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BF32-4E6F-9CAB-81C776DF0A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167856"/>
        <c:axId val="254594968"/>
      </c:lineChart>
      <c:catAx>
        <c:axId val="254167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594968"/>
        <c:crosses val="autoZero"/>
        <c:auto val="1"/>
        <c:lblAlgn val="ctr"/>
        <c:lblOffset val="100"/>
        <c:noMultiLvlLbl val="0"/>
      </c:catAx>
      <c:valAx>
        <c:axId val="254594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167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1B791-341B-48CE-803A-D35DB8182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volkswagencomhistorias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3702D6-32E0-4AF1-8CD2-B3A2ABC0D2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52433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BB59A1-465F-47B7-88B9-A5681563FC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DD564-02F9-45B1-A83B-8A373D0C6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9507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volkswagencomhistorias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volkswagencomhistorias</dc:title>
  <dc:creator>Frederik Born</dc:creator>
  <cp:lastModifiedBy>Frederik Born</cp:lastModifiedBy>
  <cp:revision>1</cp:revision>
  <dcterms:created xsi:type="dcterms:W3CDTF">2024-12-05T11:48:13Z</dcterms:created>
  <dcterms:modified xsi:type="dcterms:W3CDTF">2024-12-05T11:48:16Z</dcterms:modified>
</cp:coreProperties>
</file>