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45505</c:v>
                </c:pt>
                <c:pt idx="1">
                  <c:v>45506</c:v>
                </c:pt>
                <c:pt idx="2">
                  <c:v>45507</c:v>
                </c:pt>
                <c:pt idx="3">
                  <c:v>45508</c:v>
                </c:pt>
                <c:pt idx="4">
                  <c:v>45509</c:v>
                </c:pt>
                <c:pt idx="5">
                  <c:v>45510</c:v>
                </c:pt>
                <c:pt idx="6">
                  <c:v>45511</c:v>
                </c:pt>
                <c:pt idx="7">
                  <c:v>45512</c:v>
                </c:pt>
                <c:pt idx="8">
                  <c:v>45513</c:v>
                </c:pt>
                <c:pt idx="9">
                  <c:v>45514</c:v>
                </c:pt>
                <c:pt idx="10">
                  <c:v>45515</c:v>
                </c:pt>
                <c:pt idx="11">
                  <c:v>45516</c:v>
                </c:pt>
                <c:pt idx="12">
                  <c:v>45517</c:v>
                </c:pt>
                <c:pt idx="13">
                  <c:v>45518</c:v>
                </c:pt>
                <c:pt idx="14">
                  <c:v>45519</c:v>
                </c:pt>
                <c:pt idx="15">
                  <c:v>45520</c:v>
                </c:pt>
                <c:pt idx="16">
                  <c:v>45521</c:v>
                </c:pt>
                <c:pt idx="17">
                  <c:v>45522</c:v>
                </c:pt>
                <c:pt idx="18">
                  <c:v>45523</c:v>
                </c:pt>
                <c:pt idx="19">
                  <c:v>45524</c:v>
                </c:pt>
                <c:pt idx="20">
                  <c:v>45525</c:v>
                </c:pt>
                <c:pt idx="21">
                  <c:v>45526</c:v>
                </c:pt>
                <c:pt idx="22">
                  <c:v>45527</c:v>
                </c:pt>
                <c:pt idx="23">
                  <c:v>45528</c:v>
                </c:pt>
                <c:pt idx="24">
                  <c:v>45529</c:v>
                </c:pt>
                <c:pt idx="25">
                  <c:v>45530</c:v>
                </c:pt>
                <c:pt idx="26">
                  <c:v>45531</c:v>
                </c:pt>
                <c:pt idx="27">
                  <c:v>45532</c:v>
                </c:pt>
                <c:pt idx="28">
                  <c:v>45533</c:v>
                </c:pt>
                <c:pt idx="29">
                  <c:v>45534</c:v>
                </c:pt>
                <c:pt idx="30">
                  <c:v>45535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2681</c:v>
                </c:pt>
                <c:pt idx="1">
                  <c:v>2738</c:v>
                </c:pt>
                <c:pt idx="2">
                  <c:v>2766</c:v>
                </c:pt>
                <c:pt idx="3">
                  <c:v>2784</c:v>
                </c:pt>
                <c:pt idx="4">
                  <c:v>2794</c:v>
                </c:pt>
                <c:pt idx="5">
                  <c:v>2804</c:v>
                </c:pt>
                <c:pt idx="6">
                  <c:v>2808</c:v>
                </c:pt>
                <c:pt idx="7">
                  <c:v>2812</c:v>
                </c:pt>
                <c:pt idx="8">
                  <c:v>2822</c:v>
                </c:pt>
                <c:pt idx="9">
                  <c:v>2840</c:v>
                </c:pt>
                <c:pt idx="10">
                  <c:v>2858</c:v>
                </c:pt>
                <c:pt idx="11">
                  <c:v>2867</c:v>
                </c:pt>
                <c:pt idx="12">
                  <c:v>2873</c:v>
                </c:pt>
                <c:pt idx="13">
                  <c:v>2879</c:v>
                </c:pt>
                <c:pt idx="14">
                  <c:v>2887</c:v>
                </c:pt>
                <c:pt idx="15">
                  <c:v>2903</c:v>
                </c:pt>
                <c:pt idx="16">
                  <c:v>2908</c:v>
                </c:pt>
                <c:pt idx="17">
                  <c:v>2908</c:v>
                </c:pt>
                <c:pt idx="18">
                  <c:v>2908</c:v>
                </c:pt>
                <c:pt idx="19">
                  <c:v>2916</c:v>
                </c:pt>
                <c:pt idx="20">
                  <c:v>2931</c:v>
                </c:pt>
                <c:pt idx="21">
                  <c:v>2935</c:v>
                </c:pt>
                <c:pt idx="22">
                  <c:v>2936</c:v>
                </c:pt>
                <c:pt idx="23">
                  <c:v>2937</c:v>
                </c:pt>
                <c:pt idx="24">
                  <c:v>2944</c:v>
                </c:pt>
                <c:pt idx="25">
                  <c:v>2941</c:v>
                </c:pt>
                <c:pt idx="26">
                  <c:v>2952</c:v>
                </c:pt>
                <c:pt idx="27">
                  <c:v>2956</c:v>
                </c:pt>
                <c:pt idx="28">
                  <c:v>2959</c:v>
                </c:pt>
                <c:pt idx="29">
                  <c:v>2960</c:v>
                </c:pt>
                <c:pt idx="30">
                  <c:v>2972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AB-4E41-89A9-29673C1320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814096"/>
        <c:axId val="391812128"/>
      </c:lineChart>
      <c:dateAx>
        <c:axId val="391814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12128"/>
        <c:crosses val="autoZero"/>
        <c:auto val="1"/>
        <c:lblOffset val="100"/>
        <c:baseTimeUnit val="days"/>
      </c:dateAx>
      <c:valAx>
        <c:axId val="39181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1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21CA5-B80A-4135-AF25-3BE534D89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512F93-EBF2-4F22-9CA3-A4A1CF1C00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2991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03FF5-EB5E-43F7-81B9-4BA4F3B50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D9CB0-E2FB-466A-821A-DC4BA3A30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06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2024-12-05T11:47:50Z</dcterms:created>
  <dcterms:modified xsi:type="dcterms:W3CDTF">2024-12-05T11:47:53Z</dcterms:modified>
</cp:coreProperties>
</file>