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357-4C76-ADE9-4BB686B26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199120"/>
        <c:axId val="382643096"/>
      </c:lineChart>
      <c:catAx>
        <c:axId val="25019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43096"/>
        <c:crosses val="autoZero"/>
        <c:auto val="1"/>
        <c:lblAlgn val="ctr"/>
        <c:lblOffset val="100"/>
        <c:noMultiLvlLbl val="0"/>
      </c:catAx>
      <c:valAx>
        <c:axId val="38264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9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08206-2C3E-406B-B8D6-C94FF7F46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volkswagencomhistorias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9F1453-B766-4CA6-9222-D35D6AEB29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371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5217C-3153-4621-982F-16294791A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AA4B7-9D5E-4DCC-8C9A-6E307BA91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170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volkswagencomhistorias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volkswagencomhistorias</dc:title>
  <dc:creator>Frederik Born</dc:creator>
  <cp:lastModifiedBy>Frederik Born</cp:lastModifiedBy>
  <cp:revision>1</cp:revision>
  <dcterms:created xsi:type="dcterms:W3CDTF">2024-12-05T11:26:53Z</dcterms:created>
  <dcterms:modified xsi:type="dcterms:W3CDTF">2024-12-05T11:26:56Z</dcterms:modified>
</cp:coreProperties>
</file>