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2247</c:v>
                </c:pt>
                <c:pt idx="1">
                  <c:v>2263</c:v>
                </c:pt>
                <c:pt idx="2">
                  <c:v>2283</c:v>
                </c:pt>
                <c:pt idx="3">
                  <c:v>2286</c:v>
                </c:pt>
                <c:pt idx="4">
                  <c:v>2294</c:v>
                </c:pt>
                <c:pt idx="5">
                  <c:v>2305</c:v>
                </c:pt>
                <c:pt idx="6">
                  <c:v>2313</c:v>
                </c:pt>
                <c:pt idx="7">
                  <c:v>2317</c:v>
                </c:pt>
                <c:pt idx="8">
                  <c:v>2319</c:v>
                </c:pt>
                <c:pt idx="9">
                  <c:v>2322</c:v>
                </c:pt>
                <c:pt idx="10">
                  <c:v>2332</c:v>
                </c:pt>
                <c:pt idx="11">
                  <c:v>2339</c:v>
                </c:pt>
                <c:pt idx="12">
                  <c:v>2347</c:v>
                </c:pt>
                <c:pt idx="13">
                  <c:v>2347</c:v>
                </c:pt>
                <c:pt idx="14">
                  <c:v>2352</c:v>
                </c:pt>
                <c:pt idx="15">
                  <c:v>2356</c:v>
                </c:pt>
                <c:pt idx="16">
                  <c:v>2359</c:v>
                </c:pt>
                <c:pt idx="17">
                  <c:v>2362</c:v>
                </c:pt>
                <c:pt idx="18">
                  <c:v>2367</c:v>
                </c:pt>
                <c:pt idx="19">
                  <c:v>2368</c:v>
                </c:pt>
                <c:pt idx="20">
                  <c:v>2378</c:v>
                </c:pt>
                <c:pt idx="21">
                  <c:v>2380</c:v>
                </c:pt>
                <c:pt idx="22">
                  <c:v>2386</c:v>
                </c:pt>
                <c:pt idx="23">
                  <c:v>2388</c:v>
                </c:pt>
                <c:pt idx="24">
                  <c:v>2390</c:v>
                </c:pt>
                <c:pt idx="25">
                  <c:v>2393</c:v>
                </c:pt>
                <c:pt idx="26">
                  <c:v>2396</c:v>
                </c:pt>
                <c:pt idx="27">
                  <c:v>2402</c:v>
                </c:pt>
                <c:pt idx="28">
                  <c:v>2417</c:v>
                </c:pt>
                <c:pt idx="29">
                  <c:v>2424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D-408B-A9E0-16C8AFE91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356896"/>
        <c:axId val="391221672"/>
      </c:lineChart>
      <c:dateAx>
        <c:axId val="25835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21672"/>
        <c:crosses val="autoZero"/>
        <c:auto val="1"/>
        <c:lblOffset val="100"/>
        <c:baseTimeUnit val="days"/>
      </c:dateAx>
      <c:valAx>
        <c:axId val="39122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5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88DF2-4723-47D7-93FB-CB88660B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B2751-F85C-4EC2-A2BD-D324376EA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491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1501E-87D4-4C45-BA84-02B223957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44554-EC3B-4DF9-8788-3E4D68349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01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2024-12-05T11:26:25Z</dcterms:created>
  <dcterms:modified xsi:type="dcterms:W3CDTF">2024-12-05T11:26:40Z</dcterms:modified>
</cp:coreProperties>
</file>