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5F67-4403-BEA2-BDC320E560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440224"/>
        <c:axId val="395439568"/>
      </c:lineChart>
      <c:catAx>
        <c:axId val="39544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439568"/>
        <c:crosses val="autoZero"/>
        <c:auto val="1"/>
        <c:lblAlgn val="ctr"/>
        <c:lblOffset val="100"/>
        <c:noMultiLvlLbl val="0"/>
      </c:catAx>
      <c:valAx>
        <c:axId val="395439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44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C96B7-8F05-42E2-BAE6-D5824CD9A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volkswagencomhistorias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D52CA6-DF42-47B6-9099-E2BBA9A91C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87539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7C6C14-8137-4258-BF87-FAE119ACC2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05/01/2024 - 05/31/2024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2547E7-CFAC-460A-96C1-72CDDC49A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08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volkswagencomhistorias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volkswagencomhistorias</dc:title>
  <dc:creator>Frederik Born</dc:creator>
  <cp:lastModifiedBy>Frederik Born</cp:lastModifiedBy>
  <cp:revision>1</cp:revision>
  <dcterms:created xsi:type="dcterms:W3CDTF">2024-12-05T11:17:53Z</dcterms:created>
  <dcterms:modified xsi:type="dcterms:W3CDTF">2024-12-05T11:17:57Z</dcterms:modified>
</cp:coreProperties>
</file>