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45383</c:v>
                </c:pt>
                <c:pt idx="1">
                  <c:v>45384</c:v>
                </c:pt>
                <c:pt idx="2">
                  <c:v>45385</c:v>
                </c:pt>
                <c:pt idx="3">
                  <c:v>45386</c:v>
                </c:pt>
                <c:pt idx="4">
                  <c:v>45387</c:v>
                </c:pt>
                <c:pt idx="5">
                  <c:v>45388</c:v>
                </c:pt>
                <c:pt idx="6">
                  <c:v>45389</c:v>
                </c:pt>
                <c:pt idx="7">
                  <c:v>45390</c:v>
                </c:pt>
                <c:pt idx="8">
                  <c:v>45391</c:v>
                </c:pt>
                <c:pt idx="9">
                  <c:v>45392</c:v>
                </c:pt>
                <c:pt idx="10">
                  <c:v>45393</c:v>
                </c:pt>
                <c:pt idx="11">
                  <c:v>45394</c:v>
                </c:pt>
                <c:pt idx="12">
                  <c:v>45395</c:v>
                </c:pt>
                <c:pt idx="13">
                  <c:v>45396</c:v>
                </c:pt>
                <c:pt idx="14">
                  <c:v>45397</c:v>
                </c:pt>
                <c:pt idx="15">
                  <c:v>45398</c:v>
                </c:pt>
                <c:pt idx="16">
                  <c:v>45399</c:v>
                </c:pt>
                <c:pt idx="17">
                  <c:v>45400</c:v>
                </c:pt>
                <c:pt idx="18">
                  <c:v>45401</c:v>
                </c:pt>
                <c:pt idx="19">
                  <c:v>45402</c:v>
                </c:pt>
                <c:pt idx="20">
                  <c:v>45403</c:v>
                </c:pt>
                <c:pt idx="21">
                  <c:v>45404</c:v>
                </c:pt>
                <c:pt idx="22">
                  <c:v>45405</c:v>
                </c:pt>
                <c:pt idx="23">
                  <c:v>45406</c:v>
                </c:pt>
                <c:pt idx="24">
                  <c:v>45407</c:v>
                </c:pt>
                <c:pt idx="25">
                  <c:v>45408</c:v>
                </c:pt>
                <c:pt idx="26">
                  <c:v>45409</c:v>
                </c:pt>
                <c:pt idx="27">
                  <c:v>45410</c:v>
                </c:pt>
                <c:pt idx="28">
                  <c:v>45411</c:v>
                </c:pt>
                <c:pt idx="29">
                  <c:v>45412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1810</c:v>
                </c:pt>
                <c:pt idx="1">
                  <c:v>1812</c:v>
                </c:pt>
                <c:pt idx="2">
                  <c:v>1812</c:v>
                </c:pt>
                <c:pt idx="3">
                  <c:v>1825</c:v>
                </c:pt>
                <c:pt idx="4">
                  <c:v>1834</c:v>
                </c:pt>
                <c:pt idx="5">
                  <c:v>1839</c:v>
                </c:pt>
                <c:pt idx="6">
                  <c:v>1852</c:v>
                </c:pt>
                <c:pt idx="7">
                  <c:v>1855</c:v>
                </c:pt>
                <c:pt idx="8">
                  <c:v>1859</c:v>
                </c:pt>
                <c:pt idx="9">
                  <c:v>1859</c:v>
                </c:pt>
                <c:pt idx="10">
                  <c:v>1865</c:v>
                </c:pt>
                <c:pt idx="11">
                  <c:v>1905</c:v>
                </c:pt>
                <c:pt idx="12">
                  <c:v>1938</c:v>
                </c:pt>
                <c:pt idx="13">
                  <c:v>1945</c:v>
                </c:pt>
                <c:pt idx="14">
                  <c:v>1948</c:v>
                </c:pt>
                <c:pt idx="15">
                  <c:v>1961</c:v>
                </c:pt>
                <c:pt idx="16">
                  <c:v>1970</c:v>
                </c:pt>
                <c:pt idx="17">
                  <c:v>1974</c:v>
                </c:pt>
                <c:pt idx="18">
                  <c:v>1983</c:v>
                </c:pt>
                <c:pt idx="19">
                  <c:v>1988</c:v>
                </c:pt>
                <c:pt idx="20">
                  <c:v>1993</c:v>
                </c:pt>
                <c:pt idx="21">
                  <c:v>1995</c:v>
                </c:pt>
                <c:pt idx="22">
                  <c:v>2002</c:v>
                </c:pt>
                <c:pt idx="23">
                  <c:v>2005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2015</c:v>
                </c:pt>
                <c:pt idx="28">
                  <c:v>2019</c:v>
                </c:pt>
                <c:pt idx="29">
                  <c:v>2025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5C-4FA0-A9EF-445BF0DB83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802232"/>
        <c:axId val="400181232"/>
      </c:lineChart>
      <c:dateAx>
        <c:axId val="257802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81232"/>
        <c:crosses val="autoZero"/>
        <c:auto val="1"/>
        <c:lblOffset val="100"/>
        <c:baseTimeUnit val="days"/>
      </c:dateAx>
      <c:valAx>
        <c:axId val="40018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802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B5BF4-9FFA-4507-B1DF-0DBCA1FF8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volkswagencomhistorias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C99CE9-6DE7-4F77-A0E8-F39A799FB2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8739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D8C5D-223F-433A-9234-B201717728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55D42-8905-4430-88E9-8488BC15E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757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volkswagencomhistorias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volkswagencomhistorias</dc:title>
  <dc:creator>Frederik Born</dc:creator>
  <cp:lastModifiedBy>Frederik Born</cp:lastModifiedBy>
  <cp:revision>1</cp:revision>
  <dcterms:created xsi:type="dcterms:W3CDTF">2024-12-05T10:15:09Z</dcterms:created>
  <dcterms:modified xsi:type="dcterms:W3CDTF">2024-12-05T10:15:25Z</dcterms:modified>
</cp:coreProperties>
</file>