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1624</c:v>
                </c:pt>
                <c:pt idx="1">
                  <c:v>1623</c:v>
                </c:pt>
                <c:pt idx="2">
                  <c:v>1626</c:v>
                </c:pt>
                <c:pt idx="3">
                  <c:v>1629</c:v>
                </c:pt>
                <c:pt idx="4">
                  <c:v>1632</c:v>
                </c:pt>
                <c:pt idx="5">
                  <c:v>1642</c:v>
                </c:pt>
                <c:pt idx="6">
                  <c:v>1662</c:v>
                </c:pt>
                <c:pt idx="7">
                  <c:v>1664</c:v>
                </c:pt>
                <c:pt idx="8">
                  <c:v>1665</c:v>
                </c:pt>
                <c:pt idx="9">
                  <c:v>1666</c:v>
                </c:pt>
                <c:pt idx="10">
                  <c:v>1666</c:v>
                </c:pt>
                <c:pt idx="11">
                  <c:v>1670</c:v>
                </c:pt>
                <c:pt idx="12">
                  <c:v>1689</c:v>
                </c:pt>
                <c:pt idx="13">
                  <c:v>1711</c:v>
                </c:pt>
                <c:pt idx="14">
                  <c:v>1716</c:v>
                </c:pt>
                <c:pt idx="15">
                  <c:v>1717</c:v>
                </c:pt>
                <c:pt idx="16">
                  <c:v>1719</c:v>
                </c:pt>
                <c:pt idx="17">
                  <c:v>1723</c:v>
                </c:pt>
                <c:pt idx="18">
                  <c:v>1724</c:v>
                </c:pt>
                <c:pt idx="19">
                  <c:v>1727</c:v>
                </c:pt>
                <c:pt idx="20">
                  <c:v>1733</c:v>
                </c:pt>
                <c:pt idx="21">
                  <c:v>1738</c:v>
                </c:pt>
                <c:pt idx="22">
                  <c:v>1746</c:v>
                </c:pt>
                <c:pt idx="23">
                  <c:v>1751</c:v>
                </c:pt>
                <c:pt idx="24">
                  <c:v>1756</c:v>
                </c:pt>
                <c:pt idx="25">
                  <c:v>1763</c:v>
                </c:pt>
                <c:pt idx="26">
                  <c:v>1775</c:v>
                </c:pt>
                <c:pt idx="27">
                  <c:v>1798</c:v>
                </c:pt>
                <c:pt idx="28">
                  <c:v>1803</c:v>
                </c:pt>
                <c:pt idx="29">
                  <c:v>1805</c:v>
                </c:pt>
                <c:pt idx="30">
                  <c:v>1810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5-4F46-B05C-46B55B494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150752"/>
        <c:axId val="400497232"/>
      </c:lineChart>
      <c:dateAx>
        <c:axId val="39315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497232"/>
        <c:crosses val="autoZero"/>
        <c:auto val="1"/>
        <c:lblOffset val="100"/>
        <c:baseTimeUnit val="days"/>
      </c:dateAx>
      <c:valAx>
        <c:axId val="4004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CC297-F001-4992-8C96-2C795B8A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327289-A1C8-4EB9-88CB-AAE16C4A1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801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105BE-E274-4E58-A046-57C94A76B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ED8C4-34C9-4490-9A4A-ACDBD9F2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16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2024-12-05T10:11:05Z</dcterms:created>
  <dcterms:modified xsi:type="dcterms:W3CDTF">2024-12-05T10:11:19Z</dcterms:modified>
</cp:coreProperties>
</file>