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7D78-4261-ACDF-7DEFA746A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17800"/>
        <c:axId val="388118456"/>
      </c:lineChart>
      <c:catAx>
        <c:axId val="38811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8456"/>
        <c:crosses val="autoZero"/>
        <c:auto val="1"/>
        <c:lblAlgn val="ctr"/>
        <c:lblOffset val="100"/>
        <c:noMultiLvlLbl val="0"/>
      </c:catAx>
      <c:valAx>
        <c:axId val="38811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1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1780-D63B-482B-A450-D0B53CB16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1BED2-4D9F-463E-B06C-3D2986A540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755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4F8B7-5097-40F8-A33F-42A57DCC2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83975-6F52-4252-A277-572CA6C6C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61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2024-12-05T10:02:16Z</dcterms:created>
  <dcterms:modified xsi:type="dcterms:W3CDTF">2024-12-05T10:02:19Z</dcterms:modified>
</cp:coreProperties>
</file>