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1453</c:v>
                </c:pt>
                <c:pt idx="1">
                  <c:v>1453</c:v>
                </c:pt>
                <c:pt idx="2">
                  <c:v>1452</c:v>
                </c:pt>
                <c:pt idx="3">
                  <c:v>1460</c:v>
                </c:pt>
                <c:pt idx="4">
                  <c:v>1465</c:v>
                </c:pt>
                <c:pt idx="5">
                  <c:v>1466</c:v>
                </c:pt>
                <c:pt idx="6">
                  <c:v>1466</c:v>
                </c:pt>
                <c:pt idx="7">
                  <c:v>1468</c:v>
                </c:pt>
                <c:pt idx="8">
                  <c:v>1469</c:v>
                </c:pt>
                <c:pt idx="9">
                  <c:v>1466</c:v>
                </c:pt>
                <c:pt idx="10">
                  <c:v>1468</c:v>
                </c:pt>
                <c:pt idx="11">
                  <c:v>1469</c:v>
                </c:pt>
                <c:pt idx="12">
                  <c:v>1467</c:v>
                </c:pt>
                <c:pt idx="13">
                  <c:v>1465</c:v>
                </c:pt>
                <c:pt idx="14">
                  <c:v>1464</c:v>
                </c:pt>
                <c:pt idx="15">
                  <c:v>1462</c:v>
                </c:pt>
                <c:pt idx="16">
                  <c:v>1462</c:v>
                </c:pt>
                <c:pt idx="17">
                  <c:v>1463</c:v>
                </c:pt>
                <c:pt idx="18">
                  <c:v>1466</c:v>
                </c:pt>
                <c:pt idx="19">
                  <c:v>1477</c:v>
                </c:pt>
                <c:pt idx="20">
                  <c:v>1486</c:v>
                </c:pt>
                <c:pt idx="21">
                  <c:v>1487</c:v>
                </c:pt>
                <c:pt idx="22">
                  <c:v>1489</c:v>
                </c:pt>
                <c:pt idx="23">
                  <c:v>1491</c:v>
                </c:pt>
                <c:pt idx="24">
                  <c:v>1491</c:v>
                </c:pt>
                <c:pt idx="25">
                  <c:v>1492</c:v>
                </c:pt>
                <c:pt idx="26">
                  <c:v>1491</c:v>
                </c:pt>
                <c:pt idx="27">
                  <c:v>1495</c:v>
                </c:pt>
                <c:pt idx="28">
                  <c:v>1498</c:v>
                </c:pt>
                <c:pt idx="29">
                  <c:v>1498</c:v>
                </c:pt>
                <c:pt idx="30">
                  <c:v>1499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D2-4A09-92F2-B27F38CE3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091528"/>
        <c:axId val="385091856"/>
      </c:lineChart>
      <c:dateAx>
        <c:axId val="385091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91856"/>
        <c:crosses val="autoZero"/>
        <c:auto val="1"/>
        <c:lblOffset val="100"/>
        <c:baseTimeUnit val="days"/>
      </c:dateAx>
      <c:valAx>
        <c:axId val="38509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9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B639-3A8B-4546-9978-5BAA83BF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CC632-EF4B-49A9-8879-BA0F3D81B7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821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E854C-3BE9-4DFD-B241-FFBA9BF18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B1A1-BF27-47DB-9D05-4DFFAE92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769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2024-12-05T09:57:46Z</dcterms:created>
  <dcterms:modified xsi:type="dcterms:W3CDTF">2024-12-05T09:58:04Z</dcterms:modified>
</cp:coreProperties>
</file>