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 Portugal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350277</c:v>
                </c:pt>
                <c:pt idx="1">
                  <c:v>353700</c:v>
                </c:pt>
                <c:pt idx="2">
                  <c:v>357707</c:v>
                </c:pt>
                <c:pt idx="3">
                  <c:v>361085</c:v>
                </c:pt>
                <c:pt idx="4">
                  <c:v>364783</c:v>
                </c:pt>
                <c:pt idx="5">
                  <c:v>368033</c:v>
                </c:pt>
                <c:pt idx="6">
                  <c:v>370760</c:v>
                </c:pt>
                <c:pt idx="7">
                  <c:v>373536</c:v>
                </c:pt>
                <c:pt idx="8">
                  <c:v>375676</c:v>
                </c:pt>
                <c:pt idx="9">
                  <c:v>376727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85-4D4E-8D0F-348D60B391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Portugal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502993</c:v>
                </c:pt>
                <c:pt idx="1">
                  <c:v>502720</c:v>
                </c:pt>
                <c:pt idx="2">
                  <c:v>502677</c:v>
                </c:pt>
                <c:pt idx="3">
                  <c:v>502388</c:v>
                </c:pt>
                <c:pt idx="4">
                  <c:v>502054</c:v>
                </c:pt>
                <c:pt idx="5">
                  <c:v>502007</c:v>
                </c:pt>
                <c:pt idx="6">
                  <c:v>501899</c:v>
                </c:pt>
                <c:pt idx="7">
                  <c:v>501720</c:v>
                </c:pt>
                <c:pt idx="8">
                  <c:v>501759</c:v>
                </c:pt>
                <c:pt idx="9">
                  <c:v>501662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85-4D4E-8D0F-348D60B391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BMW Portugal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38951</c:v>
                </c:pt>
                <c:pt idx="1">
                  <c:v>39708</c:v>
                </c:pt>
                <c:pt idx="2">
                  <c:v>40726</c:v>
                </c:pt>
                <c:pt idx="3">
                  <c:v>41528</c:v>
                </c:pt>
                <c:pt idx="4">
                  <c:v>42525</c:v>
                </c:pt>
                <c:pt idx="5">
                  <c:v>43336</c:v>
                </c:pt>
                <c:pt idx="6">
                  <c:v>43846</c:v>
                </c:pt>
                <c:pt idx="7">
                  <c:v>44700</c:v>
                </c:pt>
                <c:pt idx="8">
                  <c:v>45707</c:v>
                </c:pt>
                <c:pt idx="9">
                  <c:v>46386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85-4D4E-8D0F-348D60B39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173680"/>
        <c:axId val="306299944"/>
      </c:lineChart>
      <c:dateAx>
        <c:axId val="25717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99944"/>
        <c:crosses val="autoZero"/>
        <c:auto val="1"/>
        <c:lblOffset val="100"/>
        <c:baseTimeUnit val="months"/>
      </c:dateAx>
      <c:valAx>
        <c:axId val="30629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17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 Portugal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75.095799999999997</c:v>
                </c:pt>
                <c:pt idx="1">
                  <c:v>67.978999999999999</c:v>
                </c:pt>
                <c:pt idx="2">
                  <c:v>100</c:v>
                </c:pt>
                <c:pt idx="3">
                  <c:v>0</c:v>
                </c:pt>
                <c:pt idx="4">
                  <c:v>47.413699999999999</c:v>
                </c:pt>
                <c:pt idx="5">
                  <c:v>43.039099999999998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27-41B9-8621-7054E6E605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Portugal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60.384099999999997</c:v>
                </c:pt>
                <c:pt idx="3">
                  <c:v>100</c:v>
                </c:pt>
                <c:pt idx="4">
                  <c:v>13.9575</c:v>
                </c:pt>
                <c:pt idx="5">
                  <c:v>-0.98829999999999996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27-41B9-8621-7054E6E605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BMW Portugal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9.2464999999999993</c:v>
                </c:pt>
                <c:pt idx="1">
                  <c:v>56.430399999999999</c:v>
                </c:pt>
                <c:pt idx="2">
                  <c:v>20.485199999999999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27-41B9-8621-7054E6E605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6300272"/>
        <c:axId val="306296008"/>
      </c:radarChart>
      <c:catAx>
        <c:axId val="30630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96008"/>
        <c:crosses val="autoZero"/>
        <c:auto val="1"/>
        <c:lblAlgn val="ctr"/>
        <c:lblOffset val="100"/>
        <c:noMultiLvlLbl val="0"/>
      </c:catAx>
      <c:valAx>
        <c:axId val="30629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0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Audi Portugal</c:v>
                </c:pt>
                <c:pt idx="1">
                  <c:v>Mercedes-Benz Portugal</c:v>
                </c:pt>
                <c:pt idx="2">
                  <c:v>BMW Portugal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212502</c:v>
                </c:pt>
                <c:pt idx="1">
                  <c:v>125092</c:v>
                </c:pt>
                <c:pt idx="2">
                  <c:v>43641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6F-4E64-AF1F-EB602DA99E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Audi Portugal</c:v>
                </c:pt>
                <c:pt idx="1">
                  <c:v>Mercedes-Benz Portugal</c:v>
                </c:pt>
                <c:pt idx="2">
                  <c:v>BMW Portugal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20634</c:v>
                </c:pt>
                <c:pt idx="1">
                  <c:v>10791</c:v>
                </c:pt>
                <c:pt idx="2">
                  <c:v>3936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6F-4E64-AF1F-EB602DA99E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Audi Portugal</c:v>
                </c:pt>
                <c:pt idx="1">
                  <c:v>Mercedes-Benz Portugal</c:v>
                </c:pt>
                <c:pt idx="2">
                  <c:v>BMW Portugal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1633</c:v>
                </c:pt>
                <c:pt idx="1">
                  <c:v>899</c:v>
                </c:pt>
                <c:pt idx="2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6F-4E64-AF1F-EB602DA99E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Audi Portugal</c:v>
                </c:pt>
                <c:pt idx="1">
                  <c:v>Mercedes-Benz Portugal</c:v>
                </c:pt>
                <c:pt idx="2">
                  <c:v>BMW Portugal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1484</c:v>
                </c:pt>
                <c:pt idx="1">
                  <c:v>614</c:v>
                </c:pt>
                <c:pt idx="2">
                  <c:v>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6F-4E64-AF1F-EB602DA99E0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Audi Portugal</c:v>
                </c:pt>
                <c:pt idx="1">
                  <c:v>Mercedes-Benz Portugal</c:v>
                </c:pt>
                <c:pt idx="2">
                  <c:v>BMW Portugal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42</c:v>
                </c:pt>
                <c:pt idx="1">
                  <c:v>35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6F-4E64-AF1F-EB602DA99E0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Audi Portugal</c:v>
                </c:pt>
                <c:pt idx="1">
                  <c:v>Mercedes-Benz Portugal</c:v>
                </c:pt>
                <c:pt idx="2">
                  <c:v>BMW Portugal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46</c:v>
                </c:pt>
                <c:pt idx="1">
                  <c:v>51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6F-4E64-AF1F-EB602DA99E0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Audi Portugal</c:v>
                </c:pt>
                <c:pt idx="1">
                  <c:v>Mercedes-Benz Portugal</c:v>
                </c:pt>
                <c:pt idx="2">
                  <c:v>BMW Portugal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4103</c:v>
                </c:pt>
                <c:pt idx="1">
                  <c:v>5568</c:v>
                </c:pt>
                <c:pt idx="2">
                  <c:v>1530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6F-4E64-AF1F-EB602DA99E0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Audi Portugal</c:v>
                </c:pt>
                <c:pt idx="1">
                  <c:v>Mercedes-Benz Portugal</c:v>
                </c:pt>
                <c:pt idx="2">
                  <c:v>BMW Portugal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12578</c:v>
                </c:pt>
                <c:pt idx="1">
                  <c:v>9735</c:v>
                </c:pt>
                <c:pt idx="2">
                  <c:v>2316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36F-4E64-AF1F-EB602DA99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960096"/>
        <c:axId val="306956488"/>
      </c:barChart>
      <c:catAx>
        <c:axId val="30696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56488"/>
        <c:crosses val="autoZero"/>
        <c:auto val="1"/>
        <c:lblAlgn val="ctr"/>
        <c:lblOffset val="100"/>
        <c:noMultiLvlLbl val="0"/>
      </c:catAx>
      <c:valAx>
        <c:axId val="30695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6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audi.pt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30721</c:v>
                </c:pt>
                <c:pt idx="1">
                  <c:v>32513</c:v>
                </c:pt>
                <c:pt idx="2">
                  <c:v>34606</c:v>
                </c:pt>
                <c:pt idx="3">
                  <c:v>36294</c:v>
                </c:pt>
                <c:pt idx="4">
                  <c:v>38741</c:v>
                </c:pt>
                <c:pt idx="5">
                  <c:v>40320</c:v>
                </c:pt>
                <c:pt idx="6">
                  <c:v>41689</c:v>
                </c:pt>
                <c:pt idx="7">
                  <c:v>43556</c:v>
                </c:pt>
                <c:pt idx="8">
                  <c:v>45984</c:v>
                </c:pt>
                <c:pt idx="9">
                  <c:v>47257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E5-4A4B-A7EF-4BFFE61F01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bmwportugal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13957</c:v>
                </c:pt>
                <c:pt idx="1">
                  <c:v>15083</c:v>
                </c:pt>
                <c:pt idx="2">
                  <c:v>16612</c:v>
                </c:pt>
                <c:pt idx="3">
                  <c:v>18015</c:v>
                </c:pt>
                <c:pt idx="4">
                  <c:v>20177</c:v>
                </c:pt>
                <c:pt idx="5">
                  <c:v>21655</c:v>
                </c:pt>
                <c:pt idx="6">
                  <c:v>23100</c:v>
                </c:pt>
                <c:pt idx="7">
                  <c:v>24394</c:v>
                </c:pt>
                <c:pt idx="8">
                  <c:v>26459</c:v>
                </c:pt>
                <c:pt idx="9">
                  <c:v>27495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E5-4A4B-A7EF-4BFFE61F01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mercedesbenz_pt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25365</c:v>
                </c:pt>
                <c:pt idx="1">
                  <c:v>27369</c:v>
                </c:pt>
                <c:pt idx="2">
                  <c:v>30013</c:v>
                </c:pt>
                <c:pt idx="3">
                  <c:v>32237</c:v>
                </c:pt>
                <c:pt idx="4">
                  <c:v>34610</c:v>
                </c:pt>
                <c:pt idx="5">
                  <c:v>37110</c:v>
                </c:pt>
                <c:pt idx="6">
                  <c:v>39730</c:v>
                </c:pt>
                <c:pt idx="7">
                  <c:v>41730</c:v>
                </c:pt>
                <c:pt idx="8">
                  <c:v>43808</c:v>
                </c:pt>
                <c:pt idx="9">
                  <c:v>45102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E5-4A4B-A7EF-4BFFE61F0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753072"/>
        <c:axId val="307757992"/>
      </c:lineChart>
      <c:dateAx>
        <c:axId val="307753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57992"/>
        <c:crosses val="autoZero"/>
        <c:auto val="1"/>
        <c:lblOffset val="100"/>
        <c:baseTimeUnit val="months"/>
      </c:dateAx>
      <c:valAx>
        <c:axId val="30775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5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audi.pt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65.161299999999997</c:v>
                </c:pt>
                <c:pt idx="2">
                  <c:v>0</c:v>
                </c:pt>
                <c:pt idx="3">
                  <c:v>21.052600000000002</c:v>
                </c:pt>
                <c:pt idx="4">
                  <c:v>60.344799999999999</c:v>
                </c:pt>
                <c:pt idx="5">
                  <c:v>68.985900000000001</c:v>
                </c:pt>
                <c:pt idx="6">
                  <c:v>86.203900000000004</c:v>
                </c:pt>
                <c:pt idx="7">
                  <c:v>54.813899999999997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BE-4E62-B617-7CD387E194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bmwportugal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58.181899999999999</c:v>
                </c:pt>
                <c:pt idx="1">
                  <c:v>30.322600000000001</c:v>
                </c:pt>
                <c:pt idx="2">
                  <c:v>0</c:v>
                </c:pt>
                <c:pt idx="3">
                  <c:v>63.157899999999998</c:v>
                </c:pt>
                <c:pt idx="4">
                  <c:v>33.908000000000001</c:v>
                </c:pt>
                <c:pt idx="5">
                  <c:v>23.779900000000001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BE-4E62-B617-7CD387E194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mercedesbenz_pt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95.439800000000005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83.956900000000005</c:v>
                </c:pt>
                <c:pt idx="7">
                  <c:v>81.149299999999997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BE-4E62-B617-7CD387E19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0844984"/>
        <c:axId val="310849248"/>
      </c:radarChart>
      <c:catAx>
        <c:axId val="31084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49248"/>
        <c:crosses val="autoZero"/>
        <c:auto val="1"/>
        <c:lblAlgn val="ctr"/>
        <c:lblOffset val="100"/>
        <c:noMultiLvlLbl val="0"/>
      </c:catAx>
      <c:valAx>
        <c:axId val="31084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4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audi.pt</c:v>
                </c:pt>
                <c:pt idx="1">
                  <c:v>bmwportugal</c:v>
                </c:pt>
                <c:pt idx="2">
                  <c:v>mercedesbenz_pt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201193</c:v>
                </c:pt>
                <c:pt idx="1">
                  <c:v>81117</c:v>
                </c:pt>
                <c:pt idx="2">
                  <c:v>269566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D4-4816-8713-9782D79C9C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audi.pt</c:v>
                </c:pt>
                <c:pt idx="1">
                  <c:v>bmwportugal</c:v>
                </c:pt>
                <c:pt idx="2">
                  <c:v>mercedesbenz_pt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860</c:v>
                </c:pt>
                <c:pt idx="1">
                  <c:v>771</c:v>
                </c:pt>
                <c:pt idx="2">
                  <c:v>2617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D4-4816-8713-9782D79C9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0841704"/>
        <c:axId val="310843016"/>
      </c:barChart>
      <c:catAx>
        <c:axId val="31084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43016"/>
        <c:crosses val="autoZero"/>
        <c:auto val="1"/>
        <c:lblAlgn val="ctr"/>
        <c:lblOffset val="100"/>
        <c:noMultiLvlLbl val="0"/>
      </c:catAx>
      <c:valAx>
        <c:axId val="31084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4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30849-3871-4644-B847-D358A96F57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Audi report factory 2019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2B676D-2A94-44A4-AF52-A823F35B7F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SIVA</a:t>
            </a:r>
          </a:p>
        </p:txBody>
      </p:sp>
    </p:spTree>
    <p:extLst>
      <p:ext uri="{BB962C8B-B14F-4D97-AF65-F5344CB8AC3E}">
        <p14:creationId xmlns:p14="http://schemas.microsoft.com/office/powerpoint/2010/main" val="3795219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FB5DF-7A12-4B41-A2E2-5C3D95CAF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premium all chanels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181999-5359-4D93-97BD-177CA2297E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1085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BDB9D-4F81-4351-908C-567A957DF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D17A9-7080-4F02-9510-405274004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069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1EF9B-06DB-4EB3-A4CB-7BC85D7AC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premium all chanels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A05427-07AE-42EF-990B-77FEA67E53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7862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285A1-7009-4FA7-A4A5-C757ED673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07E45-A31B-400F-9B63-9FBEA17A0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303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4EAF8-1C29-4656-BF44-50726BC43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premium all chanels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1173C1-3A6F-45E6-90CD-AF5CF8E6FC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4977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46A49-37A9-41A7-90FC-8ADD71DBF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C4DAF-8898-490C-8F7A-C631DA3D1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394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578A8-EF6B-47D5-9842-8B83B0C21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premium all chanels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0A0E1C-070F-4B46-9F19-9594EA44F4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236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93328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5622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948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557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335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789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032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905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43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0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7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Mercedes-Benz 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55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D8072-6971-4472-A234-9FBF47FBC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09/20/2019 - 10/20/2019</a:t>
            </a:r>
          </a:p>
        </p:txBody>
      </p:sp>
    </p:spTree>
    <p:extLst>
      <p:ext uri="{BB962C8B-B14F-4D97-AF65-F5344CB8AC3E}">
        <p14:creationId xmlns:p14="http://schemas.microsoft.com/office/powerpoint/2010/main" val="56025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1CADC-6234-4482-8063-F00D4CC97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premium all chanels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DE8E7C-715A-4FFD-BCB9-226F411A1D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5074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A708B-CBF1-422D-B0F5-A238D4C28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E271F-F79A-4292-BE88-DCA8E5E8A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59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81D95-E58B-4B4F-9B70-F758AC6CD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premium all chanels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D239E2-41B2-4A60-B4F1-04790329B4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9788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64335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024661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98877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813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432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19667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607834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637394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44197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2281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88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audi.pt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2.1515 %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81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mercedesbenz_pt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7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177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EA6EE-76A1-4A87-A5D7-A5E9CD296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01/01/2019 - 10/20/2019</a:t>
            </a:r>
          </a:p>
        </p:txBody>
      </p:sp>
    </p:spTree>
    <p:extLst>
      <p:ext uri="{BB962C8B-B14F-4D97-AF65-F5344CB8AC3E}">
        <p14:creationId xmlns:p14="http://schemas.microsoft.com/office/powerpoint/2010/main" val="1966420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A2C6A-CD24-48AA-B5A2-780AA3B24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premium all chanels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090D2C-0BAD-40AD-BF41-BBC141545E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3572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4BA77-056E-43DE-835D-2706BCAB7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237A8-92C6-483A-8E5D-1299447A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253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34A17-721E-4B93-A058-C5917128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premium all chanels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246D88-4156-470A-9F35-A1E6D7AE41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3124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B21D5-6020-430B-AEA1-6B70379C1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B4705-5389-44EC-A0A1-69764E167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09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CA660-E382-4AD7-9FBE-68567D046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premium all chanels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EF128E-2787-40BE-88E0-DED981FCB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72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28447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4137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492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648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8942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5880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3019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463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21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47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audi.pt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07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mercedesbenz_pt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500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29EAE-0ADE-4B45-8359-452418FD4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09/20/2019 - 10/20/2019</a:t>
            </a:r>
          </a:p>
        </p:txBody>
      </p:sp>
    </p:spTree>
    <p:extLst>
      <p:ext uri="{BB962C8B-B14F-4D97-AF65-F5344CB8AC3E}">
        <p14:creationId xmlns:p14="http://schemas.microsoft.com/office/powerpoint/2010/main" val="3389293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130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Audi report factory 2019 </vt:lpstr>
      <vt:lpstr>Facebook Fans Total | premium all chanels </vt:lpstr>
      <vt:lpstr>Facebook Key Metrics Radar | premium all chanels </vt:lpstr>
      <vt:lpstr>Facebook Interactions Distribution | premium all chanels </vt:lpstr>
      <vt:lpstr>Facebook Fans Table | premium all chanels </vt:lpstr>
      <vt:lpstr>Instagram Followers Total | premium all chanels </vt:lpstr>
      <vt:lpstr>Instagram Key Metrics Table | premium all chanels </vt:lpstr>
      <vt:lpstr>Instagram Key Metrics Radar | premium all chanels </vt:lpstr>
      <vt:lpstr>Instagram Interactions Distribution | premium all chanels </vt:lpstr>
      <vt:lpstr>Instagram Followers Table | premium all chanels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 report factory 2019 </dc:title>
  <dc:creator>Frederik Peiniger</dc:creator>
  <cp:lastModifiedBy>Frederik Peiniger</cp:lastModifiedBy>
  <cp:revision>1</cp:revision>
  <dcterms:created xsi:type="dcterms:W3CDTF">2019-10-20T09:54:41Z</dcterms:created>
  <dcterms:modified xsi:type="dcterms:W3CDTF">2019-10-20T09:54:55Z</dcterms:modified>
</cp:coreProperties>
</file>