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49138-CF8C-4A4F-BEFB-6C3CD684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Audi Portugal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6F6B5E-7DCD-4BB9-8490-205C1A252C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516493"/>
              </p:ext>
            </p:extLst>
          </p:nvPr>
        </p:nvGraphicFramePr>
        <p:xfrm>
          <a:off x="457200" y="1731963"/>
          <a:ext cx="8229600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851425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4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410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876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024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42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394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967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5065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8577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3178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551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866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670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43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320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460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08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6386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263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432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3283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984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28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5139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17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74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867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894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454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917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52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258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91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278774.89589041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85225461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181906.83835616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74287579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10937882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01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B9528-3B44-411D-9580-8B37D734E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01149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Audi Portugal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Audi Portugal</dc:title>
  <dc:creator>Frederik Peiniger</dc:creator>
  <cp:lastModifiedBy>Frederik Peiniger</cp:lastModifiedBy>
  <cp:revision>1</cp:revision>
  <dcterms:created xsi:type="dcterms:W3CDTF">2019-02-13T15:38:52Z</dcterms:created>
  <dcterms:modified xsi:type="dcterms:W3CDTF">2019-02-13T15:39:13Z</dcterms:modified>
</cp:coreProperties>
</file>