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4" autoAdjust="0"/>
    <p:restoredTop sz="85059" autoAdjust="0"/>
  </p:normalViewPr>
  <p:slideViewPr>
    <p:cSldViewPr snapToGrid="0">
      <p:cViewPr varScale="1">
        <p:scale>
          <a:sx n="59" d="100"/>
          <a:sy n="59" d="100"/>
        </p:scale>
        <p:origin x="42" y="40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7568A-CDB4-4A9C-B3FB-6C9E53B3302E}"/>
              </a:ext>
            </a:extLst>
          </p:cNvPr>
          <p:cNvSpPr>
            <a:spLocks noGrp="1"/>
          </p:cNvSpPr>
          <p:nvPr>
            <p:ph type="title"/>
          </p:nvPr>
        </p:nvSpPr>
        <p:spPr/>
        <p:txBody>
          <a:bodyPr/>
          <a:lstStyle/>
          <a:p>
            <a:r>
              <a:rPr lang="en-US"/>
              <a:t>Facebook Top Posts Table | Temmy's - 1 of 26</a:t>
            </a:r>
          </a:p>
        </p:txBody>
      </p:sp>
      <p:graphicFrame>
        <p:nvGraphicFramePr>
          <p:cNvPr id="5" name="Table Placeholder 4">
            <a:extLst>
              <a:ext uri="{FF2B5EF4-FFF2-40B4-BE49-F238E27FC236}">
                <a16:creationId xmlns:a16="http://schemas.microsoft.com/office/drawing/2014/main" id="{B5CFE59B-A982-44EF-ADCF-E5F714661D2A}"/>
              </a:ext>
            </a:extLst>
          </p:cNvPr>
          <p:cNvGraphicFramePr>
            <a:graphicFrameLocks noGrp="1"/>
          </p:cNvGraphicFramePr>
          <p:nvPr>
            <p:ph type="tbl" sz="quarter" idx="13"/>
            <p:extLst>
              <p:ext uri="{D42A27DB-BD31-4B8C-83A1-F6EECF244321}">
                <p14:modId xmlns:p14="http://schemas.microsoft.com/office/powerpoint/2010/main" val="3611240442"/>
              </p:ext>
            </p:extLst>
          </p:nvPr>
        </p:nvGraphicFramePr>
        <p:xfrm>
          <a:off x="457200" y="1298575"/>
          <a:ext cx="8229600" cy="100584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04087300"/>
                    </a:ext>
                  </a:extLst>
                </a:gridCol>
                <a:gridCol w="822960">
                  <a:extLst>
                    <a:ext uri="{9D8B030D-6E8A-4147-A177-3AD203B41FA5}">
                      <a16:colId xmlns:a16="http://schemas.microsoft.com/office/drawing/2014/main" val="505438609"/>
                    </a:ext>
                  </a:extLst>
                </a:gridCol>
                <a:gridCol w="329184">
                  <a:extLst>
                    <a:ext uri="{9D8B030D-6E8A-4147-A177-3AD203B41FA5}">
                      <a16:colId xmlns:a16="http://schemas.microsoft.com/office/drawing/2014/main" val="3636600088"/>
                    </a:ext>
                  </a:extLst>
                </a:gridCol>
                <a:gridCol w="822960">
                  <a:extLst>
                    <a:ext uri="{9D8B030D-6E8A-4147-A177-3AD203B41FA5}">
                      <a16:colId xmlns:a16="http://schemas.microsoft.com/office/drawing/2014/main" val="1603775424"/>
                    </a:ext>
                  </a:extLst>
                </a:gridCol>
                <a:gridCol w="822960">
                  <a:extLst>
                    <a:ext uri="{9D8B030D-6E8A-4147-A177-3AD203B41FA5}">
                      <a16:colId xmlns:a16="http://schemas.microsoft.com/office/drawing/2014/main" val="1733122373"/>
                    </a:ext>
                  </a:extLst>
                </a:gridCol>
                <a:gridCol w="822960">
                  <a:extLst>
                    <a:ext uri="{9D8B030D-6E8A-4147-A177-3AD203B41FA5}">
                      <a16:colId xmlns:a16="http://schemas.microsoft.com/office/drawing/2014/main" val="126349310"/>
                    </a:ext>
                  </a:extLst>
                </a:gridCol>
                <a:gridCol w="822960">
                  <a:extLst>
                    <a:ext uri="{9D8B030D-6E8A-4147-A177-3AD203B41FA5}">
                      <a16:colId xmlns:a16="http://schemas.microsoft.com/office/drawing/2014/main" val="846688868"/>
                    </a:ext>
                  </a:extLst>
                </a:gridCol>
                <a:gridCol w="822960">
                  <a:extLst>
                    <a:ext uri="{9D8B030D-6E8A-4147-A177-3AD203B41FA5}">
                      <a16:colId xmlns:a16="http://schemas.microsoft.com/office/drawing/2014/main" val="396522292"/>
                    </a:ext>
                  </a:extLst>
                </a:gridCol>
                <a:gridCol w="822960">
                  <a:extLst>
                    <a:ext uri="{9D8B030D-6E8A-4147-A177-3AD203B41FA5}">
                      <a16:colId xmlns:a16="http://schemas.microsoft.com/office/drawing/2014/main" val="3683704569"/>
                    </a:ext>
                  </a:extLst>
                </a:gridCol>
                <a:gridCol w="822960">
                  <a:extLst>
                    <a:ext uri="{9D8B030D-6E8A-4147-A177-3AD203B41FA5}">
                      <a16:colId xmlns:a16="http://schemas.microsoft.com/office/drawing/2014/main" val="189805540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02710967"/>
                  </a:ext>
                </a:extLst>
              </a:tr>
            </a:tbl>
          </a:graphicData>
        </a:graphic>
      </p:graphicFrame>
      <p:sp>
        <p:nvSpPr>
          <p:cNvPr id="4" name="Text Placeholder 3">
            <a:extLst>
              <a:ext uri="{FF2B5EF4-FFF2-40B4-BE49-F238E27FC236}">
                <a16:creationId xmlns:a16="http://schemas.microsoft.com/office/drawing/2014/main" id="{4B397E76-0621-4708-BBB0-97FCED25B0A4}"/>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71424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BE775-9661-48EB-932D-7D52289B32EC}"/>
              </a:ext>
            </a:extLst>
          </p:cNvPr>
          <p:cNvSpPr>
            <a:spLocks noGrp="1"/>
          </p:cNvSpPr>
          <p:nvPr>
            <p:ph type="title"/>
          </p:nvPr>
        </p:nvSpPr>
        <p:spPr/>
        <p:txBody>
          <a:bodyPr/>
          <a:lstStyle/>
          <a:p>
            <a:r>
              <a:rPr lang="en-US"/>
              <a:t>Facebook Top Posts Table | Temmy's - 2 of 26</a:t>
            </a:r>
          </a:p>
        </p:txBody>
      </p:sp>
      <p:graphicFrame>
        <p:nvGraphicFramePr>
          <p:cNvPr id="5" name="Table Placeholder 4">
            <a:extLst>
              <a:ext uri="{FF2B5EF4-FFF2-40B4-BE49-F238E27FC236}">
                <a16:creationId xmlns:a16="http://schemas.microsoft.com/office/drawing/2014/main" id="{FA50075A-871F-4963-8E92-C00AA82FA400}"/>
              </a:ext>
            </a:extLst>
          </p:cNvPr>
          <p:cNvGraphicFramePr>
            <a:graphicFrameLocks noGrp="1"/>
          </p:cNvGraphicFramePr>
          <p:nvPr>
            <p:ph type="tbl" sz="quarter" idx="13"/>
            <p:extLst>
              <p:ext uri="{D42A27DB-BD31-4B8C-83A1-F6EECF244321}">
                <p14:modId xmlns:p14="http://schemas.microsoft.com/office/powerpoint/2010/main" val="31867554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15399517"/>
                    </a:ext>
                  </a:extLst>
                </a:gridCol>
                <a:gridCol w="822960">
                  <a:extLst>
                    <a:ext uri="{9D8B030D-6E8A-4147-A177-3AD203B41FA5}">
                      <a16:colId xmlns:a16="http://schemas.microsoft.com/office/drawing/2014/main" val="2877044193"/>
                    </a:ext>
                  </a:extLst>
                </a:gridCol>
                <a:gridCol w="329184">
                  <a:extLst>
                    <a:ext uri="{9D8B030D-6E8A-4147-A177-3AD203B41FA5}">
                      <a16:colId xmlns:a16="http://schemas.microsoft.com/office/drawing/2014/main" val="522278872"/>
                    </a:ext>
                  </a:extLst>
                </a:gridCol>
                <a:gridCol w="822960">
                  <a:extLst>
                    <a:ext uri="{9D8B030D-6E8A-4147-A177-3AD203B41FA5}">
                      <a16:colId xmlns:a16="http://schemas.microsoft.com/office/drawing/2014/main" val="3847617595"/>
                    </a:ext>
                  </a:extLst>
                </a:gridCol>
                <a:gridCol w="822960">
                  <a:extLst>
                    <a:ext uri="{9D8B030D-6E8A-4147-A177-3AD203B41FA5}">
                      <a16:colId xmlns:a16="http://schemas.microsoft.com/office/drawing/2014/main" val="2569654760"/>
                    </a:ext>
                  </a:extLst>
                </a:gridCol>
                <a:gridCol w="822960">
                  <a:extLst>
                    <a:ext uri="{9D8B030D-6E8A-4147-A177-3AD203B41FA5}">
                      <a16:colId xmlns:a16="http://schemas.microsoft.com/office/drawing/2014/main" val="508587931"/>
                    </a:ext>
                  </a:extLst>
                </a:gridCol>
                <a:gridCol w="822960">
                  <a:extLst>
                    <a:ext uri="{9D8B030D-6E8A-4147-A177-3AD203B41FA5}">
                      <a16:colId xmlns:a16="http://schemas.microsoft.com/office/drawing/2014/main" val="3010310937"/>
                    </a:ext>
                  </a:extLst>
                </a:gridCol>
                <a:gridCol w="822960">
                  <a:extLst>
                    <a:ext uri="{9D8B030D-6E8A-4147-A177-3AD203B41FA5}">
                      <a16:colId xmlns:a16="http://schemas.microsoft.com/office/drawing/2014/main" val="2885977823"/>
                    </a:ext>
                  </a:extLst>
                </a:gridCol>
                <a:gridCol w="822960">
                  <a:extLst>
                    <a:ext uri="{9D8B030D-6E8A-4147-A177-3AD203B41FA5}">
                      <a16:colId xmlns:a16="http://schemas.microsoft.com/office/drawing/2014/main" val="440733939"/>
                    </a:ext>
                  </a:extLst>
                </a:gridCol>
                <a:gridCol w="822960">
                  <a:extLst>
                    <a:ext uri="{9D8B030D-6E8A-4147-A177-3AD203B41FA5}">
                      <a16:colId xmlns:a16="http://schemas.microsoft.com/office/drawing/2014/main" val="12258375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440422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- 2021-10-12 13:19:02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عرض جديد من تيميز، نفس الطعم والفايدة و20% زيادة،​
 من دلوقتي ولفترة محدودة... مستنين إيه!
رقم التسجيل الضريبى: ٧٤٤-٢٤٤-٢٠٠
#تيميز
#حجم_أكبر_إنبساط_وفايدة_أكتر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3460151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2918410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61619981"/>
                  </a:ext>
                </a:extLst>
              </a:tr>
            </a:tbl>
          </a:graphicData>
        </a:graphic>
      </p:graphicFrame>
      <p:sp>
        <p:nvSpPr>
          <p:cNvPr id="4" name="Text Placeholder 3">
            <a:extLst>
              <a:ext uri="{FF2B5EF4-FFF2-40B4-BE49-F238E27FC236}">
                <a16:creationId xmlns:a16="http://schemas.microsoft.com/office/drawing/2014/main" id="{F774E5C9-039D-4D02-84A0-7CCDBAAEB6C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110926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8C009-72CC-41FF-8B74-AAC6762C18CD}"/>
              </a:ext>
            </a:extLst>
          </p:cNvPr>
          <p:cNvSpPr>
            <a:spLocks noGrp="1"/>
          </p:cNvSpPr>
          <p:nvPr>
            <p:ph type="title"/>
          </p:nvPr>
        </p:nvSpPr>
        <p:spPr/>
        <p:txBody>
          <a:bodyPr/>
          <a:lstStyle/>
          <a:p>
            <a:r>
              <a:rPr lang="en-US"/>
              <a:t>Facebook Top Posts Table | Temmy's - 3 of 26</a:t>
            </a:r>
          </a:p>
        </p:txBody>
      </p:sp>
      <p:graphicFrame>
        <p:nvGraphicFramePr>
          <p:cNvPr id="5" name="Table Placeholder 4">
            <a:extLst>
              <a:ext uri="{FF2B5EF4-FFF2-40B4-BE49-F238E27FC236}">
                <a16:creationId xmlns:a16="http://schemas.microsoft.com/office/drawing/2014/main" id="{A28D8D50-59F9-4FC9-ABA3-D084D333FF05}"/>
              </a:ext>
            </a:extLst>
          </p:cNvPr>
          <p:cNvGraphicFramePr>
            <a:graphicFrameLocks noGrp="1"/>
          </p:cNvGraphicFramePr>
          <p:nvPr>
            <p:ph type="tbl" sz="quarter" idx="13"/>
            <p:extLst>
              <p:ext uri="{D42A27DB-BD31-4B8C-83A1-F6EECF244321}">
                <p14:modId xmlns:p14="http://schemas.microsoft.com/office/powerpoint/2010/main" val="11371359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4569370"/>
                    </a:ext>
                  </a:extLst>
                </a:gridCol>
                <a:gridCol w="822960">
                  <a:extLst>
                    <a:ext uri="{9D8B030D-6E8A-4147-A177-3AD203B41FA5}">
                      <a16:colId xmlns:a16="http://schemas.microsoft.com/office/drawing/2014/main" val="1385978141"/>
                    </a:ext>
                  </a:extLst>
                </a:gridCol>
                <a:gridCol w="329184">
                  <a:extLst>
                    <a:ext uri="{9D8B030D-6E8A-4147-A177-3AD203B41FA5}">
                      <a16:colId xmlns:a16="http://schemas.microsoft.com/office/drawing/2014/main" val="1743051137"/>
                    </a:ext>
                  </a:extLst>
                </a:gridCol>
                <a:gridCol w="822960">
                  <a:extLst>
                    <a:ext uri="{9D8B030D-6E8A-4147-A177-3AD203B41FA5}">
                      <a16:colId xmlns:a16="http://schemas.microsoft.com/office/drawing/2014/main" val="941260818"/>
                    </a:ext>
                  </a:extLst>
                </a:gridCol>
                <a:gridCol w="822960">
                  <a:extLst>
                    <a:ext uri="{9D8B030D-6E8A-4147-A177-3AD203B41FA5}">
                      <a16:colId xmlns:a16="http://schemas.microsoft.com/office/drawing/2014/main" val="4185953528"/>
                    </a:ext>
                  </a:extLst>
                </a:gridCol>
                <a:gridCol w="822960">
                  <a:extLst>
                    <a:ext uri="{9D8B030D-6E8A-4147-A177-3AD203B41FA5}">
                      <a16:colId xmlns:a16="http://schemas.microsoft.com/office/drawing/2014/main" val="3968759460"/>
                    </a:ext>
                  </a:extLst>
                </a:gridCol>
                <a:gridCol w="822960">
                  <a:extLst>
                    <a:ext uri="{9D8B030D-6E8A-4147-A177-3AD203B41FA5}">
                      <a16:colId xmlns:a16="http://schemas.microsoft.com/office/drawing/2014/main" val="3765131644"/>
                    </a:ext>
                  </a:extLst>
                </a:gridCol>
                <a:gridCol w="822960">
                  <a:extLst>
                    <a:ext uri="{9D8B030D-6E8A-4147-A177-3AD203B41FA5}">
                      <a16:colId xmlns:a16="http://schemas.microsoft.com/office/drawing/2014/main" val="3209077595"/>
                    </a:ext>
                  </a:extLst>
                </a:gridCol>
                <a:gridCol w="822960">
                  <a:extLst>
                    <a:ext uri="{9D8B030D-6E8A-4147-A177-3AD203B41FA5}">
                      <a16:colId xmlns:a16="http://schemas.microsoft.com/office/drawing/2014/main" val="2492316495"/>
                    </a:ext>
                  </a:extLst>
                </a:gridCol>
                <a:gridCol w="822960">
                  <a:extLst>
                    <a:ext uri="{9D8B030D-6E8A-4147-A177-3AD203B41FA5}">
                      <a16:colId xmlns:a16="http://schemas.microsoft.com/office/drawing/2014/main" val="14404101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602852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- 2021-10-10 12:03:04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نفس الفايدة والڤيتامينات اللي هتفيد أولادك،والطعم اللي بيحبوه موجودين دلوقتي بحجم أكبر ٢٠٪؜ من تيميز
رقم التسجيل الضريبى: ٧٤٤-٢٤٤-٢٠٠
#تيميز​
#حجم_أكبر_انبساط_أكتر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933869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449140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345706159"/>
                  </a:ext>
                </a:extLst>
              </a:tr>
            </a:tbl>
          </a:graphicData>
        </a:graphic>
      </p:graphicFrame>
      <p:sp>
        <p:nvSpPr>
          <p:cNvPr id="4" name="Text Placeholder 3">
            <a:extLst>
              <a:ext uri="{FF2B5EF4-FFF2-40B4-BE49-F238E27FC236}">
                <a16:creationId xmlns:a16="http://schemas.microsoft.com/office/drawing/2014/main" id="{8B875E3F-3FBC-4740-AFD1-ACFF38D0875C}"/>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761836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EB093-4786-4AFA-81D9-064A951C07B6}"/>
              </a:ext>
            </a:extLst>
          </p:cNvPr>
          <p:cNvSpPr>
            <a:spLocks noGrp="1"/>
          </p:cNvSpPr>
          <p:nvPr>
            <p:ph type="title"/>
          </p:nvPr>
        </p:nvSpPr>
        <p:spPr/>
        <p:txBody>
          <a:bodyPr/>
          <a:lstStyle/>
          <a:p>
            <a:r>
              <a:rPr lang="en-US"/>
              <a:t>Facebook Top Posts Table | Temmy's - 4 of 26</a:t>
            </a:r>
          </a:p>
        </p:txBody>
      </p:sp>
      <p:graphicFrame>
        <p:nvGraphicFramePr>
          <p:cNvPr id="5" name="Table Placeholder 4">
            <a:extLst>
              <a:ext uri="{FF2B5EF4-FFF2-40B4-BE49-F238E27FC236}">
                <a16:creationId xmlns:a16="http://schemas.microsoft.com/office/drawing/2014/main" id="{E81AC81C-A4B0-4A55-9A97-DD0DF4B70065}"/>
              </a:ext>
            </a:extLst>
          </p:cNvPr>
          <p:cNvGraphicFramePr>
            <a:graphicFrameLocks noGrp="1"/>
          </p:cNvGraphicFramePr>
          <p:nvPr>
            <p:ph type="tbl" sz="quarter" idx="13"/>
            <p:extLst>
              <p:ext uri="{D42A27DB-BD31-4B8C-83A1-F6EECF244321}">
                <p14:modId xmlns:p14="http://schemas.microsoft.com/office/powerpoint/2010/main" val="141679580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77521909"/>
                    </a:ext>
                  </a:extLst>
                </a:gridCol>
                <a:gridCol w="822960">
                  <a:extLst>
                    <a:ext uri="{9D8B030D-6E8A-4147-A177-3AD203B41FA5}">
                      <a16:colId xmlns:a16="http://schemas.microsoft.com/office/drawing/2014/main" val="2007639554"/>
                    </a:ext>
                  </a:extLst>
                </a:gridCol>
                <a:gridCol w="329184">
                  <a:extLst>
                    <a:ext uri="{9D8B030D-6E8A-4147-A177-3AD203B41FA5}">
                      <a16:colId xmlns:a16="http://schemas.microsoft.com/office/drawing/2014/main" val="1796248041"/>
                    </a:ext>
                  </a:extLst>
                </a:gridCol>
                <a:gridCol w="822960">
                  <a:extLst>
                    <a:ext uri="{9D8B030D-6E8A-4147-A177-3AD203B41FA5}">
                      <a16:colId xmlns:a16="http://schemas.microsoft.com/office/drawing/2014/main" val="2508788839"/>
                    </a:ext>
                  </a:extLst>
                </a:gridCol>
                <a:gridCol w="822960">
                  <a:extLst>
                    <a:ext uri="{9D8B030D-6E8A-4147-A177-3AD203B41FA5}">
                      <a16:colId xmlns:a16="http://schemas.microsoft.com/office/drawing/2014/main" val="2012878174"/>
                    </a:ext>
                  </a:extLst>
                </a:gridCol>
                <a:gridCol w="822960">
                  <a:extLst>
                    <a:ext uri="{9D8B030D-6E8A-4147-A177-3AD203B41FA5}">
                      <a16:colId xmlns:a16="http://schemas.microsoft.com/office/drawing/2014/main" val="672322883"/>
                    </a:ext>
                  </a:extLst>
                </a:gridCol>
                <a:gridCol w="822960">
                  <a:extLst>
                    <a:ext uri="{9D8B030D-6E8A-4147-A177-3AD203B41FA5}">
                      <a16:colId xmlns:a16="http://schemas.microsoft.com/office/drawing/2014/main" val="737045255"/>
                    </a:ext>
                  </a:extLst>
                </a:gridCol>
                <a:gridCol w="822960">
                  <a:extLst>
                    <a:ext uri="{9D8B030D-6E8A-4147-A177-3AD203B41FA5}">
                      <a16:colId xmlns:a16="http://schemas.microsoft.com/office/drawing/2014/main" val="163100917"/>
                    </a:ext>
                  </a:extLst>
                </a:gridCol>
                <a:gridCol w="822960">
                  <a:extLst>
                    <a:ext uri="{9D8B030D-6E8A-4147-A177-3AD203B41FA5}">
                      <a16:colId xmlns:a16="http://schemas.microsoft.com/office/drawing/2014/main" val="594555677"/>
                    </a:ext>
                  </a:extLst>
                </a:gridCol>
                <a:gridCol w="822960">
                  <a:extLst>
                    <a:ext uri="{9D8B030D-6E8A-4147-A177-3AD203B41FA5}">
                      <a16:colId xmlns:a16="http://schemas.microsoft.com/office/drawing/2014/main" val="10136842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2121516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- 2021-10-14 11:19:30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20% زيادة في الحجم ، تيميز هو أسرع حل ليكي لو مفيش وقت قبل المدرسة تقدميه كفطار مفيد لأولادك ويبسطهم مع كل معلقة!
#تيميز
#حجم_أكبر_إنبساط_وفايدة_أكتر
رقم التسجيل الضريبي: ٧٤٤-٢٤٤-٢٠٠</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631033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321559346"/>
                  </a:ext>
                </a:extLst>
              </a:tr>
            </a:tbl>
          </a:graphicData>
        </a:graphic>
      </p:graphicFrame>
      <p:sp>
        <p:nvSpPr>
          <p:cNvPr id="4" name="Text Placeholder 3">
            <a:extLst>
              <a:ext uri="{FF2B5EF4-FFF2-40B4-BE49-F238E27FC236}">
                <a16:creationId xmlns:a16="http://schemas.microsoft.com/office/drawing/2014/main" id="{E735EF70-9722-4D20-A298-824ACA1CF600}"/>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070901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C64F4-30A6-46FB-AEEF-73FC7E43C4E4}"/>
              </a:ext>
            </a:extLst>
          </p:cNvPr>
          <p:cNvSpPr>
            <a:spLocks noGrp="1"/>
          </p:cNvSpPr>
          <p:nvPr>
            <p:ph type="title"/>
          </p:nvPr>
        </p:nvSpPr>
        <p:spPr/>
        <p:txBody>
          <a:bodyPr/>
          <a:lstStyle/>
          <a:p>
            <a:r>
              <a:rPr lang="en-US"/>
              <a:t>Facebook Top Posts Table | Temmy's - 5 of 26</a:t>
            </a:r>
          </a:p>
        </p:txBody>
      </p:sp>
      <p:graphicFrame>
        <p:nvGraphicFramePr>
          <p:cNvPr id="5" name="Table Placeholder 4">
            <a:extLst>
              <a:ext uri="{FF2B5EF4-FFF2-40B4-BE49-F238E27FC236}">
                <a16:creationId xmlns:a16="http://schemas.microsoft.com/office/drawing/2014/main" id="{165CB849-A097-4AAA-B634-B2B13511F866}"/>
              </a:ext>
            </a:extLst>
          </p:cNvPr>
          <p:cNvGraphicFramePr>
            <a:graphicFrameLocks noGrp="1"/>
          </p:cNvGraphicFramePr>
          <p:nvPr>
            <p:ph type="tbl" sz="quarter" idx="13"/>
            <p:extLst>
              <p:ext uri="{D42A27DB-BD31-4B8C-83A1-F6EECF244321}">
                <p14:modId xmlns:p14="http://schemas.microsoft.com/office/powerpoint/2010/main" val="403079144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73580125"/>
                    </a:ext>
                  </a:extLst>
                </a:gridCol>
                <a:gridCol w="822960">
                  <a:extLst>
                    <a:ext uri="{9D8B030D-6E8A-4147-A177-3AD203B41FA5}">
                      <a16:colId xmlns:a16="http://schemas.microsoft.com/office/drawing/2014/main" val="677145160"/>
                    </a:ext>
                  </a:extLst>
                </a:gridCol>
                <a:gridCol w="329184">
                  <a:extLst>
                    <a:ext uri="{9D8B030D-6E8A-4147-A177-3AD203B41FA5}">
                      <a16:colId xmlns:a16="http://schemas.microsoft.com/office/drawing/2014/main" val="1228937384"/>
                    </a:ext>
                  </a:extLst>
                </a:gridCol>
                <a:gridCol w="822960">
                  <a:extLst>
                    <a:ext uri="{9D8B030D-6E8A-4147-A177-3AD203B41FA5}">
                      <a16:colId xmlns:a16="http://schemas.microsoft.com/office/drawing/2014/main" val="2851319037"/>
                    </a:ext>
                  </a:extLst>
                </a:gridCol>
                <a:gridCol w="822960">
                  <a:extLst>
                    <a:ext uri="{9D8B030D-6E8A-4147-A177-3AD203B41FA5}">
                      <a16:colId xmlns:a16="http://schemas.microsoft.com/office/drawing/2014/main" val="1565269626"/>
                    </a:ext>
                  </a:extLst>
                </a:gridCol>
                <a:gridCol w="822960">
                  <a:extLst>
                    <a:ext uri="{9D8B030D-6E8A-4147-A177-3AD203B41FA5}">
                      <a16:colId xmlns:a16="http://schemas.microsoft.com/office/drawing/2014/main" val="3995954234"/>
                    </a:ext>
                  </a:extLst>
                </a:gridCol>
                <a:gridCol w="822960">
                  <a:extLst>
                    <a:ext uri="{9D8B030D-6E8A-4147-A177-3AD203B41FA5}">
                      <a16:colId xmlns:a16="http://schemas.microsoft.com/office/drawing/2014/main" val="3078091010"/>
                    </a:ext>
                  </a:extLst>
                </a:gridCol>
                <a:gridCol w="822960">
                  <a:extLst>
                    <a:ext uri="{9D8B030D-6E8A-4147-A177-3AD203B41FA5}">
                      <a16:colId xmlns:a16="http://schemas.microsoft.com/office/drawing/2014/main" val="3649600217"/>
                    </a:ext>
                  </a:extLst>
                </a:gridCol>
                <a:gridCol w="822960">
                  <a:extLst>
                    <a:ext uri="{9D8B030D-6E8A-4147-A177-3AD203B41FA5}">
                      <a16:colId xmlns:a16="http://schemas.microsoft.com/office/drawing/2014/main" val="122924303"/>
                    </a:ext>
                  </a:extLst>
                </a:gridCol>
                <a:gridCol w="822960">
                  <a:extLst>
                    <a:ext uri="{9D8B030D-6E8A-4147-A177-3AD203B41FA5}">
                      <a16:colId xmlns:a16="http://schemas.microsoft.com/office/drawing/2014/main" val="43120276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067197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- 2021-11-02 13:37:30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فطار أولادك أكتر وجبة لازم تكون متكاملة بالعناصر اللي تفيدهم طول اليوم، وعلشان تغذيهم وتبسطيهم أكتر زودنالك الحجم 20%. 
#تيميز​
#حجم_أكبر_انبساط_و فايدة_أكتر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373099304"/>
                  </a:ext>
                </a:extLst>
              </a:tr>
            </a:tbl>
          </a:graphicData>
        </a:graphic>
      </p:graphicFrame>
      <p:sp>
        <p:nvSpPr>
          <p:cNvPr id="4" name="Text Placeholder 3">
            <a:extLst>
              <a:ext uri="{FF2B5EF4-FFF2-40B4-BE49-F238E27FC236}">
                <a16:creationId xmlns:a16="http://schemas.microsoft.com/office/drawing/2014/main" id="{E82FD056-B0C4-4431-A0D6-F3F632F57524}"/>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115719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A5E5-BDEF-4F1E-A049-3455EB0361F7}"/>
              </a:ext>
            </a:extLst>
          </p:cNvPr>
          <p:cNvSpPr>
            <a:spLocks noGrp="1"/>
          </p:cNvSpPr>
          <p:nvPr>
            <p:ph type="title"/>
          </p:nvPr>
        </p:nvSpPr>
        <p:spPr/>
        <p:txBody>
          <a:bodyPr/>
          <a:lstStyle/>
          <a:p>
            <a:r>
              <a:rPr lang="en-US"/>
              <a:t>Facebook Top Posts Table | Temmy's - 6 of 26</a:t>
            </a:r>
          </a:p>
        </p:txBody>
      </p:sp>
      <p:graphicFrame>
        <p:nvGraphicFramePr>
          <p:cNvPr id="5" name="Table Placeholder 4">
            <a:extLst>
              <a:ext uri="{FF2B5EF4-FFF2-40B4-BE49-F238E27FC236}">
                <a16:creationId xmlns:a16="http://schemas.microsoft.com/office/drawing/2014/main" id="{0CB0EED9-6556-435C-863F-32BC77B3BECF}"/>
              </a:ext>
            </a:extLst>
          </p:cNvPr>
          <p:cNvGraphicFramePr>
            <a:graphicFrameLocks noGrp="1"/>
          </p:cNvGraphicFramePr>
          <p:nvPr>
            <p:ph type="tbl" sz="quarter" idx="13"/>
            <p:extLst>
              <p:ext uri="{D42A27DB-BD31-4B8C-83A1-F6EECF244321}">
                <p14:modId xmlns:p14="http://schemas.microsoft.com/office/powerpoint/2010/main" val="36012269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48439799"/>
                    </a:ext>
                  </a:extLst>
                </a:gridCol>
                <a:gridCol w="822960">
                  <a:extLst>
                    <a:ext uri="{9D8B030D-6E8A-4147-A177-3AD203B41FA5}">
                      <a16:colId xmlns:a16="http://schemas.microsoft.com/office/drawing/2014/main" val="3528071419"/>
                    </a:ext>
                  </a:extLst>
                </a:gridCol>
                <a:gridCol w="329184">
                  <a:extLst>
                    <a:ext uri="{9D8B030D-6E8A-4147-A177-3AD203B41FA5}">
                      <a16:colId xmlns:a16="http://schemas.microsoft.com/office/drawing/2014/main" val="2696072464"/>
                    </a:ext>
                  </a:extLst>
                </a:gridCol>
                <a:gridCol w="822960">
                  <a:extLst>
                    <a:ext uri="{9D8B030D-6E8A-4147-A177-3AD203B41FA5}">
                      <a16:colId xmlns:a16="http://schemas.microsoft.com/office/drawing/2014/main" val="3040770173"/>
                    </a:ext>
                  </a:extLst>
                </a:gridCol>
                <a:gridCol w="822960">
                  <a:extLst>
                    <a:ext uri="{9D8B030D-6E8A-4147-A177-3AD203B41FA5}">
                      <a16:colId xmlns:a16="http://schemas.microsoft.com/office/drawing/2014/main" val="2777367589"/>
                    </a:ext>
                  </a:extLst>
                </a:gridCol>
                <a:gridCol w="822960">
                  <a:extLst>
                    <a:ext uri="{9D8B030D-6E8A-4147-A177-3AD203B41FA5}">
                      <a16:colId xmlns:a16="http://schemas.microsoft.com/office/drawing/2014/main" val="2675004742"/>
                    </a:ext>
                  </a:extLst>
                </a:gridCol>
                <a:gridCol w="822960">
                  <a:extLst>
                    <a:ext uri="{9D8B030D-6E8A-4147-A177-3AD203B41FA5}">
                      <a16:colId xmlns:a16="http://schemas.microsoft.com/office/drawing/2014/main" val="2500364229"/>
                    </a:ext>
                  </a:extLst>
                </a:gridCol>
                <a:gridCol w="822960">
                  <a:extLst>
                    <a:ext uri="{9D8B030D-6E8A-4147-A177-3AD203B41FA5}">
                      <a16:colId xmlns:a16="http://schemas.microsoft.com/office/drawing/2014/main" val="1619470435"/>
                    </a:ext>
                  </a:extLst>
                </a:gridCol>
                <a:gridCol w="822960">
                  <a:extLst>
                    <a:ext uri="{9D8B030D-6E8A-4147-A177-3AD203B41FA5}">
                      <a16:colId xmlns:a16="http://schemas.microsoft.com/office/drawing/2014/main" val="3716446528"/>
                    </a:ext>
                  </a:extLst>
                </a:gridCol>
                <a:gridCol w="822960">
                  <a:extLst>
                    <a:ext uri="{9D8B030D-6E8A-4147-A177-3AD203B41FA5}">
                      <a16:colId xmlns:a16="http://schemas.microsoft.com/office/drawing/2014/main" val="36018004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2262650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- 2021-10-21 12:22:48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علشان الفايدة والطعم الحلو تكمل معانا، تيميز زودلكوا الحجم 20% أكتر.
#تيميز
#حجم_أكبر_انبساط_وفايدة_أكتر
رقم التسجيل الضريبي: ٧٤٤-٢٤٤-٢٠٠</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258917056"/>
                  </a:ext>
                </a:extLst>
              </a:tr>
            </a:tbl>
          </a:graphicData>
        </a:graphic>
      </p:graphicFrame>
      <p:sp>
        <p:nvSpPr>
          <p:cNvPr id="4" name="Text Placeholder 3">
            <a:extLst>
              <a:ext uri="{FF2B5EF4-FFF2-40B4-BE49-F238E27FC236}">
                <a16:creationId xmlns:a16="http://schemas.microsoft.com/office/drawing/2014/main" id="{23FD8C4B-F678-453F-A0D0-9E554F4B5B6F}"/>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086384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2D10B-A97A-44DA-8D25-1537AC77B93A}"/>
              </a:ext>
            </a:extLst>
          </p:cNvPr>
          <p:cNvSpPr>
            <a:spLocks noGrp="1"/>
          </p:cNvSpPr>
          <p:nvPr>
            <p:ph type="title"/>
          </p:nvPr>
        </p:nvSpPr>
        <p:spPr/>
        <p:txBody>
          <a:bodyPr/>
          <a:lstStyle/>
          <a:p>
            <a:r>
              <a:rPr lang="en-US"/>
              <a:t>Facebook Top Posts Table | Temmy's - 7 of 26</a:t>
            </a:r>
          </a:p>
        </p:txBody>
      </p:sp>
      <p:graphicFrame>
        <p:nvGraphicFramePr>
          <p:cNvPr id="5" name="Table Placeholder 4">
            <a:extLst>
              <a:ext uri="{FF2B5EF4-FFF2-40B4-BE49-F238E27FC236}">
                <a16:creationId xmlns:a16="http://schemas.microsoft.com/office/drawing/2014/main" id="{EECF8ADD-788A-4477-A6EB-27698246AE7C}"/>
              </a:ext>
            </a:extLst>
          </p:cNvPr>
          <p:cNvGraphicFramePr>
            <a:graphicFrameLocks noGrp="1"/>
          </p:cNvGraphicFramePr>
          <p:nvPr>
            <p:ph type="tbl" sz="quarter" idx="13"/>
            <p:extLst>
              <p:ext uri="{D42A27DB-BD31-4B8C-83A1-F6EECF244321}">
                <p14:modId xmlns:p14="http://schemas.microsoft.com/office/powerpoint/2010/main" val="9931798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76775916"/>
                    </a:ext>
                  </a:extLst>
                </a:gridCol>
                <a:gridCol w="822960">
                  <a:extLst>
                    <a:ext uri="{9D8B030D-6E8A-4147-A177-3AD203B41FA5}">
                      <a16:colId xmlns:a16="http://schemas.microsoft.com/office/drawing/2014/main" val="473119187"/>
                    </a:ext>
                  </a:extLst>
                </a:gridCol>
                <a:gridCol w="329184">
                  <a:extLst>
                    <a:ext uri="{9D8B030D-6E8A-4147-A177-3AD203B41FA5}">
                      <a16:colId xmlns:a16="http://schemas.microsoft.com/office/drawing/2014/main" val="3880341033"/>
                    </a:ext>
                  </a:extLst>
                </a:gridCol>
                <a:gridCol w="822960">
                  <a:extLst>
                    <a:ext uri="{9D8B030D-6E8A-4147-A177-3AD203B41FA5}">
                      <a16:colId xmlns:a16="http://schemas.microsoft.com/office/drawing/2014/main" val="93475378"/>
                    </a:ext>
                  </a:extLst>
                </a:gridCol>
                <a:gridCol w="822960">
                  <a:extLst>
                    <a:ext uri="{9D8B030D-6E8A-4147-A177-3AD203B41FA5}">
                      <a16:colId xmlns:a16="http://schemas.microsoft.com/office/drawing/2014/main" val="2447669571"/>
                    </a:ext>
                  </a:extLst>
                </a:gridCol>
                <a:gridCol w="822960">
                  <a:extLst>
                    <a:ext uri="{9D8B030D-6E8A-4147-A177-3AD203B41FA5}">
                      <a16:colId xmlns:a16="http://schemas.microsoft.com/office/drawing/2014/main" val="3711463612"/>
                    </a:ext>
                  </a:extLst>
                </a:gridCol>
                <a:gridCol w="822960">
                  <a:extLst>
                    <a:ext uri="{9D8B030D-6E8A-4147-A177-3AD203B41FA5}">
                      <a16:colId xmlns:a16="http://schemas.microsoft.com/office/drawing/2014/main" val="2644585775"/>
                    </a:ext>
                  </a:extLst>
                </a:gridCol>
                <a:gridCol w="822960">
                  <a:extLst>
                    <a:ext uri="{9D8B030D-6E8A-4147-A177-3AD203B41FA5}">
                      <a16:colId xmlns:a16="http://schemas.microsoft.com/office/drawing/2014/main" val="959706526"/>
                    </a:ext>
                  </a:extLst>
                </a:gridCol>
                <a:gridCol w="822960">
                  <a:extLst>
                    <a:ext uri="{9D8B030D-6E8A-4147-A177-3AD203B41FA5}">
                      <a16:colId xmlns:a16="http://schemas.microsoft.com/office/drawing/2014/main" val="1795063779"/>
                    </a:ext>
                  </a:extLst>
                </a:gridCol>
                <a:gridCol w="822960">
                  <a:extLst>
                    <a:ext uri="{9D8B030D-6E8A-4147-A177-3AD203B41FA5}">
                      <a16:colId xmlns:a16="http://schemas.microsoft.com/office/drawing/2014/main" val="361328563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084005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- 2021-10-28 13:09:40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فطار مفيد مليان فيتامينات وكالسيوم ​
سريع التحضير​
طعمه حلو ويبسط أولادك​
فيه أكتر من طعم لذيذ ومقرمش​
حجم أكبر 20% زيادة ​
#تيميز
#حجم_أكبر_انبساط_وفايدة_أكتر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829364337"/>
                  </a:ext>
                </a:extLst>
              </a:tr>
            </a:tbl>
          </a:graphicData>
        </a:graphic>
      </p:graphicFrame>
      <p:sp>
        <p:nvSpPr>
          <p:cNvPr id="4" name="Text Placeholder 3">
            <a:extLst>
              <a:ext uri="{FF2B5EF4-FFF2-40B4-BE49-F238E27FC236}">
                <a16:creationId xmlns:a16="http://schemas.microsoft.com/office/drawing/2014/main" id="{3C4EC0A6-20B8-4A66-A4FB-CCEA595CED1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550946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8CE87-F5F2-4E2E-9160-B731C35FE4CB}"/>
              </a:ext>
            </a:extLst>
          </p:cNvPr>
          <p:cNvSpPr>
            <a:spLocks noGrp="1"/>
          </p:cNvSpPr>
          <p:nvPr>
            <p:ph type="title"/>
          </p:nvPr>
        </p:nvSpPr>
        <p:spPr/>
        <p:txBody>
          <a:bodyPr/>
          <a:lstStyle/>
          <a:p>
            <a:r>
              <a:rPr lang="en-US"/>
              <a:t>Facebook Top Posts Table | Temmy's - 8 of 26</a:t>
            </a:r>
          </a:p>
        </p:txBody>
      </p:sp>
      <p:graphicFrame>
        <p:nvGraphicFramePr>
          <p:cNvPr id="5" name="Table Placeholder 4">
            <a:extLst>
              <a:ext uri="{FF2B5EF4-FFF2-40B4-BE49-F238E27FC236}">
                <a16:creationId xmlns:a16="http://schemas.microsoft.com/office/drawing/2014/main" id="{2721F2D4-1271-4BEF-8FBB-ED97A225AB35}"/>
              </a:ext>
            </a:extLst>
          </p:cNvPr>
          <p:cNvGraphicFramePr>
            <a:graphicFrameLocks noGrp="1"/>
          </p:cNvGraphicFramePr>
          <p:nvPr>
            <p:ph type="tbl" sz="quarter" idx="13"/>
            <p:extLst>
              <p:ext uri="{D42A27DB-BD31-4B8C-83A1-F6EECF244321}">
                <p14:modId xmlns:p14="http://schemas.microsoft.com/office/powerpoint/2010/main" val="124281806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35086099"/>
                    </a:ext>
                  </a:extLst>
                </a:gridCol>
                <a:gridCol w="822960">
                  <a:extLst>
                    <a:ext uri="{9D8B030D-6E8A-4147-A177-3AD203B41FA5}">
                      <a16:colId xmlns:a16="http://schemas.microsoft.com/office/drawing/2014/main" val="2897566686"/>
                    </a:ext>
                  </a:extLst>
                </a:gridCol>
                <a:gridCol w="329184">
                  <a:extLst>
                    <a:ext uri="{9D8B030D-6E8A-4147-A177-3AD203B41FA5}">
                      <a16:colId xmlns:a16="http://schemas.microsoft.com/office/drawing/2014/main" val="2767380574"/>
                    </a:ext>
                  </a:extLst>
                </a:gridCol>
                <a:gridCol w="822960">
                  <a:extLst>
                    <a:ext uri="{9D8B030D-6E8A-4147-A177-3AD203B41FA5}">
                      <a16:colId xmlns:a16="http://schemas.microsoft.com/office/drawing/2014/main" val="172157156"/>
                    </a:ext>
                  </a:extLst>
                </a:gridCol>
                <a:gridCol w="822960">
                  <a:extLst>
                    <a:ext uri="{9D8B030D-6E8A-4147-A177-3AD203B41FA5}">
                      <a16:colId xmlns:a16="http://schemas.microsoft.com/office/drawing/2014/main" val="3439451444"/>
                    </a:ext>
                  </a:extLst>
                </a:gridCol>
                <a:gridCol w="822960">
                  <a:extLst>
                    <a:ext uri="{9D8B030D-6E8A-4147-A177-3AD203B41FA5}">
                      <a16:colId xmlns:a16="http://schemas.microsoft.com/office/drawing/2014/main" val="3710760177"/>
                    </a:ext>
                  </a:extLst>
                </a:gridCol>
                <a:gridCol w="822960">
                  <a:extLst>
                    <a:ext uri="{9D8B030D-6E8A-4147-A177-3AD203B41FA5}">
                      <a16:colId xmlns:a16="http://schemas.microsoft.com/office/drawing/2014/main" val="3371679263"/>
                    </a:ext>
                  </a:extLst>
                </a:gridCol>
                <a:gridCol w="822960">
                  <a:extLst>
                    <a:ext uri="{9D8B030D-6E8A-4147-A177-3AD203B41FA5}">
                      <a16:colId xmlns:a16="http://schemas.microsoft.com/office/drawing/2014/main" val="3109995462"/>
                    </a:ext>
                  </a:extLst>
                </a:gridCol>
                <a:gridCol w="822960">
                  <a:extLst>
                    <a:ext uri="{9D8B030D-6E8A-4147-A177-3AD203B41FA5}">
                      <a16:colId xmlns:a16="http://schemas.microsoft.com/office/drawing/2014/main" val="2594804916"/>
                    </a:ext>
                  </a:extLst>
                </a:gridCol>
                <a:gridCol w="822960">
                  <a:extLst>
                    <a:ext uri="{9D8B030D-6E8A-4147-A177-3AD203B41FA5}">
                      <a16:colId xmlns:a16="http://schemas.microsoft.com/office/drawing/2014/main" val="24081500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32099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- 2021-01-18 13:05:28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تكشيرة الفطار الصبح مفيش حاجة هتحولها لإبتسامة وفرحة غير تيميز. ابدئي يوم طفلك بفطار لذيذ بيحبه وحافظي على ابتسامته طول اليوم.​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47688209"/>
                  </a:ext>
                </a:extLst>
              </a:tr>
            </a:tbl>
          </a:graphicData>
        </a:graphic>
      </p:graphicFrame>
      <p:sp>
        <p:nvSpPr>
          <p:cNvPr id="4" name="Text Placeholder 3">
            <a:extLst>
              <a:ext uri="{FF2B5EF4-FFF2-40B4-BE49-F238E27FC236}">
                <a16:creationId xmlns:a16="http://schemas.microsoft.com/office/drawing/2014/main" id="{5EDF8BB7-1832-437C-BB07-915E85FD45F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6622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AD87B-6C72-43E8-920C-E37922DFF070}"/>
              </a:ext>
            </a:extLst>
          </p:cNvPr>
          <p:cNvSpPr>
            <a:spLocks noGrp="1"/>
          </p:cNvSpPr>
          <p:nvPr>
            <p:ph type="title"/>
          </p:nvPr>
        </p:nvSpPr>
        <p:spPr/>
        <p:txBody>
          <a:bodyPr/>
          <a:lstStyle/>
          <a:p>
            <a:r>
              <a:rPr lang="en-US"/>
              <a:t>Facebook Top Posts Table | Temmy's - 9 of 26</a:t>
            </a:r>
          </a:p>
        </p:txBody>
      </p:sp>
      <p:graphicFrame>
        <p:nvGraphicFramePr>
          <p:cNvPr id="5" name="Table Placeholder 4">
            <a:extLst>
              <a:ext uri="{FF2B5EF4-FFF2-40B4-BE49-F238E27FC236}">
                <a16:creationId xmlns:a16="http://schemas.microsoft.com/office/drawing/2014/main" id="{F71A8626-C2B6-41C1-B745-AD7241CFAEEA}"/>
              </a:ext>
            </a:extLst>
          </p:cNvPr>
          <p:cNvGraphicFramePr>
            <a:graphicFrameLocks noGrp="1"/>
          </p:cNvGraphicFramePr>
          <p:nvPr>
            <p:ph type="tbl" sz="quarter" idx="13"/>
            <p:extLst>
              <p:ext uri="{D42A27DB-BD31-4B8C-83A1-F6EECF244321}">
                <p14:modId xmlns:p14="http://schemas.microsoft.com/office/powerpoint/2010/main" val="73559419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38350305"/>
                    </a:ext>
                  </a:extLst>
                </a:gridCol>
                <a:gridCol w="822960">
                  <a:extLst>
                    <a:ext uri="{9D8B030D-6E8A-4147-A177-3AD203B41FA5}">
                      <a16:colId xmlns:a16="http://schemas.microsoft.com/office/drawing/2014/main" val="2418694677"/>
                    </a:ext>
                  </a:extLst>
                </a:gridCol>
                <a:gridCol w="329184">
                  <a:extLst>
                    <a:ext uri="{9D8B030D-6E8A-4147-A177-3AD203B41FA5}">
                      <a16:colId xmlns:a16="http://schemas.microsoft.com/office/drawing/2014/main" val="2831161749"/>
                    </a:ext>
                  </a:extLst>
                </a:gridCol>
                <a:gridCol w="822960">
                  <a:extLst>
                    <a:ext uri="{9D8B030D-6E8A-4147-A177-3AD203B41FA5}">
                      <a16:colId xmlns:a16="http://schemas.microsoft.com/office/drawing/2014/main" val="1457875196"/>
                    </a:ext>
                  </a:extLst>
                </a:gridCol>
                <a:gridCol w="822960">
                  <a:extLst>
                    <a:ext uri="{9D8B030D-6E8A-4147-A177-3AD203B41FA5}">
                      <a16:colId xmlns:a16="http://schemas.microsoft.com/office/drawing/2014/main" val="3643872317"/>
                    </a:ext>
                  </a:extLst>
                </a:gridCol>
                <a:gridCol w="822960">
                  <a:extLst>
                    <a:ext uri="{9D8B030D-6E8A-4147-A177-3AD203B41FA5}">
                      <a16:colId xmlns:a16="http://schemas.microsoft.com/office/drawing/2014/main" val="2398279961"/>
                    </a:ext>
                  </a:extLst>
                </a:gridCol>
                <a:gridCol w="822960">
                  <a:extLst>
                    <a:ext uri="{9D8B030D-6E8A-4147-A177-3AD203B41FA5}">
                      <a16:colId xmlns:a16="http://schemas.microsoft.com/office/drawing/2014/main" val="526508086"/>
                    </a:ext>
                  </a:extLst>
                </a:gridCol>
                <a:gridCol w="822960">
                  <a:extLst>
                    <a:ext uri="{9D8B030D-6E8A-4147-A177-3AD203B41FA5}">
                      <a16:colId xmlns:a16="http://schemas.microsoft.com/office/drawing/2014/main" val="149762406"/>
                    </a:ext>
                  </a:extLst>
                </a:gridCol>
                <a:gridCol w="822960">
                  <a:extLst>
                    <a:ext uri="{9D8B030D-6E8A-4147-A177-3AD203B41FA5}">
                      <a16:colId xmlns:a16="http://schemas.microsoft.com/office/drawing/2014/main" val="2967542698"/>
                    </a:ext>
                  </a:extLst>
                </a:gridCol>
                <a:gridCol w="822960">
                  <a:extLst>
                    <a:ext uri="{9D8B030D-6E8A-4147-A177-3AD203B41FA5}">
                      <a16:colId xmlns:a16="http://schemas.microsoft.com/office/drawing/2014/main" val="51477420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14965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- 2021-04-06 12:36:25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تيميز جمع لأولادك الفايدة مع الإنبساط في فطار لذيذ ويتحضر في أسرع وقت!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576007539"/>
                  </a:ext>
                </a:extLst>
              </a:tr>
            </a:tbl>
          </a:graphicData>
        </a:graphic>
      </p:graphicFrame>
      <p:sp>
        <p:nvSpPr>
          <p:cNvPr id="4" name="Text Placeholder 3">
            <a:extLst>
              <a:ext uri="{FF2B5EF4-FFF2-40B4-BE49-F238E27FC236}">
                <a16:creationId xmlns:a16="http://schemas.microsoft.com/office/drawing/2014/main" id="{BD2D8DBC-0329-4FF3-9F1C-489974353A8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689301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5F315-1DF6-45A3-B956-5807BAC4211C}"/>
              </a:ext>
            </a:extLst>
          </p:cNvPr>
          <p:cNvSpPr>
            <a:spLocks noGrp="1"/>
          </p:cNvSpPr>
          <p:nvPr>
            <p:ph type="title"/>
          </p:nvPr>
        </p:nvSpPr>
        <p:spPr/>
        <p:txBody>
          <a:bodyPr/>
          <a:lstStyle/>
          <a:p>
            <a:r>
              <a:rPr lang="en-US"/>
              <a:t>Facebook Top Posts Table | Temmy's - 10 of 26</a:t>
            </a:r>
          </a:p>
        </p:txBody>
      </p:sp>
      <p:graphicFrame>
        <p:nvGraphicFramePr>
          <p:cNvPr id="5" name="Table Placeholder 4">
            <a:extLst>
              <a:ext uri="{FF2B5EF4-FFF2-40B4-BE49-F238E27FC236}">
                <a16:creationId xmlns:a16="http://schemas.microsoft.com/office/drawing/2014/main" id="{5CCA99BD-F22F-45E4-B560-4F69B662F0D6}"/>
              </a:ext>
            </a:extLst>
          </p:cNvPr>
          <p:cNvGraphicFramePr>
            <a:graphicFrameLocks noGrp="1"/>
          </p:cNvGraphicFramePr>
          <p:nvPr>
            <p:ph type="tbl" sz="quarter" idx="13"/>
            <p:extLst>
              <p:ext uri="{D42A27DB-BD31-4B8C-83A1-F6EECF244321}">
                <p14:modId xmlns:p14="http://schemas.microsoft.com/office/powerpoint/2010/main" val="95395224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25798011"/>
                    </a:ext>
                  </a:extLst>
                </a:gridCol>
                <a:gridCol w="822960">
                  <a:extLst>
                    <a:ext uri="{9D8B030D-6E8A-4147-A177-3AD203B41FA5}">
                      <a16:colId xmlns:a16="http://schemas.microsoft.com/office/drawing/2014/main" val="3992101821"/>
                    </a:ext>
                  </a:extLst>
                </a:gridCol>
                <a:gridCol w="329184">
                  <a:extLst>
                    <a:ext uri="{9D8B030D-6E8A-4147-A177-3AD203B41FA5}">
                      <a16:colId xmlns:a16="http://schemas.microsoft.com/office/drawing/2014/main" val="2867904713"/>
                    </a:ext>
                  </a:extLst>
                </a:gridCol>
                <a:gridCol w="822960">
                  <a:extLst>
                    <a:ext uri="{9D8B030D-6E8A-4147-A177-3AD203B41FA5}">
                      <a16:colId xmlns:a16="http://schemas.microsoft.com/office/drawing/2014/main" val="753885788"/>
                    </a:ext>
                  </a:extLst>
                </a:gridCol>
                <a:gridCol w="822960">
                  <a:extLst>
                    <a:ext uri="{9D8B030D-6E8A-4147-A177-3AD203B41FA5}">
                      <a16:colId xmlns:a16="http://schemas.microsoft.com/office/drawing/2014/main" val="850486028"/>
                    </a:ext>
                  </a:extLst>
                </a:gridCol>
                <a:gridCol w="822960">
                  <a:extLst>
                    <a:ext uri="{9D8B030D-6E8A-4147-A177-3AD203B41FA5}">
                      <a16:colId xmlns:a16="http://schemas.microsoft.com/office/drawing/2014/main" val="1930925533"/>
                    </a:ext>
                  </a:extLst>
                </a:gridCol>
                <a:gridCol w="822960">
                  <a:extLst>
                    <a:ext uri="{9D8B030D-6E8A-4147-A177-3AD203B41FA5}">
                      <a16:colId xmlns:a16="http://schemas.microsoft.com/office/drawing/2014/main" val="3365216704"/>
                    </a:ext>
                  </a:extLst>
                </a:gridCol>
                <a:gridCol w="822960">
                  <a:extLst>
                    <a:ext uri="{9D8B030D-6E8A-4147-A177-3AD203B41FA5}">
                      <a16:colId xmlns:a16="http://schemas.microsoft.com/office/drawing/2014/main" val="3565380629"/>
                    </a:ext>
                  </a:extLst>
                </a:gridCol>
                <a:gridCol w="822960">
                  <a:extLst>
                    <a:ext uri="{9D8B030D-6E8A-4147-A177-3AD203B41FA5}">
                      <a16:colId xmlns:a16="http://schemas.microsoft.com/office/drawing/2014/main" val="157034159"/>
                    </a:ext>
                  </a:extLst>
                </a:gridCol>
                <a:gridCol w="822960">
                  <a:extLst>
                    <a:ext uri="{9D8B030D-6E8A-4147-A177-3AD203B41FA5}">
                      <a16:colId xmlns:a16="http://schemas.microsoft.com/office/drawing/2014/main" val="20541110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8564289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- 2021-01-06 12:37:20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مين قال ان الفطار اللي يبسط أطفالك لازم يكون مبيبسطكيش؟ اختاري لأولادك فطار من أجود الحبوب الغنية بالفيتامين والحديد اللي جسم أولادك هيحتاجوه. سهلي الفطار على نفسك وابسطي أولادك كمان مع تبمبز.​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274619940"/>
                  </a:ext>
                </a:extLst>
              </a:tr>
            </a:tbl>
          </a:graphicData>
        </a:graphic>
      </p:graphicFrame>
      <p:sp>
        <p:nvSpPr>
          <p:cNvPr id="4" name="Text Placeholder 3">
            <a:extLst>
              <a:ext uri="{FF2B5EF4-FFF2-40B4-BE49-F238E27FC236}">
                <a16:creationId xmlns:a16="http://schemas.microsoft.com/office/drawing/2014/main" id="{BCC3AE3E-B92E-42AF-AF73-45168077A45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56089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EEAB3-F75C-4060-9062-7B133343C7FB}"/>
              </a:ext>
            </a:extLst>
          </p:cNvPr>
          <p:cNvSpPr>
            <a:spLocks noGrp="1"/>
          </p:cNvSpPr>
          <p:nvPr>
            <p:ph type="title"/>
          </p:nvPr>
        </p:nvSpPr>
        <p:spPr/>
        <p:txBody>
          <a:bodyPr/>
          <a:lstStyle/>
          <a:p>
            <a:r>
              <a:rPr lang="en-US"/>
              <a:t>Facebook Top Posts Table | Temmy's - 11 of 26</a:t>
            </a:r>
          </a:p>
        </p:txBody>
      </p:sp>
      <p:graphicFrame>
        <p:nvGraphicFramePr>
          <p:cNvPr id="5" name="Table Placeholder 4">
            <a:extLst>
              <a:ext uri="{FF2B5EF4-FFF2-40B4-BE49-F238E27FC236}">
                <a16:creationId xmlns:a16="http://schemas.microsoft.com/office/drawing/2014/main" id="{47CE7F6E-391A-4536-9F3D-D046240373F2}"/>
              </a:ext>
            </a:extLst>
          </p:cNvPr>
          <p:cNvGraphicFramePr>
            <a:graphicFrameLocks noGrp="1"/>
          </p:cNvGraphicFramePr>
          <p:nvPr>
            <p:ph type="tbl" sz="quarter" idx="13"/>
            <p:extLst>
              <p:ext uri="{D42A27DB-BD31-4B8C-83A1-F6EECF244321}">
                <p14:modId xmlns:p14="http://schemas.microsoft.com/office/powerpoint/2010/main" val="381317228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2297891"/>
                    </a:ext>
                  </a:extLst>
                </a:gridCol>
                <a:gridCol w="822960">
                  <a:extLst>
                    <a:ext uri="{9D8B030D-6E8A-4147-A177-3AD203B41FA5}">
                      <a16:colId xmlns:a16="http://schemas.microsoft.com/office/drawing/2014/main" val="2608121866"/>
                    </a:ext>
                  </a:extLst>
                </a:gridCol>
                <a:gridCol w="329184">
                  <a:extLst>
                    <a:ext uri="{9D8B030D-6E8A-4147-A177-3AD203B41FA5}">
                      <a16:colId xmlns:a16="http://schemas.microsoft.com/office/drawing/2014/main" val="2615896104"/>
                    </a:ext>
                  </a:extLst>
                </a:gridCol>
                <a:gridCol w="822960">
                  <a:extLst>
                    <a:ext uri="{9D8B030D-6E8A-4147-A177-3AD203B41FA5}">
                      <a16:colId xmlns:a16="http://schemas.microsoft.com/office/drawing/2014/main" val="3364420585"/>
                    </a:ext>
                  </a:extLst>
                </a:gridCol>
                <a:gridCol w="822960">
                  <a:extLst>
                    <a:ext uri="{9D8B030D-6E8A-4147-A177-3AD203B41FA5}">
                      <a16:colId xmlns:a16="http://schemas.microsoft.com/office/drawing/2014/main" val="3231444228"/>
                    </a:ext>
                  </a:extLst>
                </a:gridCol>
                <a:gridCol w="822960">
                  <a:extLst>
                    <a:ext uri="{9D8B030D-6E8A-4147-A177-3AD203B41FA5}">
                      <a16:colId xmlns:a16="http://schemas.microsoft.com/office/drawing/2014/main" val="2196834912"/>
                    </a:ext>
                  </a:extLst>
                </a:gridCol>
                <a:gridCol w="822960">
                  <a:extLst>
                    <a:ext uri="{9D8B030D-6E8A-4147-A177-3AD203B41FA5}">
                      <a16:colId xmlns:a16="http://schemas.microsoft.com/office/drawing/2014/main" val="1413414138"/>
                    </a:ext>
                  </a:extLst>
                </a:gridCol>
                <a:gridCol w="822960">
                  <a:extLst>
                    <a:ext uri="{9D8B030D-6E8A-4147-A177-3AD203B41FA5}">
                      <a16:colId xmlns:a16="http://schemas.microsoft.com/office/drawing/2014/main" val="430710746"/>
                    </a:ext>
                  </a:extLst>
                </a:gridCol>
                <a:gridCol w="822960">
                  <a:extLst>
                    <a:ext uri="{9D8B030D-6E8A-4147-A177-3AD203B41FA5}">
                      <a16:colId xmlns:a16="http://schemas.microsoft.com/office/drawing/2014/main" val="667828644"/>
                    </a:ext>
                  </a:extLst>
                </a:gridCol>
                <a:gridCol w="822960">
                  <a:extLst>
                    <a:ext uri="{9D8B030D-6E8A-4147-A177-3AD203B41FA5}">
                      <a16:colId xmlns:a16="http://schemas.microsoft.com/office/drawing/2014/main" val="281246209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284560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- 2021-10-25 10:23:37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تيميز هتقدمي لأولادك الشيكولاتة اللي بيحبوها بفايدة أكبر وطعم ألذ هيحبوه دلوقتي بحجم أكبر 20% ونفس الفايدة.
#تيميز​
#حجم_أكبر_انبساط_وفايدة_أكتر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312974592"/>
                  </a:ext>
                </a:extLst>
              </a:tr>
            </a:tbl>
          </a:graphicData>
        </a:graphic>
      </p:graphicFrame>
      <p:sp>
        <p:nvSpPr>
          <p:cNvPr id="4" name="Text Placeholder 3">
            <a:extLst>
              <a:ext uri="{FF2B5EF4-FFF2-40B4-BE49-F238E27FC236}">
                <a16:creationId xmlns:a16="http://schemas.microsoft.com/office/drawing/2014/main" id="{AD323E21-7313-4554-B9C4-14E0CE6B6657}"/>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861765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955EC-41EC-48FD-88BE-6E1474B8F9DB}"/>
              </a:ext>
            </a:extLst>
          </p:cNvPr>
          <p:cNvSpPr>
            <a:spLocks noGrp="1"/>
          </p:cNvSpPr>
          <p:nvPr>
            <p:ph type="title"/>
          </p:nvPr>
        </p:nvSpPr>
        <p:spPr/>
        <p:txBody>
          <a:bodyPr/>
          <a:lstStyle/>
          <a:p>
            <a:r>
              <a:rPr lang="en-US"/>
              <a:t>Facebook Top Posts Table | Temmy's - 12 of 26</a:t>
            </a:r>
          </a:p>
        </p:txBody>
      </p:sp>
      <p:graphicFrame>
        <p:nvGraphicFramePr>
          <p:cNvPr id="5" name="Table Placeholder 4">
            <a:extLst>
              <a:ext uri="{FF2B5EF4-FFF2-40B4-BE49-F238E27FC236}">
                <a16:creationId xmlns:a16="http://schemas.microsoft.com/office/drawing/2014/main" id="{0EFB61D7-CC47-470F-AFC0-8E89DAAA80AF}"/>
              </a:ext>
            </a:extLst>
          </p:cNvPr>
          <p:cNvGraphicFramePr>
            <a:graphicFrameLocks noGrp="1"/>
          </p:cNvGraphicFramePr>
          <p:nvPr>
            <p:ph type="tbl" sz="quarter" idx="13"/>
            <p:extLst>
              <p:ext uri="{D42A27DB-BD31-4B8C-83A1-F6EECF244321}">
                <p14:modId xmlns:p14="http://schemas.microsoft.com/office/powerpoint/2010/main" val="23117196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57776506"/>
                    </a:ext>
                  </a:extLst>
                </a:gridCol>
                <a:gridCol w="822960">
                  <a:extLst>
                    <a:ext uri="{9D8B030D-6E8A-4147-A177-3AD203B41FA5}">
                      <a16:colId xmlns:a16="http://schemas.microsoft.com/office/drawing/2014/main" val="112217527"/>
                    </a:ext>
                  </a:extLst>
                </a:gridCol>
                <a:gridCol w="329184">
                  <a:extLst>
                    <a:ext uri="{9D8B030D-6E8A-4147-A177-3AD203B41FA5}">
                      <a16:colId xmlns:a16="http://schemas.microsoft.com/office/drawing/2014/main" val="210764893"/>
                    </a:ext>
                  </a:extLst>
                </a:gridCol>
                <a:gridCol w="822960">
                  <a:extLst>
                    <a:ext uri="{9D8B030D-6E8A-4147-A177-3AD203B41FA5}">
                      <a16:colId xmlns:a16="http://schemas.microsoft.com/office/drawing/2014/main" val="795300797"/>
                    </a:ext>
                  </a:extLst>
                </a:gridCol>
                <a:gridCol w="822960">
                  <a:extLst>
                    <a:ext uri="{9D8B030D-6E8A-4147-A177-3AD203B41FA5}">
                      <a16:colId xmlns:a16="http://schemas.microsoft.com/office/drawing/2014/main" val="2858503889"/>
                    </a:ext>
                  </a:extLst>
                </a:gridCol>
                <a:gridCol w="822960">
                  <a:extLst>
                    <a:ext uri="{9D8B030D-6E8A-4147-A177-3AD203B41FA5}">
                      <a16:colId xmlns:a16="http://schemas.microsoft.com/office/drawing/2014/main" val="59287565"/>
                    </a:ext>
                  </a:extLst>
                </a:gridCol>
                <a:gridCol w="822960">
                  <a:extLst>
                    <a:ext uri="{9D8B030D-6E8A-4147-A177-3AD203B41FA5}">
                      <a16:colId xmlns:a16="http://schemas.microsoft.com/office/drawing/2014/main" val="786876388"/>
                    </a:ext>
                  </a:extLst>
                </a:gridCol>
                <a:gridCol w="822960">
                  <a:extLst>
                    <a:ext uri="{9D8B030D-6E8A-4147-A177-3AD203B41FA5}">
                      <a16:colId xmlns:a16="http://schemas.microsoft.com/office/drawing/2014/main" val="494938827"/>
                    </a:ext>
                  </a:extLst>
                </a:gridCol>
                <a:gridCol w="822960">
                  <a:extLst>
                    <a:ext uri="{9D8B030D-6E8A-4147-A177-3AD203B41FA5}">
                      <a16:colId xmlns:a16="http://schemas.microsoft.com/office/drawing/2014/main" val="4195470665"/>
                    </a:ext>
                  </a:extLst>
                </a:gridCol>
                <a:gridCol w="822960">
                  <a:extLst>
                    <a:ext uri="{9D8B030D-6E8A-4147-A177-3AD203B41FA5}">
                      <a16:colId xmlns:a16="http://schemas.microsoft.com/office/drawing/2014/main" val="381969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5567689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- 2021-01-27 13:15:59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الفطار اختياراته كتير فيه اللي يبسطك لوحدك واللي يبسط أطفالك بس، لكن مفيش حاجة هتجمع إنبساطك بإنبساط ولادك مع بعض في نفس الوقت​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164027230"/>
                  </a:ext>
                </a:extLst>
              </a:tr>
            </a:tbl>
          </a:graphicData>
        </a:graphic>
      </p:graphicFrame>
      <p:sp>
        <p:nvSpPr>
          <p:cNvPr id="4" name="Text Placeholder 3">
            <a:extLst>
              <a:ext uri="{FF2B5EF4-FFF2-40B4-BE49-F238E27FC236}">
                <a16:creationId xmlns:a16="http://schemas.microsoft.com/office/drawing/2014/main" id="{68A8B4CF-6D8B-438F-AC1C-188F6CF7D582}"/>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855265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E096C-F555-4035-B42F-DBCCC5D5B517}"/>
              </a:ext>
            </a:extLst>
          </p:cNvPr>
          <p:cNvSpPr>
            <a:spLocks noGrp="1"/>
          </p:cNvSpPr>
          <p:nvPr>
            <p:ph type="title"/>
          </p:nvPr>
        </p:nvSpPr>
        <p:spPr/>
        <p:txBody>
          <a:bodyPr/>
          <a:lstStyle/>
          <a:p>
            <a:r>
              <a:rPr lang="en-US"/>
              <a:t>Facebook Top Posts Table | Temmy's - 13 of 26</a:t>
            </a:r>
          </a:p>
        </p:txBody>
      </p:sp>
      <p:graphicFrame>
        <p:nvGraphicFramePr>
          <p:cNvPr id="5" name="Table Placeholder 4">
            <a:extLst>
              <a:ext uri="{FF2B5EF4-FFF2-40B4-BE49-F238E27FC236}">
                <a16:creationId xmlns:a16="http://schemas.microsoft.com/office/drawing/2014/main" id="{E35BD19F-44BB-4F5C-BA02-6ED9AB6E11ED}"/>
              </a:ext>
            </a:extLst>
          </p:cNvPr>
          <p:cNvGraphicFramePr>
            <a:graphicFrameLocks noGrp="1"/>
          </p:cNvGraphicFramePr>
          <p:nvPr>
            <p:ph type="tbl" sz="quarter" idx="13"/>
            <p:extLst>
              <p:ext uri="{D42A27DB-BD31-4B8C-83A1-F6EECF244321}">
                <p14:modId xmlns:p14="http://schemas.microsoft.com/office/powerpoint/2010/main" val="19940686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84048475"/>
                    </a:ext>
                  </a:extLst>
                </a:gridCol>
                <a:gridCol w="822960">
                  <a:extLst>
                    <a:ext uri="{9D8B030D-6E8A-4147-A177-3AD203B41FA5}">
                      <a16:colId xmlns:a16="http://schemas.microsoft.com/office/drawing/2014/main" val="1675156692"/>
                    </a:ext>
                  </a:extLst>
                </a:gridCol>
                <a:gridCol w="329184">
                  <a:extLst>
                    <a:ext uri="{9D8B030D-6E8A-4147-A177-3AD203B41FA5}">
                      <a16:colId xmlns:a16="http://schemas.microsoft.com/office/drawing/2014/main" val="2218176356"/>
                    </a:ext>
                  </a:extLst>
                </a:gridCol>
                <a:gridCol w="822960">
                  <a:extLst>
                    <a:ext uri="{9D8B030D-6E8A-4147-A177-3AD203B41FA5}">
                      <a16:colId xmlns:a16="http://schemas.microsoft.com/office/drawing/2014/main" val="3092672766"/>
                    </a:ext>
                  </a:extLst>
                </a:gridCol>
                <a:gridCol w="822960">
                  <a:extLst>
                    <a:ext uri="{9D8B030D-6E8A-4147-A177-3AD203B41FA5}">
                      <a16:colId xmlns:a16="http://schemas.microsoft.com/office/drawing/2014/main" val="216634914"/>
                    </a:ext>
                  </a:extLst>
                </a:gridCol>
                <a:gridCol w="822960">
                  <a:extLst>
                    <a:ext uri="{9D8B030D-6E8A-4147-A177-3AD203B41FA5}">
                      <a16:colId xmlns:a16="http://schemas.microsoft.com/office/drawing/2014/main" val="2202971351"/>
                    </a:ext>
                  </a:extLst>
                </a:gridCol>
                <a:gridCol w="822960">
                  <a:extLst>
                    <a:ext uri="{9D8B030D-6E8A-4147-A177-3AD203B41FA5}">
                      <a16:colId xmlns:a16="http://schemas.microsoft.com/office/drawing/2014/main" val="2830491084"/>
                    </a:ext>
                  </a:extLst>
                </a:gridCol>
                <a:gridCol w="822960">
                  <a:extLst>
                    <a:ext uri="{9D8B030D-6E8A-4147-A177-3AD203B41FA5}">
                      <a16:colId xmlns:a16="http://schemas.microsoft.com/office/drawing/2014/main" val="953660544"/>
                    </a:ext>
                  </a:extLst>
                </a:gridCol>
                <a:gridCol w="822960">
                  <a:extLst>
                    <a:ext uri="{9D8B030D-6E8A-4147-A177-3AD203B41FA5}">
                      <a16:colId xmlns:a16="http://schemas.microsoft.com/office/drawing/2014/main" val="2250141742"/>
                    </a:ext>
                  </a:extLst>
                </a:gridCol>
                <a:gridCol w="822960">
                  <a:extLst>
                    <a:ext uri="{9D8B030D-6E8A-4147-A177-3AD203B41FA5}">
                      <a16:colId xmlns:a16="http://schemas.microsoft.com/office/drawing/2014/main" val="410977181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876639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- 2021-03-29 11:41:32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الفطار اللي يبسط للأطفال اللي يكون لذيذ وبيحبوه، والفطار اللي يبسط الأمهات اللي يكونوا متطمنين انه غني بالعناصر الغذائية اللي تفيد أولادهم.​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974185437"/>
                  </a:ext>
                </a:extLst>
              </a:tr>
            </a:tbl>
          </a:graphicData>
        </a:graphic>
      </p:graphicFrame>
      <p:sp>
        <p:nvSpPr>
          <p:cNvPr id="4" name="Text Placeholder 3">
            <a:extLst>
              <a:ext uri="{FF2B5EF4-FFF2-40B4-BE49-F238E27FC236}">
                <a16:creationId xmlns:a16="http://schemas.microsoft.com/office/drawing/2014/main" id="{36BCC816-CFA6-4AB3-A041-9F18C4BD63DC}"/>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145678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5CF56-53C4-40F4-B9EE-38961BF8CA6B}"/>
              </a:ext>
            </a:extLst>
          </p:cNvPr>
          <p:cNvSpPr>
            <a:spLocks noGrp="1"/>
          </p:cNvSpPr>
          <p:nvPr>
            <p:ph type="title"/>
          </p:nvPr>
        </p:nvSpPr>
        <p:spPr/>
        <p:txBody>
          <a:bodyPr/>
          <a:lstStyle/>
          <a:p>
            <a:r>
              <a:rPr lang="en-US"/>
              <a:t>Facebook Top Posts Table | Temmy's - 14 of 26</a:t>
            </a:r>
          </a:p>
        </p:txBody>
      </p:sp>
      <p:graphicFrame>
        <p:nvGraphicFramePr>
          <p:cNvPr id="5" name="Table Placeholder 4">
            <a:extLst>
              <a:ext uri="{FF2B5EF4-FFF2-40B4-BE49-F238E27FC236}">
                <a16:creationId xmlns:a16="http://schemas.microsoft.com/office/drawing/2014/main" id="{4FD02477-E846-4B8D-B3B2-FF034181C676}"/>
              </a:ext>
            </a:extLst>
          </p:cNvPr>
          <p:cNvGraphicFramePr>
            <a:graphicFrameLocks noGrp="1"/>
          </p:cNvGraphicFramePr>
          <p:nvPr>
            <p:ph type="tbl" sz="quarter" idx="13"/>
            <p:extLst>
              <p:ext uri="{D42A27DB-BD31-4B8C-83A1-F6EECF244321}">
                <p14:modId xmlns:p14="http://schemas.microsoft.com/office/powerpoint/2010/main" val="33241501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59011911"/>
                    </a:ext>
                  </a:extLst>
                </a:gridCol>
                <a:gridCol w="822960">
                  <a:extLst>
                    <a:ext uri="{9D8B030D-6E8A-4147-A177-3AD203B41FA5}">
                      <a16:colId xmlns:a16="http://schemas.microsoft.com/office/drawing/2014/main" val="3601533294"/>
                    </a:ext>
                  </a:extLst>
                </a:gridCol>
                <a:gridCol w="329184">
                  <a:extLst>
                    <a:ext uri="{9D8B030D-6E8A-4147-A177-3AD203B41FA5}">
                      <a16:colId xmlns:a16="http://schemas.microsoft.com/office/drawing/2014/main" val="3651598394"/>
                    </a:ext>
                  </a:extLst>
                </a:gridCol>
                <a:gridCol w="822960">
                  <a:extLst>
                    <a:ext uri="{9D8B030D-6E8A-4147-A177-3AD203B41FA5}">
                      <a16:colId xmlns:a16="http://schemas.microsoft.com/office/drawing/2014/main" val="2419168238"/>
                    </a:ext>
                  </a:extLst>
                </a:gridCol>
                <a:gridCol w="822960">
                  <a:extLst>
                    <a:ext uri="{9D8B030D-6E8A-4147-A177-3AD203B41FA5}">
                      <a16:colId xmlns:a16="http://schemas.microsoft.com/office/drawing/2014/main" val="2825402009"/>
                    </a:ext>
                  </a:extLst>
                </a:gridCol>
                <a:gridCol w="822960">
                  <a:extLst>
                    <a:ext uri="{9D8B030D-6E8A-4147-A177-3AD203B41FA5}">
                      <a16:colId xmlns:a16="http://schemas.microsoft.com/office/drawing/2014/main" val="3256682248"/>
                    </a:ext>
                  </a:extLst>
                </a:gridCol>
                <a:gridCol w="822960">
                  <a:extLst>
                    <a:ext uri="{9D8B030D-6E8A-4147-A177-3AD203B41FA5}">
                      <a16:colId xmlns:a16="http://schemas.microsoft.com/office/drawing/2014/main" val="3920451747"/>
                    </a:ext>
                  </a:extLst>
                </a:gridCol>
                <a:gridCol w="822960">
                  <a:extLst>
                    <a:ext uri="{9D8B030D-6E8A-4147-A177-3AD203B41FA5}">
                      <a16:colId xmlns:a16="http://schemas.microsoft.com/office/drawing/2014/main" val="1085279136"/>
                    </a:ext>
                  </a:extLst>
                </a:gridCol>
                <a:gridCol w="822960">
                  <a:extLst>
                    <a:ext uri="{9D8B030D-6E8A-4147-A177-3AD203B41FA5}">
                      <a16:colId xmlns:a16="http://schemas.microsoft.com/office/drawing/2014/main" val="450570133"/>
                    </a:ext>
                  </a:extLst>
                </a:gridCol>
                <a:gridCol w="822960">
                  <a:extLst>
                    <a:ext uri="{9D8B030D-6E8A-4147-A177-3AD203B41FA5}">
                      <a16:colId xmlns:a16="http://schemas.microsoft.com/office/drawing/2014/main" val="34906160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495439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- 2021-01-14 12:08:49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عشان الفطار أهم وجبة في اليوم، ابدئي يوم أولادك بفطار سريع لذيذ ومغذي عشان تضمني ان يومهم ابتدى بداية سليمة وكلها فوايد.​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806540399"/>
                  </a:ext>
                </a:extLst>
              </a:tr>
            </a:tbl>
          </a:graphicData>
        </a:graphic>
      </p:graphicFrame>
      <p:sp>
        <p:nvSpPr>
          <p:cNvPr id="4" name="Text Placeholder 3">
            <a:extLst>
              <a:ext uri="{FF2B5EF4-FFF2-40B4-BE49-F238E27FC236}">
                <a16:creationId xmlns:a16="http://schemas.microsoft.com/office/drawing/2014/main" id="{95F591CE-9C35-48D6-A55B-DAABB5D1F375}"/>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490586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8674A-BEBF-4C26-B13D-949D2D2F1DD4}"/>
              </a:ext>
            </a:extLst>
          </p:cNvPr>
          <p:cNvSpPr>
            <a:spLocks noGrp="1"/>
          </p:cNvSpPr>
          <p:nvPr>
            <p:ph type="title"/>
          </p:nvPr>
        </p:nvSpPr>
        <p:spPr/>
        <p:txBody>
          <a:bodyPr/>
          <a:lstStyle/>
          <a:p>
            <a:r>
              <a:rPr lang="en-US"/>
              <a:t>Facebook Top Posts Table | Temmy's - 15 of 26</a:t>
            </a:r>
          </a:p>
        </p:txBody>
      </p:sp>
      <p:graphicFrame>
        <p:nvGraphicFramePr>
          <p:cNvPr id="5" name="Table Placeholder 4">
            <a:extLst>
              <a:ext uri="{FF2B5EF4-FFF2-40B4-BE49-F238E27FC236}">
                <a16:creationId xmlns:a16="http://schemas.microsoft.com/office/drawing/2014/main" id="{1EDCAA45-250C-4DB0-8873-75A4B31BF92B}"/>
              </a:ext>
            </a:extLst>
          </p:cNvPr>
          <p:cNvGraphicFramePr>
            <a:graphicFrameLocks noGrp="1"/>
          </p:cNvGraphicFramePr>
          <p:nvPr>
            <p:ph type="tbl" sz="quarter" idx="13"/>
            <p:extLst>
              <p:ext uri="{D42A27DB-BD31-4B8C-83A1-F6EECF244321}">
                <p14:modId xmlns:p14="http://schemas.microsoft.com/office/powerpoint/2010/main" val="39999974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24892064"/>
                    </a:ext>
                  </a:extLst>
                </a:gridCol>
                <a:gridCol w="822960">
                  <a:extLst>
                    <a:ext uri="{9D8B030D-6E8A-4147-A177-3AD203B41FA5}">
                      <a16:colId xmlns:a16="http://schemas.microsoft.com/office/drawing/2014/main" val="4132150288"/>
                    </a:ext>
                  </a:extLst>
                </a:gridCol>
                <a:gridCol w="329184">
                  <a:extLst>
                    <a:ext uri="{9D8B030D-6E8A-4147-A177-3AD203B41FA5}">
                      <a16:colId xmlns:a16="http://schemas.microsoft.com/office/drawing/2014/main" val="4158070041"/>
                    </a:ext>
                  </a:extLst>
                </a:gridCol>
                <a:gridCol w="822960">
                  <a:extLst>
                    <a:ext uri="{9D8B030D-6E8A-4147-A177-3AD203B41FA5}">
                      <a16:colId xmlns:a16="http://schemas.microsoft.com/office/drawing/2014/main" val="843344572"/>
                    </a:ext>
                  </a:extLst>
                </a:gridCol>
                <a:gridCol w="822960">
                  <a:extLst>
                    <a:ext uri="{9D8B030D-6E8A-4147-A177-3AD203B41FA5}">
                      <a16:colId xmlns:a16="http://schemas.microsoft.com/office/drawing/2014/main" val="3644663209"/>
                    </a:ext>
                  </a:extLst>
                </a:gridCol>
                <a:gridCol w="822960">
                  <a:extLst>
                    <a:ext uri="{9D8B030D-6E8A-4147-A177-3AD203B41FA5}">
                      <a16:colId xmlns:a16="http://schemas.microsoft.com/office/drawing/2014/main" val="2916940799"/>
                    </a:ext>
                  </a:extLst>
                </a:gridCol>
                <a:gridCol w="822960">
                  <a:extLst>
                    <a:ext uri="{9D8B030D-6E8A-4147-A177-3AD203B41FA5}">
                      <a16:colId xmlns:a16="http://schemas.microsoft.com/office/drawing/2014/main" val="1774306525"/>
                    </a:ext>
                  </a:extLst>
                </a:gridCol>
                <a:gridCol w="822960">
                  <a:extLst>
                    <a:ext uri="{9D8B030D-6E8A-4147-A177-3AD203B41FA5}">
                      <a16:colId xmlns:a16="http://schemas.microsoft.com/office/drawing/2014/main" val="1394091174"/>
                    </a:ext>
                  </a:extLst>
                </a:gridCol>
                <a:gridCol w="822960">
                  <a:extLst>
                    <a:ext uri="{9D8B030D-6E8A-4147-A177-3AD203B41FA5}">
                      <a16:colId xmlns:a16="http://schemas.microsoft.com/office/drawing/2014/main" val="1929977885"/>
                    </a:ext>
                  </a:extLst>
                </a:gridCol>
                <a:gridCol w="822960">
                  <a:extLst>
                    <a:ext uri="{9D8B030D-6E8A-4147-A177-3AD203B41FA5}">
                      <a16:colId xmlns:a16="http://schemas.microsoft.com/office/drawing/2014/main" val="166397425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348170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- 2021-01-11 11:27:50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شاركينا وقوللنا فطار أولادك النهاردة كان يبسط ولا ميبسطش؟​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51643320"/>
                  </a:ext>
                </a:extLst>
              </a:tr>
            </a:tbl>
          </a:graphicData>
        </a:graphic>
      </p:graphicFrame>
      <p:sp>
        <p:nvSpPr>
          <p:cNvPr id="4" name="Text Placeholder 3">
            <a:extLst>
              <a:ext uri="{FF2B5EF4-FFF2-40B4-BE49-F238E27FC236}">
                <a16:creationId xmlns:a16="http://schemas.microsoft.com/office/drawing/2014/main" id="{9225AACA-61F9-461A-B236-ADF13ED1D62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587249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81FED-A42B-4937-8653-97A0A429F5B6}"/>
              </a:ext>
            </a:extLst>
          </p:cNvPr>
          <p:cNvSpPr>
            <a:spLocks noGrp="1"/>
          </p:cNvSpPr>
          <p:nvPr>
            <p:ph type="title"/>
          </p:nvPr>
        </p:nvSpPr>
        <p:spPr/>
        <p:txBody>
          <a:bodyPr/>
          <a:lstStyle/>
          <a:p>
            <a:r>
              <a:rPr lang="en-US"/>
              <a:t>Facebook Top Posts Table | Temmy's - 16 of 26</a:t>
            </a:r>
          </a:p>
        </p:txBody>
      </p:sp>
      <p:graphicFrame>
        <p:nvGraphicFramePr>
          <p:cNvPr id="5" name="Table Placeholder 4">
            <a:extLst>
              <a:ext uri="{FF2B5EF4-FFF2-40B4-BE49-F238E27FC236}">
                <a16:creationId xmlns:a16="http://schemas.microsoft.com/office/drawing/2014/main" id="{C8A3D9BF-5412-4709-B486-EAD07D0E6954}"/>
              </a:ext>
            </a:extLst>
          </p:cNvPr>
          <p:cNvGraphicFramePr>
            <a:graphicFrameLocks noGrp="1"/>
          </p:cNvGraphicFramePr>
          <p:nvPr>
            <p:ph type="tbl" sz="quarter" idx="13"/>
            <p:extLst>
              <p:ext uri="{D42A27DB-BD31-4B8C-83A1-F6EECF244321}">
                <p14:modId xmlns:p14="http://schemas.microsoft.com/office/powerpoint/2010/main" val="188813964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72582618"/>
                    </a:ext>
                  </a:extLst>
                </a:gridCol>
                <a:gridCol w="822960">
                  <a:extLst>
                    <a:ext uri="{9D8B030D-6E8A-4147-A177-3AD203B41FA5}">
                      <a16:colId xmlns:a16="http://schemas.microsoft.com/office/drawing/2014/main" val="1053127521"/>
                    </a:ext>
                  </a:extLst>
                </a:gridCol>
                <a:gridCol w="329184">
                  <a:extLst>
                    <a:ext uri="{9D8B030D-6E8A-4147-A177-3AD203B41FA5}">
                      <a16:colId xmlns:a16="http://schemas.microsoft.com/office/drawing/2014/main" val="3771262172"/>
                    </a:ext>
                  </a:extLst>
                </a:gridCol>
                <a:gridCol w="822960">
                  <a:extLst>
                    <a:ext uri="{9D8B030D-6E8A-4147-A177-3AD203B41FA5}">
                      <a16:colId xmlns:a16="http://schemas.microsoft.com/office/drawing/2014/main" val="3766388318"/>
                    </a:ext>
                  </a:extLst>
                </a:gridCol>
                <a:gridCol w="822960">
                  <a:extLst>
                    <a:ext uri="{9D8B030D-6E8A-4147-A177-3AD203B41FA5}">
                      <a16:colId xmlns:a16="http://schemas.microsoft.com/office/drawing/2014/main" val="3074713253"/>
                    </a:ext>
                  </a:extLst>
                </a:gridCol>
                <a:gridCol w="822960">
                  <a:extLst>
                    <a:ext uri="{9D8B030D-6E8A-4147-A177-3AD203B41FA5}">
                      <a16:colId xmlns:a16="http://schemas.microsoft.com/office/drawing/2014/main" val="3270143047"/>
                    </a:ext>
                  </a:extLst>
                </a:gridCol>
                <a:gridCol w="822960">
                  <a:extLst>
                    <a:ext uri="{9D8B030D-6E8A-4147-A177-3AD203B41FA5}">
                      <a16:colId xmlns:a16="http://schemas.microsoft.com/office/drawing/2014/main" val="3367952792"/>
                    </a:ext>
                  </a:extLst>
                </a:gridCol>
                <a:gridCol w="822960">
                  <a:extLst>
                    <a:ext uri="{9D8B030D-6E8A-4147-A177-3AD203B41FA5}">
                      <a16:colId xmlns:a16="http://schemas.microsoft.com/office/drawing/2014/main" val="4036977893"/>
                    </a:ext>
                  </a:extLst>
                </a:gridCol>
                <a:gridCol w="822960">
                  <a:extLst>
                    <a:ext uri="{9D8B030D-6E8A-4147-A177-3AD203B41FA5}">
                      <a16:colId xmlns:a16="http://schemas.microsoft.com/office/drawing/2014/main" val="3995594318"/>
                    </a:ext>
                  </a:extLst>
                </a:gridCol>
                <a:gridCol w="822960">
                  <a:extLst>
                    <a:ext uri="{9D8B030D-6E8A-4147-A177-3AD203B41FA5}">
                      <a16:colId xmlns:a16="http://schemas.microsoft.com/office/drawing/2014/main" val="360567077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971688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- 2021-01-24 14:42:18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تيميز بيختارلك أجود أنواع الذرة الغنية بالعناصر الغذائية وبنزود عليهم الفيتامينات والمعادن اللي هتفيد أولادك عشان كده تيميز هو فطار الأبطال المظبوط.​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314321508"/>
                  </a:ext>
                </a:extLst>
              </a:tr>
            </a:tbl>
          </a:graphicData>
        </a:graphic>
      </p:graphicFrame>
      <p:sp>
        <p:nvSpPr>
          <p:cNvPr id="4" name="Text Placeholder 3">
            <a:extLst>
              <a:ext uri="{FF2B5EF4-FFF2-40B4-BE49-F238E27FC236}">
                <a16:creationId xmlns:a16="http://schemas.microsoft.com/office/drawing/2014/main" id="{343870C7-045E-485F-99AD-EB461285147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987646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01CE-1ACF-49B1-AF75-4BC0F1A24C5D}"/>
              </a:ext>
            </a:extLst>
          </p:cNvPr>
          <p:cNvSpPr>
            <a:spLocks noGrp="1"/>
          </p:cNvSpPr>
          <p:nvPr>
            <p:ph type="title"/>
          </p:nvPr>
        </p:nvSpPr>
        <p:spPr/>
        <p:txBody>
          <a:bodyPr/>
          <a:lstStyle/>
          <a:p>
            <a:r>
              <a:rPr lang="en-US"/>
              <a:t>Facebook Top Posts Table | Temmy's - 17 of 26</a:t>
            </a:r>
          </a:p>
        </p:txBody>
      </p:sp>
      <p:graphicFrame>
        <p:nvGraphicFramePr>
          <p:cNvPr id="5" name="Table Placeholder 4">
            <a:extLst>
              <a:ext uri="{FF2B5EF4-FFF2-40B4-BE49-F238E27FC236}">
                <a16:creationId xmlns:a16="http://schemas.microsoft.com/office/drawing/2014/main" id="{7468E648-340C-4341-BDE3-81A28BC50A34}"/>
              </a:ext>
            </a:extLst>
          </p:cNvPr>
          <p:cNvGraphicFramePr>
            <a:graphicFrameLocks noGrp="1"/>
          </p:cNvGraphicFramePr>
          <p:nvPr>
            <p:ph type="tbl" sz="quarter" idx="13"/>
            <p:extLst>
              <p:ext uri="{D42A27DB-BD31-4B8C-83A1-F6EECF244321}">
                <p14:modId xmlns:p14="http://schemas.microsoft.com/office/powerpoint/2010/main" val="28384802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46946297"/>
                    </a:ext>
                  </a:extLst>
                </a:gridCol>
                <a:gridCol w="822960">
                  <a:extLst>
                    <a:ext uri="{9D8B030D-6E8A-4147-A177-3AD203B41FA5}">
                      <a16:colId xmlns:a16="http://schemas.microsoft.com/office/drawing/2014/main" val="2380104080"/>
                    </a:ext>
                  </a:extLst>
                </a:gridCol>
                <a:gridCol w="329184">
                  <a:extLst>
                    <a:ext uri="{9D8B030D-6E8A-4147-A177-3AD203B41FA5}">
                      <a16:colId xmlns:a16="http://schemas.microsoft.com/office/drawing/2014/main" val="3687707479"/>
                    </a:ext>
                  </a:extLst>
                </a:gridCol>
                <a:gridCol w="822960">
                  <a:extLst>
                    <a:ext uri="{9D8B030D-6E8A-4147-A177-3AD203B41FA5}">
                      <a16:colId xmlns:a16="http://schemas.microsoft.com/office/drawing/2014/main" val="1136990979"/>
                    </a:ext>
                  </a:extLst>
                </a:gridCol>
                <a:gridCol w="822960">
                  <a:extLst>
                    <a:ext uri="{9D8B030D-6E8A-4147-A177-3AD203B41FA5}">
                      <a16:colId xmlns:a16="http://schemas.microsoft.com/office/drawing/2014/main" val="2265346348"/>
                    </a:ext>
                  </a:extLst>
                </a:gridCol>
                <a:gridCol w="822960">
                  <a:extLst>
                    <a:ext uri="{9D8B030D-6E8A-4147-A177-3AD203B41FA5}">
                      <a16:colId xmlns:a16="http://schemas.microsoft.com/office/drawing/2014/main" val="167863465"/>
                    </a:ext>
                  </a:extLst>
                </a:gridCol>
                <a:gridCol w="822960">
                  <a:extLst>
                    <a:ext uri="{9D8B030D-6E8A-4147-A177-3AD203B41FA5}">
                      <a16:colId xmlns:a16="http://schemas.microsoft.com/office/drawing/2014/main" val="2813216865"/>
                    </a:ext>
                  </a:extLst>
                </a:gridCol>
                <a:gridCol w="822960">
                  <a:extLst>
                    <a:ext uri="{9D8B030D-6E8A-4147-A177-3AD203B41FA5}">
                      <a16:colId xmlns:a16="http://schemas.microsoft.com/office/drawing/2014/main" val="2706682912"/>
                    </a:ext>
                  </a:extLst>
                </a:gridCol>
                <a:gridCol w="822960">
                  <a:extLst>
                    <a:ext uri="{9D8B030D-6E8A-4147-A177-3AD203B41FA5}">
                      <a16:colId xmlns:a16="http://schemas.microsoft.com/office/drawing/2014/main" val="2638651151"/>
                    </a:ext>
                  </a:extLst>
                </a:gridCol>
                <a:gridCol w="822960">
                  <a:extLst>
                    <a:ext uri="{9D8B030D-6E8A-4147-A177-3AD203B41FA5}">
                      <a16:colId xmlns:a16="http://schemas.microsoft.com/office/drawing/2014/main" val="18665484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893863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- 2021-05-06 11:27:24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بالنهار وانتي بتحضري الفطار لعيلتك متنسيش تقدمي لأطفالك أسهل وأسرع طبق من تيميز بالطعم اللي بيحبوه، يشبعهم لحد الفطار وتكوني متطمنة أنهم بياكلوا حاجة تفيدهم.​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961338886"/>
                  </a:ext>
                </a:extLst>
              </a:tr>
            </a:tbl>
          </a:graphicData>
        </a:graphic>
      </p:graphicFrame>
      <p:sp>
        <p:nvSpPr>
          <p:cNvPr id="4" name="Text Placeholder 3">
            <a:extLst>
              <a:ext uri="{FF2B5EF4-FFF2-40B4-BE49-F238E27FC236}">
                <a16:creationId xmlns:a16="http://schemas.microsoft.com/office/drawing/2014/main" id="{46D27558-9977-40C4-B972-B7C5A10346C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610377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CA28D-5410-43F1-95BB-6D6DF3AF753E}"/>
              </a:ext>
            </a:extLst>
          </p:cNvPr>
          <p:cNvSpPr>
            <a:spLocks noGrp="1"/>
          </p:cNvSpPr>
          <p:nvPr>
            <p:ph type="title"/>
          </p:nvPr>
        </p:nvSpPr>
        <p:spPr/>
        <p:txBody>
          <a:bodyPr/>
          <a:lstStyle/>
          <a:p>
            <a:r>
              <a:rPr lang="en-US"/>
              <a:t>Facebook Top Posts Table | Temmy's - 18 of 26</a:t>
            </a:r>
          </a:p>
        </p:txBody>
      </p:sp>
      <p:graphicFrame>
        <p:nvGraphicFramePr>
          <p:cNvPr id="5" name="Table Placeholder 4">
            <a:extLst>
              <a:ext uri="{FF2B5EF4-FFF2-40B4-BE49-F238E27FC236}">
                <a16:creationId xmlns:a16="http://schemas.microsoft.com/office/drawing/2014/main" id="{802A4573-6C35-4EF5-9C12-67156954A65B}"/>
              </a:ext>
            </a:extLst>
          </p:cNvPr>
          <p:cNvGraphicFramePr>
            <a:graphicFrameLocks noGrp="1"/>
          </p:cNvGraphicFramePr>
          <p:nvPr>
            <p:ph type="tbl" sz="quarter" idx="13"/>
            <p:extLst>
              <p:ext uri="{D42A27DB-BD31-4B8C-83A1-F6EECF244321}">
                <p14:modId xmlns:p14="http://schemas.microsoft.com/office/powerpoint/2010/main" val="31992291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07445750"/>
                    </a:ext>
                  </a:extLst>
                </a:gridCol>
                <a:gridCol w="822960">
                  <a:extLst>
                    <a:ext uri="{9D8B030D-6E8A-4147-A177-3AD203B41FA5}">
                      <a16:colId xmlns:a16="http://schemas.microsoft.com/office/drawing/2014/main" val="3794541994"/>
                    </a:ext>
                  </a:extLst>
                </a:gridCol>
                <a:gridCol w="329184">
                  <a:extLst>
                    <a:ext uri="{9D8B030D-6E8A-4147-A177-3AD203B41FA5}">
                      <a16:colId xmlns:a16="http://schemas.microsoft.com/office/drawing/2014/main" val="2435437434"/>
                    </a:ext>
                  </a:extLst>
                </a:gridCol>
                <a:gridCol w="822960">
                  <a:extLst>
                    <a:ext uri="{9D8B030D-6E8A-4147-A177-3AD203B41FA5}">
                      <a16:colId xmlns:a16="http://schemas.microsoft.com/office/drawing/2014/main" val="2528641727"/>
                    </a:ext>
                  </a:extLst>
                </a:gridCol>
                <a:gridCol w="822960">
                  <a:extLst>
                    <a:ext uri="{9D8B030D-6E8A-4147-A177-3AD203B41FA5}">
                      <a16:colId xmlns:a16="http://schemas.microsoft.com/office/drawing/2014/main" val="4209897144"/>
                    </a:ext>
                  </a:extLst>
                </a:gridCol>
                <a:gridCol w="822960">
                  <a:extLst>
                    <a:ext uri="{9D8B030D-6E8A-4147-A177-3AD203B41FA5}">
                      <a16:colId xmlns:a16="http://schemas.microsoft.com/office/drawing/2014/main" val="3068187614"/>
                    </a:ext>
                  </a:extLst>
                </a:gridCol>
                <a:gridCol w="822960">
                  <a:extLst>
                    <a:ext uri="{9D8B030D-6E8A-4147-A177-3AD203B41FA5}">
                      <a16:colId xmlns:a16="http://schemas.microsoft.com/office/drawing/2014/main" val="536881742"/>
                    </a:ext>
                  </a:extLst>
                </a:gridCol>
                <a:gridCol w="822960">
                  <a:extLst>
                    <a:ext uri="{9D8B030D-6E8A-4147-A177-3AD203B41FA5}">
                      <a16:colId xmlns:a16="http://schemas.microsoft.com/office/drawing/2014/main" val="309418852"/>
                    </a:ext>
                  </a:extLst>
                </a:gridCol>
                <a:gridCol w="822960">
                  <a:extLst>
                    <a:ext uri="{9D8B030D-6E8A-4147-A177-3AD203B41FA5}">
                      <a16:colId xmlns:a16="http://schemas.microsoft.com/office/drawing/2014/main" val="1943904310"/>
                    </a:ext>
                  </a:extLst>
                </a:gridCol>
                <a:gridCol w="822960">
                  <a:extLst>
                    <a:ext uri="{9D8B030D-6E8A-4147-A177-3AD203B41FA5}">
                      <a16:colId xmlns:a16="http://schemas.microsoft.com/office/drawing/2014/main" val="8784821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322089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- 2021-04-26 11:19:15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الفطار اللذيذ والفايدة متجمعة كلها في تيميز، فطار معمول مخصوص لأولادك عشان ينقذك في الأيام الحر وينعشهم بأكتر من طعم و مدة تحضير متزيدش عن ١٠ ثواني. ​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825904909"/>
                  </a:ext>
                </a:extLst>
              </a:tr>
            </a:tbl>
          </a:graphicData>
        </a:graphic>
      </p:graphicFrame>
      <p:sp>
        <p:nvSpPr>
          <p:cNvPr id="4" name="Text Placeholder 3">
            <a:extLst>
              <a:ext uri="{FF2B5EF4-FFF2-40B4-BE49-F238E27FC236}">
                <a16:creationId xmlns:a16="http://schemas.microsoft.com/office/drawing/2014/main" id="{3A2AE7BF-89CF-4447-A6B6-658613F8D24A}"/>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281030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201D6-ED0D-41AD-A415-D73894144FBB}"/>
              </a:ext>
            </a:extLst>
          </p:cNvPr>
          <p:cNvSpPr>
            <a:spLocks noGrp="1"/>
          </p:cNvSpPr>
          <p:nvPr>
            <p:ph type="title"/>
          </p:nvPr>
        </p:nvSpPr>
        <p:spPr/>
        <p:txBody>
          <a:bodyPr/>
          <a:lstStyle/>
          <a:p>
            <a:r>
              <a:rPr lang="en-US"/>
              <a:t>Facebook Top Posts Table | Temmy's - 19 of 26</a:t>
            </a:r>
          </a:p>
        </p:txBody>
      </p:sp>
      <p:graphicFrame>
        <p:nvGraphicFramePr>
          <p:cNvPr id="5" name="Table Placeholder 4">
            <a:extLst>
              <a:ext uri="{FF2B5EF4-FFF2-40B4-BE49-F238E27FC236}">
                <a16:creationId xmlns:a16="http://schemas.microsoft.com/office/drawing/2014/main" id="{183348CF-CCE0-4C18-ABBB-B14171551522}"/>
              </a:ext>
            </a:extLst>
          </p:cNvPr>
          <p:cNvGraphicFramePr>
            <a:graphicFrameLocks noGrp="1"/>
          </p:cNvGraphicFramePr>
          <p:nvPr>
            <p:ph type="tbl" sz="quarter" idx="13"/>
            <p:extLst>
              <p:ext uri="{D42A27DB-BD31-4B8C-83A1-F6EECF244321}">
                <p14:modId xmlns:p14="http://schemas.microsoft.com/office/powerpoint/2010/main" val="648838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3390227"/>
                    </a:ext>
                  </a:extLst>
                </a:gridCol>
                <a:gridCol w="822960">
                  <a:extLst>
                    <a:ext uri="{9D8B030D-6E8A-4147-A177-3AD203B41FA5}">
                      <a16:colId xmlns:a16="http://schemas.microsoft.com/office/drawing/2014/main" val="166805868"/>
                    </a:ext>
                  </a:extLst>
                </a:gridCol>
                <a:gridCol w="329184">
                  <a:extLst>
                    <a:ext uri="{9D8B030D-6E8A-4147-A177-3AD203B41FA5}">
                      <a16:colId xmlns:a16="http://schemas.microsoft.com/office/drawing/2014/main" val="1073213329"/>
                    </a:ext>
                  </a:extLst>
                </a:gridCol>
                <a:gridCol w="822960">
                  <a:extLst>
                    <a:ext uri="{9D8B030D-6E8A-4147-A177-3AD203B41FA5}">
                      <a16:colId xmlns:a16="http://schemas.microsoft.com/office/drawing/2014/main" val="1043224841"/>
                    </a:ext>
                  </a:extLst>
                </a:gridCol>
                <a:gridCol w="822960">
                  <a:extLst>
                    <a:ext uri="{9D8B030D-6E8A-4147-A177-3AD203B41FA5}">
                      <a16:colId xmlns:a16="http://schemas.microsoft.com/office/drawing/2014/main" val="3432956878"/>
                    </a:ext>
                  </a:extLst>
                </a:gridCol>
                <a:gridCol w="822960">
                  <a:extLst>
                    <a:ext uri="{9D8B030D-6E8A-4147-A177-3AD203B41FA5}">
                      <a16:colId xmlns:a16="http://schemas.microsoft.com/office/drawing/2014/main" val="2843032958"/>
                    </a:ext>
                  </a:extLst>
                </a:gridCol>
                <a:gridCol w="822960">
                  <a:extLst>
                    <a:ext uri="{9D8B030D-6E8A-4147-A177-3AD203B41FA5}">
                      <a16:colId xmlns:a16="http://schemas.microsoft.com/office/drawing/2014/main" val="1135561477"/>
                    </a:ext>
                  </a:extLst>
                </a:gridCol>
                <a:gridCol w="822960">
                  <a:extLst>
                    <a:ext uri="{9D8B030D-6E8A-4147-A177-3AD203B41FA5}">
                      <a16:colId xmlns:a16="http://schemas.microsoft.com/office/drawing/2014/main" val="3331352789"/>
                    </a:ext>
                  </a:extLst>
                </a:gridCol>
                <a:gridCol w="822960">
                  <a:extLst>
                    <a:ext uri="{9D8B030D-6E8A-4147-A177-3AD203B41FA5}">
                      <a16:colId xmlns:a16="http://schemas.microsoft.com/office/drawing/2014/main" val="4049088028"/>
                    </a:ext>
                  </a:extLst>
                </a:gridCol>
                <a:gridCol w="822960">
                  <a:extLst>
                    <a:ext uri="{9D8B030D-6E8A-4147-A177-3AD203B41FA5}">
                      <a16:colId xmlns:a16="http://schemas.microsoft.com/office/drawing/2014/main" val="36100285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990425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- 2021-05-12 12:52:37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لمة العيد مع اللي بتحبهم متكملش من غير تيميز وكل واحد والطعم اللي بيحبه بقى ... كل سنة و أنتوا طيبين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81138203"/>
                  </a:ext>
                </a:extLst>
              </a:tr>
            </a:tbl>
          </a:graphicData>
        </a:graphic>
      </p:graphicFrame>
      <p:sp>
        <p:nvSpPr>
          <p:cNvPr id="4" name="Text Placeholder 3">
            <a:extLst>
              <a:ext uri="{FF2B5EF4-FFF2-40B4-BE49-F238E27FC236}">
                <a16:creationId xmlns:a16="http://schemas.microsoft.com/office/drawing/2014/main" id="{F153D7A7-00FD-4A02-8369-B680076A9CD7}"/>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876209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72D95-7EFB-459D-A973-334E61256A94}"/>
              </a:ext>
            </a:extLst>
          </p:cNvPr>
          <p:cNvSpPr>
            <a:spLocks noGrp="1"/>
          </p:cNvSpPr>
          <p:nvPr>
            <p:ph type="title"/>
          </p:nvPr>
        </p:nvSpPr>
        <p:spPr/>
        <p:txBody>
          <a:bodyPr/>
          <a:lstStyle/>
          <a:p>
            <a:r>
              <a:rPr lang="en-US"/>
              <a:t>Facebook Top Posts Table | Temmy's - 20 of 26</a:t>
            </a:r>
          </a:p>
        </p:txBody>
      </p:sp>
      <p:graphicFrame>
        <p:nvGraphicFramePr>
          <p:cNvPr id="5" name="Table Placeholder 4">
            <a:extLst>
              <a:ext uri="{FF2B5EF4-FFF2-40B4-BE49-F238E27FC236}">
                <a16:creationId xmlns:a16="http://schemas.microsoft.com/office/drawing/2014/main" id="{E7BBA5F7-E430-4A32-A93A-8B83A5A91D47}"/>
              </a:ext>
            </a:extLst>
          </p:cNvPr>
          <p:cNvGraphicFramePr>
            <a:graphicFrameLocks noGrp="1"/>
          </p:cNvGraphicFramePr>
          <p:nvPr>
            <p:ph type="tbl" sz="quarter" idx="13"/>
            <p:extLst>
              <p:ext uri="{D42A27DB-BD31-4B8C-83A1-F6EECF244321}">
                <p14:modId xmlns:p14="http://schemas.microsoft.com/office/powerpoint/2010/main" val="36376850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56394855"/>
                    </a:ext>
                  </a:extLst>
                </a:gridCol>
                <a:gridCol w="822960">
                  <a:extLst>
                    <a:ext uri="{9D8B030D-6E8A-4147-A177-3AD203B41FA5}">
                      <a16:colId xmlns:a16="http://schemas.microsoft.com/office/drawing/2014/main" val="3639610836"/>
                    </a:ext>
                  </a:extLst>
                </a:gridCol>
                <a:gridCol w="329184">
                  <a:extLst>
                    <a:ext uri="{9D8B030D-6E8A-4147-A177-3AD203B41FA5}">
                      <a16:colId xmlns:a16="http://schemas.microsoft.com/office/drawing/2014/main" val="1508329346"/>
                    </a:ext>
                  </a:extLst>
                </a:gridCol>
                <a:gridCol w="822960">
                  <a:extLst>
                    <a:ext uri="{9D8B030D-6E8A-4147-A177-3AD203B41FA5}">
                      <a16:colId xmlns:a16="http://schemas.microsoft.com/office/drawing/2014/main" val="3621306455"/>
                    </a:ext>
                  </a:extLst>
                </a:gridCol>
                <a:gridCol w="822960">
                  <a:extLst>
                    <a:ext uri="{9D8B030D-6E8A-4147-A177-3AD203B41FA5}">
                      <a16:colId xmlns:a16="http://schemas.microsoft.com/office/drawing/2014/main" val="3120601883"/>
                    </a:ext>
                  </a:extLst>
                </a:gridCol>
                <a:gridCol w="822960">
                  <a:extLst>
                    <a:ext uri="{9D8B030D-6E8A-4147-A177-3AD203B41FA5}">
                      <a16:colId xmlns:a16="http://schemas.microsoft.com/office/drawing/2014/main" val="567876287"/>
                    </a:ext>
                  </a:extLst>
                </a:gridCol>
                <a:gridCol w="822960">
                  <a:extLst>
                    <a:ext uri="{9D8B030D-6E8A-4147-A177-3AD203B41FA5}">
                      <a16:colId xmlns:a16="http://schemas.microsoft.com/office/drawing/2014/main" val="749279283"/>
                    </a:ext>
                  </a:extLst>
                </a:gridCol>
                <a:gridCol w="822960">
                  <a:extLst>
                    <a:ext uri="{9D8B030D-6E8A-4147-A177-3AD203B41FA5}">
                      <a16:colId xmlns:a16="http://schemas.microsoft.com/office/drawing/2014/main" val="2120920209"/>
                    </a:ext>
                  </a:extLst>
                </a:gridCol>
                <a:gridCol w="822960">
                  <a:extLst>
                    <a:ext uri="{9D8B030D-6E8A-4147-A177-3AD203B41FA5}">
                      <a16:colId xmlns:a16="http://schemas.microsoft.com/office/drawing/2014/main" val="1468223878"/>
                    </a:ext>
                  </a:extLst>
                </a:gridCol>
                <a:gridCol w="822960">
                  <a:extLst>
                    <a:ext uri="{9D8B030D-6E8A-4147-A177-3AD203B41FA5}">
                      <a16:colId xmlns:a16="http://schemas.microsoft.com/office/drawing/2014/main" val="184616097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8516793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- 2021-04-28 11:30:53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أساسيات الفطار اللذيذ:</a:t>
                      </a:r>
                      <a:br>
                        <a:rPr kumimoji="0" lang="ar-AE" sz="1000" b="0" i="0" u="none" strike="noStrike" kern="1200" cap="none" spc="0" normalizeH="0" baseline="0" noProof="0">
                          <a:ln>
                            <a:noFill/>
                          </a:ln>
                          <a:solidFill>
                            <a:prstClr val="black"/>
                          </a:solidFill>
                          <a:effectLst/>
                          <a:uLnTx/>
                          <a:uFillTx/>
                          <a:latin typeface="+mn-lt"/>
                          <a:ea typeface="+mn-ea"/>
                          <a:cs typeface="+mn-cs"/>
                        </a:rPr>
                      </a:br>
                      <a:r>
                        <a:rPr kumimoji="0" lang="ar-AE" sz="1000" b="0" i="0" u="none" strike="noStrike" kern="1200" cap="none" spc="0" normalizeH="0" baseline="0" noProof="0">
                          <a:ln>
                            <a:noFill/>
                          </a:ln>
                          <a:solidFill>
                            <a:prstClr val="black"/>
                          </a:solidFill>
                          <a:effectLst/>
                          <a:uLnTx/>
                          <a:uFillTx/>
                          <a:latin typeface="+mn-lt"/>
                          <a:ea typeface="+mn-ea"/>
                          <a:cs typeface="+mn-cs"/>
                        </a:rPr>
                        <a:t> - مُنجز في تحضيره
- أولادك بيحبوه
- مفيد وكله عناصر مغذية
مُنعش في الجو الحر
عشان كده تيميز هو اختيار الفطار الصح لأولادك!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360840389"/>
                  </a:ext>
                </a:extLst>
              </a:tr>
            </a:tbl>
          </a:graphicData>
        </a:graphic>
      </p:graphicFrame>
      <p:sp>
        <p:nvSpPr>
          <p:cNvPr id="4" name="Text Placeholder 3">
            <a:extLst>
              <a:ext uri="{FF2B5EF4-FFF2-40B4-BE49-F238E27FC236}">
                <a16:creationId xmlns:a16="http://schemas.microsoft.com/office/drawing/2014/main" id="{100E460A-3854-4B44-989C-2F541FA78EF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642952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787F6-EEDA-4CE0-8A5B-A9F7E7375340}"/>
              </a:ext>
            </a:extLst>
          </p:cNvPr>
          <p:cNvSpPr>
            <a:spLocks noGrp="1"/>
          </p:cNvSpPr>
          <p:nvPr>
            <p:ph type="title"/>
          </p:nvPr>
        </p:nvSpPr>
        <p:spPr/>
        <p:txBody>
          <a:bodyPr/>
          <a:lstStyle/>
          <a:p>
            <a:r>
              <a:rPr lang="en-US"/>
              <a:t>Facebook Top Posts Table | Temmy's - 21 of 26</a:t>
            </a:r>
          </a:p>
        </p:txBody>
      </p:sp>
      <p:graphicFrame>
        <p:nvGraphicFramePr>
          <p:cNvPr id="5" name="Table Placeholder 4">
            <a:extLst>
              <a:ext uri="{FF2B5EF4-FFF2-40B4-BE49-F238E27FC236}">
                <a16:creationId xmlns:a16="http://schemas.microsoft.com/office/drawing/2014/main" id="{5DEEA245-C3E5-46B8-AE80-CBFB4A999702}"/>
              </a:ext>
            </a:extLst>
          </p:cNvPr>
          <p:cNvGraphicFramePr>
            <a:graphicFrameLocks noGrp="1"/>
          </p:cNvGraphicFramePr>
          <p:nvPr>
            <p:ph type="tbl" sz="quarter" idx="13"/>
            <p:extLst>
              <p:ext uri="{D42A27DB-BD31-4B8C-83A1-F6EECF244321}">
                <p14:modId xmlns:p14="http://schemas.microsoft.com/office/powerpoint/2010/main" val="32182328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18522850"/>
                    </a:ext>
                  </a:extLst>
                </a:gridCol>
                <a:gridCol w="822960">
                  <a:extLst>
                    <a:ext uri="{9D8B030D-6E8A-4147-A177-3AD203B41FA5}">
                      <a16:colId xmlns:a16="http://schemas.microsoft.com/office/drawing/2014/main" val="2784810274"/>
                    </a:ext>
                  </a:extLst>
                </a:gridCol>
                <a:gridCol w="329184">
                  <a:extLst>
                    <a:ext uri="{9D8B030D-6E8A-4147-A177-3AD203B41FA5}">
                      <a16:colId xmlns:a16="http://schemas.microsoft.com/office/drawing/2014/main" val="1763226761"/>
                    </a:ext>
                  </a:extLst>
                </a:gridCol>
                <a:gridCol w="822960">
                  <a:extLst>
                    <a:ext uri="{9D8B030D-6E8A-4147-A177-3AD203B41FA5}">
                      <a16:colId xmlns:a16="http://schemas.microsoft.com/office/drawing/2014/main" val="466248221"/>
                    </a:ext>
                  </a:extLst>
                </a:gridCol>
                <a:gridCol w="822960">
                  <a:extLst>
                    <a:ext uri="{9D8B030D-6E8A-4147-A177-3AD203B41FA5}">
                      <a16:colId xmlns:a16="http://schemas.microsoft.com/office/drawing/2014/main" val="2073262552"/>
                    </a:ext>
                  </a:extLst>
                </a:gridCol>
                <a:gridCol w="822960">
                  <a:extLst>
                    <a:ext uri="{9D8B030D-6E8A-4147-A177-3AD203B41FA5}">
                      <a16:colId xmlns:a16="http://schemas.microsoft.com/office/drawing/2014/main" val="1122046701"/>
                    </a:ext>
                  </a:extLst>
                </a:gridCol>
                <a:gridCol w="822960">
                  <a:extLst>
                    <a:ext uri="{9D8B030D-6E8A-4147-A177-3AD203B41FA5}">
                      <a16:colId xmlns:a16="http://schemas.microsoft.com/office/drawing/2014/main" val="3587046894"/>
                    </a:ext>
                  </a:extLst>
                </a:gridCol>
                <a:gridCol w="822960">
                  <a:extLst>
                    <a:ext uri="{9D8B030D-6E8A-4147-A177-3AD203B41FA5}">
                      <a16:colId xmlns:a16="http://schemas.microsoft.com/office/drawing/2014/main" val="4019347405"/>
                    </a:ext>
                  </a:extLst>
                </a:gridCol>
                <a:gridCol w="822960">
                  <a:extLst>
                    <a:ext uri="{9D8B030D-6E8A-4147-A177-3AD203B41FA5}">
                      <a16:colId xmlns:a16="http://schemas.microsoft.com/office/drawing/2014/main" val="3301619303"/>
                    </a:ext>
                  </a:extLst>
                </a:gridCol>
                <a:gridCol w="822960">
                  <a:extLst>
                    <a:ext uri="{9D8B030D-6E8A-4147-A177-3AD203B41FA5}">
                      <a16:colId xmlns:a16="http://schemas.microsoft.com/office/drawing/2014/main" val="308238742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9221472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- 2021-07-19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عيد فرحته بتكبر و تزيد دايماً مع تيميز... كل سنة و أنتوا طيبين!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733195287"/>
                  </a:ext>
                </a:extLst>
              </a:tr>
            </a:tbl>
          </a:graphicData>
        </a:graphic>
      </p:graphicFrame>
      <p:sp>
        <p:nvSpPr>
          <p:cNvPr id="4" name="Text Placeholder 3">
            <a:extLst>
              <a:ext uri="{FF2B5EF4-FFF2-40B4-BE49-F238E27FC236}">
                <a16:creationId xmlns:a16="http://schemas.microsoft.com/office/drawing/2014/main" id="{EF1AB57C-7C78-4205-8CC1-7F87FD8BEBBB}"/>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016741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3B964-6454-43C9-B29A-71182B81240C}"/>
              </a:ext>
            </a:extLst>
          </p:cNvPr>
          <p:cNvSpPr>
            <a:spLocks noGrp="1"/>
          </p:cNvSpPr>
          <p:nvPr>
            <p:ph type="title"/>
          </p:nvPr>
        </p:nvSpPr>
        <p:spPr/>
        <p:txBody>
          <a:bodyPr/>
          <a:lstStyle/>
          <a:p>
            <a:r>
              <a:rPr lang="en-US"/>
              <a:t>Facebook Top Posts Table | Temmy's - 22 of 26</a:t>
            </a:r>
          </a:p>
        </p:txBody>
      </p:sp>
      <p:graphicFrame>
        <p:nvGraphicFramePr>
          <p:cNvPr id="5" name="Table Placeholder 4">
            <a:extLst>
              <a:ext uri="{FF2B5EF4-FFF2-40B4-BE49-F238E27FC236}">
                <a16:creationId xmlns:a16="http://schemas.microsoft.com/office/drawing/2014/main" id="{DE0E5162-C2F8-46C9-AAFC-8878461451B0}"/>
              </a:ext>
            </a:extLst>
          </p:cNvPr>
          <p:cNvGraphicFramePr>
            <a:graphicFrameLocks noGrp="1"/>
          </p:cNvGraphicFramePr>
          <p:nvPr>
            <p:ph type="tbl" sz="quarter" idx="13"/>
            <p:extLst>
              <p:ext uri="{D42A27DB-BD31-4B8C-83A1-F6EECF244321}">
                <p14:modId xmlns:p14="http://schemas.microsoft.com/office/powerpoint/2010/main" val="6531328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04527411"/>
                    </a:ext>
                  </a:extLst>
                </a:gridCol>
                <a:gridCol w="822960">
                  <a:extLst>
                    <a:ext uri="{9D8B030D-6E8A-4147-A177-3AD203B41FA5}">
                      <a16:colId xmlns:a16="http://schemas.microsoft.com/office/drawing/2014/main" val="22511126"/>
                    </a:ext>
                  </a:extLst>
                </a:gridCol>
                <a:gridCol w="329184">
                  <a:extLst>
                    <a:ext uri="{9D8B030D-6E8A-4147-A177-3AD203B41FA5}">
                      <a16:colId xmlns:a16="http://schemas.microsoft.com/office/drawing/2014/main" val="2541290086"/>
                    </a:ext>
                  </a:extLst>
                </a:gridCol>
                <a:gridCol w="822960">
                  <a:extLst>
                    <a:ext uri="{9D8B030D-6E8A-4147-A177-3AD203B41FA5}">
                      <a16:colId xmlns:a16="http://schemas.microsoft.com/office/drawing/2014/main" val="2845705700"/>
                    </a:ext>
                  </a:extLst>
                </a:gridCol>
                <a:gridCol w="822960">
                  <a:extLst>
                    <a:ext uri="{9D8B030D-6E8A-4147-A177-3AD203B41FA5}">
                      <a16:colId xmlns:a16="http://schemas.microsoft.com/office/drawing/2014/main" val="4183976792"/>
                    </a:ext>
                  </a:extLst>
                </a:gridCol>
                <a:gridCol w="822960">
                  <a:extLst>
                    <a:ext uri="{9D8B030D-6E8A-4147-A177-3AD203B41FA5}">
                      <a16:colId xmlns:a16="http://schemas.microsoft.com/office/drawing/2014/main" val="3550200874"/>
                    </a:ext>
                  </a:extLst>
                </a:gridCol>
                <a:gridCol w="822960">
                  <a:extLst>
                    <a:ext uri="{9D8B030D-6E8A-4147-A177-3AD203B41FA5}">
                      <a16:colId xmlns:a16="http://schemas.microsoft.com/office/drawing/2014/main" val="3176797189"/>
                    </a:ext>
                  </a:extLst>
                </a:gridCol>
                <a:gridCol w="822960">
                  <a:extLst>
                    <a:ext uri="{9D8B030D-6E8A-4147-A177-3AD203B41FA5}">
                      <a16:colId xmlns:a16="http://schemas.microsoft.com/office/drawing/2014/main" val="3503294969"/>
                    </a:ext>
                  </a:extLst>
                </a:gridCol>
                <a:gridCol w="822960">
                  <a:extLst>
                    <a:ext uri="{9D8B030D-6E8A-4147-A177-3AD203B41FA5}">
                      <a16:colId xmlns:a16="http://schemas.microsoft.com/office/drawing/2014/main" val="2102714973"/>
                    </a:ext>
                  </a:extLst>
                </a:gridCol>
                <a:gridCol w="822960">
                  <a:extLst>
                    <a:ext uri="{9D8B030D-6E8A-4147-A177-3AD203B41FA5}">
                      <a16:colId xmlns:a16="http://schemas.microsoft.com/office/drawing/2014/main" val="222921951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639207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- 2021-04-22 14:13:10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الأمهات بتكون مشغولة في رمضان و بتبقى عندها نفس الحيرة، الفايدة والطعم الحلو ولا السرعة والإنبساط؟ ​
منحتاريش كتير عشان مع تيميز هتقدمي لأولادك كل ده في طبق واحد.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52525116"/>
                  </a:ext>
                </a:extLst>
              </a:tr>
            </a:tbl>
          </a:graphicData>
        </a:graphic>
      </p:graphicFrame>
      <p:sp>
        <p:nvSpPr>
          <p:cNvPr id="4" name="Text Placeholder 3">
            <a:extLst>
              <a:ext uri="{FF2B5EF4-FFF2-40B4-BE49-F238E27FC236}">
                <a16:creationId xmlns:a16="http://schemas.microsoft.com/office/drawing/2014/main" id="{93D5A24B-56B5-42BA-8B10-88935BC92157}"/>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676123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60C16-0799-4300-8197-7C905D7C5257}"/>
              </a:ext>
            </a:extLst>
          </p:cNvPr>
          <p:cNvSpPr>
            <a:spLocks noGrp="1"/>
          </p:cNvSpPr>
          <p:nvPr>
            <p:ph type="title"/>
          </p:nvPr>
        </p:nvSpPr>
        <p:spPr/>
        <p:txBody>
          <a:bodyPr/>
          <a:lstStyle/>
          <a:p>
            <a:r>
              <a:rPr lang="en-US"/>
              <a:t>Facebook Top Posts Table | Temmy's - 23 of 26</a:t>
            </a:r>
          </a:p>
        </p:txBody>
      </p:sp>
      <p:graphicFrame>
        <p:nvGraphicFramePr>
          <p:cNvPr id="5" name="Table Placeholder 4">
            <a:extLst>
              <a:ext uri="{FF2B5EF4-FFF2-40B4-BE49-F238E27FC236}">
                <a16:creationId xmlns:a16="http://schemas.microsoft.com/office/drawing/2014/main" id="{D1DA1B38-79CE-4474-B699-337FABAB7A66}"/>
              </a:ext>
            </a:extLst>
          </p:cNvPr>
          <p:cNvGraphicFramePr>
            <a:graphicFrameLocks noGrp="1"/>
          </p:cNvGraphicFramePr>
          <p:nvPr>
            <p:ph type="tbl" sz="quarter" idx="13"/>
            <p:extLst>
              <p:ext uri="{D42A27DB-BD31-4B8C-83A1-F6EECF244321}">
                <p14:modId xmlns:p14="http://schemas.microsoft.com/office/powerpoint/2010/main" val="38293347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56794895"/>
                    </a:ext>
                  </a:extLst>
                </a:gridCol>
                <a:gridCol w="822960">
                  <a:extLst>
                    <a:ext uri="{9D8B030D-6E8A-4147-A177-3AD203B41FA5}">
                      <a16:colId xmlns:a16="http://schemas.microsoft.com/office/drawing/2014/main" val="696301670"/>
                    </a:ext>
                  </a:extLst>
                </a:gridCol>
                <a:gridCol w="329184">
                  <a:extLst>
                    <a:ext uri="{9D8B030D-6E8A-4147-A177-3AD203B41FA5}">
                      <a16:colId xmlns:a16="http://schemas.microsoft.com/office/drawing/2014/main" val="1379563428"/>
                    </a:ext>
                  </a:extLst>
                </a:gridCol>
                <a:gridCol w="822960">
                  <a:extLst>
                    <a:ext uri="{9D8B030D-6E8A-4147-A177-3AD203B41FA5}">
                      <a16:colId xmlns:a16="http://schemas.microsoft.com/office/drawing/2014/main" val="2552848598"/>
                    </a:ext>
                  </a:extLst>
                </a:gridCol>
                <a:gridCol w="822960">
                  <a:extLst>
                    <a:ext uri="{9D8B030D-6E8A-4147-A177-3AD203B41FA5}">
                      <a16:colId xmlns:a16="http://schemas.microsoft.com/office/drawing/2014/main" val="734829001"/>
                    </a:ext>
                  </a:extLst>
                </a:gridCol>
                <a:gridCol w="822960">
                  <a:extLst>
                    <a:ext uri="{9D8B030D-6E8A-4147-A177-3AD203B41FA5}">
                      <a16:colId xmlns:a16="http://schemas.microsoft.com/office/drawing/2014/main" val="3474105607"/>
                    </a:ext>
                  </a:extLst>
                </a:gridCol>
                <a:gridCol w="822960">
                  <a:extLst>
                    <a:ext uri="{9D8B030D-6E8A-4147-A177-3AD203B41FA5}">
                      <a16:colId xmlns:a16="http://schemas.microsoft.com/office/drawing/2014/main" val="2720834240"/>
                    </a:ext>
                  </a:extLst>
                </a:gridCol>
                <a:gridCol w="822960">
                  <a:extLst>
                    <a:ext uri="{9D8B030D-6E8A-4147-A177-3AD203B41FA5}">
                      <a16:colId xmlns:a16="http://schemas.microsoft.com/office/drawing/2014/main" val="278551703"/>
                    </a:ext>
                  </a:extLst>
                </a:gridCol>
                <a:gridCol w="822960">
                  <a:extLst>
                    <a:ext uri="{9D8B030D-6E8A-4147-A177-3AD203B41FA5}">
                      <a16:colId xmlns:a16="http://schemas.microsoft.com/office/drawing/2014/main" val="2649624353"/>
                    </a:ext>
                  </a:extLst>
                </a:gridCol>
                <a:gridCol w="822960">
                  <a:extLst>
                    <a:ext uri="{9D8B030D-6E8A-4147-A177-3AD203B41FA5}">
                      <a16:colId xmlns:a16="http://schemas.microsoft.com/office/drawing/2014/main" val="13266918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7932065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- 2021-02-13 09:56:07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مفيش أحلى من طبق تيميز كورن فليكس تبدأي بيه يوم أولادك عشان تعبريلهم عن حبك.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965847154"/>
                  </a:ext>
                </a:extLst>
              </a:tr>
            </a:tbl>
          </a:graphicData>
        </a:graphic>
      </p:graphicFrame>
      <p:sp>
        <p:nvSpPr>
          <p:cNvPr id="4" name="Text Placeholder 3">
            <a:extLst>
              <a:ext uri="{FF2B5EF4-FFF2-40B4-BE49-F238E27FC236}">
                <a16:creationId xmlns:a16="http://schemas.microsoft.com/office/drawing/2014/main" id="{4BD37D48-958E-4386-9E8C-D885D1E7460F}"/>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619577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5C9B6-E766-4B54-A9A5-DF20785DB28B}"/>
              </a:ext>
            </a:extLst>
          </p:cNvPr>
          <p:cNvSpPr>
            <a:spLocks noGrp="1"/>
          </p:cNvSpPr>
          <p:nvPr>
            <p:ph type="title"/>
          </p:nvPr>
        </p:nvSpPr>
        <p:spPr/>
        <p:txBody>
          <a:bodyPr/>
          <a:lstStyle/>
          <a:p>
            <a:r>
              <a:rPr lang="en-US"/>
              <a:t>Facebook Top Posts Table | Temmy's - 24 of 26</a:t>
            </a:r>
          </a:p>
        </p:txBody>
      </p:sp>
      <p:graphicFrame>
        <p:nvGraphicFramePr>
          <p:cNvPr id="5" name="Table Placeholder 4">
            <a:extLst>
              <a:ext uri="{FF2B5EF4-FFF2-40B4-BE49-F238E27FC236}">
                <a16:creationId xmlns:a16="http://schemas.microsoft.com/office/drawing/2014/main" id="{9A8C50FB-8BFF-41D5-8B29-0FD8EDFE5A91}"/>
              </a:ext>
            </a:extLst>
          </p:cNvPr>
          <p:cNvGraphicFramePr>
            <a:graphicFrameLocks noGrp="1"/>
          </p:cNvGraphicFramePr>
          <p:nvPr>
            <p:ph type="tbl" sz="quarter" idx="13"/>
            <p:extLst>
              <p:ext uri="{D42A27DB-BD31-4B8C-83A1-F6EECF244321}">
                <p14:modId xmlns:p14="http://schemas.microsoft.com/office/powerpoint/2010/main" val="404082793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81616246"/>
                    </a:ext>
                  </a:extLst>
                </a:gridCol>
                <a:gridCol w="822960">
                  <a:extLst>
                    <a:ext uri="{9D8B030D-6E8A-4147-A177-3AD203B41FA5}">
                      <a16:colId xmlns:a16="http://schemas.microsoft.com/office/drawing/2014/main" val="2068972661"/>
                    </a:ext>
                  </a:extLst>
                </a:gridCol>
                <a:gridCol w="329184">
                  <a:extLst>
                    <a:ext uri="{9D8B030D-6E8A-4147-A177-3AD203B41FA5}">
                      <a16:colId xmlns:a16="http://schemas.microsoft.com/office/drawing/2014/main" val="1731526579"/>
                    </a:ext>
                  </a:extLst>
                </a:gridCol>
                <a:gridCol w="822960">
                  <a:extLst>
                    <a:ext uri="{9D8B030D-6E8A-4147-A177-3AD203B41FA5}">
                      <a16:colId xmlns:a16="http://schemas.microsoft.com/office/drawing/2014/main" val="3646686380"/>
                    </a:ext>
                  </a:extLst>
                </a:gridCol>
                <a:gridCol w="822960">
                  <a:extLst>
                    <a:ext uri="{9D8B030D-6E8A-4147-A177-3AD203B41FA5}">
                      <a16:colId xmlns:a16="http://schemas.microsoft.com/office/drawing/2014/main" val="2387290984"/>
                    </a:ext>
                  </a:extLst>
                </a:gridCol>
                <a:gridCol w="822960">
                  <a:extLst>
                    <a:ext uri="{9D8B030D-6E8A-4147-A177-3AD203B41FA5}">
                      <a16:colId xmlns:a16="http://schemas.microsoft.com/office/drawing/2014/main" val="338809610"/>
                    </a:ext>
                  </a:extLst>
                </a:gridCol>
                <a:gridCol w="822960">
                  <a:extLst>
                    <a:ext uri="{9D8B030D-6E8A-4147-A177-3AD203B41FA5}">
                      <a16:colId xmlns:a16="http://schemas.microsoft.com/office/drawing/2014/main" val="1814137349"/>
                    </a:ext>
                  </a:extLst>
                </a:gridCol>
                <a:gridCol w="822960">
                  <a:extLst>
                    <a:ext uri="{9D8B030D-6E8A-4147-A177-3AD203B41FA5}">
                      <a16:colId xmlns:a16="http://schemas.microsoft.com/office/drawing/2014/main" val="28310511"/>
                    </a:ext>
                  </a:extLst>
                </a:gridCol>
                <a:gridCol w="822960">
                  <a:extLst>
                    <a:ext uri="{9D8B030D-6E8A-4147-A177-3AD203B41FA5}">
                      <a16:colId xmlns:a16="http://schemas.microsoft.com/office/drawing/2014/main" val="1847916632"/>
                    </a:ext>
                  </a:extLst>
                </a:gridCol>
                <a:gridCol w="822960">
                  <a:extLst>
                    <a:ext uri="{9D8B030D-6E8A-4147-A177-3AD203B41FA5}">
                      <a16:colId xmlns:a16="http://schemas.microsoft.com/office/drawing/2014/main" val="16449933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84283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- 2021-11-15 09:34:07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تيميز حل المعادلة الصعبة لفطار مغذي، سهل، لذيذ، شكله يبسطهم ويشجعهم.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73109020"/>
                  </a:ext>
                </a:extLst>
              </a:tr>
            </a:tbl>
          </a:graphicData>
        </a:graphic>
      </p:graphicFrame>
      <p:sp>
        <p:nvSpPr>
          <p:cNvPr id="4" name="Text Placeholder 3">
            <a:extLst>
              <a:ext uri="{FF2B5EF4-FFF2-40B4-BE49-F238E27FC236}">
                <a16:creationId xmlns:a16="http://schemas.microsoft.com/office/drawing/2014/main" id="{C6A8FF52-9120-467C-9A06-75702AAC1E9A}"/>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072249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7B15A-C241-4A80-B360-6C3E6FCFC571}"/>
              </a:ext>
            </a:extLst>
          </p:cNvPr>
          <p:cNvSpPr>
            <a:spLocks noGrp="1"/>
          </p:cNvSpPr>
          <p:nvPr>
            <p:ph type="title"/>
          </p:nvPr>
        </p:nvSpPr>
        <p:spPr/>
        <p:txBody>
          <a:bodyPr/>
          <a:lstStyle/>
          <a:p>
            <a:r>
              <a:rPr lang="en-US"/>
              <a:t>Facebook Top Posts Table | Temmy's - 25 of 26</a:t>
            </a:r>
          </a:p>
        </p:txBody>
      </p:sp>
      <p:graphicFrame>
        <p:nvGraphicFramePr>
          <p:cNvPr id="5" name="Table Placeholder 4">
            <a:extLst>
              <a:ext uri="{FF2B5EF4-FFF2-40B4-BE49-F238E27FC236}">
                <a16:creationId xmlns:a16="http://schemas.microsoft.com/office/drawing/2014/main" id="{906F9277-F6EF-4F9B-9F87-0273E669CC97}"/>
              </a:ext>
            </a:extLst>
          </p:cNvPr>
          <p:cNvGraphicFramePr>
            <a:graphicFrameLocks noGrp="1"/>
          </p:cNvGraphicFramePr>
          <p:nvPr>
            <p:ph type="tbl" sz="quarter" idx="13"/>
            <p:extLst>
              <p:ext uri="{D42A27DB-BD31-4B8C-83A1-F6EECF244321}">
                <p14:modId xmlns:p14="http://schemas.microsoft.com/office/powerpoint/2010/main" val="202290859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8171306"/>
                    </a:ext>
                  </a:extLst>
                </a:gridCol>
                <a:gridCol w="822960">
                  <a:extLst>
                    <a:ext uri="{9D8B030D-6E8A-4147-A177-3AD203B41FA5}">
                      <a16:colId xmlns:a16="http://schemas.microsoft.com/office/drawing/2014/main" val="2001468366"/>
                    </a:ext>
                  </a:extLst>
                </a:gridCol>
                <a:gridCol w="329184">
                  <a:extLst>
                    <a:ext uri="{9D8B030D-6E8A-4147-A177-3AD203B41FA5}">
                      <a16:colId xmlns:a16="http://schemas.microsoft.com/office/drawing/2014/main" val="3180052441"/>
                    </a:ext>
                  </a:extLst>
                </a:gridCol>
                <a:gridCol w="822960">
                  <a:extLst>
                    <a:ext uri="{9D8B030D-6E8A-4147-A177-3AD203B41FA5}">
                      <a16:colId xmlns:a16="http://schemas.microsoft.com/office/drawing/2014/main" val="3181740221"/>
                    </a:ext>
                  </a:extLst>
                </a:gridCol>
                <a:gridCol w="822960">
                  <a:extLst>
                    <a:ext uri="{9D8B030D-6E8A-4147-A177-3AD203B41FA5}">
                      <a16:colId xmlns:a16="http://schemas.microsoft.com/office/drawing/2014/main" val="375003773"/>
                    </a:ext>
                  </a:extLst>
                </a:gridCol>
                <a:gridCol w="822960">
                  <a:extLst>
                    <a:ext uri="{9D8B030D-6E8A-4147-A177-3AD203B41FA5}">
                      <a16:colId xmlns:a16="http://schemas.microsoft.com/office/drawing/2014/main" val="784667706"/>
                    </a:ext>
                  </a:extLst>
                </a:gridCol>
                <a:gridCol w="822960">
                  <a:extLst>
                    <a:ext uri="{9D8B030D-6E8A-4147-A177-3AD203B41FA5}">
                      <a16:colId xmlns:a16="http://schemas.microsoft.com/office/drawing/2014/main" val="2868136737"/>
                    </a:ext>
                  </a:extLst>
                </a:gridCol>
                <a:gridCol w="822960">
                  <a:extLst>
                    <a:ext uri="{9D8B030D-6E8A-4147-A177-3AD203B41FA5}">
                      <a16:colId xmlns:a16="http://schemas.microsoft.com/office/drawing/2014/main" val="1759633965"/>
                    </a:ext>
                  </a:extLst>
                </a:gridCol>
                <a:gridCol w="822960">
                  <a:extLst>
                    <a:ext uri="{9D8B030D-6E8A-4147-A177-3AD203B41FA5}">
                      <a16:colId xmlns:a16="http://schemas.microsoft.com/office/drawing/2014/main" val="3041102098"/>
                    </a:ext>
                  </a:extLst>
                </a:gridCol>
                <a:gridCol w="822960">
                  <a:extLst>
                    <a:ext uri="{9D8B030D-6E8A-4147-A177-3AD203B41FA5}">
                      <a16:colId xmlns:a16="http://schemas.microsoft.com/office/drawing/2014/main" val="4362803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8070858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- 2021-05-02 11:16:45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السنة دي طقوس شم النسيم ممكن تتغير شوية عشان رمضان،  بس الحاجة اللي هتفضل ثابتة معانا كل سنة هي طبق الكورن فليكس بالطعم اللي بتحيه من تيميز.
#تيميز
#فطار_يبسط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135691373"/>
                  </a:ext>
                </a:extLst>
              </a:tr>
            </a:tbl>
          </a:graphicData>
        </a:graphic>
      </p:graphicFrame>
      <p:sp>
        <p:nvSpPr>
          <p:cNvPr id="4" name="Text Placeholder 3">
            <a:extLst>
              <a:ext uri="{FF2B5EF4-FFF2-40B4-BE49-F238E27FC236}">
                <a16:creationId xmlns:a16="http://schemas.microsoft.com/office/drawing/2014/main" id="{B3E4FAE9-EAD1-4162-AA4E-95DFF2570635}"/>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889568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5BF7C-5DE6-41F6-88C5-BF1E179A6D6E}"/>
              </a:ext>
            </a:extLst>
          </p:cNvPr>
          <p:cNvSpPr>
            <a:spLocks noGrp="1"/>
          </p:cNvSpPr>
          <p:nvPr>
            <p:ph type="title"/>
          </p:nvPr>
        </p:nvSpPr>
        <p:spPr/>
        <p:txBody>
          <a:bodyPr/>
          <a:lstStyle/>
          <a:p>
            <a:r>
              <a:rPr lang="en-US"/>
              <a:t>Facebook Top Posts Table | Temmy's - 26 of 26</a:t>
            </a:r>
          </a:p>
        </p:txBody>
      </p:sp>
      <p:graphicFrame>
        <p:nvGraphicFramePr>
          <p:cNvPr id="5" name="Table Placeholder 4">
            <a:extLst>
              <a:ext uri="{FF2B5EF4-FFF2-40B4-BE49-F238E27FC236}">
                <a16:creationId xmlns:a16="http://schemas.microsoft.com/office/drawing/2014/main" id="{ED2B3260-29CC-44D9-B990-311D995CC129}"/>
              </a:ext>
            </a:extLst>
          </p:cNvPr>
          <p:cNvGraphicFramePr>
            <a:graphicFrameLocks noGrp="1"/>
          </p:cNvGraphicFramePr>
          <p:nvPr>
            <p:ph type="tbl" sz="quarter" idx="13"/>
            <p:extLst>
              <p:ext uri="{D42A27DB-BD31-4B8C-83A1-F6EECF244321}">
                <p14:modId xmlns:p14="http://schemas.microsoft.com/office/powerpoint/2010/main" val="3341497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08036724"/>
                    </a:ext>
                  </a:extLst>
                </a:gridCol>
                <a:gridCol w="822960">
                  <a:extLst>
                    <a:ext uri="{9D8B030D-6E8A-4147-A177-3AD203B41FA5}">
                      <a16:colId xmlns:a16="http://schemas.microsoft.com/office/drawing/2014/main" val="4202548884"/>
                    </a:ext>
                  </a:extLst>
                </a:gridCol>
                <a:gridCol w="329184">
                  <a:extLst>
                    <a:ext uri="{9D8B030D-6E8A-4147-A177-3AD203B41FA5}">
                      <a16:colId xmlns:a16="http://schemas.microsoft.com/office/drawing/2014/main" val="3278462188"/>
                    </a:ext>
                  </a:extLst>
                </a:gridCol>
                <a:gridCol w="822960">
                  <a:extLst>
                    <a:ext uri="{9D8B030D-6E8A-4147-A177-3AD203B41FA5}">
                      <a16:colId xmlns:a16="http://schemas.microsoft.com/office/drawing/2014/main" val="1575866022"/>
                    </a:ext>
                  </a:extLst>
                </a:gridCol>
                <a:gridCol w="822960">
                  <a:extLst>
                    <a:ext uri="{9D8B030D-6E8A-4147-A177-3AD203B41FA5}">
                      <a16:colId xmlns:a16="http://schemas.microsoft.com/office/drawing/2014/main" val="1535811169"/>
                    </a:ext>
                  </a:extLst>
                </a:gridCol>
                <a:gridCol w="822960">
                  <a:extLst>
                    <a:ext uri="{9D8B030D-6E8A-4147-A177-3AD203B41FA5}">
                      <a16:colId xmlns:a16="http://schemas.microsoft.com/office/drawing/2014/main" val="3455050575"/>
                    </a:ext>
                  </a:extLst>
                </a:gridCol>
                <a:gridCol w="822960">
                  <a:extLst>
                    <a:ext uri="{9D8B030D-6E8A-4147-A177-3AD203B41FA5}">
                      <a16:colId xmlns:a16="http://schemas.microsoft.com/office/drawing/2014/main" val="1185100946"/>
                    </a:ext>
                  </a:extLst>
                </a:gridCol>
                <a:gridCol w="822960">
                  <a:extLst>
                    <a:ext uri="{9D8B030D-6E8A-4147-A177-3AD203B41FA5}">
                      <a16:colId xmlns:a16="http://schemas.microsoft.com/office/drawing/2014/main" val="627627788"/>
                    </a:ext>
                  </a:extLst>
                </a:gridCol>
                <a:gridCol w="822960">
                  <a:extLst>
                    <a:ext uri="{9D8B030D-6E8A-4147-A177-3AD203B41FA5}">
                      <a16:colId xmlns:a16="http://schemas.microsoft.com/office/drawing/2014/main" val="1010651965"/>
                    </a:ext>
                  </a:extLst>
                </a:gridCol>
                <a:gridCol w="822960">
                  <a:extLst>
                    <a:ext uri="{9D8B030D-6E8A-4147-A177-3AD203B41FA5}">
                      <a16:colId xmlns:a16="http://schemas.microsoft.com/office/drawing/2014/main" val="24230346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323898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Temmy's - 2021-03-21 11:52:03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لكل أم بتدور دايما لأولادها على ألذ و أفيد الإختيارات... كل سنة وانتي طيبة.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23507394"/>
                  </a:ext>
                </a:extLst>
              </a:tr>
            </a:tbl>
          </a:graphicData>
        </a:graphic>
      </p:graphicFrame>
      <p:sp>
        <p:nvSpPr>
          <p:cNvPr id="4" name="Text Placeholder 3">
            <a:extLst>
              <a:ext uri="{FF2B5EF4-FFF2-40B4-BE49-F238E27FC236}">
                <a16:creationId xmlns:a16="http://schemas.microsoft.com/office/drawing/2014/main" id="{07FA425A-05C7-4F54-8C95-D9A9F65FC44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6044954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20220223_124457</Template>
  <TotalTime>4</TotalTime>
  <Words>1025</Words>
  <Application>Microsoft Office PowerPoint</Application>
  <PresentationFormat>On-screen Show (16:9)</PresentationFormat>
  <Paragraphs>562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Top Posts Table | Temmy's - 1 of 26</vt:lpstr>
      <vt:lpstr>Facebook Top Posts Table | Temmy's - 2 of 26</vt:lpstr>
      <vt:lpstr>Facebook Top Posts Table | Temmy's - 3 of 26</vt:lpstr>
      <vt:lpstr>Facebook Top Posts Table | Temmy's - 4 of 26</vt:lpstr>
      <vt:lpstr>Facebook Top Posts Table | Temmy's - 5 of 26</vt:lpstr>
      <vt:lpstr>Facebook Top Posts Table | Temmy's - 6 of 26</vt:lpstr>
      <vt:lpstr>Facebook Top Posts Table | Temmy's - 7 of 26</vt:lpstr>
      <vt:lpstr>Facebook Top Posts Table | Temmy's - 8 of 26</vt:lpstr>
      <vt:lpstr>Facebook Top Posts Table | Temmy's - 9 of 26</vt:lpstr>
      <vt:lpstr>Facebook Top Posts Table | Temmy's - 10 of 26</vt:lpstr>
      <vt:lpstr>Facebook Top Posts Table | Temmy's - 11 of 26</vt:lpstr>
      <vt:lpstr>Facebook Top Posts Table | Temmy's - 12 of 26</vt:lpstr>
      <vt:lpstr>Facebook Top Posts Table | Temmy's - 13 of 26</vt:lpstr>
      <vt:lpstr>Facebook Top Posts Table | Temmy's - 14 of 26</vt:lpstr>
      <vt:lpstr>Facebook Top Posts Table | Temmy's - 15 of 26</vt:lpstr>
      <vt:lpstr>Facebook Top Posts Table | Temmy's - 16 of 26</vt:lpstr>
      <vt:lpstr>Facebook Top Posts Table | Temmy's - 17 of 26</vt:lpstr>
      <vt:lpstr>Facebook Top Posts Table | Temmy's - 18 of 26</vt:lpstr>
      <vt:lpstr>Facebook Top Posts Table | Temmy's - 19 of 26</vt:lpstr>
      <vt:lpstr>Facebook Top Posts Table | Temmy's - 20 of 26</vt:lpstr>
      <vt:lpstr>Facebook Top Posts Table | Temmy's - 21 of 26</vt:lpstr>
      <vt:lpstr>Facebook Top Posts Table | Temmy's - 22 of 26</vt:lpstr>
      <vt:lpstr>Facebook Top Posts Table | Temmy's - 23 of 26</vt:lpstr>
      <vt:lpstr>Facebook Top Posts Table | Temmy's - 24 of 26</vt:lpstr>
      <vt:lpstr>Facebook Top Posts Table | Temmy's - 25 of 26</vt:lpstr>
      <vt:lpstr>Facebook Top Posts Table | Temmy's - 26 of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Top Posts Table | Temmy's - 1 of 26</dc:title>
  <dc:creator>Administrator</dc:creator>
  <cp:lastModifiedBy>Administrator</cp:lastModifiedBy>
  <cp:revision>1</cp:revision>
  <dcterms:created xsi:type="dcterms:W3CDTF">2022-02-23T12:44:58Z</dcterms:created>
  <dcterms:modified xsi:type="dcterms:W3CDTF">2022-02-23T12:49:13Z</dcterms:modified>
</cp:coreProperties>
</file>