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4" r:id="rId115"/>
    <p:sldId id="375" r:id="rId116"/>
    <p:sldId id="376" r:id="rId117"/>
    <p:sldId id="377" r:id="rId118"/>
    <p:sldId id="378" r:id="rId119"/>
    <p:sldId id="379" r:id="rId120"/>
    <p:sldId id="380" r:id="rId121"/>
    <p:sldId id="381"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6" r:id="rId136"/>
    <p:sldId id="397" r:id="rId137"/>
    <p:sldId id="398" r:id="rId138"/>
    <p:sldId id="399" r:id="rId139"/>
    <p:sldId id="400" r:id="rId140"/>
    <p:sldId id="401" r:id="rId141"/>
    <p:sldId id="402" r:id="rId142"/>
    <p:sldId id="403" r:id="rId143"/>
    <p:sldId id="405" r:id="rId144"/>
    <p:sldId id="406" r:id="rId145"/>
    <p:sldId id="407" r:id="rId146"/>
    <p:sldId id="408" r:id="rId147"/>
    <p:sldId id="409" r:id="rId148"/>
    <p:sldId id="410" r:id="rId149"/>
    <p:sldId id="411" r:id="rId150"/>
    <p:sldId id="412" r:id="rId151"/>
    <p:sldId id="414" r:id="rId152"/>
    <p:sldId id="415" r:id="rId153"/>
    <p:sldId id="416" r:id="rId154"/>
    <p:sldId id="417" r:id="rId155"/>
    <p:sldId id="418" r:id="rId156"/>
    <p:sldId id="420" r:id="rId157"/>
    <p:sldId id="421" r:id="rId158"/>
    <p:sldId id="422" r:id="rId159"/>
    <p:sldId id="423" r:id="rId160"/>
    <p:sldId id="424" r:id="rId161"/>
    <p:sldId id="425" r:id="rId162"/>
    <p:sldId id="426" r:id="rId163"/>
    <p:sldId id="427" r:id="rId164"/>
    <p:sldId id="428" r:id="rId165"/>
    <p:sldId id="429" r:id="rId166"/>
    <p:sldId id="430" r:id="rId167"/>
    <p:sldId id="431" r:id="rId168"/>
    <p:sldId id="432" r:id="rId169"/>
    <p:sldId id="433" r:id="rId170"/>
    <p:sldId id="434" r:id="rId171"/>
    <p:sldId id="435" r:id="rId172"/>
    <p:sldId id="436" r:id="rId173"/>
    <p:sldId id="437" r:id="rId174"/>
    <p:sldId id="438" r:id="rId175"/>
    <p:sldId id="439" r:id="rId176"/>
    <p:sldId id="441" r:id="rId177"/>
    <p:sldId id="442" r:id="rId178"/>
    <p:sldId id="443" r:id="rId179"/>
    <p:sldId id="444" r:id="rId180"/>
    <p:sldId id="445" r:id="rId181"/>
    <p:sldId id="446" r:id="rId182"/>
    <p:sldId id="447" r:id="rId183"/>
    <p:sldId id="448" r:id="rId184"/>
    <p:sldId id="449" r:id="rId185"/>
    <p:sldId id="450" r:id="rId186"/>
    <p:sldId id="451" r:id="rId187"/>
    <p:sldId id="452" r:id="rId188"/>
    <p:sldId id="453" r:id="rId189"/>
    <p:sldId id="454" r:id="rId190"/>
    <p:sldId id="455" r:id="rId191"/>
    <p:sldId id="456" r:id="rId192"/>
    <p:sldId id="457" r:id="rId193"/>
    <p:sldId id="458" r:id="rId194"/>
    <p:sldId id="459" r:id="rId195"/>
    <p:sldId id="460" r:id="rId196"/>
    <p:sldId id="461" r:id="rId197"/>
    <p:sldId id="463" r:id="rId198"/>
    <p:sldId id="464" r:id="rId199"/>
    <p:sldId id="465" r:id="rId200"/>
    <p:sldId id="466" r:id="rId201"/>
    <p:sldId id="467" r:id="rId202"/>
    <p:sldId id="468" r:id="rId203"/>
    <p:sldId id="469" r:id="rId204"/>
    <p:sldId id="470" r:id="rId205"/>
    <p:sldId id="471" r:id="rId206"/>
    <p:sldId id="472" r:id="rId207"/>
    <p:sldId id="473" r:id="rId208"/>
    <p:sldId id="474" r:id="rId209"/>
    <p:sldId id="475" r:id="rId210"/>
    <p:sldId id="476" r:id="rId211"/>
    <p:sldId id="477" r:id="rId212"/>
    <p:sldId id="478" r:id="rId213"/>
    <p:sldId id="479" r:id="rId214"/>
    <p:sldId id="480" r:id="rId215"/>
    <p:sldId id="481" r:id="rId216"/>
    <p:sldId id="483" r:id="rId217"/>
    <p:sldId id="484" r:id="rId218"/>
    <p:sldId id="485" r:id="rId219"/>
    <p:sldId id="486" r:id="rId220"/>
    <p:sldId id="487" r:id="rId221"/>
    <p:sldId id="488" r:id="rId222"/>
    <p:sldId id="489" r:id="rId223"/>
    <p:sldId id="490" r:id="rId224"/>
    <p:sldId id="491" r:id="rId225"/>
    <p:sldId id="492" r:id="rId226"/>
    <p:sldId id="493" r:id="rId227"/>
    <p:sldId id="494" r:id="rId228"/>
    <p:sldId id="495" r:id="rId229"/>
    <p:sldId id="496" r:id="rId230"/>
    <p:sldId id="497" r:id="rId231"/>
    <p:sldId id="498" r:id="rId232"/>
    <p:sldId id="499" r:id="rId233"/>
    <p:sldId id="500" r:id="rId234"/>
    <p:sldId id="501" r:id="rId235"/>
    <p:sldId id="502" r:id="rId236"/>
    <p:sldId id="503" r:id="rId237"/>
  </p:sldIdLst>
  <p:sldSz cx="9144000" cy="5143500" type="screen16x9"/>
  <p:notesSz cx="6858000" cy="9144000"/>
  <p:embeddedFontLst>
    <p:embeddedFont>
      <p:font typeface="Calibri" panose="020F0502020204030204" pitchFamily="34" charset="0"/>
      <p:regular r:id="rId238"/>
      <p:bold r:id="rId239"/>
      <p:italic r:id="rId240"/>
      <p:boldItalic r:id="rId2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108"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font" Target="fonts/font1.fntdata"/><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font" Target="fonts/font3.fntdata"/><Relationship Id="rId245"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font" Target="fonts/font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297</c:v>
                </c:pt>
                <c:pt idx="1">
                  <c:v>0</c:v>
                </c:pt>
                <c:pt idx="2">
                  <c:v>0</c:v>
                </c:pt>
                <c:pt idx="3">
                  <c:v>0</c:v>
                </c:pt>
                <c:pt idx="4">
                  <c:v>914</c:v>
                </c:pt>
                <c:pt idx="5">
                  <c:v>0</c:v>
                </c:pt>
                <c:pt idx="6">
                  <c:v>26</c:v>
                </c:pt>
                <c:pt idx="7">
                  <c:v>0</c:v>
                </c:pt>
                <c:pt idx="8">
                  <c:v>24</c:v>
                </c:pt>
                <c:pt idx="9">
                  <c:v>976</c:v>
                </c:pt>
                <c:pt idx="10">
                  <c:v>714</c:v>
                </c:pt>
                <c:pt idx="11">
                  <c:v>0</c:v>
                </c:pt>
                <c:pt idx="12">
                  <c:v>653</c:v>
                </c:pt>
                <c:pt idx="13">
                  <c:v>0</c:v>
                </c:pt>
                <c:pt idx="14">
                  <c:v>0</c:v>
                </c:pt>
                <c:pt idx="15">
                  <c:v>0</c:v>
                </c:pt>
                <c:pt idx="16">
                  <c:v>22</c:v>
                </c:pt>
                <c:pt idx="17">
                  <c:v>32</c:v>
                </c:pt>
                <c:pt idx="18">
                  <c:v>0</c:v>
                </c:pt>
                <c:pt idx="19">
                  <c:v>87</c:v>
                </c:pt>
                <c:pt idx="20">
                  <c:v>0</c:v>
                </c:pt>
                <c:pt idx="21">
                  <c:v>0</c:v>
                </c:pt>
                <c:pt idx="22">
                  <c:v>0</c:v>
                </c:pt>
                <c:pt idx="23">
                  <c:v>0</c:v>
                </c:pt>
                <c:pt idx="24">
                  <c:v>19</c:v>
                </c:pt>
                <c:pt idx="25">
                  <c:v>0</c:v>
                </c:pt>
                <c:pt idx="26">
                  <c:v>0</c:v>
                </c:pt>
                <c:pt idx="27">
                  <c:v>671</c:v>
                </c:pt>
                <c:pt idx="28">
                  <c:v>0</c:v>
                </c:pt>
                <c:pt idx="29">
                  <c:v>40</c:v>
                </c:pt>
                <c:pt idx="30">
                  <c:v>26</c:v>
                </c:pt>
              </c:numCache>
            </c:numRef>
          </c:val>
          <c:smooth val="0"/>
          <c:extLst>
            <c:ext xmlns:c16="http://schemas.microsoft.com/office/drawing/2014/chart" uri="{C3380CC4-5D6E-409C-BE32-E72D297353CC}">
              <c16:uniqueId val="{00000000-D3A6-4ED8-B59F-8B1C83C8B1CC}"/>
            </c:ext>
          </c:extLst>
        </c:ser>
        <c:dLbls>
          <c:showLegendKey val="0"/>
          <c:showVal val="0"/>
          <c:showCatName val="0"/>
          <c:showSerName val="0"/>
          <c:showPercent val="0"/>
          <c:showBubbleSize val="0"/>
        </c:dLbls>
        <c:smooth val="0"/>
        <c:axId val="395844368"/>
        <c:axId val="395837808"/>
      </c:lineChart>
      <c:dateAx>
        <c:axId val="39584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37808"/>
        <c:crosses val="autoZero"/>
        <c:auto val="1"/>
        <c:lblOffset val="100"/>
        <c:baseTimeUnit val="days"/>
      </c:dateAx>
      <c:valAx>
        <c:axId val="39583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4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12291</c:v>
                </c:pt>
                <c:pt idx="1">
                  <c:v>6907</c:v>
                </c:pt>
                <c:pt idx="2">
                  <c:v>5030</c:v>
                </c:pt>
                <c:pt idx="3">
                  <c:v>2691</c:v>
                </c:pt>
                <c:pt idx="4">
                  <c:v>7439</c:v>
                </c:pt>
                <c:pt idx="5">
                  <c:v>4820</c:v>
                </c:pt>
                <c:pt idx="6">
                  <c:v>3423</c:v>
                </c:pt>
                <c:pt idx="7">
                  <c:v>3244</c:v>
                </c:pt>
                <c:pt idx="8">
                  <c:v>3645</c:v>
                </c:pt>
                <c:pt idx="9">
                  <c:v>141333</c:v>
                </c:pt>
                <c:pt idx="10">
                  <c:v>368218</c:v>
                </c:pt>
                <c:pt idx="11">
                  <c:v>349352</c:v>
                </c:pt>
                <c:pt idx="12">
                  <c:v>282275</c:v>
                </c:pt>
                <c:pt idx="13">
                  <c:v>6309</c:v>
                </c:pt>
                <c:pt idx="14">
                  <c:v>11190</c:v>
                </c:pt>
                <c:pt idx="15">
                  <c:v>54023</c:v>
                </c:pt>
                <c:pt idx="16">
                  <c:v>168326</c:v>
                </c:pt>
                <c:pt idx="17">
                  <c:v>184330</c:v>
                </c:pt>
                <c:pt idx="18">
                  <c:v>323436</c:v>
                </c:pt>
                <c:pt idx="19">
                  <c:v>347682</c:v>
                </c:pt>
                <c:pt idx="20">
                  <c:v>267497</c:v>
                </c:pt>
                <c:pt idx="21">
                  <c:v>217925</c:v>
                </c:pt>
                <c:pt idx="22">
                  <c:v>104932</c:v>
                </c:pt>
                <c:pt idx="23">
                  <c:v>98913</c:v>
                </c:pt>
                <c:pt idx="24">
                  <c:v>105049</c:v>
                </c:pt>
                <c:pt idx="25">
                  <c:v>218718</c:v>
                </c:pt>
                <c:pt idx="26">
                  <c:v>300096</c:v>
                </c:pt>
                <c:pt idx="27">
                  <c:v>163208</c:v>
                </c:pt>
                <c:pt idx="28">
                  <c:v>250725</c:v>
                </c:pt>
                <c:pt idx="29">
                  <c:v>132547</c:v>
                </c:pt>
                <c:pt idx="30">
                  <c:v>129369</c:v>
                </c:pt>
              </c:numCache>
            </c:numRef>
          </c:val>
          <c:extLst>
            <c:ext xmlns:c16="http://schemas.microsoft.com/office/drawing/2014/chart" uri="{C3380CC4-5D6E-409C-BE32-E72D297353CC}">
              <c16:uniqueId val="{00000000-20E1-4653-8044-A18FDB4D9CD3}"/>
            </c:ext>
          </c:extLst>
        </c:ser>
        <c:dLbls>
          <c:showLegendKey val="0"/>
          <c:showVal val="0"/>
          <c:showCatName val="0"/>
          <c:showSerName val="0"/>
          <c:showPercent val="0"/>
          <c:showBubbleSize val="0"/>
        </c:dLbls>
        <c:gapWidth val="219"/>
        <c:overlap val="-27"/>
        <c:axId val="403884504"/>
        <c:axId val="403882208"/>
      </c:barChart>
      <c:dateAx>
        <c:axId val="40388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2208"/>
        <c:crosses val="autoZero"/>
        <c:auto val="1"/>
        <c:lblOffset val="100"/>
        <c:baseTimeUnit val="days"/>
      </c:dateAx>
      <c:valAx>
        <c:axId val="40388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2.7145771222344299</c:v>
                </c:pt>
                <c:pt idx="1">
                  <c:v>2.6793431287813299</c:v>
                </c:pt>
                <c:pt idx="2">
                  <c:v>3.1551270815074499</c:v>
                </c:pt>
                <c:pt idx="3">
                  <c:v>3.4482758620689702</c:v>
                </c:pt>
                <c:pt idx="4">
                  <c:v>1.7533003300329999</c:v>
                </c:pt>
                <c:pt idx="5">
                  <c:v>2.14455917394758</c:v>
                </c:pt>
                <c:pt idx="6">
                  <c:v>3.3786748573935901</c:v>
                </c:pt>
                <c:pt idx="7">
                  <c:v>4.5612009237875304</c:v>
                </c:pt>
                <c:pt idx="8">
                  <c:v>3.3780657103193001</c:v>
                </c:pt>
                <c:pt idx="9">
                  <c:v>13.565866000722901</c:v>
                </c:pt>
                <c:pt idx="10">
                  <c:v>12.0949665788535</c:v>
                </c:pt>
                <c:pt idx="11">
                  <c:v>11.5367404992489</c:v>
                </c:pt>
                <c:pt idx="12">
                  <c:v>9.20160101116495</c:v>
                </c:pt>
                <c:pt idx="13">
                  <c:v>4.2665836188103397</c:v>
                </c:pt>
                <c:pt idx="14">
                  <c:v>4.50429799426934</c:v>
                </c:pt>
                <c:pt idx="15">
                  <c:v>6.5113109124747703</c:v>
                </c:pt>
                <c:pt idx="16">
                  <c:v>4.5703591622202797</c:v>
                </c:pt>
                <c:pt idx="17">
                  <c:v>6.49283040246209</c:v>
                </c:pt>
                <c:pt idx="18">
                  <c:v>12.4629007633588</c:v>
                </c:pt>
                <c:pt idx="19">
                  <c:v>16.662115198288099</c:v>
                </c:pt>
                <c:pt idx="20">
                  <c:v>19.700109885524299</c:v>
                </c:pt>
                <c:pt idx="21">
                  <c:v>20.632733560274499</c:v>
                </c:pt>
                <c:pt idx="22">
                  <c:v>21.293393842986799</c:v>
                </c:pt>
                <c:pt idx="23">
                  <c:v>20.927766732935702</c:v>
                </c:pt>
                <c:pt idx="24">
                  <c:v>19.180203912385998</c:v>
                </c:pt>
                <c:pt idx="25">
                  <c:v>7.7045569544899797</c:v>
                </c:pt>
                <c:pt idx="26">
                  <c:v>8.1266992246500909</c:v>
                </c:pt>
                <c:pt idx="27">
                  <c:v>16.2901325698266</c:v>
                </c:pt>
                <c:pt idx="28">
                  <c:v>11.957050995668</c:v>
                </c:pt>
                <c:pt idx="29">
                  <c:v>9.6884708686215308</c:v>
                </c:pt>
                <c:pt idx="30">
                  <c:v>11.261363168935899</c:v>
                </c:pt>
              </c:numCache>
            </c:numRef>
          </c:val>
          <c:extLst>
            <c:ext xmlns:c16="http://schemas.microsoft.com/office/drawing/2014/chart" uri="{C3380CC4-5D6E-409C-BE32-E72D297353CC}">
              <c16:uniqueId val="{00000000-FF85-435F-A4FF-2393D51BE5F1}"/>
            </c:ext>
          </c:extLst>
        </c:ser>
        <c:dLbls>
          <c:showLegendKey val="0"/>
          <c:showVal val="0"/>
          <c:showCatName val="0"/>
          <c:showSerName val="0"/>
          <c:showPercent val="0"/>
          <c:showBubbleSize val="0"/>
        </c:dLbls>
        <c:gapWidth val="219"/>
        <c:overlap val="-27"/>
        <c:axId val="397190264"/>
        <c:axId val="397191248"/>
      </c:barChart>
      <c:dateAx>
        <c:axId val="39719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1248"/>
        <c:crosses val="autoZero"/>
        <c:auto val="1"/>
        <c:lblOffset val="100"/>
        <c:baseTimeUnit val="days"/>
      </c:dateAx>
      <c:valAx>
        <c:axId val="39719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-12</c:v>
                </c:pt>
                <c:pt idx="2">
                  <c:v>-9</c:v>
                </c:pt>
                <c:pt idx="3">
                  <c:v>-7</c:v>
                </c:pt>
                <c:pt idx="4">
                  <c:v>-9</c:v>
                </c:pt>
                <c:pt idx="5">
                  <c:v>-5</c:v>
                </c:pt>
                <c:pt idx="6">
                  <c:v>1</c:v>
                </c:pt>
                <c:pt idx="7">
                  <c:v>-12</c:v>
                </c:pt>
                <c:pt idx="8">
                  <c:v>-6</c:v>
                </c:pt>
                <c:pt idx="9">
                  <c:v>-6</c:v>
                </c:pt>
                <c:pt idx="10">
                  <c:v>4</c:v>
                </c:pt>
                <c:pt idx="11">
                  <c:v>-18</c:v>
                </c:pt>
                <c:pt idx="12">
                  <c:v>14</c:v>
                </c:pt>
                <c:pt idx="13">
                  <c:v>-10</c:v>
                </c:pt>
                <c:pt idx="14">
                  <c:v>-9</c:v>
                </c:pt>
                <c:pt idx="15">
                  <c:v>-1</c:v>
                </c:pt>
                <c:pt idx="16">
                  <c:v>-3</c:v>
                </c:pt>
                <c:pt idx="17">
                  <c:v>1</c:v>
                </c:pt>
                <c:pt idx="18">
                  <c:v>0</c:v>
                </c:pt>
                <c:pt idx="19">
                  <c:v>-5</c:v>
                </c:pt>
                <c:pt idx="20">
                  <c:v>-5</c:v>
                </c:pt>
                <c:pt idx="21">
                  <c:v>13</c:v>
                </c:pt>
                <c:pt idx="22">
                  <c:v>-6</c:v>
                </c:pt>
                <c:pt idx="23">
                  <c:v>-4</c:v>
                </c:pt>
                <c:pt idx="24">
                  <c:v>-20</c:v>
                </c:pt>
                <c:pt idx="25">
                  <c:v>12</c:v>
                </c:pt>
                <c:pt idx="26">
                  <c:v>31</c:v>
                </c:pt>
                <c:pt idx="27">
                  <c:v>18</c:v>
                </c:pt>
                <c:pt idx="28">
                  <c:v>-1</c:v>
                </c:pt>
                <c:pt idx="29">
                  <c:v>8</c:v>
                </c:pt>
                <c:pt idx="30">
                  <c:v>-9</c:v>
                </c:pt>
              </c:numCache>
            </c:numRef>
          </c:val>
          <c:smooth val="0"/>
          <c:extLst>
            <c:ext xmlns:c16="http://schemas.microsoft.com/office/drawing/2014/chart" uri="{C3380CC4-5D6E-409C-BE32-E72D297353CC}">
              <c16:uniqueId val="{00000000-9EBD-4D2A-BC1B-99DF154E96FA}"/>
            </c:ext>
          </c:extLst>
        </c:ser>
        <c:dLbls>
          <c:showLegendKey val="0"/>
          <c:showVal val="0"/>
          <c:showCatName val="0"/>
          <c:showSerName val="0"/>
          <c:showPercent val="0"/>
          <c:showBubbleSize val="0"/>
        </c:dLbls>
        <c:smooth val="0"/>
        <c:axId val="397195840"/>
        <c:axId val="397197152"/>
      </c:lineChart>
      <c:dateAx>
        <c:axId val="39719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7152"/>
        <c:crosses val="autoZero"/>
        <c:auto val="1"/>
        <c:lblOffset val="100"/>
        <c:baseTimeUnit val="days"/>
      </c:dateAx>
      <c:valAx>
        <c:axId val="39719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715947</c:v>
                </c:pt>
                <c:pt idx="1">
                  <c:v>715917</c:v>
                </c:pt>
                <c:pt idx="2">
                  <c:v>715911</c:v>
                </c:pt>
                <c:pt idx="3">
                  <c:v>715893</c:v>
                </c:pt>
                <c:pt idx="4">
                  <c:v>715883</c:v>
                </c:pt>
                <c:pt idx="5">
                  <c:v>715878</c:v>
                </c:pt>
                <c:pt idx="6">
                  <c:v>715864</c:v>
                </c:pt>
                <c:pt idx="7">
                  <c:v>715855</c:v>
                </c:pt>
                <c:pt idx="8">
                  <c:v>715840</c:v>
                </c:pt>
                <c:pt idx="9">
                  <c:v>715837</c:v>
                </c:pt>
                <c:pt idx="10">
                  <c:v>715819</c:v>
                </c:pt>
                <c:pt idx="11">
                  <c:v>715820</c:v>
                </c:pt>
                <c:pt idx="12">
                  <c:v>715816</c:v>
                </c:pt>
                <c:pt idx="13">
                  <c:v>715817</c:v>
                </c:pt>
                <c:pt idx="14">
                  <c:v>715806</c:v>
                </c:pt>
                <c:pt idx="15">
                  <c:v>715809</c:v>
                </c:pt>
                <c:pt idx="16">
                  <c:v>715792</c:v>
                </c:pt>
                <c:pt idx="17">
                  <c:v>715794</c:v>
                </c:pt>
                <c:pt idx="18">
                  <c:v>715780</c:v>
                </c:pt>
                <c:pt idx="19">
                  <c:v>715770</c:v>
                </c:pt>
                <c:pt idx="20">
                  <c:v>715776</c:v>
                </c:pt>
                <c:pt idx="21">
                  <c:v>715775</c:v>
                </c:pt>
                <c:pt idx="22">
                  <c:v>715777</c:v>
                </c:pt>
                <c:pt idx="23">
                  <c:v>715748</c:v>
                </c:pt>
                <c:pt idx="24">
                  <c:v>715742</c:v>
                </c:pt>
                <c:pt idx="25">
                  <c:v>715767</c:v>
                </c:pt>
                <c:pt idx="26">
                  <c:v>715808</c:v>
                </c:pt>
                <c:pt idx="27">
                  <c:v>715798</c:v>
                </c:pt>
                <c:pt idx="28">
                  <c:v>715796</c:v>
                </c:pt>
                <c:pt idx="29">
                  <c:v>715792</c:v>
                </c:pt>
                <c:pt idx="30">
                  <c:v>715781</c:v>
                </c:pt>
              </c:numCache>
            </c:numRef>
          </c:val>
          <c:extLst>
            <c:ext xmlns:c16="http://schemas.microsoft.com/office/drawing/2014/chart" uri="{C3380CC4-5D6E-409C-BE32-E72D297353CC}">
              <c16:uniqueId val="{00000000-D463-4AD5-AC7B-5FB9AB3F1051}"/>
            </c:ext>
          </c:extLst>
        </c:ser>
        <c:dLbls>
          <c:showLegendKey val="0"/>
          <c:showVal val="0"/>
          <c:showCatName val="0"/>
          <c:showSerName val="0"/>
          <c:showPercent val="0"/>
          <c:showBubbleSize val="0"/>
        </c:dLbls>
        <c:gapWidth val="219"/>
        <c:overlap val="-27"/>
        <c:axId val="397203712"/>
        <c:axId val="403881880"/>
      </c:barChart>
      <c:dateAx>
        <c:axId val="39720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1880"/>
        <c:crosses val="autoZero"/>
        <c:auto val="1"/>
        <c:lblOffset val="100"/>
        <c:baseTimeUnit val="days"/>
      </c:dateAx>
      <c:valAx>
        <c:axId val="40388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0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B16E-4B37-9057-841958AD1C95}"/>
            </c:ext>
          </c:extLst>
        </c:ser>
        <c:dLbls>
          <c:showLegendKey val="0"/>
          <c:showVal val="0"/>
          <c:showCatName val="0"/>
          <c:showSerName val="0"/>
          <c:showPercent val="0"/>
          <c:showBubbleSize val="0"/>
        </c:dLbls>
        <c:smooth val="0"/>
        <c:axId val="408255176"/>
        <c:axId val="408255504"/>
      </c:lineChart>
      <c:dateAx>
        <c:axId val="40825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55504"/>
        <c:crosses val="autoZero"/>
        <c:auto val="1"/>
        <c:lblOffset val="100"/>
        <c:baseTimeUnit val="days"/>
      </c:dateAx>
      <c:valAx>
        <c:axId val="40825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5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Comments</c:v>
                </c:pt>
                <c:pt idx="1">
                  <c:v>Reactions</c:v>
                </c:pt>
                <c:pt idx="2">
                  <c:v>Shares</c:v>
                </c:pt>
              </c:strCache>
            </c:strRef>
          </c:cat>
          <c:val>
            <c:numRef>
              <c:f>Sheet1!$A$2:$C$2</c:f>
              <c:numCache>
                <c:formatCode>General</c:formatCode>
                <c:ptCount val="3"/>
                <c:pt idx="0">
                  <c:v>149</c:v>
                </c:pt>
                <c:pt idx="1">
                  <c:v>5322</c:v>
                </c:pt>
                <c:pt idx="2">
                  <c:v>87</c:v>
                </c:pt>
              </c:numCache>
            </c:numRef>
          </c:val>
          <c:extLst>
            <c:ext xmlns:c16="http://schemas.microsoft.com/office/drawing/2014/chart" uri="{C3380CC4-5D6E-409C-BE32-E72D297353CC}">
              <c16:uniqueId val="{00000000-316E-4FFD-BCAC-FC9D9F8EB60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912</c:v>
                </c:pt>
                <c:pt idx="1">
                  <c:v>34686</c:v>
                </c:pt>
                <c:pt idx="2">
                  <c:v>177400</c:v>
                </c:pt>
                <c:pt idx="3">
                  <c:v>152327</c:v>
                </c:pt>
                <c:pt idx="4">
                  <c:v>53543</c:v>
                </c:pt>
                <c:pt idx="5">
                  <c:v>20878</c:v>
                </c:pt>
                <c:pt idx="6">
                  <c:v>10718</c:v>
                </c:pt>
              </c:numCache>
            </c:numRef>
          </c:val>
          <c:extLst>
            <c:ext xmlns:c16="http://schemas.microsoft.com/office/drawing/2014/chart" uri="{C3380CC4-5D6E-409C-BE32-E72D297353CC}">
              <c16:uniqueId val="{00000000-DD21-40FD-AB4F-EC4AA745BBC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1025</c:v>
                </c:pt>
                <c:pt idx="1">
                  <c:v>19969</c:v>
                </c:pt>
                <c:pt idx="2">
                  <c:v>98949</c:v>
                </c:pt>
                <c:pt idx="3">
                  <c:v>83590</c:v>
                </c:pt>
                <c:pt idx="4">
                  <c:v>31891</c:v>
                </c:pt>
                <c:pt idx="5">
                  <c:v>16643</c:v>
                </c:pt>
                <c:pt idx="6">
                  <c:v>8392</c:v>
                </c:pt>
              </c:numCache>
            </c:numRef>
          </c:val>
          <c:extLst>
            <c:ext xmlns:c16="http://schemas.microsoft.com/office/drawing/2014/chart" uri="{C3380CC4-5D6E-409C-BE32-E72D297353CC}">
              <c16:uniqueId val="{00000001-DD21-40FD-AB4F-EC4AA745BBC8}"/>
            </c:ext>
          </c:extLst>
        </c:ser>
        <c:dLbls>
          <c:showLegendKey val="0"/>
          <c:showVal val="0"/>
          <c:showCatName val="0"/>
          <c:showSerName val="0"/>
          <c:showPercent val="0"/>
          <c:showBubbleSize val="0"/>
        </c:dLbls>
        <c:gapWidth val="219"/>
        <c:overlap val="-27"/>
        <c:axId val="435200504"/>
        <c:axId val="435194600"/>
      </c:barChart>
      <c:catAx>
        <c:axId val="43520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94600"/>
        <c:crosses val="autoZero"/>
        <c:auto val="1"/>
        <c:lblAlgn val="ctr"/>
        <c:lblOffset val="100"/>
        <c:noMultiLvlLbl val="0"/>
      </c:catAx>
      <c:valAx>
        <c:axId val="43519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0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3</c:v>
                </c:pt>
                <c:pt idx="1">
                  <c:v>9</c:v>
                </c:pt>
                <c:pt idx="2">
                  <c:v>7</c:v>
                </c:pt>
              </c:numCache>
            </c:numRef>
          </c:val>
          <c:extLst>
            <c:ext xmlns:c16="http://schemas.microsoft.com/office/drawing/2014/chart" uri="{C3380CC4-5D6E-409C-BE32-E72D297353CC}">
              <c16:uniqueId val="{00000000-ACC1-437A-9428-A8A33E4CE6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463321</c:v>
                </c:pt>
              </c:numCache>
            </c:numRef>
          </c:val>
          <c:extLst>
            <c:ext xmlns:c16="http://schemas.microsoft.com/office/drawing/2014/chart" uri="{C3380CC4-5D6E-409C-BE32-E72D297353CC}">
              <c16:uniqueId val="{00000000-A67A-469A-9A98-E03F17DDDA52}"/>
            </c:ext>
          </c:extLst>
        </c:ser>
        <c:dLbls>
          <c:showLegendKey val="0"/>
          <c:showVal val="0"/>
          <c:showCatName val="0"/>
          <c:showSerName val="0"/>
          <c:showPercent val="0"/>
          <c:showBubbleSize val="0"/>
        </c:dLbls>
        <c:gapWidth val="219"/>
        <c:overlap val="-27"/>
        <c:axId val="447817896"/>
        <c:axId val="447826096"/>
      </c:barChart>
      <c:catAx>
        <c:axId val="44781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6096"/>
        <c:crosses val="autoZero"/>
        <c:auto val="1"/>
        <c:lblAlgn val="ctr"/>
        <c:lblOffset val="100"/>
        <c:noMultiLvlLbl val="0"/>
      </c:catAx>
      <c:valAx>
        <c:axId val="44782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1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11.6129032258065</c:v>
                </c:pt>
                <c:pt idx="1">
                  <c:v>839.16129032258095</c:v>
                </c:pt>
                <c:pt idx="2">
                  <c:v>23636.3870967742</c:v>
                </c:pt>
                <c:pt idx="3">
                  <c:v>19006.516129032301</c:v>
                </c:pt>
                <c:pt idx="4">
                  <c:v>8928.3870967741896</c:v>
                </c:pt>
                <c:pt idx="5">
                  <c:v>6150.7096774193597</c:v>
                </c:pt>
                <c:pt idx="6">
                  <c:v>4760.0322580645197</c:v>
                </c:pt>
              </c:numCache>
            </c:numRef>
          </c:val>
          <c:extLst>
            <c:ext xmlns:c16="http://schemas.microsoft.com/office/drawing/2014/chart" uri="{C3380CC4-5D6E-409C-BE32-E72D297353CC}">
              <c16:uniqueId val="{00000000-BB58-4857-BC11-A966C7432F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596.83870967741905</c:v>
                </c:pt>
                <c:pt idx="2">
                  <c:v>11003.7419354839</c:v>
                </c:pt>
                <c:pt idx="3">
                  <c:v>9137.4838709677406</c:v>
                </c:pt>
                <c:pt idx="4">
                  <c:v>5146.0967741935501</c:v>
                </c:pt>
                <c:pt idx="5">
                  <c:v>4973.1612903225796</c:v>
                </c:pt>
                <c:pt idx="6">
                  <c:v>3971.4838709677401</c:v>
                </c:pt>
              </c:numCache>
            </c:numRef>
          </c:val>
          <c:extLst>
            <c:ext xmlns:c16="http://schemas.microsoft.com/office/drawing/2014/chart" uri="{C3380CC4-5D6E-409C-BE32-E72D297353CC}">
              <c16:uniqueId val="{00000001-BB58-4857-BC11-A966C7432FB6}"/>
            </c:ext>
          </c:extLst>
        </c:ser>
        <c:dLbls>
          <c:showLegendKey val="0"/>
          <c:showVal val="0"/>
          <c:showCatName val="0"/>
          <c:showSerName val="0"/>
          <c:showPercent val="0"/>
          <c:showBubbleSize val="0"/>
        </c:dLbls>
        <c:gapWidth val="219"/>
        <c:overlap val="-27"/>
        <c:axId val="447822816"/>
        <c:axId val="447822488"/>
      </c:barChart>
      <c:catAx>
        <c:axId val="44782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2488"/>
        <c:crosses val="autoZero"/>
        <c:auto val="1"/>
        <c:lblAlgn val="ctr"/>
        <c:lblOffset val="100"/>
        <c:noMultiLvlLbl val="0"/>
      </c:catAx>
      <c:valAx>
        <c:axId val="44782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c:v>
                </c:pt>
                <c:pt idx="1">
                  <c:v>0</c:v>
                </c:pt>
                <c:pt idx="2">
                  <c:v>0</c:v>
                </c:pt>
                <c:pt idx="3">
                  <c:v>0</c:v>
                </c:pt>
                <c:pt idx="4">
                  <c:v>1</c:v>
                </c:pt>
                <c:pt idx="5">
                  <c:v>0</c:v>
                </c:pt>
                <c:pt idx="6">
                  <c:v>1</c:v>
                </c:pt>
                <c:pt idx="7">
                  <c:v>0</c:v>
                </c:pt>
                <c:pt idx="8">
                  <c:v>1</c:v>
                </c:pt>
                <c:pt idx="9">
                  <c:v>1</c:v>
                </c:pt>
                <c:pt idx="10">
                  <c:v>1</c:v>
                </c:pt>
                <c:pt idx="11">
                  <c:v>0</c:v>
                </c:pt>
                <c:pt idx="12">
                  <c:v>2</c:v>
                </c:pt>
                <c:pt idx="13">
                  <c:v>0</c:v>
                </c:pt>
                <c:pt idx="14">
                  <c:v>0</c:v>
                </c:pt>
                <c:pt idx="15">
                  <c:v>0</c:v>
                </c:pt>
                <c:pt idx="16">
                  <c:v>1</c:v>
                </c:pt>
                <c:pt idx="17">
                  <c:v>3</c:v>
                </c:pt>
                <c:pt idx="18">
                  <c:v>0</c:v>
                </c:pt>
                <c:pt idx="19">
                  <c:v>1</c:v>
                </c:pt>
                <c:pt idx="20">
                  <c:v>0</c:v>
                </c:pt>
                <c:pt idx="21">
                  <c:v>0</c:v>
                </c:pt>
                <c:pt idx="22">
                  <c:v>0</c:v>
                </c:pt>
                <c:pt idx="23">
                  <c:v>0</c:v>
                </c:pt>
                <c:pt idx="24">
                  <c:v>1</c:v>
                </c:pt>
                <c:pt idx="25">
                  <c:v>0</c:v>
                </c:pt>
                <c:pt idx="26">
                  <c:v>0</c:v>
                </c:pt>
                <c:pt idx="27">
                  <c:v>1</c:v>
                </c:pt>
                <c:pt idx="28">
                  <c:v>0</c:v>
                </c:pt>
                <c:pt idx="29">
                  <c:v>2</c:v>
                </c:pt>
                <c:pt idx="30">
                  <c:v>1</c:v>
                </c:pt>
              </c:numCache>
            </c:numRef>
          </c:val>
          <c:extLst>
            <c:ext xmlns:c16="http://schemas.microsoft.com/office/drawing/2014/chart" uri="{C3380CC4-5D6E-409C-BE32-E72D297353CC}">
              <c16:uniqueId val="{00000000-CF4C-4C46-BB6A-B22B0B8EB250}"/>
            </c:ext>
          </c:extLst>
        </c:ser>
        <c:dLbls>
          <c:showLegendKey val="0"/>
          <c:showVal val="0"/>
          <c:showCatName val="0"/>
          <c:showSerName val="0"/>
          <c:showPercent val="0"/>
          <c:showBubbleSize val="0"/>
        </c:dLbls>
        <c:gapWidth val="219"/>
        <c:overlap val="-27"/>
        <c:axId val="447800512"/>
        <c:axId val="447797232"/>
      </c:barChart>
      <c:dateAx>
        <c:axId val="44780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97232"/>
        <c:crosses val="autoZero"/>
        <c:auto val="1"/>
        <c:lblOffset val="100"/>
        <c:baseTimeUnit val="days"/>
      </c:dateAx>
      <c:valAx>
        <c:axId val="44779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12291</c:v>
                </c:pt>
                <c:pt idx="1">
                  <c:v>6907</c:v>
                </c:pt>
                <c:pt idx="2">
                  <c:v>5030</c:v>
                </c:pt>
                <c:pt idx="3">
                  <c:v>2691</c:v>
                </c:pt>
                <c:pt idx="4">
                  <c:v>7439</c:v>
                </c:pt>
                <c:pt idx="5">
                  <c:v>4820</c:v>
                </c:pt>
                <c:pt idx="6">
                  <c:v>3423</c:v>
                </c:pt>
                <c:pt idx="7">
                  <c:v>3244</c:v>
                </c:pt>
                <c:pt idx="8">
                  <c:v>3645</c:v>
                </c:pt>
                <c:pt idx="9">
                  <c:v>141333</c:v>
                </c:pt>
                <c:pt idx="10">
                  <c:v>368218</c:v>
                </c:pt>
                <c:pt idx="11">
                  <c:v>349352</c:v>
                </c:pt>
                <c:pt idx="12">
                  <c:v>282275</c:v>
                </c:pt>
                <c:pt idx="13">
                  <c:v>6309</c:v>
                </c:pt>
                <c:pt idx="14">
                  <c:v>11190</c:v>
                </c:pt>
                <c:pt idx="15">
                  <c:v>54023</c:v>
                </c:pt>
                <c:pt idx="16">
                  <c:v>168326</c:v>
                </c:pt>
                <c:pt idx="17">
                  <c:v>184330</c:v>
                </c:pt>
                <c:pt idx="18">
                  <c:v>323436</c:v>
                </c:pt>
                <c:pt idx="19">
                  <c:v>347682</c:v>
                </c:pt>
                <c:pt idx="20">
                  <c:v>267497</c:v>
                </c:pt>
                <c:pt idx="21">
                  <c:v>217925</c:v>
                </c:pt>
                <c:pt idx="22">
                  <c:v>104932</c:v>
                </c:pt>
                <c:pt idx="23">
                  <c:v>98913</c:v>
                </c:pt>
                <c:pt idx="24">
                  <c:v>105049</c:v>
                </c:pt>
                <c:pt idx="25">
                  <c:v>218718</c:v>
                </c:pt>
                <c:pt idx="26">
                  <c:v>300096</c:v>
                </c:pt>
                <c:pt idx="27">
                  <c:v>163208</c:v>
                </c:pt>
                <c:pt idx="28">
                  <c:v>250725</c:v>
                </c:pt>
                <c:pt idx="29">
                  <c:v>132547</c:v>
                </c:pt>
                <c:pt idx="30">
                  <c:v>129369</c:v>
                </c:pt>
              </c:numCache>
            </c:numRef>
          </c:val>
          <c:extLst>
            <c:ext xmlns:c16="http://schemas.microsoft.com/office/drawing/2014/chart" uri="{C3380CC4-5D6E-409C-BE32-E72D297353CC}">
              <c16:uniqueId val="{00000000-1CCF-4900-A71D-CAB8C7E03452}"/>
            </c:ext>
          </c:extLst>
        </c:ser>
        <c:dLbls>
          <c:showLegendKey val="0"/>
          <c:showVal val="0"/>
          <c:showCatName val="0"/>
          <c:showSerName val="0"/>
          <c:showPercent val="0"/>
          <c:showBubbleSize val="0"/>
        </c:dLbls>
        <c:gapWidth val="219"/>
        <c:overlap val="-27"/>
        <c:axId val="447801496"/>
        <c:axId val="447799528"/>
      </c:barChart>
      <c:dateAx>
        <c:axId val="44780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99528"/>
        <c:crosses val="autoZero"/>
        <c:auto val="1"/>
        <c:lblOffset val="100"/>
        <c:baseTimeUnit val="days"/>
      </c:dateAx>
      <c:valAx>
        <c:axId val="44779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36</c:v>
                </c:pt>
                <c:pt idx="1">
                  <c:v>23</c:v>
                </c:pt>
                <c:pt idx="2">
                  <c:v>15</c:v>
                </c:pt>
                <c:pt idx="3">
                  <c:v>2</c:v>
                </c:pt>
                <c:pt idx="4">
                  <c:v>25</c:v>
                </c:pt>
                <c:pt idx="5">
                  <c:v>8</c:v>
                </c:pt>
                <c:pt idx="6">
                  <c:v>17</c:v>
                </c:pt>
                <c:pt idx="7">
                  <c:v>12</c:v>
                </c:pt>
                <c:pt idx="8">
                  <c:v>16</c:v>
                </c:pt>
                <c:pt idx="9">
                  <c:v>662</c:v>
                </c:pt>
                <c:pt idx="10">
                  <c:v>1653</c:v>
                </c:pt>
                <c:pt idx="11">
                  <c:v>1310</c:v>
                </c:pt>
                <c:pt idx="12">
                  <c:v>857</c:v>
                </c:pt>
                <c:pt idx="13">
                  <c:v>49</c:v>
                </c:pt>
                <c:pt idx="14">
                  <c:v>17</c:v>
                </c:pt>
                <c:pt idx="15">
                  <c:v>66</c:v>
                </c:pt>
                <c:pt idx="16">
                  <c:v>1002</c:v>
                </c:pt>
                <c:pt idx="17">
                  <c:v>961</c:v>
                </c:pt>
                <c:pt idx="18">
                  <c:v>782</c:v>
                </c:pt>
                <c:pt idx="19">
                  <c:v>548</c:v>
                </c:pt>
                <c:pt idx="20">
                  <c:v>134</c:v>
                </c:pt>
                <c:pt idx="21">
                  <c:v>124</c:v>
                </c:pt>
                <c:pt idx="22">
                  <c:v>133</c:v>
                </c:pt>
                <c:pt idx="23">
                  <c:v>92</c:v>
                </c:pt>
                <c:pt idx="24">
                  <c:v>94</c:v>
                </c:pt>
                <c:pt idx="25">
                  <c:v>126</c:v>
                </c:pt>
                <c:pt idx="26">
                  <c:v>190</c:v>
                </c:pt>
                <c:pt idx="27">
                  <c:v>123</c:v>
                </c:pt>
                <c:pt idx="28">
                  <c:v>639</c:v>
                </c:pt>
                <c:pt idx="29">
                  <c:v>270</c:v>
                </c:pt>
                <c:pt idx="30">
                  <c:v>129</c:v>
                </c:pt>
              </c:numCache>
            </c:numRef>
          </c:val>
          <c:smooth val="0"/>
          <c:extLst>
            <c:ext xmlns:c16="http://schemas.microsoft.com/office/drawing/2014/chart" uri="{C3380CC4-5D6E-409C-BE32-E72D297353CC}">
              <c16:uniqueId val="{00000000-F28F-4BDA-9A57-A776D9162C35}"/>
            </c:ext>
          </c:extLst>
        </c:ser>
        <c:dLbls>
          <c:showLegendKey val="0"/>
          <c:showVal val="0"/>
          <c:showCatName val="0"/>
          <c:showSerName val="0"/>
          <c:showPercent val="0"/>
          <c:showBubbleSize val="0"/>
        </c:dLbls>
        <c:smooth val="0"/>
        <c:axId val="447805432"/>
        <c:axId val="447795264"/>
      </c:lineChart>
      <c:dateAx>
        <c:axId val="44780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95264"/>
        <c:crosses val="autoZero"/>
        <c:auto val="1"/>
        <c:lblOffset val="100"/>
        <c:baseTimeUnit val="days"/>
      </c:dateAx>
      <c:valAx>
        <c:axId val="44779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297</c:v>
                </c:pt>
                <c:pt idx="1">
                  <c:v>0</c:v>
                </c:pt>
                <c:pt idx="2">
                  <c:v>0</c:v>
                </c:pt>
                <c:pt idx="3">
                  <c:v>0</c:v>
                </c:pt>
                <c:pt idx="4">
                  <c:v>914</c:v>
                </c:pt>
                <c:pt idx="5">
                  <c:v>0</c:v>
                </c:pt>
                <c:pt idx="6">
                  <c:v>26</c:v>
                </c:pt>
                <c:pt idx="7">
                  <c:v>0</c:v>
                </c:pt>
                <c:pt idx="8">
                  <c:v>24</c:v>
                </c:pt>
                <c:pt idx="9">
                  <c:v>976</c:v>
                </c:pt>
                <c:pt idx="10">
                  <c:v>714</c:v>
                </c:pt>
                <c:pt idx="11">
                  <c:v>0</c:v>
                </c:pt>
                <c:pt idx="12">
                  <c:v>653</c:v>
                </c:pt>
                <c:pt idx="13">
                  <c:v>0</c:v>
                </c:pt>
                <c:pt idx="14">
                  <c:v>0</c:v>
                </c:pt>
                <c:pt idx="15">
                  <c:v>0</c:v>
                </c:pt>
                <c:pt idx="16">
                  <c:v>22</c:v>
                </c:pt>
                <c:pt idx="17">
                  <c:v>32</c:v>
                </c:pt>
                <c:pt idx="18">
                  <c:v>0</c:v>
                </c:pt>
                <c:pt idx="19">
                  <c:v>87</c:v>
                </c:pt>
                <c:pt idx="20">
                  <c:v>0</c:v>
                </c:pt>
                <c:pt idx="21">
                  <c:v>0</c:v>
                </c:pt>
                <c:pt idx="22">
                  <c:v>0</c:v>
                </c:pt>
                <c:pt idx="23">
                  <c:v>0</c:v>
                </c:pt>
                <c:pt idx="24">
                  <c:v>19</c:v>
                </c:pt>
                <c:pt idx="25">
                  <c:v>0</c:v>
                </c:pt>
                <c:pt idx="26">
                  <c:v>0</c:v>
                </c:pt>
                <c:pt idx="27">
                  <c:v>671</c:v>
                </c:pt>
                <c:pt idx="28">
                  <c:v>0</c:v>
                </c:pt>
                <c:pt idx="29">
                  <c:v>40</c:v>
                </c:pt>
                <c:pt idx="30">
                  <c:v>26</c:v>
                </c:pt>
              </c:numCache>
            </c:numRef>
          </c:val>
          <c:smooth val="0"/>
          <c:extLst>
            <c:ext xmlns:c16="http://schemas.microsoft.com/office/drawing/2014/chart" uri="{C3380CC4-5D6E-409C-BE32-E72D297353CC}">
              <c16:uniqueId val="{00000000-2E92-44C4-A623-12B5D142DF23}"/>
            </c:ext>
          </c:extLst>
        </c:ser>
        <c:dLbls>
          <c:showLegendKey val="0"/>
          <c:showVal val="0"/>
          <c:showCatName val="0"/>
          <c:showSerName val="0"/>
          <c:showPercent val="0"/>
          <c:showBubbleSize val="0"/>
        </c:dLbls>
        <c:smooth val="0"/>
        <c:axId val="447812648"/>
        <c:axId val="447810024"/>
      </c:lineChart>
      <c:dateAx>
        <c:axId val="44781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10024"/>
        <c:crosses val="autoZero"/>
        <c:auto val="1"/>
        <c:lblOffset val="100"/>
        <c:baseTimeUnit val="days"/>
      </c:dateAx>
      <c:valAx>
        <c:axId val="44781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1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Impressions</c:v>
                </c:pt>
                <c:pt idx="1">
                  <c:v>Paid Impressions</c:v>
                </c:pt>
              </c:strCache>
            </c:strRef>
          </c:cat>
          <c:val>
            <c:numRef>
              <c:f>Sheet1!$A$2:$B$2</c:f>
              <c:numCache>
                <c:formatCode>General</c:formatCode>
                <c:ptCount val="2"/>
                <c:pt idx="0">
                  <c:v>243763</c:v>
                </c:pt>
                <c:pt idx="1">
                  <c:v>4017365</c:v>
                </c:pt>
              </c:numCache>
            </c:numRef>
          </c:val>
          <c:extLst>
            <c:ext xmlns:c16="http://schemas.microsoft.com/office/drawing/2014/chart" uri="{C3380CC4-5D6E-409C-BE32-E72D297353CC}">
              <c16:uniqueId val="{00000000-355C-4BDE-9C53-F65A780B521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107</c:v>
                </c:pt>
                <c:pt idx="1">
                  <c:v>5198</c:v>
                </c:pt>
                <c:pt idx="2">
                  <c:v>253</c:v>
                </c:pt>
              </c:numCache>
            </c:numRef>
          </c:val>
          <c:extLst>
            <c:ext xmlns:c16="http://schemas.microsoft.com/office/drawing/2014/chart" uri="{C3380CC4-5D6E-409C-BE32-E72D297353CC}">
              <c16:uniqueId val="{00000000-6A62-4AB0-9F35-3CE36551B92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235D-45F2-B826-10716276C47C}"/>
            </c:ext>
          </c:extLst>
        </c:ser>
        <c:dLbls>
          <c:showLegendKey val="0"/>
          <c:showVal val="0"/>
          <c:showCatName val="0"/>
          <c:showSerName val="0"/>
          <c:showPercent val="0"/>
          <c:showBubbleSize val="0"/>
        </c:dLbls>
        <c:smooth val="0"/>
        <c:axId val="435176888"/>
        <c:axId val="435176232"/>
      </c:lineChart>
      <c:dateAx>
        <c:axId val="43517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76232"/>
        <c:crosses val="autoZero"/>
        <c:auto val="1"/>
        <c:lblOffset val="100"/>
        <c:baseTimeUnit val="days"/>
      </c:dateAx>
      <c:valAx>
        <c:axId val="43517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7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595</c:v>
                </c:pt>
                <c:pt idx="1">
                  <c:v>0</c:v>
                </c:pt>
                <c:pt idx="2">
                  <c:v>0</c:v>
                </c:pt>
                <c:pt idx="3">
                  <c:v>0</c:v>
                </c:pt>
                <c:pt idx="4">
                  <c:v>914</c:v>
                </c:pt>
                <c:pt idx="5">
                  <c:v>0</c:v>
                </c:pt>
                <c:pt idx="6">
                  <c:v>26</c:v>
                </c:pt>
                <c:pt idx="7">
                  <c:v>0</c:v>
                </c:pt>
                <c:pt idx="8">
                  <c:v>24</c:v>
                </c:pt>
                <c:pt idx="9">
                  <c:v>976</c:v>
                </c:pt>
                <c:pt idx="10">
                  <c:v>714</c:v>
                </c:pt>
                <c:pt idx="11">
                  <c:v>0</c:v>
                </c:pt>
                <c:pt idx="12">
                  <c:v>1306</c:v>
                </c:pt>
                <c:pt idx="13">
                  <c:v>0</c:v>
                </c:pt>
                <c:pt idx="14">
                  <c:v>0</c:v>
                </c:pt>
                <c:pt idx="15">
                  <c:v>0</c:v>
                </c:pt>
                <c:pt idx="16">
                  <c:v>22</c:v>
                </c:pt>
                <c:pt idx="17">
                  <c:v>97</c:v>
                </c:pt>
                <c:pt idx="18">
                  <c:v>0</c:v>
                </c:pt>
                <c:pt idx="19">
                  <c:v>87</c:v>
                </c:pt>
                <c:pt idx="20">
                  <c:v>0</c:v>
                </c:pt>
                <c:pt idx="21">
                  <c:v>0</c:v>
                </c:pt>
                <c:pt idx="22">
                  <c:v>0</c:v>
                </c:pt>
                <c:pt idx="23">
                  <c:v>0</c:v>
                </c:pt>
                <c:pt idx="24">
                  <c:v>19</c:v>
                </c:pt>
                <c:pt idx="25">
                  <c:v>0</c:v>
                </c:pt>
                <c:pt idx="26">
                  <c:v>0</c:v>
                </c:pt>
                <c:pt idx="27">
                  <c:v>671</c:v>
                </c:pt>
                <c:pt idx="28">
                  <c:v>0</c:v>
                </c:pt>
                <c:pt idx="29">
                  <c:v>81</c:v>
                </c:pt>
                <c:pt idx="30">
                  <c:v>26</c:v>
                </c:pt>
              </c:numCache>
            </c:numRef>
          </c:val>
          <c:extLst>
            <c:ext xmlns:c16="http://schemas.microsoft.com/office/drawing/2014/chart" uri="{C3380CC4-5D6E-409C-BE32-E72D297353CC}">
              <c16:uniqueId val="{00000000-94FF-42B6-930B-E8126A8DA258}"/>
            </c:ext>
          </c:extLst>
        </c:ser>
        <c:dLbls>
          <c:showLegendKey val="0"/>
          <c:showVal val="0"/>
          <c:showCatName val="0"/>
          <c:showSerName val="0"/>
          <c:showPercent val="0"/>
          <c:showBubbleSize val="0"/>
        </c:dLbls>
        <c:gapWidth val="219"/>
        <c:overlap val="-27"/>
        <c:axId val="408259440"/>
        <c:axId val="408255832"/>
      </c:barChart>
      <c:dateAx>
        <c:axId val="40825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55832"/>
        <c:crosses val="autoZero"/>
        <c:auto val="1"/>
        <c:lblOffset val="100"/>
        <c:baseTimeUnit val="days"/>
      </c:dateAx>
      <c:valAx>
        <c:axId val="40825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5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-12</c:v>
                </c:pt>
                <c:pt idx="2">
                  <c:v>-9</c:v>
                </c:pt>
                <c:pt idx="3">
                  <c:v>-7</c:v>
                </c:pt>
                <c:pt idx="4">
                  <c:v>-9</c:v>
                </c:pt>
                <c:pt idx="5">
                  <c:v>-5</c:v>
                </c:pt>
                <c:pt idx="6">
                  <c:v>1</c:v>
                </c:pt>
                <c:pt idx="7">
                  <c:v>-12</c:v>
                </c:pt>
                <c:pt idx="8">
                  <c:v>-6</c:v>
                </c:pt>
                <c:pt idx="9">
                  <c:v>-6</c:v>
                </c:pt>
                <c:pt idx="10">
                  <c:v>4</c:v>
                </c:pt>
                <c:pt idx="11">
                  <c:v>-18</c:v>
                </c:pt>
                <c:pt idx="12">
                  <c:v>14</c:v>
                </c:pt>
                <c:pt idx="13">
                  <c:v>-10</c:v>
                </c:pt>
                <c:pt idx="14">
                  <c:v>-9</c:v>
                </c:pt>
                <c:pt idx="15">
                  <c:v>-1</c:v>
                </c:pt>
                <c:pt idx="16">
                  <c:v>-3</c:v>
                </c:pt>
                <c:pt idx="17">
                  <c:v>1</c:v>
                </c:pt>
                <c:pt idx="18">
                  <c:v>0</c:v>
                </c:pt>
                <c:pt idx="19">
                  <c:v>-5</c:v>
                </c:pt>
                <c:pt idx="20">
                  <c:v>-5</c:v>
                </c:pt>
                <c:pt idx="21">
                  <c:v>13</c:v>
                </c:pt>
                <c:pt idx="22">
                  <c:v>-6</c:v>
                </c:pt>
                <c:pt idx="23">
                  <c:v>-4</c:v>
                </c:pt>
                <c:pt idx="24">
                  <c:v>-20</c:v>
                </c:pt>
                <c:pt idx="25">
                  <c:v>12</c:v>
                </c:pt>
                <c:pt idx="26">
                  <c:v>31</c:v>
                </c:pt>
                <c:pt idx="27">
                  <c:v>18</c:v>
                </c:pt>
                <c:pt idx="28">
                  <c:v>-1</c:v>
                </c:pt>
                <c:pt idx="29">
                  <c:v>8</c:v>
                </c:pt>
                <c:pt idx="30">
                  <c:v>-9</c:v>
                </c:pt>
              </c:numCache>
            </c:numRef>
          </c:val>
          <c:smooth val="0"/>
          <c:extLst>
            <c:ext xmlns:c16="http://schemas.microsoft.com/office/drawing/2014/chart" uri="{C3380CC4-5D6E-409C-BE32-E72D297353CC}">
              <c16:uniqueId val="{00000000-CFBF-4C6B-83D9-99AD947A55DF}"/>
            </c:ext>
          </c:extLst>
        </c:ser>
        <c:dLbls>
          <c:showLegendKey val="0"/>
          <c:showVal val="0"/>
          <c:showCatName val="0"/>
          <c:showSerName val="0"/>
          <c:showPercent val="0"/>
          <c:showBubbleSize val="0"/>
        </c:dLbls>
        <c:smooth val="0"/>
        <c:axId val="397193216"/>
        <c:axId val="397191576"/>
      </c:lineChart>
      <c:dateAx>
        <c:axId val="39719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1576"/>
        <c:crosses val="autoZero"/>
        <c:auto val="1"/>
        <c:lblOffset val="100"/>
        <c:baseTimeUnit val="days"/>
      </c:dateAx>
      <c:valAx>
        <c:axId val="39719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19</c:v>
                </c:pt>
              </c:numCache>
            </c:numRef>
          </c:val>
          <c:extLst>
            <c:ext xmlns:c16="http://schemas.microsoft.com/office/drawing/2014/chart" uri="{C3380CC4-5D6E-409C-BE32-E72D297353CC}">
              <c16:uniqueId val="{00000000-64F9-4A4D-A9CA-E6B1EC44AC8F}"/>
            </c:ext>
          </c:extLst>
        </c:ser>
        <c:dLbls>
          <c:showLegendKey val="0"/>
          <c:showVal val="0"/>
          <c:showCatName val="0"/>
          <c:showSerName val="0"/>
          <c:showPercent val="0"/>
          <c:showBubbleSize val="0"/>
        </c:dLbls>
        <c:gapWidth val="219"/>
        <c:overlap val="-27"/>
        <c:axId val="529449400"/>
        <c:axId val="529444152"/>
      </c:barChart>
      <c:catAx>
        <c:axId val="52944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44152"/>
        <c:crosses val="autoZero"/>
        <c:auto val="1"/>
        <c:lblAlgn val="ctr"/>
        <c:lblOffset val="100"/>
        <c:noMultiLvlLbl val="0"/>
      </c:catAx>
      <c:valAx>
        <c:axId val="52944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4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717216</c:v>
                </c:pt>
              </c:numCache>
            </c:numRef>
          </c:val>
          <c:extLst>
            <c:ext xmlns:c16="http://schemas.microsoft.com/office/drawing/2014/chart" uri="{C3380CC4-5D6E-409C-BE32-E72D297353CC}">
              <c16:uniqueId val="{00000000-7A67-4534-AF7C-05663EE75965}"/>
            </c:ext>
          </c:extLst>
        </c:ser>
        <c:dLbls>
          <c:showLegendKey val="0"/>
          <c:showVal val="0"/>
          <c:showCatName val="0"/>
          <c:showSerName val="0"/>
          <c:showPercent val="0"/>
          <c:showBubbleSize val="0"/>
        </c:dLbls>
        <c:gapWidth val="219"/>
        <c:overlap val="-27"/>
        <c:axId val="529441200"/>
        <c:axId val="529441856"/>
      </c:barChart>
      <c:catAx>
        <c:axId val="52944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41856"/>
        <c:crosses val="autoZero"/>
        <c:auto val="1"/>
        <c:lblAlgn val="ctr"/>
        <c:lblOffset val="100"/>
        <c:noMultiLvlLbl val="0"/>
      </c:catAx>
      <c:valAx>
        <c:axId val="52944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Emaar Misr</c:v>
                </c:pt>
              </c:strCache>
            </c:strRef>
          </c:cat>
          <c:val>
            <c:numRef>
              <c:f>Sheet1!$A$2</c:f>
              <c:numCache>
                <c:formatCode>General</c:formatCode>
                <c:ptCount val="1"/>
                <c:pt idx="0">
                  <c:v>717216</c:v>
                </c:pt>
              </c:numCache>
            </c:numRef>
          </c:val>
          <c:extLst>
            <c:ext xmlns:c16="http://schemas.microsoft.com/office/drawing/2014/chart" uri="{C3380CC4-5D6E-409C-BE32-E72D297353CC}">
              <c16:uniqueId val="{00000000-AE91-487F-9452-8F8DE0ECA5E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Emaar Misr</c:v>
                </c:pt>
              </c:strCache>
            </c:strRef>
          </c:cat>
          <c:val>
            <c:numRef>
              <c:f>Sheet1!$A$2</c:f>
              <c:numCache>
                <c:formatCode>General</c:formatCode>
                <c:ptCount val="1"/>
                <c:pt idx="0">
                  <c:v>5558</c:v>
                </c:pt>
              </c:numCache>
            </c:numRef>
          </c:val>
          <c:extLst>
            <c:ext xmlns:c16="http://schemas.microsoft.com/office/drawing/2014/chart" uri="{C3380CC4-5D6E-409C-BE32-E72D297353CC}">
              <c16:uniqueId val="{00000000-6621-4DEC-9195-588E4051910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F072-4059-89D7-0870A0A1414D}"/>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Emaar Misr</c:v>
                </c:pt>
              </c:strCache>
            </c:strRef>
          </c:cat>
          <c:val>
            <c:numRef>
              <c:f>Sheet1!$C$2</c:f>
              <c:numCache>
                <c:formatCode>General</c:formatCode>
                <c:ptCount val="1"/>
                <c:pt idx="0">
                  <c:v>1</c:v>
                </c:pt>
              </c:numCache>
            </c:numRef>
          </c:val>
          <c:extLst>
            <c:ext xmlns:c16="http://schemas.microsoft.com/office/drawing/2014/chart" uri="{C3380CC4-5D6E-409C-BE32-E72D297353CC}">
              <c16:uniqueId val="{00000001-F072-4059-89D7-0870A0A1414D}"/>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Emaar Misr</c:v>
                </c:pt>
              </c:strCache>
            </c:strRef>
          </c:cat>
          <c:val>
            <c:numRef>
              <c:f>Sheet1!$D$2</c:f>
              <c:numCache>
                <c:formatCode>General</c:formatCode>
                <c:ptCount val="1"/>
                <c:pt idx="0">
                  <c:v>0</c:v>
                </c:pt>
              </c:numCache>
            </c:numRef>
          </c:val>
          <c:extLst>
            <c:ext xmlns:c16="http://schemas.microsoft.com/office/drawing/2014/chart" uri="{C3380CC4-5D6E-409C-BE32-E72D297353CC}">
              <c16:uniqueId val="{00000002-F072-4059-89D7-0870A0A1414D}"/>
            </c:ext>
          </c:extLst>
        </c:ser>
        <c:dLbls>
          <c:showLegendKey val="0"/>
          <c:showVal val="0"/>
          <c:showCatName val="0"/>
          <c:showSerName val="0"/>
          <c:showPercent val="0"/>
          <c:showBubbleSize val="0"/>
        </c:dLbls>
        <c:gapWidth val="150"/>
        <c:overlap val="100"/>
        <c:axId val="591385504"/>
        <c:axId val="591386488"/>
      </c:barChart>
      <c:catAx>
        <c:axId val="59138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386488"/>
        <c:crosses val="autoZero"/>
        <c:auto val="1"/>
        <c:lblAlgn val="ctr"/>
        <c:lblOffset val="100"/>
        <c:noMultiLvlLbl val="0"/>
      </c:catAx>
      <c:valAx>
        <c:axId val="591386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38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5558</c:v>
                </c:pt>
              </c:numCache>
            </c:numRef>
          </c:val>
          <c:extLst>
            <c:ext xmlns:c16="http://schemas.microsoft.com/office/drawing/2014/chart" uri="{C3380CC4-5D6E-409C-BE32-E72D297353CC}">
              <c16:uniqueId val="{00000000-8838-4CE6-9493-493A7F08EB7D}"/>
            </c:ext>
          </c:extLst>
        </c:ser>
        <c:dLbls>
          <c:showLegendKey val="0"/>
          <c:showVal val="0"/>
          <c:showCatName val="0"/>
          <c:showSerName val="0"/>
          <c:showPercent val="0"/>
          <c:showBubbleSize val="0"/>
        </c:dLbls>
        <c:gapWidth val="219"/>
        <c:overlap val="-27"/>
        <c:axId val="591437656"/>
        <c:axId val="591444872"/>
      </c:barChart>
      <c:catAx>
        <c:axId val="59143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444872"/>
        <c:crosses val="autoZero"/>
        <c:auto val="1"/>
        <c:lblAlgn val="ctr"/>
        <c:lblOffset val="100"/>
        <c:noMultiLvlLbl val="0"/>
      </c:catAx>
      <c:valAx>
        <c:axId val="59144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43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7F3-493F-9B0A-010BF68E81D0}"/>
            </c:ext>
          </c:extLst>
        </c:ser>
        <c:dLbls>
          <c:showLegendKey val="0"/>
          <c:showVal val="0"/>
          <c:showCatName val="0"/>
          <c:showSerName val="0"/>
          <c:showPercent val="0"/>
          <c:showBubbleSize val="0"/>
        </c:dLbls>
        <c:gapWidth val="219"/>
        <c:overlap val="-27"/>
        <c:axId val="435194272"/>
        <c:axId val="435198536"/>
      </c:barChart>
      <c:catAx>
        <c:axId val="43519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98536"/>
        <c:crosses val="autoZero"/>
        <c:auto val="1"/>
        <c:lblAlgn val="ctr"/>
        <c:lblOffset val="100"/>
        <c:noMultiLvlLbl val="0"/>
      </c:catAx>
      <c:valAx>
        <c:axId val="43519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9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Paid Reach</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116616</c:v>
                </c:pt>
                <c:pt idx="10">
                  <c:v>244644</c:v>
                </c:pt>
                <c:pt idx="11">
                  <c:v>247728</c:v>
                </c:pt>
                <c:pt idx="12">
                  <c:v>209450</c:v>
                </c:pt>
                <c:pt idx="13">
                  <c:v>0</c:v>
                </c:pt>
                <c:pt idx="14">
                  <c:v>6711</c:v>
                </c:pt>
                <c:pt idx="15">
                  <c:v>36486</c:v>
                </c:pt>
                <c:pt idx="16">
                  <c:v>120818</c:v>
                </c:pt>
                <c:pt idx="17">
                  <c:v>128189</c:v>
                </c:pt>
                <c:pt idx="18">
                  <c:v>243465</c:v>
                </c:pt>
                <c:pt idx="19">
                  <c:v>264821</c:v>
                </c:pt>
                <c:pt idx="20">
                  <c:v>214291</c:v>
                </c:pt>
                <c:pt idx="21">
                  <c:v>183578</c:v>
                </c:pt>
                <c:pt idx="22">
                  <c:v>82982</c:v>
                </c:pt>
                <c:pt idx="23">
                  <c:v>75115</c:v>
                </c:pt>
                <c:pt idx="24">
                  <c:v>80293</c:v>
                </c:pt>
                <c:pt idx="25">
                  <c:v>133040</c:v>
                </c:pt>
                <c:pt idx="26">
                  <c:v>157316</c:v>
                </c:pt>
                <c:pt idx="27">
                  <c:v>130514</c:v>
                </c:pt>
                <c:pt idx="28">
                  <c:v>194413</c:v>
                </c:pt>
                <c:pt idx="29">
                  <c:v>66139</c:v>
                </c:pt>
                <c:pt idx="30">
                  <c:v>83000</c:v>
                </c:pt>
              </c:numCache>
            </c:numRef>
          </c:val>
          <c:smooth val="0"/>
          <c:extLst>
            <c:ext xmlns:c16="http://schemas.microsoft.com/office/drawing/2014/chart" uri="{C3380CC4-5D6E-409C-BE32-E72D297353CC}">
              <c16:uniqueId val="{00000000-2EE7-4D22-B9D1-6088224CB18B}"/>
            </c:ext>
          </c:extLst>
        </c:ser>
        <c:ser>
          <c:idx val="1"/>
          <c:order val="1"/>
          <c:tx>
            <c:strRef>
              <c:f>Sheet1!$C$1</c:f>
              <c:strCache>
                <c:ptCount val="1"/>
                <c:pt idx="0">
                  <c:v>Organic Reach</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5287</c:v>
                </c:pt>
                <c:pt idx="1">
                  <c:v>2656</c:v>
                </c:pt>
                <c:pt idx="2">
                  <c:v>1634</c:v>
                </c:pt>
                <c:pt idx="3">
                  <c:v>961</c:v>
                </c:pt>
                <c:pt idx="4">
                  <c:v>4227</c:v>
                </c:pt>
                <c:pt idx="5">
                  <c:v>1915</c:v>
                </c:pt>
                <c:pt idx="6">
                  <c:v>1652</c:v>
                </c:pt>
                <c:pt idx="7">
                  <c:v>1177</c:v>
                </c:pt>
                <c:pt idx="8">
                  <c:v>1593</c:v>
                </c:pt>
                <c:pt idx="9">
                  <c:v>4127</c:v>
                </c:pt>
                <c:pt idx="10">
                  <c:v>5394</c:v>
                </c:pt>
                <c:pt idx="11">
                  <c:v>2210</c:v>
                </c:pt>
                <c:pt idx="12">
                  <c:v>4816</c:v>
                </c:pt>
                <c:pt idx="13">
                  <c:v>2707</c:v>
                </c:pt>
                <c:pt idx="14">
                  <c:v>1382</c:v>
                </c:pt>
                <c:pt idx="15">
                  <c:v>1155</c:v>
                </c:pt>
                <c:pt idx="16">
                  <c:v>4806</c:v>
                </c:pt>
                <c:pt idx="17">
                  <c:v>3340</c:v>
                </c:pt>
                <c:pt idx="18">
                  <c:v>1746</c:v>
                </c:pt>
                <c:pt idx="19">
                  <c:v>2003</c:v>
                </c:pt>
                <c:pt idx="20">
                  <c:v>1083</c:v>
                </c:pt>
                <c:pt idx="21">
                  <c:v>720</c:v>
                </c:pt>
                <c:pt idx="22">
                  <c:v>737</c:v>
                </c:pt>
                <c:pt idx="23">
                  <c:v>476</c:v>
                </c:pt>
                <c:pt idx="24">
                  <c:v>1374</c:v>
                </c:pt>
                <c:pt idx="25">
                  <c:v>852</c:v>
                </c:pt>
                <c:pt idx="26">
                  <c:v>835</c:v>
                </c:pt>
                <c:pt idx="27">
                  <c:v>4142</c:v>
                </c:pt>
                <c:pt idx="28">
                  <c:v>4514</c:v>
                </c:pt>
                <c:pt idx="29">
                  <c:v>28444</c:v>
                </c:pt>
                <c:pt idx="30">
                  <c:v>14132</c:v>
                </c:pt>
              </c:numCache>
            </c:numRef>
          </c:val>
          <c:smooth val="0"/>
          <c:extLst>
            <c:ext xmlns:c16="http://schemas.microsoft.com/office/drawing/2014/chart" uri="{C3380CC4-5D6E-409C-BE32-E72D297353CC}">
              <c16:uniqueId val="{00000001-2EE7-4D22-B9D1-6088224CB18B}"/>
            </c:ext>
          </c:extLst>
        </c:ser>
        <c:ser>
          <c:idx val="2"/>
          <c:order val="2"/>
          <c:tx>
            <c:strRef>
              <c:f>Sheet1!$D$1</c:f>
              <c:strCache>
                <c:ptCount val="1"/>
                <c:pt idx="0">
                  <c:v>Total Reach</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6103</c:v>
                </c:pt>
                <c:pt idx="1">
                  <c:v>3294</c:v>
                </c:pt>
                <c:pt idx="2">
                  <c:v>2184</c:v>
                </c:pt>
                <c:pt idx="3">
                  <c:v>1297</c:v>
                </c:pt>
                <c:pt idx="4">
                  <c:v>4764</c:v>
                </c:pt>
                <c:pt idx="5">
                  <c:v>2457</c:v>
                </c:pt>
                <c:pt idx="6">
                  <c:v>2204</c:v>
                </c:pt>
                <c:pt idx="7">
                  <c:v>1675</c:v>
                </c:pt>
                <c:pt idx="8">
                  <c:v>2107</c:v>
                </c:pt>
                <c:pt idx="9">
                  <c:v>121656</c:v>
                </c:pt>
                <c:pt idx="10">
                  <c:v>249312</c:v>
                </c:pt>
                <c:pt idx="11">
                  <c:v>250296</c:v>
                </c:pt>
                <c:pt idx="12">
                  <c:v>213615</c:v>
                </c:pt>
                <c:pt idx="13">
                  <c:v>3131</c:v>
                </c:pt>
                <c:pt idx="14">
                  <c:v>8684</c:v>
                </c:pt>
                <c:pt idx="15">
                  <c:v>38120</c:v>
                </c:pt>
                <c:pt idx="16">
                  <c:v>125530</c:v>
                </c:pt>
                <c:pt idx="17">
                  <c:v>130555</c:v>
                </c:pt>
                <c:pt idx="18">
                  <c:v>245625</c:v>
                </c:pt>
                <c:pt idx="19">
                  <c:v>266945</c:v>
                </c:pt>
                <c:pt idx="20">
                  <c:v>215679</c:v>
                </c:pt>
                <c:pt idx="21">
                  <c:v>184937</c:v>
                </c:pt>
                <c:pt idx="22">
                  <c:v>85496</c:v>
                </c:pt>
                <c:pt idx="23">
                  <c:v>75421</c:v>
                </c:pt>
                <c:pt idx="24">
                  <c:v>81884</c:v>
                </c:pt>
                <c:pt idx="25">
                  <c:v>134388</c:v>
                </c:pt>
                <c:pt idx="26">
                  <c:v>158703</c:v>
                </c:pt>
                <c:pt idx="27">
                  <c:v>134072</c:v>
                </c:pt>
                <c:pt idx="28">
                  <c:v>199008</c:v>
                </c:pt>
                <c:pt idx="29">
                  <c:v>93937</c:v>
                </c:pt>
                <c:pt idx="30">
                  <c:v>97170</c:v>
                </c:pt>
              </c:numCache>
            </c:numRef>
          </c:val>
          <c:smooth val="0"/>
          <c:extLst>
            <c:ext xmlns:c16="http://schemas.microsoft.com/office/drawing/2014/chart" uri="{C3380CC4-5D6E-409C-BE32-E72D297353CC}">
              <c16:uniqueId val="{00000002-2EE7-4D22-B9D1-6088224CB18B}"/>
            </c:ext>
          </c:extLst>
        </c:ser>
        <c:dLbls>
          <c:showLegendKey val="0"/>
          <c:showVal val="0"/>
          <c:showCatName val="0"/>
          <c:showSerName val="0"/>
          <c:showPercent val="0"/>
          <c:showBubbleSize val="0"/>
        </c:dLbls>
        <c:smooth val="0"/>
        <c:axId val="436864360"/>
        <c:axId val="436861736"/>
      </c:lineChart>
      <c:dateAx>
        <c:axId val="43686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861736"/>
        <c:crosses val="autoZero"/>
        <c:auto val="1"/>
        <c:lblOffset val="100"/>
        <c:baseTimeUnit val="days"/>
      </c:dateAx>
      <c:valAx>
        <c:axId val="43686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86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Paid Reach</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134154</c:v>
                </c:pt>
                <c:pt idx="10">
                  <c:v>357801</c:v>
                </c:pt>
                <c:pt idx="11">
                  <c:v>343345</c:v>
                </c:pt>
                <c:pt idx="12">
                  <c:v>271303</c:v>
                </c:pt>
                <c:pt idx="13">
                  <c:v>0</c:v>
                </c:pt>
                <c:pt idx="14">
                  <c:v>7429</c:v>
                </c:pt>
                <c:pt idx="15">
                  <c:v>50195</c:v>
                </c:pt>
                <c:pt idx="16">
                  <c:v>157554</c:v>
                </c:pt>
                <c:pt idx="17">
                  <c:v>176169</c:v>
                </c:pt>
                <c:pt idx="18">
                  <c:v>316727</c:v>
                </c:pt>
                <c:pt idx="19">
                  <c:v>341795</c:v>
                </c:pt>
                <c:pt idx="20">
                  <c:v>263024</c:v>
                </c:pt>
                <c:pt idx="21">
                  <c:v>213635</c:v>
                </c:pt>
                <c:pt idx="22">
                  <c:v>101096</c:v>
                </c:pt>
                <c:pt idx="23">
                  <c:v>93843</c:v>
                </c:pt>
                <c:pt idx="24">
                  <c:v>100766</c:v>
                </c:pt>
                <c:pt idx="25">
                  <c:v>214903</c:v>
                </c:pt>
                <c:pt idx="26">
                  <c:v>293894</c:v>
                </c:pt>
                <c:pt idx="27">
                  <c:v>155170</c:v>
                </c:pt>
                <c:pt idx="28">
                  <c:v>242441</c:v>
                </c:pt>
                <c:pt idx="29">
                  <c:v>78739</c:v>
                </c:pt>
                <c:pt idx="30">
                  <c:v>103382</c:v>
                </c:pt>
              </c:numCache>
            </c:numRef>
          </c:val>
          <c:extLst>
            <c:ext xmlns:c16="http://schemas.microsoft.com/office/drawing/2014/chart" uri="{C3380CC4-5D6E-409C-BE32-E72D297353CC}">
              <c16:uniqueId val="{00000000-5542-4A2B-AF94-8F5D95ADC1A6}"/>
            </c:ext>
          </c:extLst>
        </c:ser>
        <c:ser>
          <c:idx val="1"/>
          <c:order val="1"/>
          <c:tx>
            <c:strRef>
              <c:f>Sheet1!$C$1</c:f>
              <c:strCache>
                <c:ptCount val="1"/>
                <c:pt idx="0">
                  <c:v>Organic Reach</c:v>
                </c:pt>
              </c:strCache>
            </c:strRef>
          </c:tx>
          <c:spPr>
            <a:solidFill>
              <a:schemeClr val="accent2"/>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10429</c:v>
                </c:pt>
                <c:pt idx="1">
                  <c:v>5495</c:v>
                </c:pt>
                <c:pt idx="2">
                  <c:v>3902</c:v>
                </c:pt>
                <c:pt idx="3">
                  <c:v>2001</c:v>
                </c:pt>
                <c:pt idx="4">
                  <c:v>6487</c:v>
                </c:pt>
                <c:pt idx="5">
                  <c:v>3872</c:v>
                </c:pt>
                <c:pt idx="6">
                  <c:v>2455</c:v>
                </c:pt>
                <c:pt idx="7">
                  <c:v>2249</c:v>
                </c:pt>
                <c:pt idx="8">
                  <c:v>2680</c:v>
                </c:pt>
                <c:pt idx="9">
                  <c:v>6037</c:v>
                </c:pt>
                <c:pt idx="10">
                  <c:v>8662</c:v>
                </c:pt>
                <c:pt idx="11">
                  <c:v>4038</c:v>
                </c:pt>
                <c:pt idx="12">
                  <c:v>9220</c:v>
                </c:pt>
                <c:pt idx="13">
                  <c:v>5266</c:v>
                </c:pt>
                <c:pt idx="14">
                  <c:v>2796</c:v>
                </c:pt>
                <c:pt idx="15">
                  <c:v>2578</c:v>
                </c:pt>
                <c:pt idx="16">
                  <c:v>9294</c:v>
                </c:pt>
                <c:pt idx="17">
                  <c:v>6468</c:v>
                </c:pt>
                <c:pt idx="18">
                  <c:v>4948</c:v>
                </c:pt>
                <c:pt idx="19">
                  <c:v>4449</c:v>
                </c:pt>
                <c:pt idx="20">
                  <c:v>3441</c:v>
                </c:pt>
                <c:pt idx="21">
                  <c:v>2669</c:v>
                </c:pt>
                <c:pt idx="22">
                  <c:v>2526</c:v>
                </c:pt>
                <c:pt idx="23">
                  <c:v>3958</c:v>
                </c:pt>
                <c:pt idx="24">
                  <c:v>3076</c:v>
                </c:pt>
                <c:pt idx="25">
                  <c:v>2580</c:v>
                </c:pt>
                <c:pt idx="26">
                  <c:v>4079</c:v>
                </c:pt>
                <c:pt idx="27">
                  <c:v>6387</c:v>
                </c:pt>
                <c:pt idx="28">
                  <c:v>6442</c:v>
                </c:pt>
                <c:pt idx="29">
                  <c:v>51146</c:v>
                </c:pt>
                <c:pt idx="30">
                  <c:v>24539</c:v>
                </c:pt>
              </c:numCache>
            </c:numRef>
          </c:val>
          <c:extLst>
            <c:ext xmlns:c16="http://schemas.microsoft.com/office/drawing/2014/chart" uri="{C3380CC4-5D6E-409C-BE32-E72D297353CC}">
              <c16:uniqueId val="{00000001-5542-4A2B-AF94-8F5D95ADC1A6}"/>
            </c:ext>
          </c:extLst>
        </c:ser>
        <c:dLbls>
          <c:showLegendKey val="0"/>
          <c:showVal val="0"/>
          <c:showCatName val="0"/>
          <c:showSerName val="0"/>
          <c:showPercent val="0"/>
          <c:showBubbleSize val="0"/>
        </c:dLbls>
        <c:gapWidth val="219"/>
        <c:overlap val="-27"/>
        <c:axId val="436855504"/>
        <c:axId val="436857472"/>
      </c:barChart>
      <c:dateAx>
        <c:axId val="43685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857472"/>
        <c:crosses val="autoZero"/>
        <c:auto val="1"/>
        <c:lblOffset val="100"/>
        <c:baseTimeUnit val="days"/>
      </c:dateAx>
      <c:valAx>
        <c:axId val="43685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85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4.9728851365352404E-3</c:v>
                </c:pt>
                <c:pt idx="1">
                  <c:v>8.0526932066311993E-2</c:v>
                </c:pt>
                <c:pt idx="2">
                  <c:v>5.0395259670314198E-3</c:v>
                </c:pt>
              </c:numCache>
            </c:numRef>
          </c:val>
          <c:extLst>
            <c:ext xmlns:c16="http://schemas.microsoft.com/office/drawing/2014/chart" uri="{C3380CC4-5D6E-409C-BE32-E72D297353CC}">
              <c16:uniqueId val="{00000000-C2FB-4ABB-8A00-38FA8D03EE8C}"/>
            </c:ext>
          </c:extLst>
        </c:ser>
        <c:dLbls>
          <c:showLegendKey val="0"/>
          <c:showVal val="0"/>
          <c:showCatName val="0"/>
          <c:showSerName val="0"/>
          <c:showPercent val="0"/>
          <c:showBubbleSize val="0"/>
        </c:dLbls>
        <c:gapWidth val="219"/>
        <c:overlap val="-27"/>
        <c:axId val="753959400"/>
        <c:axId val="753960056"/>
      </c:barChart>
      <c:catAx>
        <c:axId val="75395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3960056"/>
        <c:crosses val="autoZero"/>
        <c:auto val="1"/>
        <c:lblAlgn val="ctr"/>
        <c:lblOffset val="100"/>
        <c:noMultiLvlLbl val="0"/>
      </c:catAx>
      <c:valAx>
        <c:axId val="75396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395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D8FA-47D8-BA3C-53A97E885D97}"/>
            </c:ext>
          </c:extLst>
        </c:ser>
        <c:dLbls>
          <c:showLegendKey val="0"/>
          <c:showVal val="0"/>
          <c:showCatName val="0"/>
          <c:showSerName val="0"/>
          <c:showPercent val="0"/>
          <c:showBubbleSize val="0"/>
        </c:dLbls>
        <c:smooth val="0"/>
        <c:axId val="770690344"/>
        <c:axId val="770686408"/>
      </c:lineChart>
      <c:dateAx>
        <c:axId val="77069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686408"/>
        <c:crosses val="autoZero"/>
        <c:auto val="1"/>
        <c:lblOffset val="100"/>
        <c:baseTimeUnit val="days"/>
      </c:dateAx>
      <c:valAx>
        <c:axId val="77068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6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173</c:v>
                </c:pt>
                <c:pt idx="1">
                  <c:v>93</c:v>
                </c:pt>
                <c:pt idx="2">
                  <c:v>72</c:v>
                </c:pt>
                <c:pt idx="3">
                  <c:v>48</c:v>
                </c:pt>
                <c:pt idx="4">
                  <c:v>85</c:v>
                </c:pt>
                <c:pt idx="5">
                  <c:v>54</c:v>
                </c:pt>
                <c:pt idx="6">
                  <c:v>77</c:v>
                </c:pt>
                <c:pt idx="7">
                  <c:v>79</c:v>
                </c:pt>
                <c:pt idx="8">
                  <c:v>73</c:v>
                </c:pt>
                <c:pt idx="9">
                  <c:v>16514</c:v>
                </c:pt>
                <c:pt idx="10">
                  <c:v>30164</c:v>
                </c:pt>
                <c:pt idx="11">
                  <c:v>28876</c:v>
                </c:pt>
                <c:pt idx="12">
                  <c:v>19656</c:v>
                </c:pt>
                <c:pt idx="13">
                  <c:v>137</c:v>
                </c:pt>
                <c:pt idx="14">
                  <c:v>393</c:v>
                </c:pt>
                <c:pt idx="15">
                  <c:v>2484</c:v>
                </c:pt>
                <c:pt idx="16">
                  <c:v>5739</c:v>
                </c:pt>
                <c:pt idx="17">
                  <c:v>8481</c:v>
                </c:pt>
                <c:pt idx="18">
                  <c:v>30612</c:v>
                </c:pt>
                <c:pt idx="19">
                  <c:v>44540</c:v>
                </c:pt>
                <c:pt idx="20">
                  <c:v>42489</c:v>
                </c:pt>
                <c:pt idx="21">
                  <c:v>38185</c:v>
                </c:pt>
                <c:pt idx="22">
                  <c:v>18205</c:v>
                </c:pt>
                <c:pt idx="23">
                  <c:v>15790</c:v>
                </c:pt>
                <c:pt idx="24">
                  <c:v>15727</c:v>
                </c:pt>
                <c:pt idx="25">
                  <c:v>10354</c:v>
                </c:pt>
                <c:pt idx="26">
                  <c:v>12913</c:v>
                </c:pt>
                <c:pt idx="27">
                  <c:v>21848</c:v>
                </c:pt>
                <c:pt idx="28">
                  <c:v>23820</c:v>
                </c:pt>
                <c:pt idx="29">
                  <c:v>9106</c:v>
                </c:pt>
                <c:pt idx="30">
                  <c:v>10951</c:v>
                </c:pt>
              </c:numCache>
            </c:numRef>
          </c:val>
          <c:extLst>
            <c:ext xmlns:c16="http://schemas.microsoft.com/office/drawing/2014/chart" uri="{C3380CC4-5D6E-409C-BE32-E72D297353CC}">
              <c16:uniqueId val="{00000000-4ABF-4792-95C2-353DF684C2B8}"/>
            </c:ext>
          </c:extLst>
        </c:ser>
        <c:dLbls>
          <c:showLegendKey val="0"/>
          <c:showVal val="0"/>
          <c:showCatName val="0"/>
          <c:showSerName val="0"/>
          <c:showPercent val="0"/>
          <c:showBubbleSize val="0"/>
        </c:dLbls>
        <c:gapWidth val="219"/>
        <c:overlap val="-27"/>
        <c:axId val="770709368"/>
        <c:axId val="770709040"/>
      </c:barChart>
      <c:dateAx>
        <c:axId val="77070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09040"/>
        <c:crosses val="autoZero"/>
        <c:auto val="1"/>
        <c:lblOffset val="100"/>
        <c:baseTimeUnit val="days"/>
      </c:dateAx>
      <c:valAx>
        <c:axId val="77070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0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extLst>
            <c:ext xmlns:c16="http://schemas.microsoft.com/office/drawing/2014/chart" uri="{C3380CC4-5D6E-409C-BE32-E72D297353CC}">
              <c16:uniqueId val="{00000000-5E4B-49D7-8929-BF3122430AB4}"/>
            </c:ext>
          </c:extLst>
        </c:ser>
        <c:dLbls>
          <c:showLegendKey val="0"/>
          <c:showVal val="0"/>
          <c:showCatName val="0"/>
          <c:showSerName val="0"/>
          <c:showPercent val="0"/>
          <c:showBubbleSize val="0"/>
        </c:dLbls>
        <c:gapWidth val="150"/>
        <c:overlap val="100"/>
        <c:axId val="770707072"/>
        <c:axId val="770710352"/>
      </c:barChart>
      <c:dateAx>
        <c:axId val="77070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10352"/>
        <c:crosses val="autoZero"/>
        <c:auto val="1"/>
        <c:lblOffset val="100"/>
        <c:baseTimeUnit val="days"/>
      </c:dateAx>
      <c:valAx>
        <c:axId val="77071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0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Likes Change</c:v>
                </c:pt>
              </c:strCache>
            </c:strRef>
          </c:tx>
          <c:spPr>
            <a:ln w="28575" cap="rnd">
              <a:solidFill>
                <a:schemeClr val="accent1"/>
              </a:solidFill>
              <a:round/>
            </a:ln>
            <a:effectLst/>
          </c:spPr>
          <c:marker>
            <c:symbol val="none"/>
          </c:marker>
          <c:cat>
            <c:strRef>
              <c:f>Sheet1!$A$2:$A$9</c:f>
              <c:strCache>
                <c:ptCount val="8"/>
                <c:pt idx="0">
                  <c:v>Your Page</c:v>
                </c:pt>
                <c:pt idx="1">
                  <c:v>Restored Likes from Reactivated Accounts</c:v>
                </c:pt>
                <c:pt idx="2">
                  <c:v>Other</c:v>
                </c:pt>
                <c:pt idx="3">
                  <c:v>Search</c:v>
                </c:pt>
                <c:pt idx="4">
                  <c:v>News Feed</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543</c:v>
                </c:pt>
                <c:pt idx="1">
                  <c:v>183</c:v>
                </c:pt>
                <c:pt idx="2">
                  <c:v>79</c:v>
                </c:pt>
                <c:pt idx="3">
                  <c:v>68</c:v>
                </c:pt>
                <c:pt idx="4">
                  <c:v>14</c:v>
                </c:pt>
                <c:pt idx="5">
                  <c:v>-61</c:v>
                </c:pt>
                <c:pt idx="6">
                  <c:v>-154</c:v>
                </c:pt>
                <c:pt idx="7">
                  <c:v>-348</c:v>
                </c:pt>
              </c:numCache>
            </c:numRef>
          </c:val>
          <c:smooth val="0"/>
          <c:extLst>
            <c:ext xmlns:c16="http://schemas.microsoft.com/office/drawing/2014/chart" uri="{C3380CC4-5D6E-409C-BE32-E72D297353CC}">
              <c16:uniqueId val="{00000000-4283-4E4B-922C-3C9CD28A7406}"/>
            </c:ext>
          </c:extLst>
        </c:ser>
        <c:dLbls>
          <c:showLegendKey val="0"/>
          <c:showVal val="0"/>
          <c:showCatName val="0"/>
          <c:showSerName val="0"/>
          <c:showPercent val="0"/>
          <c:showBubbleSize val="0"/>
        </c:dLbls>
        <c:smooth val="0"/>
        <c:axId val="770708712"/>
        <c:axId val="770706088"/>
      </c:lineChart>
      <c:catAx>
        <c:axId val="77070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06088"/>
        <c:crosses val="autoZero"/>
        <c:auto val="1"/>
        <c:lblAlgn val="ctr"/>
        <c:lblOffset val="100"/>
        <c:noMultiLvlLbl val="0"/>
      </c:catAx>
      <c:valAx>
        <c:axId val="77070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0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Avg. Organic Reach per Day</c:v>
                </c:pt>
                <c:pt idx="1">
                  <c:v>Avg. Paid Reach per Day</c:v>
                </c:pt>
              </c:strCache>
            </c:strRef>
          </c:cat>
          <c:val>
            <c:numRef>
              <c:f>Sheet1!$A$2:$B$2</c:f>
              <c:numCache>
                <c:formatCode>General</c:formatCode>
                <c:ptCount val="2"/>
                <c:pt idx="0">
                  <c:v>4334</c:v>
                </c:pt>
                <c:pt idx="1">
                  <c:v>97407</c:v>
                </c:pt>
              </c:numCache>
            </c:numRef>
          </c:val>
          <c:extLst>
            <c:ext xmlns:c16="http://schemas.microsoft.com/office/drawing/2014/chart" uri="{C3380CC4-5D6E-409C-BE32-E72D297353CC}">
              <c16:uniqueId val="{00000000-3ECC-45D3-95A5-8CAF5D1E56A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Paid Reach</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116616</c:v>
                </c:pt>
                <c:pt idx="10">
                  <c:v>244644</c:v>
                </c:pt>
                <c:pt idx="11">
                  <c:v>247728</c:v>
                </c:pt>
                <c:pt idx="12">
                  <c:v>209450</c:v>
                </c:pt>
                <c:pt idx="13">
                  <c:v>0</c:v>
                </c:pt>
                <c:pt idx="14">
                  <c:v>6711</c:v>
                </c:pt>
                <c:pt idx="15">
                  <c:v>36486</c:v>
                </c:pt>
                <c:pt idx="16">
                  <c:v>120818</c:v>
                </c:pt>
                <c:pt idx="17">
                  <c:v>128189</c:v>
                </c:pt>
                <c:pt idx="18">
                  <c:v>243465</c:v>
                </c:pt>
                <c:pt idx="19">
                  <c:v>264821</c:v>
                </c:pt>
                <c:pt idx="20">
                  <c:v>214291</c:v>
                </c:pt>
                <c:pt idx="21">
                  <c:v>183578</c:v>
                </c:pt>
                <c:pt idx="22">
                  <c:v>82982</c:v>
                </c:pt>
                <c:pt idx="23">
                  <c:v>75115</c:v>
                </c:pt>
                <c:pt idx="24">
                  <c:v>80293</c:v>
                </c:pt>
                <c:pt idx="25">
                  <c:v>133040</c:v>
                </c:pt>
                <c:pt idx="26">
                  <c:v>157316</c:v>
                </c:pt>
                <c:pt idx="27">
                  <c:v>130514</c:v>
                </c:pt>
                <c:pt idx="28">
                  <c:v>194413</c:v>
                </c:pt>
                <c:pt idx="29">
                  <c:v>66139</c:v>
                </c:pt>
                <c:pt idx="30">
                  <c:v>83000</c:v>
                </c:pt>
              </c:numCache>
            </c:numRef>
          </c:val>
          <c:extLst>
            <c:ext xmlns:c16="http://schemas.microsoft.com/office/drawing/2014/chart" uri="{C3380CC4-5D6E-409C-BE32-E72D297353CC}">
              <c16:uniqueId val="{00000000-D417-4EFB-A364-2688F3ECD140}"/>
            </c:ext>
          </c:extLst>
        </c:ser>
        <c:ser>
          <c:idx val="1"/>
          <c:order val="1"/>
          <c:tx>
            <c:strRef>
              <c:f>Sheet1!$C$1</c:f>
              <c:strCache>
                <c:ptCount val="1"/>
                <c:pt idx="0">
                  <c:v>Organic Reach</c:v>
                </c:pt>
              </c:strCache>
            </c:strRef>
          </c:tx>
          <c:spPr>
            <a:solidFill>
              <a:schemeClr val="accent2"/>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5287</c:v>
                </c:pt>
                <c:pt idx="1">
                  <c:v>2656</c:v>
                </c:pt>
                <c:pt idx="2">
                  <c:v>1634</c:v>
                </c:pt>
                <c:pt idx="3">
                  <c:v>961</c:v>
                </c:pt>
                <c:pt idx="4">
                  <c:v>4227</c:v>
                </c:pt>
                <c:pt idx="5">
                  <c:v>1915</c:v>
                </c:pt>
                <c:pt idx="6">
                  <c:v>1652</c:v>
                </c:pt>
                <c:pt idx="7">
                  <c:v>1177</c:v>
                </c:pt>
                <c:pt idx="8">
                  <c:v>1593</c:v>
                </c:pt>
                <c:pt idx="9">
                  <c:v>4127</c:v>
                </c:pt>
                <c:pt idx="10">
                  <c:v>5394</c:v>
                </c:pt>
                <c:pt idx="11">
                  <c:v>2210</c:v>
                </c:pt>
                <c:pt idx="12">
                  <c:v>4816</c:v>
                </c:pt>
                <c:pt idx="13">
                  <c:v>2707</c:v>
                </c:pt>
                <c:pt idx="14">
                  <c:v>1382</c:v>
                </c:pt>
                <c:pt idx="15">
                  <c:v>1155</c:v>
                </c:pt>
                <c:pt idx="16">
                  <c:v>4806</c:v>
                </c:pt>
                <c:pt idx="17">
                  <c:v>3340</c:v>
                </c:pt>
                <c:pt idx="18">
                  <c:v>1746</c:v>
                </c:pt>
                <c:pt idx="19">
                  <c:v>2003</c:v>
                </c:pt>
                <c:pt idx="20">
                  <c:v>1083</c:v>
                </c:pt>
                <c:pt idx="21">
                  <c:v>720</c:v>
                </c:pt>
                <c:pt idx="22">
                  <c:v>737</c:v>
                </c:pt>
                <c:pt idx="23">
                  <c:v>476</c:v>
                </c:pt>
                <c:pt idx="24">
                  <c:v>1374</c:v>
                </c:pt>
                <c:pt idx="25">
                  <c:v>852</c:v>
                </c:pt>
                <c:pt idx="26">
                  <c:v>835</c:v>
                </c:pt>
                <c:pt idx="27">
                  <c:v>4142</c:v>
                </c:pt>
                <c:pt idx="28">
                  <c:v>4514</c:v>
                </c:pt>
                <c:pt idx="29">
                  <c:v>28444</c:v>
                </c:pt>
                <c:pt idx="30">
                  <c:v>14132</c:v>
                </c:pt>
              </c:numCache>
            </c:numRef>
          </c:val>
          <c:extLst>
            <c:ext xmlns:c16="http://schemas.microsoft.com/office/drawing/2014/chart" uri="{C3380CC4-5D6E-409C-BE32-E72D297353CC}">
              <c16:uniqueId val="{00000001-D417-4EFB-A364-2688F3ECD140}"/>
            </c:ext>
          </c:extLst>
        </c:ser>
        <c:ser>
          <c:idx val="2"/>
          <c:order val="2"/>
          <c:tx>
            <c:strRef>
              <c:f>Sheet1!$D$1</c:f>
              <c:strCache>
                <c:ptCount val="1"/>
                <c:pt idx="0">
                  <c:v>Total Reach</c:v>
                </c:pt>
              </c:strCache>
            </c:strRef>
          </c:tx>
          <c:spPr>
            <a:solidFill>
              <a:schemeClr val="accent3"/>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6103</c:v>
                </c:pt>
                <c:pt idx="1">
                  <c:v>3294</c:v>
                </c:pt>
                <c:pt idx="2">
                  <c:v>2184</c:v>
                </c:pt>
                <c:pt idx="3">
                  <c:v>1297</c:v>
                </c:pt>
                <c:pt idx="4">
                  <c:v>4764</c:v>
                </c:pt>
                <c:pt idx="5">
                  <c:v>2457</c:v>
                </c:pt>
                <c:pt idx="6">
                  <c:v>2204</c:v>
                </c:pt>
                <c:pt idx="7">
                  <c:v>1675</c:v>
                </c:pt>
                <c:pt idx="8">
                  <c:v>2107</c:v>
                </c:pt>
                <c:pt idx="9">
                  <c:v>121656</c:v>
                </c:pt>
                <c:pt idx="10">
                  <c:v>249312</c:v>
                </c:pt>
                <c:pt idx="11">
                  <c:v>250296</c:v>
                </c:pt>
                <c:pt idx="12">
                  <c:v>213615</c:v>
                </c:pt>
                <c:pt idx="13">
                  <c:v>3131</c:v>
                </c:pt>
                <c:pt idx="14">
                  <c:v>8684</c:v>
                </c:pt>
                <c:pt idx="15">
                  <c:v>38120</c:v>
                </c:pt>
                <c:pt idx="16">
                  <c:v>125530</c:v>
                </c:pt>
                <c:pt idx="17">
                  <c:v>130555</c:v>
                </c:pt>
                <c:pt idx="18">
                  <c:v>245625</c:v>
                </c:pt>
                <c:pt idx="19">
                  <c:v>266945</c:v>
                </c:pt>
                <c:pt idx="20">
                  <c:v>215679</c:v>
                </c:pt>
                <c:pt idx="21">
                  <c:v>184937</c:v>
                </c:pt>
                <c:pt idx="22">
                  <c:v>85496</c:v>
                </c:pt>
                <c:pt idx="23">
                  <c:v>75421</c:v>
                </c:pt>
                <c:pt idx="24">
                  <c:v>81884</c:v>
                </c:pt>
                <c:pt idx="25">
                  <c:v>134388</c:v>
                </c:pt>
                <c:pt idx="26">
                  <c:v>158703</c:v>
                </c:pt>
                <c:pt idx="27">
                  <c:v>134072</c:v>
                </c:pt>
                <c:pt idx="28">
                  <c:v>199008</c:v>
                </c:pt>
                <c:pt idx="29">
                  <c:v>93937</c:v>
                </c:pt>
                <c:pt idx="30">
                  <c:v>97170</c:v>
                </c:pt>
              </c:numCache>
            </c:numRef>
          </c:val>
          <c:extLst>
            <c:ext xmlns:c16="http://schemas.microsoft.com/office/drawing/2014/chart" uri="{C3380CC4-5D6E-409C-BE32-E72D297353CC}">
              <c16:uniqueId val="{00000002-D417-4EFB-A364-2688F3ECD140}"/>
            </c:ext>
          </c:extLst>
        </c:ser>
        <c:dLbls>
          <c:showLegendKey val="0"/>
          <c:showVal val="0"/>
          <c:showCatName val="0"/>
          <c:showSerName val="0"/>
          <c:showPercent val="0"/>
          <c:showBubbleSize val="0"/>
        </c:dLbls>
        <c:gapWidth val="219"/>
        <c:overlap val="-27"/>
        <c:axId val="770714616"/>
        <c:axId val="770717896"/>
      </c:barChart>
      <c:dateAx>
        <c:axId val="77071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17896"/>
        <c:crosses val="autoZero"/>
        <c:auto val="1"/>
        <c:lblOffset val="100"/>
        <c:baseTimeUnit val="days"/>
      </c:dateAx>
      <c:valAx>
        <c:axId val="77071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071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Audio On Views</c:v>
                </c:pt>
                <c:pt idx="1">
                  <c:v>Muted Views</c:v>
                </c:pt>
              </c:strCache>
            </c:strRef>
          </c:cat>
          <c:val>
            <c:numRef>
              <c:f>Sheet1!$A$2:$B$2</c:f>
              <c:numCache>
                <c:formatCode>General</c:formatCode>
                <c:ptCount val="2"/>
                <c:pt idx="0">
                  <c:v>275476</c:v>
                </c:pt>
                <c:pt idx="1">
                  <c:v>166583</c:v>
                </c:pt>
              </c:numCache>
            </c:numRef>
          </c:val>
          <c:extLst>
            <c:ext xmlns:c16="http://schemas.microsoft.com/office/drawing/2014/chart" uri="{C3380CC4-5D6E-409C-BE32-E72D297353CC}">
              <c16:uniqueId val="{00000000-C992-4260-AFB7-A1547DDAB73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strRef>
              <c:f>Sheet1!$A$2:$A$4</c:f>
              <c:strCache>
                <c:ptCount val="3"/>
                <c:pt idx="0">
                  <c:v>Album</c:v>
                </c:pt>
                <c:pt idx="1">
                  <c:v>Photo</c:v>
                </c:pt>
                <c:pt idx="2">
                  <c:v>Video</c:v>
                </c:pt>
              </c:strCache>
            </c:strRef>
          </c:cat>
          <c:val>
            <c:numRef>
              <c:f>Sheet1!$B$2:$B$4</c:f>
              <c:numCache>
                <c:formatCode>General</c:formatCode>
                <c:ptCount val="3"/>
                <c:pt idx="0">
                  <c:v>4.9728851365352404E-3</c:v>
                </c:pt>
                <c:pt idx="1">
                  <c:v>8.0526932066311993E-2</c:v>
                </c:pt>
                <c:pt idx="2">
                  <c:v>5.0395259670314198E-3</c:v>
                </c:pt>
              </c:numCache>
            </c:numRef>
          </c:val>
          <c:smooth val="0"/>
          <c:extLst>
            <c:ext xmlns:c16="http://schemas.microsoft.com/office/drawing/2014/chart" uri="{C3380CC4-5D6E-409C-BE32-E72D297353CC}">
              <c16:uniqueId val="{00000000-4CE2-4288-A95F-2D00397916AB}"/>
            </c:ext>
          </c:extLst>
        </c:ser>
        <c:dLbls>
          <c:showLegendKey val="0"/>
          <c:showVal val="0"/>
          <c:showCatName val="0"/>
          <c:showSerName val="0"/>
          <c:showPercent val="0"/>
          <c:showBubbleSize val="0"/>
        </c:dLbls>
        <c:smooth val="0"/>
        <c:axId val="830383432"/>
        <c:axId val="830391304"/>
      </c:lineChart>
      <c:catAx>
        <c:axId val="83038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1304"/>
        <c:crosses val="autoZero"/>
        <c:auto val="1"/>
        <c:lblAlgn val="ctr"/>
        <c:lblOffset val="100"/>
        <c:noMultiLvlLbl val="0"/>
      </c:catAx>
      <c:valAx>
        <c:axId val="83039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8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Likes Change</c:v>
                </c:pt>
              </c:strCache>
            </c:strRef>
          </c:tx>
          <c:spPr>
            <a:ln w="28575" cap="rnd">
              <a:solidFill>
                <a:schemeClr val="accent1"/>
              </a:solidFill>
              <a:round/>
            </a:ln>
            <a:effectLst/>
          </c:spPr>
          <c:marker>
            <c:symbol val="none"/>
          </c:marker>
          <c:cat>
            <c:strRef>
              <c:f>Sheet1!$A$2:$A$9</c:f>
              <c:strCache>
                <c:ptCount val="8"/>
                <c:pt idx="0">
                  <c:v>Your Page</c:v>
                </c:pt>
                <c:pt idx="1">
                  <c:v>Restored Likes from Reactivated Accounts</c:v>
                </c:pt>
                <c:pt idx="2">
                  <c:v>Other</c:v>
                </c:pt>
                <c:pt idx="3">
                  <c:v>Search</c:v>
                </c:pt>
                <c:pt idx="4">
                  <c:v>News Feed</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543</c:v>
                </c:pt>
                <c:pt idx="1">
                  <c:v>183</c:v>
                </c:pt>
                <c:pt idx="2">
                  <c:v>79</c:v>
                </c:pt>
                <c:pt idx="3">
                  <c:v>68</c:v>
                </c:pt>
                <c:pt idx="4">
                  <c:v>14</c:v>
                </c:pt>
                <c:pt idx="5">
                  <c:v>-61</c:v>
                </c:pt>
                <c:pt idx="6">
                  <c:v>-154</c:v>
                </c:pt>
                <c:pt idx="7">
                  <c:v>-348</c:v>
                </c:pt>
              </c:numCache>
            </c:numRef>
          </c:val>
          <c:smooth val="0"/>
          <c:extLst>
            <c:ext xmlns:c16="http://schemas.microsoft.com/office/drawing/2014/chart" uri="{C3380CC4-5D6E-409C-BE32-E72D297353CC}">
              <c16:uniqueId val="{00000000-F973-4DCF-9272-89C9254B7766}"/>
            </c:ext>
          </c:extLst>
        </c:ser>
        <c:dLbls>
          <c:showLegendKey val="0"/>
          <c:showVal val="0"/>
          <c:showCatName val="0"/>
          <c:showSerName val="0"/>
          <c:showPercent val="0"/>
          <c:showBubbleSize val="0"/>
        </c:dLbls>
        <c:smooth val="0"/>
        <c:axId val="830387040"/>
        <c:axId val="830385400"/>
      </c:lineChart>
      <c:catAx>
        <c:axId val="83038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85400"/>
        <c:crosses val="autoZero"/>
        <c:auto val="1"/>
        <c:lblAlgn val="ctr"/>
        <c:lblOffset val="100"/>
        <c:noMultiLvlLbl val="0"/>
      </c:catAx>
      <c:valAx>
        <c:axId val="83038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8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717271</c:v>
                </c:pt>
                <c:pt idx="1">
                  <c:v>717259</c:v>
                </c:pt>
                <c:pt idx="2">
                  <c:v>717250</c:v>
                </c:pt>
                <c:pt idx="3">
                  <c:v>717243</c:v>
                </c:pt>
                <c:pt idx="4">
                  <c:v>717234</c:v>
                </c:pt>
                <c:pt idx="5">
                  <c:v>717229</c:v>
                </c:pt>
                <c:pt idx="6">
                  <c:v>717230</c:v>
                </c:pt>
                <c:pt idx="7">
                  <c:v>717218</c:v>
                </c:pt>
                <c:pt idx="8">
                  <c:v>717212</c:v>
                </c:pt>
                <c:pt idx="9">
                  <c:v>717206</c:v>
                </c:pt>
                <c:pt idx="10">
                  <c:v>717210</c:v>
                </c:pt>
                <c:pt idx="11">
                  <c:v>717192</c:v>
                </c:pt>
                <c:pt idx="12">
                  <c:v>717206</c:v>
                </c:pt>
                <c:pt idx="13">
                  <c:v>717196</c:v>
                </c:pt>
                <c:pt idx="14">
                  <c:v>717187</c:v>
                </c:pt>
                <c:pt idx="15">
                  <c:v>717186</c:v>
                </c:pt>
                <c:pt idx="16">
                  <c:v>717183</c:v>
                </c:pt>
                <c:pt idx="17">
                  <c:v>717184</c:v>
                </c:pt>
                <c:pt idx="18">
                  <c:v>717184</c:v>
                </c:pt>
                <c:pt idx="19">
                  <c:v>717179</c:v>
                </c:pt>
                <c:pt idx="20">
                  <c:v>717174</c:v>
                </c:pt>
                <c:pt idx="21">
                  <c:v>717187</c:v>
                </c:pt>
                <c:pt idx="22">
                  <c:v>717181</c:v>
                </c:pt>
                <c:pt idx="23">
                  <c:v>717177</c:v>
                </c:pt>
                <c:pt idx="24">
                  <c:v>717157</c:v>
                </c:pt>
                <c:pt idx="25">
                  <c:v>717169</c:v>
                </c:pt>
                <c:pt idx="26">
                  <c:v>717200</c:v>
                </c:pt>
                <c:pt idx="27">
                  <c:v>717218</c:v>
                </c:pt>
                <c:pt idx="28">
                  <c:v>717217</c:v>
                </c:pt>
                <c:pt idx="29">
                  <c:v>717225</c:v>
                </c:pt>
                <c:pt idx="30">
                  <c:v>717216</c:v>
                </c:pt>
              </c:numCache>
            </c:numRef>
          </c:val>
          <c:extLst>
            <c:ext xmlns:c16="http://schemas.microsoft.com/office/drawing/2014/chart" uri="{C3380CC4-5D6E-409C-BE32-E72D297353CC}">
              <c16:uniqueId val="{00000000-5624-4E9B-BFA0-C1D40BF273C9}"/>
            </c:ext>
          </c:extLst>
        </c:ser>
        <c:dLbls>
          <c:showLegendKey val="0"/>
          <c:showVal val="0"/>
          <c:showCatName val="0"/>
          <c:showSerName val="0"/>
          <c:showPercent val="0"/>
          <c:showBubbleSize val="0"/>
        </c:dLbls>
        <c:gapWidth val="219"/>
        <c:overlap val="-27"/>
        <c:axId val="830388024"/>
        <c:axId val="830386056"/>
      </c:barChart>
      <c:dateAx>
        <c:axId val="83038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86056"/>
        <c:crosses val="autoZero"/>
        <c:auto val="1"/>
        <c:lblOffset val="100"/>
        <c:baseTimeUnit val="days"/>
      </c:dateAx>
      <c:valAx>
        <c:axId val="83038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8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595</c:v>
                </c:pt>
                <c:pt idx="1">
                  <c:v>0</c:v>
                </c:pt>
                <c:pt idx="2">
                  <c:v>0</c:v>
                </c:pt>
                <c:pt idx="3">
                  <c:v>0</c:v>
                </c:pt>
                <c:pt idx="4">
                  <c:v>914</c:v>
                </c:pt>
                <c:pt idx="5">
                  <c:v>0</c:v>
                </c:pt>
                <c:pt idx="6">
                  <c:v>26</c:v>
                </c:pt>
                <c:pt idx="7">
                  <c:v>0</c:v>
                </c:pt>
                <c:pt idx="8">
                  <c:v>24</c:v>
                </c:pt>
                <c:pt idx="9">
                  <c:v>976</c:v>
                </c:pt>
                <c:pt idx="10">
                  <c:v>714</c:v>
                </c:pt>
                <c:pt idx="11">
                  <c:v>0</c:v>
                </c:pt>
                <c:pt idx="12">
                  <c:v>1306</c:v>
                </c:pt>
                <c:pt idx="13">
                  <c:v>0</c:v>
                </c:pt>
                <c:pt idx="14">
                  <c:v>0</c:v>
                </c:pt>
                <c:pt idx="15">
                  <c:v>0</c:v>
                </c:pt>
                <c:pt idx="16">
                  <c:v>22</c:v>
                </c:pt>
                <c:pt idx="17">
                  <c:v>97</c:v>
                </c:pt>
                <c:pt idx="18">
                  <c:v>0</c:v>
                </c:pt>
                <c:pt idx="19">
                  <c:v>87</c:v>
                </c:pt>
                <c:pt idx="20">
                  <c:v>0</c:v>
                </c:pt>
                <c:pt idx="21">
                  <c:v>0</c:v>
                </c:pt>
                <c:pt idx="22">
                  <c:v>0</c:v>
                </c:pt>
                <c:pt idx="23">
                  <c:v>0</c:v>
                </c:pt>
                <c:pt idx="24">
                  <c:v>19</c:v>
                </c:pt>
                <c:pt idx="25">
                  <c:v>0</c:v>
                </c:pt>
                <c:pt idx="26">
                  <c:v>0</c:v>
                </c:pt>
                <c:pt idx="27">
                  <c:v>671</c:v>
                </c:pt>
                <c:pt idx="28">
                  <c:v>0</c:v>
                </c:pt>
                <c:pt idx="29">
                  <c:v>81</c:v>
                </c:pt>
                <c:pt idx="30">
                  <c:v>26</c:v>
                </c:pt>
              </c:numCache>
            </c:numRef>
          </c:val>
          <c:smooth val="0"/>
          <c:extLst>
            <c:ext xmlns:c16="http://schemas.microsoft.com/office/drawing/2014/chart" uri="{C3380CC4-5D6E-409C-BE32-E72D297353CC}">
              <c16:uniqueId val="{00000000-2B9F-41E3-95BE-A747D1136EE3}"/>
            </c:ext>
          </c:extLst>
        </c:ser>
        <c:dLbls>
          <c:showLegendKey val="0"/>
          <c:showVal val="0"/>
          <c:showCatName val="0"/>
          <c:showSerName val="0"/>
          <c:showPercent val="0"/>
          <c:showBubbleSize val="0"/>
        </c:dLbls>
        <c:smooth val="0"/>
        <c:axId val="830396224"/>
        <c:axId val="830399176"/>
      </c:lineChart>
      <c:dateAx>
        <c:axId val="83039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9176"/>
        <c:crosses val="autoZero"/>
        <c:auto val="1"/>
        <c:lblOffset val="100"/>
        <c:baseTimeUnit val="days"/>
      </c:dateAx>
      <c:valAx>
        <c:axId val="83039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912</c:v>
                </c:pt>
                <c:pt idx="1">
                  <c:v>34686</c:v>
                </c:pt>
                <c:pt idx="2">
                  <c:v>177400</c:v>
                </c:pt>
                <c:pt idx="3">
                  <c:v>152327</c:v>
                </c:pt>
                <c:pt idx="4">
                  <c:v>53543</c:v>
                </c:pt>
                <c:pt idx="5">
                  <c:v>20878</c:v>
                </c:pt>
                <c:pt idx="6">
                  <c:v>10718</c:v>
                </c:pt>
              </c:numCache>
            </c:numRef>
          </c:val>
          <c:extLst>
            <c:ext xmlns:c16="http://schemas.microsoft.com/office/drawing/2014/chart" uri="{C3380CC4-5D6E-409C-BE32-E72D297353CC}">
              <c16:uniqueId val="{00000000-E0F2-480B-A8F5-4BA6DB6C130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1025</c:v>
                </c:pt>
                <c:pt idx="1">
                  <c:v>19969</c:v>
                </c:pt>
                <c:pt idx="2">
                  <c:v>98949</c:v>
                </c:pt>
                <c:pt idx="3">
                  <c:v>83590</c:v>
                </c:pt>
                <c:pt idx="4">
                  <c:v>31891</c:v>
                </c:pt>
                <c:pt idx="5">
                  <c:v>16643</c:v>
                </c:pt>
                <c:pt idx="6">
                  <c:v>8392</c:v>
                </c:pt>
              </c:numCache>
            </c:numRef>
          </c:val>
          <c:extLst>
            <c:ext xmlns:c16="http://schemas.microsoft.com/office/drawing/2014/chart" uri="{C3380CC4-5D6E-409C-BE32-E72D297353CC}">
              <c16:uniqueId val="{00000001-E0F2-480B-A8F5-4BA6DB6C130D}"/>
            </c:ext>
          </c:extLst>
        </c:ser>
        <c:dLbls>
          <c:showLegendKey val="0"/>
          <c:showVal val="0"/>
          <c:showCatName val="0"/>
          <c:showSerName val="0"/>
          <c:showPercent val="0"/>
          <c:showBubbleSize val="0"/>
        </c:dLbls>
        <c:gapWidth val="219"/>
        <c:overlap val="-27"/>
        <c:axId val="830396552"/>
        <c:axId val="830395568"/>
      </c:barChart>
      <c:catAx>
        <c:axId val="83039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5568"/>
        <c:crosses val="autoZero"/>
        <c:auto val="1"/>
        <c:lblAlgn val="ctr"/>
        <c:lblOffset val="100"/>
        <c:noMultiLvlLbl val="0"/>
      </c:catAx>
      <c:valAx>
        <c:axId val="83039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206C-4C53-8AB0-BA460B5377F5}"/>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Emaar Misr</c:v>
                </c:pt>
              </c:strCache>
            </c:strRef>
          </c:cat>
          <c:val>
            <c:numRef>
              <c:f>Sheet1!$C$2</c:f>
              <c:numCache>
                <c:formatCode>General</c:formatCode>
                <c:ptCount val="1"/>
                <c:pt idx="0">
                  <c:v>1</c:v>
                </c:pt>
              </c:numCache>
            </c:numRef>
          </c:val>
          <c:extLst>
            <c:ext xmlns:c16="http://schemas.microsoft.com/office/drawing/2014/chart" uri="{C3380CC4-5D6E-409C-BE32-E72D297353CC}">
              <c16:uniqueId val="{00000001-206C-4C53-8AB0-BA460B5377F5}"/>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Emaar Misr</c:v>
                </c:pt>
              </c:strCache>
            </c:strRef>
          </c:cat>
          <c:val>
            <c:numRef>
              <c:f>Sheet1!$D$2</c:f>
              <c:numCache>
                <c:formatCode>General</c:formatCode>
                <c:ptCount val="1"/>
                <c:pt idx="0">
                  <c:v>0</c:v>
                </c:pt>
              </c:numCache>
            </c:numRef>
          </c:val>
          <c:extLst>
            <c:ext xmlns:c16="http://schemas.microsoft.com/office/drawing/2014/chart" uri="{C3380CC4-5D6E-409C-BE32-E72D297353CC}">
              <c16:uniqueId val="{00000002-206C-4C53-8AB0-BA460B5377F5}"/>
            </c:ext>
          </c:extLst>
        </c:ser>
        <c:dLbls>
          <c:showLegendKey val="0"/>
          <c:showVal val="0"/>
          <c:showCatName val="0"/>
          <c:showSerName val="0"/>
          <c:showPercent val="0"/>
          <c:showBubbleSize val="0"/>
        </c:dLbls>
        <c:gapWidth val="150"/>
        <c:overlap val="100"/>
        <c:axId val="830404096"/>
        <c:axId val="830398192"/>
      </c:barChart>
      <c:catAx>
        <c:axId val="83040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398192"/>
        <c:crosses val="autoZero"/>
        <c:auto val="1"/>
        <c:lblAlgn val="ctr"/>
        <c:lblOffset val="100"/>
        <c:noMultiLvlLbl val="0"/>
      </c:catAx>
      <c:valAx>
        <c:axId val="830398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40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2D296-87CC-4180-9BA9-70E4729C899F}"/>
              </a:ext>
            </a:extLst>
          </p:cNvPr>
          <p:cNvSpPr>
            <a:spLocks noGrp="1"/>
          </p:cNvSpPr>
          <p:nvPr>
            <p:ph type="ctrTitle"/>
          </p:nvPr>
        </p:nvSpPr>
        <p:spPr/>
        <p:txBody>
          <a:bodyPr/>
          <a:lstStyle/>
          <a:p>
            <a:r>
              <a:rPr lang="en-US"/>
              <a:t>Facebook Report</a:t>
            </a:r>
          </a:p>
        </p:txBody>
      </p:sp>
      <p:sp>
        <p:nvSpPr>
          <p:cNvPr id="3" name="Subtitle 2">
            <a:extLst>
              <a:ext uri="{FF2B5EF4-FFF2-40B4-BE49-F238E27FC236}">
                <a16:creationId xmlns:a16="http://schemas.microsoft.com/office/drawing/2014/main" id="{1F577DEB-0153-4B03-920D-9C04635A0C92}"/>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3375972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24D4-6697-4B89-AFF9-1F4164486F46}"/>
              </a:ext>
            </a:extLst>
          </p:cNvPr>
          <p:cNvSpPr>
            <a:spLocks noGrp="1"/>
          </p:cNvSpPr>
          <p:nvPr>
            <p:ph type="title"/>
          </p:nvPr>
        </p:nvSpPr>
        <p:spPr/>
        <p:txBody>
          <a:bodyPr/>
          <a:lstStyle/>
          <a:p>
            <a:r>
              <a:rPr lang="en-US"/>
              <a:t>Facebook Key Metrics Table | Emaar Misr</a:t>
            </a:r>
          </a:p>
        </p:txBody>
      </p:sp>
      <p:graphicFrame>
        <p:nvGraphicFramePr>
          <p:cNvPr id="5" name="Table Placeholder 4">
            <a:extLst>
              <a:ext uri="{FF2B5EF4-FFF2-40B4-BE49-F238E27FC236}">
                <a16:creationId xmlns:a16="http://schemas.microsoft.com/office/drawing/2014/main" id="{217894D6-C266-4524-860A-603AA7543E6A}"/>
              </a:ext>
            </a:extLst>
          </p:cNvPr>
          <p:cNvGraphicFramePr>
            <a:graphicFrameLocks noGrp="1"/>
          </p:cNvGraphicFramePr>
          <p:nvPr>
            <p:ph type="tbl" sz="quarter" idx="13"/>
            <p:extLst>
              <p:ext uri="{D42A27DB-BD31-4B8C-83A1-F6EECF244321}">
                <p14:modId xmlns:p14="http://schemas.microsoft.com/office/powerpoint/2010/main" val="27984831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82349005"/>
                    </a:ext>
                  </a:extLst>
                </a:gridCol>
                <a:gridCol w="905256">
                  <a:extLst>
                    <a:ext uri="{9D8B030D-6E8A-4147-A177-3AD203B41FA5}">
                      <a16:colId xmlns:a16="http://schemas.microsoft.com/office/drawing/2014/main" val="581113801"/>
                    </a:ext>
                  </a:extLst>
                </a:gridCol>
                <a:gridCol w="493776">
                  <a:extLst>
                    <a:ext uri="{9D8B030D-6E8A-4147-A177-3AD203B41FA5}">
                      <a16:colId xmlns:a16="http://schemas.microsoft.com/office/drawing/2014/main" val="1303468226"/>
                    </a:ext>
                  </a:extLst>
                </a:gridCol>
                <a:gridCol w="905256">
                  <a:extLst>
                    <a:ext uri="{9D8B030D-6E8A-4147-A177-3AD203B41FA5}">
                      <a16:colId xmlns:a16="http://schemas.microsoft.com/office/drawing/2014/main" val="4028903629"/>
                    </a:ext>
                  </a:extLst>
                </a:gridCol>
                <a:gridCol w="493776">
                  <a:extLst>
                    <a:ext uri="{9D8B030D-6E8A-4147-A177-3AD203B41FA5}">
                      <a16:colId xmlns:a16="http://schemas.microsoft.com/office/drawing/2014/main" val="901962593"/>
                    </a:ext>
                  </a:extLst>
                </a:gridCol>
                <a:gridCol w="493776">
                  <a:extLst>
                    <a:ext uri="{9D8B030D-6E8A-4147-A177-3AD203B41FA5}">
                      <a16:colId xmlns:a16="http://schemas.microsoft.com/office/drawing/2014/main" val="3489753935"/>
                    </a:ext>
                  </a:extLst>
                </a:gridCol>
                <a:gridCol w="493776">
                  <a:extLst>
                    <a:ext uri="{9D8B030D-6E8A-4147-A177-3AD203B41FA5}">
                      <a16:colId xmlns:a16="http://schemas.microsoft.com/office/drawing/2014/main" val="2786912426"/>
                    </a:ext>
                  </a:extLst>
                </a:gridCol>
                <a:gridCol w="493776">
                  <a:extLst>
                    <a:ext uri="{9D8B030D-6E8A-4147-A177-3AD203B41FA5}">
                      <a16:colId xmlns:a16="http://schemas.microsoft.com/office/drawing/2014/main" val="3613840178"/>
                    </a:ext>
                  </a:extLst>
                </a:gridCol>
                <a:gridCol w="493776">
                  <a:extLst>
                    <a:ext uri="{9D8B030D-6E8A-4147-A177-3AD203B41FA5}">
                      <a16:colId xmlns:a16="http://schemas.microsoft.com/office/drawing/2014/main" val="3812913533"/>
                    </a:ext>
                  </a:extLst>
                </a:gridCol>
                <a:gridCol w="493776">
                  <a:extLst>
                    <a:ext uri="{9D8B030D-6E8A-4147-A177-3AD203B41FA5}">
                      <a16:colId xmlns:a16="http://schemas.microsoft.com/office/drawing/2014/main" val="1924449728"/>
                    </a:ext>
                  </a:extLst>
                </a:gridCol>
                <a:gridCol w="493776">
                  <a:extLst>
                    <a:ext uri="{9D8B030D-6E8A-4147-A177-3AD203B41FA5}">
                      <a16:colId xmlns:a16="http://schemas.microsoft.com/office/drawing/2014/main" val="1735258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180845160"/>
                  </a:ext>
                </a:extLst>
              </a:tr>
              <a:tr h="370840">
                <a:tc>
                  <a:txBody>
                    <a:bodyPr/>
                    <a:lstStyle/>
                    <a:p>
                      <a:r>
                        <a:rPr lang="en-US" sz="1000"/>
                        <a:t>Emaar Misr</a:t>
                      </a:r>
                    </a:p>
                  </a:txBody>
                  <a:tcPr/>
                </a:tc>
                <a:tc>
                  <a:txBody>
                    <a:bodyPr/>
                    <a:lstStyle/>
                    <a:p>
                      <a:r>
                        <a:rPr lang="en-US" sz="1000"/>
                        <a:t>717216</a:t>
                      </a:r>
                    </a:p>
                  </a:txBody>
                  <a:tcPr/>
                </a:tc>
                <a:tc>
                  <a:txBody>
                    <a:bodyPr/>
                    <a:lstStyle/>
                    <a:p>
                      <a:r>
                        <a:rPr lang="en-US" sz="1000"/>
                        <a:t>-55</a:t>
                      </a:r>
                    </a:p>
                  </a:txBody>
                  <a:tcPr/>
                </a:tc>
                <a:tc>
                  <a:txBody>
                    <a:bodyPr/>
                    <a:lstStyle/>
                    <a:p>
                      <a:r>
                        <a:rPr lang="en-US" sz="1000"/>
                        <a:t>737507</a:t>
                      </a:r>
                    </a:p>
                  </a:txBody>
                  <a:tcPr/>
                </a:tc>
                <a:tc>
                  <a:txBody>
                    <a:bodyPr/>
                    <a:lstStyle/>
                    <a:p>
                      <a:r>
                        <a:rPr lang="en-US" sz="1000"/>
                        <a:t>409</a:t>
                      </a:r>
                    </a:p>
                  </a:txBody>
                  <a:tcPr/>
                </a:tc>
                <a:tc>
                  <a:txBody>
                    <a:bodyPr/>
                    <a:lstStyle/>
                    <a:p>
                      <a:r>
                        <a:rPr lang="en-US" sz="1000"/>
                        <a:t>19</a:t>
                      </a:r>
                    </a:p>
                  </a:txBody>
                  <a:tcPr/>
                </a:tc>
                <a:tc>
                  <a:txBody>
                    <a:bodyPr/>
                    <a:lstStyle/>
                    <a:p>
                      <a:r>
                        <a:rPr lang="en-US" sz="1000"/>
                        <a:t>5322</a:t>
                      </a:r>
                    </a:p>
                  </a:txBody>
                  <a:tcPr/>
                </a:tc>
                <a:tc>
                  <a:txBody>
                    <a:bodyPr/>
                    <a:lstStyle/>
                    <a:p>
                      <a:r>
                        <a:rPr lang="en-US" sz="1000"/>
                        <a:t>149</a:t>
                      </a:r>
                    </a:p>
                  </a:txBody>
                  <a:tcPr/>
                </a:tc>
                <a:tc>
                  <a:txBody>
                    <a:bodyPr/>
                    <a:lstStyle/>
                    <a:p>
                      <a:r>
                        <a:rPr lang="en-US" sz="1000"/>
                        <a:t>87</a:t>
                      </a:r>
                    </a:p>
                  </a:txBody>
                  <a:tcPr/>
                </a:tc>
                <a:tc>
                  <a:txBody>
                    <a:bodyPr/>
                    <a:lstStyle/>
                    <a:p>
                      <a:r>
                        <a:rPr lang="en-US" sz="1000"/>
                        <a:t>5558</a:t>
                      </a:r>
                    </a:p>
                  </a:txBody>
                  <a:tcPr/>
                </a:tc>
                <a:tc>
                  <a:txBody>
                    <a:bodyPr/>
                    <a:lstStyle/>
                    <a:p>
                      <a:r>
                        <a:rPr lang="en-US" sz="1000"/>
                        <a:t>0.0408 %</a:t>
                      </a:r>
                    </a:p>
                  </a:txBody>
                  <a:tcPr/>
                </a:tc>
                <a:extLst>
                  <a:ext uri="{0D108BD9-81ED-4DB2-BD59-A6C34878D82A}">
                    <a16:rowId xmlns:a16="http://schemas.microsoft.com/office/drawing/2014/main" val="758556452"/>
                  </a:ext>
                </a:extLst>
              </a:tr>
            </a:tbl>
          </a:graphicData>
        </a:graphic>
      </p:graphicFrame>
      <p:sp>
        <p:nvSpPr>
          <p:cNvPr id="4" name="Text Placeholder 3">
            <a:extLst>
              <a:ext uri="{FF2B5EF4-FFF2-40B4-BE49-F238E27FC236}">
                <a16:creationId xmlns:a16="http://schemas.microsoft.com/office/drawing/2014/main" id="{1A799F3C-2D8E-4A5B-ABEE-AC554803855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39854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E5A0-DA1F-46E7-9E6A-88096D2820B4}"/>
              </a:ext>
            </a:extLst>
          </p:cNvPr>
          <p:cNvSpPr>
            <a:spLocks noGrp="1"/>
          </p:cNvSpPr>
          <p:nvPr>
            <p:ph type="title"/>
          </p:nvPr>
        </p:nvSpPr>
        <p:spPr/>
        <p:txBody>
          <a:bodyPr/>
          <a:lstStyle/>
          <a:p>
            <a:r>
              <a:rPr lang="en-US"/>
              <a:t>Facebook Fans Table | Emaar Misr</a:t>
            </a:r>
          </a:p>
        </p:txBody>
      </p:sp>
      <p:graphicFrame>
        <p:nvGraphicFramePr>
          <p:cNvPr id="5" name="Table Placeholder 4">
            <a:extLst>
              <a:ext uri="{FF2B5EF4-FFF2-40B4-BE49-F238E27FC236}">
                <a16:creationId xmlns:a16="http://schemas.microsoft.com/office/drawing/2014/main" id="{5A1E21BA-BBF8-4BA8-9CD5-8E3A43F43016}"/>
              </a:ext>
            </a:extLst>
          </p:cNvPr>
          <p:cNvGraphicFramePr>
            <a:graphicFrameLocks noGrp="1"/>
          </p:cNvGraphicFramePr>
          <p:nvPr>
            <p:ph type="tbl" sz="quarter" idx="13"/>
            <p:extLst>
              <p:ext uri="{D42A27DB-BD31-4B8C-83A1-F6EECF244321}">
                <p14:modId xmlns:p14="http://schemas.microsoft.com/office/powerpoint/2010/main" val="42374216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3478660"/>
                    </a:ext>
                  </a:extLst>
                </a:gridCol>
                <a:gridCol w="1234440">
                  <a:extLst>
                    <a:ext uri="{9D8B030D-6E8A-4147-A177-3AD203B41FA5}">
                      <a16:colId xmlns:a16="http://schemas.microsoft.com/office/drawing/2014/main" val="234167027"/>
                    </a:ext>
                  </a:extLst>
                </a:gridCol>
                <a:gridCol w="822960">
                  <a:extLst>
                    <a:ext uri="{9D8B030D-6E8A-4147-A177-3AD203B41FA5}">
                      <a16:colId xmlns:a16="http://schemas.microsoft.com/office/drawing/2014/main" val="438158458"/>
                    </a:ext>
                  </a:extLst>
                </a:gridCol>
                <a:gridCol w="822960">
                  <a:extLst>
                    <a:ext uri="{9D8B030D-6E8A-4147-A177-3AD203B41FA5}">
                      <a16:colId xmlns:a16="http://schemas.microsoft.com/office/drawing/2014/main" val="3054023655"/>
                    </a:ext>
                  </a:extLst>
                </a:gridCol>
                <a:gridCol w="822960">
                  <a:extLst>
                    <a:ext uri="{9D8B030D-6E8A-4147-A177-3AD203B41FA5}">
                      <a16:colId xmlns:a16="http://schemas.microsoft.com/office/drawing/2014/main" val="77225683"/>
                    </a:ext>
                  </a:extLst>
                </a:gridCol>
                <a:gridCol w="822960">
                  <a:extLst>
                    <a:ext uri="{9D8B030D-6E8A-4147-A177-3AD203B41FA5}">
                      <a16:colId xmlns:a16="http://schemas.microsoft.com/office/drawing/2014/main" val="3652211307"/>
                    </a:ext>
                  </a:extLst>
                </a:gridCol>
                <a:gridCol w="822960">
                  <a:extLst>
                    <a:ext uri="{9D8B030D-6E8A-4147-A177-3AD203B41FA5}">
                      <a16:colId xmlns:a16="http://schemas.microsoft.com/office/drawing/2014/main" val="1524465177"/>
                    </a:ext>
                  </a:extLst>
                </a:gridCol>
                <a:gridCol w="822960">
                  <a:extLst>
                    <a:ext uri="{9D8B030D-6E8A-4147-A177-3AD203B41FA5}">
                      <a16:colId xmlns:a16="http://schemas.microsoft.com/office/drawing/2014/main" val="41450225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52327666"/>
                  </a:ext>
                </a:extLst>
              </a:tr>
              <a:tr h="370840">
                <a:tc>
                  <a:txBody>
                    <a:bodyPr/>
                    <a:lstStyle/>
                    <a:p>
                      <a:r>
                        <a:rPr lang="en-US" sz="1000"/>
                        <a:t>Emaar Misr</a:t>
                      </a:r>
                    </a:p>
                  </a:txBody>
                  <a:tcPr/>
                </a:tc>
                <a:tc>
                  <a:txBody>
                    <a:bodyPr/>
                    <a:lstStyle/>
                    <a:p>
                      <a:r>
                        <a:rPr lang="en-US" sz="1000"/>
                        <a:t>717216</a:t>
                      </a:r>
                    </a:p>
                  </a:txBody>
                  <a:tcPr/>
                </a:tc>
                <a:tc>
                  <a:txBody>
                    <a:bodyPr/>
                    <a:lstStyle/>
                    <a:p>
                      <a:r>
                        <a:rPr lang="en-US" sz="1000"/>
                        <a:t>-2</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-55</a:t>
                      </a:r>
                    </a:p>
                  </a:txBody>
                  <a:tcPr/>
                </a:tc>
                <a:tc>
                  <a:txBody>
                    <a:bodyPr/>
                    <a:lstStyle/>
                    <a:p>
                      <a:r>
                        <a:rPr lang="en-US" sz="1000"/>
                        <a:t>-0.0 %</a:t>
                      </a:r>
                    </a:p>
                  </a:txBody>
                  <a:tcPr/>
                </a:tc>
                <a:extLst>
                  <a:ext uri="{0D108BD9-81ED-4DB2-BD59-A6C34878D82A}">
                    <a16:rowId xmlns:a16="http://schemas.microsoft.com/office/drawing/2014/main" val="1702362174"/>
                  </a:ext>
                </a:extLst>
              </a:tr>
            </a:tbl>
          </a:graphicData>
        </a:graphic>
      </p:graphicFrame>
      <p:sp>
        <p:nvSpPr>
          <p:cNvPr id="4" name="Text Placeholder 3">
            <a:extLst>
              <a:ext uri="{FF2B5EF4-FFF2-40B4-BE49-F238E27FC236}">
                <a16:creationId xmlns:a16="http://schemas.microsoft.com/office/drawing/2014/main" id="{B64F6949-511C-4D93-BB4E-92D6391AE96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0550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CAE26-15B4-46AC-96D0-BE7EC4791757}"/>
              </a:ext>
            </a:extLst>
          </p:cNvPr>
          <p:cNvSpPr>
            <a:spLocks noGrp="1"/>
          </p:cNvSpPr>
          <p:nvPr>
            <p:ph type="title"/>
          </p:nvPr>
        </p:nvSpPr>
        <p:spPr/>
        <p:txBody>
          <a:bodyPr/>
          <a:lstStyle/>
          <a:p>
            <a:r>
              <a:rPr lang="en-US"/>
              <a:t>Facebook Average Interactions Per Post | Emaar Misr</a:t>
            </a:r>
          </a:p>
        </p:txBody>
      </p:sp>
      <p:graphicFrame>
        <p:nvGraphicFramePr>
          <p:cNvPr id="6" name="Chart Placeholder 5">
            <a:extLst>
              <a:ext uri="{FF2B5EF4-FFF2-40B4-BE49-F238E27FC236}">
                <a16:creationId xmlns:a16="http://schemas.microsoft.com/office/drawing/2014/main" id="{77DB84F6-FA96-4F9E-AD06-7EA918CCA96B}"/>
              </a:ext>
            </a:extLst>
          </p:cNvPr>
          <p:cNvGraphicFramePr>
            <a:graphicFrameLocks noGrp="1"/>
          </p:cNvGraphicFramePr>
          <p:nvPr>
            <p:ph type="chart" sz="quarter" idx="13"/>
            <p:extLst>
              <p:ext uri="{D42A27DB-BD31-4B8C-83A1-F6EECF244321}">
                <p14:modId xmlns:p14="http://schemas.microsoft.com/office/powerpoint/2010/main" val="92509417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55059-2734-40A4-A9B9-604340016BD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0E09D61-260A-4687-B4AD-F4B412F13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886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9CAC7-989E-4137-838D-2F0405BA2F82}"/>
              </a:ext>
            </a:extLst>
          </p:cNvPr>
          <p:cNvSpPr>
            <a:spLocks noGrp="1"/>
          </p:cNvSpPr>
          <p:nvPr>
            <p:ph type="title"/>
          </p:nvPr>
        </p:nvSpPr>
        <p:spPr/>
        <p:txBody>
          <a:bodyPr/>
          <a:lstStyle/>
          <a:p>
            <a:r>
              <a:rPr lang="en-US"/>
              <a:t>Facebook Impressions | Emaar Misr</a:t>
            </a:r>
          </a:p>
        </p:txBody>
      </p:sp>
      <p:graphicFrame>
        <p:nvGraphicFramePr>
          <p:cNvPr id="6" name="Chart Placeholder 5">
            <a:extLst>
              <a:ext uri="{FF2B5EF4-FFF2-40B4-BE49-F238E27FC236}">
                <a16:creationId xmlns:a16="http://schemas.microsoft.com/office/drawing/2014/main" id="{89BC21DD-353F-4595-8069-FE030BBA802E}"/>
              </a:ext>
            </a:extLst>
          </p:cNvPr>
          <p:cNvGraphicFramePr>
            <a:graphicFrameLocks noGrp="1"/>
          </p:cNvGraphicFramePr>
          <p:nvPr>
            <p:ph type="chart" sz="quarter" idx="13"/>
            <p:extLst>
              <p:ext uri="{D42A27DB-BD31-4B8C-83A1-F6EECF244321}">
                <p14:modId xmlns:p14="http://schemas.microsoft.com/office/powerpoint/2010/main" val="39983311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F62F9-E3AF-4310-9ECD-0A8B199ECCD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E00A3AB-D42E-4ACC-B9B9-28B6D8F8C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696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4BBD-A979-4471-9C1D-EE99223B7859}"/>
              </a:ext>
            </a:extLst>
          </p:cNvPr>
          <p:cNvSpPr>
            <a:spLocks noGrp="1"/>
          </p:cNvSpPr>
          <p:nvPr>
            <p:ph type="title"/>
          </p:nvPr>
        </p:nvSpPr>
        <p:spPr/>
        <p:txBody>
          <a:bodyPr/>
          <a:lstStyle/>
          <a:p>
            <a:r>
              <a:rPr lang="en-US"/>
              <a:t>Facebook Group Interactions Table | Emaar Misr</a:t>
            </a:r>
          </a:p>
        </p:txBody>
      </p:sp>
      <p:graphicFrame>
        <p:nvGraphicFramePr>
          <p:cNvPr id="5" name="Table Placeholder 4">
            <a:extLst>
              <a:ext uri="{FF2B5EF4-FFF2-40B4-BE49-F238E27FC236}">
                <a16:creationId xmlns:a16="http://schemas.microsoft.com/office/drawing/2014/main" id="{064075D3-21E1-4DFF-AAC6-26DD424EE681}"/>
              </a:ext>
            </a:extLst>
          </p:cNvPr>
          <p:cNvGraphicFramePr>
            <a:graphicFrameLocks noGrp="1"/>
          </p:cNvGraphicFramePr>
          <p:nvPr>
            <p:ph type="tbl" sz="quarter" idx="13"/>
            <p:extLst>
              <p:ext uri="{D42A27DB-BD31-4B8C-83A1-F6EECF244321}">
                <p14:modId xmlns:p14="http://schemas.microsoft.com/office/powerpoint/2010/main" val="5876387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8483200"/>
                    </a:ext>
                  </a:extLst>
                </a:gridCol>
                <a:gridCol w="4114800">
                  <a:extLst>
                    <a:ext uri="{9D8B030D-6E8A-4147-A177-3AD203B41FA5}">
                      <a16:colId xmlns:a16="http://schemas.microsoft.com/office/drawing/2014/main" val="407170164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741179271"/>
                  </a:ext>
                </a:extLst>
              </a:tr>
              <a:tr h="370840">
                <a:tc>
                  <a:txBody>
                    <a:bodyPr/>
                    <a:lstStyle/>
                    <a:p>
                      <a:r>
                        <a:rPr lang="en-US" sz="1000"/>
                        <a:t>Total Interactions</a:t>
                      </a:r>
                    </a:p>
                  </a:txBody>
                  <a:tcPr/>
                </a:tc>
                <a:tc>
                  <a:txBody>
                    <a:bodyPr/>
                    <a:lstStyle/>
                    <a:p>
                      <a:r>
                        <a:rPr lang="en-US" sz="1000"/>
                        <a:t>5558</a:t>
                      </a:r>
                    </a:p>
                  </a:txBody>
                  <a:tcPr/>
                </a:tc>
                <a:extLst>
                  <a:ext uri="{0D108BD9-81ED-4DB2-BD59-A6C34878D82A}">
                    <a16:rowId xmlns:a16="http://schemas.microsoft.com/office/drawing/2014/main" val="2554577642"/>
                  </a:ext>
                </a:extLst>
              </a:tr>
              <a:tr h="370840">
                <a:tc>
                  <a:txBody>
                    <a:bodyPr/>
                    <a:lstStyle/>
                    <a:p>
                      <a:r>
                        <a:rPr lang="en-US" sz="1000"/>
                        <a:t>Min Interactions</a:t>
                      </a:r>
                    </a:p>
                  </a:txBody>
                  <a:tcPr/>
                </a:tc>
                <a:tc>
                  <a:txBody>
                    <a:bodyPr/>
                    <a:lstStyle/>
                    <a:p>
                      <a:r>
                        <a:rPr lang="en-US" sz="1000"/>
                        <a:t>13</a:t>
                      </a:r>
                    </a:p>
                  </a:txBody>
                  <a:tcPr/>
                </a:tc>
                <a:extLst>
                  <a:ext uri="{0D108BD9-81ED-4DB2-BD59-A6C34878D82A}">
                    <a16:rowId xmlns:a16="http://schemas.microsoft.com/office/drawing/2014/main" val="1937202238"/>
                  </a:ext>
                </a:extLst>
              </a:tr>
              <a:tr h="370840">
                <a:tc>
                  <a:txBody>
                    <a:bodyPr/>
                    <a:lstStyle/>
                    <a:p>
                      <a:r>
                        <a:rPr lang="en-US" sz="1000"/>
                        <a:t>Max Interactions</a:t>
                      </a:r>
                    </a:p>
                  </a:txBody>
                  <a:tcPr/>
                </a:tc>
                <a:tc>
                  <a:txBody>
                    <a:bodyPr/>
                    <a:lstStyle/>
                    <a:p>
                      <a:r>
                        <a:rPr lang="en-US" sz="1000"/>
                        <a:t>976</a:t>
                      </a:r>
                    </a:p>
                  </a:txBody>
                  <a:tcPr/>
                </a:tc>
                <a:extLst>
                  <a:ext uri="{0D108BD9-81ED-4DB2-BD59-A6C34878D82A}">
                    <a16:rowId xmlns:a16="http://schemas.microsoft.com/office/drawing/2014/main" val="3631830610"/>
                  </a:ext>
                </a:extLst>
              </a:tr>
              <a:tr h="370840">
                <a:tc>
                  <a:txBody>
                    <a:bodyPr/>
                    <a:lstStyle/>
                    <a:p>
                      <a:r>
                        <a:rPr lang="en-US" sz="1000"/>
                        <a:t>Avg. Interactions per Day</a:t>
                      </a:r>
                    </a:p>
                  </a:txBody>
                  <a:tcPr/>
                </a:tc>
                <a:tc>
                  <a:txBody>
                    <a:bodyPr/>
                    <a:lstStyle/>
                    <a:p>
                      <a:r>
                        <a:rPr lang="en-US" sz="1000"/>
                        <a:t>179.0</a:t>
                      </a:r>
                    </a:p>
                  </a:txBody>
                  <a:tcPr/>
                </a:tc>
                <a:extLst>
                  <a:ext uri="{0D108BD9-81ED-4DB2-BD59-A6C34878D82A}">
                    <a16:rowId xmlns:a16="http://schemas.microsoft.com/office/drawing/2014/main" val="699556588"/>
                  </a:ext>
                </a:extLst>
              </a:tr>
            </a:tbl>
          </a:graphicData>
        </a:graphic>
      </p:graphicFrame>
      <p:sp>
        <p:nvSpPr>
          <p:cNvPr id="4" name="Text Placeholder 3">
            <a:extLst>
              <a:ext uri="{FF2B5EF4-FFF2-40B4-BE49-F238E27FC236}">
                <a16:creationId xmlns:a16="http://schemas.microsoft.com/office/drawing/2014/main" id="{F4308D55-A286-4321-BF23-12222A68B21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69384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A70E-439B-45DD-96DB-29A3BCCA66D2}"/>
              </a:ext>
            </a:extLst>
          </p:cNvPr>
          <p:cNvSpPr>
            <a:spLocks noGrp="1"/>
          </p:cNvSpPr>
          <p:nvPr>
            <p:ph type="title"/>
          </p:nvPr>
        </p:nvSpPr>
        <p:spPr/>
        <p:txBody>
          <a:bodyPr/>
          <a:lstStyle/>
          <a:p>
            <a:r>
              <a:rPr lang="en-US"/>
              <a:t>Facebook Engagement Rate | Emaar Misr</a:t>
            </a:r>
          </a:p>
        </p:txBody>
      </p:sp>
      <p:graphicFrame>
        <p:nvGraphicFramePr>
          <p:cNvPr id="6" name="Chart Placeholder 5">
            <a:extLst>
              <a:ext uri="{FF2B5EF4-FFF2-40B4-BE49-F238E27FC236}">
                <a16:creationId xmlns:a16="http://schemas.microsoft.com/office/drawing/2014/main" id="{645BC4DD-1ABF-4DD2-AF69-BF765A9CA518}"/>
              </a:ext>
            </a:extLst>
          </p:cNvPr>
          <p:cNvGraphicFramePr>
            <a:graphicFrameLocks noGrp="1"/>
          </p:cNvGraphicFramePr>
          <p:nvPr>
            <p:ph type="chart" sz="quarter" idx="13"/>
            <p:extLst>
              <p:ext uri="{D42A27DB-BD31-4B8C-83A1-F6EECF244321}">
                <p14:modId xmlns:p14="http://schemas.microsoft.com/office/powerpoint/2010/main" val="42240250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D94A8-DA60-496D-B6DE-9F9B6783C1A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7789598-6900-4406-BD9E-161DE48D4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3964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518C-0832-4C7B-9FE6-2F1378F064A2}"/>
              </a:ext>
            </a:extLst>
          </p:cNvPr>
          <p:cNvSpPr>
            <a:spLocks noGrp="1"/>
          </p:cNvSpPr>
          <p:nvPr>
            <p:ph type="title"/>
          </p:nvPr>
        </p:nvSpPr>
        <p:spPr/>
        <p:txBody>
          <a:bodyPr/>
          <a:lstStyle/>
          <a:p>
            <a:r>
              <a:rPr lang="en-US"/>
              <a:t>Facebook Growth of Fans | Emaar Misr</a:t>
            </a:r>
          </a:p>
        </p:txBody>
      </p:sp>
      <p:graphicFrame>
        <p:nvGraphicFramePr>
          <p:cNvPr id="6" name="Chart Placeholder 5">
            <a:extLst>
              <a:ext uri="{FF2B5EF4-FFF2-40B4-BE49-F238E27FC236}">
                <a16:creationId xmlns:a16="http://schemas.microsoft.com/office/drawing/2014/main" id="{C2F74A47-D0F1-47F8-BE3D-934298BF4739}"/>
              </a:ext>
            </a:extLst>
          </p:cNvPr>
          <p:cNvGraphicFramePr>
            <a:graphicFrameLocks noGrp="1"/>
          </p:cNvGraphicFramePr>
          <p:nvPr>
            <p:ph type="chart" sz="quarter" idx="13"/>
            <p:extLst>
              <p:ext uri="{D42A27DB-BD31-4B8C-83A1-F6EECF244321}">
                <p14:modId xmlns:p14="http://schemas.microsoft.com/office/powerpoint/2010/main" val="405226001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F5888-25A6-4E8F-B6F0-68B1B45D1EE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645FC28-3A9A-4993-9633-A4037FA76F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498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3E9C-B09A-45AC-B1A1-D178BE9462BD}"/>
              </a:ext>
            </a:extLst>
          </p:cNvPr>
          <p:cNvSpPr>
            <a:spLocks noGrp="1"/>
          </p:cNvSpPr>
          <p:nvPr>
            <p:ph type="title"/>
          </p:nvPr>
        </p:nvSpPr>
        <p:spPr/>
        <p:txBody>
          <a:bodyPr/>
          <a:lstStyle/>
          <a:p>
            <a:r>
              <a:rPr lang="en-US"/>
              <a:t>Facebook Total Fans | Emaar Misr</a:t>
            </a:r>
          </a:p>
        </p:txBody>
      </p:sp>
      <p:graphicFrame>
        <p:nvGraphicFramePr>
          <p:cNvPr id="6" name="Chart Placeholder 5">
            <a:extLst>
              <a:ext uri="{FF2B5EF4-FFF2-40B4-BE49-F238E27FC236}">
                <a16:creationId xmlns:a16="http://schemas.microsoft.com/office/drawing/2014/main" id="{DBB335AE-0B2B-4C65-96D6-577FE9D3B1CC}"/>
              </a:ext>
            </a:extLst>
          </p:cNvPr>
          <p:cNvGraphicFramePr>
            <a:graphicFrameLocks noGrp="1"/>
          </p:cNvGraphicFramePr>
          <p:nvPr>
            <p:ph type="chart" sz="quarter" idx="13"/>
            <p:extLst>
              <p:ext uri="{D42A27DB-BD31-4B8C-83A1-F6EECF244321}">
                <p14:modId xmlns:p14="http://schemas.microsoft.com/office/powerpoint/2010/main" val="421719885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557A1-7D64-4072-A5C9-AF7C6B8BDE2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6BFED89-75BF-4868-93AC-8B78B8ED31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54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F66FD-2223-4408-AA74-AF54BBE3CB16}"/>
              </a:ext>
            </a:extLst>
          </p:cNvPr>
          <p:cNvSpPr>
            <a:spLocks noGrp="1"/>
          </p:cNvSpPr>
          <p:nvPr>
            <p:ph type="title"/>
          </p:nvPr>
        </p:nvSpPr>
        <p:spPr/>
        <p:txBody>
          <a:bodyPr/>
          <a:lstStyle/>
          <a:p>
            <a:r>
              <a:rPr lang="en-US"/>
              <a:t>Facebook Group fans change (Note: Make sure you select only one client) | Emaar Misr</a:t>
            </a:r>
          </a:p>
        </p:txBody>
      </p:sp>
      <p:graphicFrame>
        <p:nvGraphicFramePr>
          <p:cNvPr id="5" name="Table Placeholder 4">
            <a:extLst>
              <a:ext uri="{FF2B5EF4-FFF2-40B4-BE49-F238E27FC236}">
                <a16:creationId xmlns:a16="http://schemas.microsoft.com/office/drawing/2014/main" id="{C548346A-05E9-4715-B147-0E5EFE9D6DF5}"/>
              </a:ext>
            </a:extLst>
          </p:cNvPr>
          <p:cNvGraphicFramePr>
            <a:graphicFrameLocks noGrp="1"/>
          </p:cNvGraphicFramePr>
          <p:nvPr>
            <p:ph type="tbl" sz="quarter" idx="13"/>
            <p:extLst>
              <p:ext uri="{D42A27DB-BD31-4B8C-83A1-F6EECF244321}">
                <p14:modId xmlns:p14="http://schemas.microsoft.com/office/powerpoint/2010/main" val="41244593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40321655"/>
                    </a:ext>
                  </a:extLst>
                </a:gridCol>
                <a:gridCol w="1645920">
                  <a:extLst>
                    <a:ext uri="{9D8B030D-6E8A-4147-A177-3AD203B41FA5}">
                      <a16:colId xmlns:a16="http://schemas.microsoft.com/office/drawing/2014/main" val="4254255193"/>
                    </a:ext>
                  </a:extLst>
                </a:gridCol>
                <a:gridCol w="1645920">
                  <a:extLst>
                    <a:ext uri="{9D8B030D-6E8A-4147-A177-3AD203B41FA5}">
                      <a16:colId xmlns:a16="http://schemas.microsoft.com/office/drawing/2014/main" val="1044610545"/>
                    </a:ext>
                  </a:extLst>
                </a:gridCol>
                <a:gridCol w="1645920">
                  <a:extLst>
                    <a:ext uri="{9D8B030D-6E8A-4147-A177-3AD203B41FA5}">
                      <a16:colId xmlns:a16="http://schemas.microsoft.com/office/drawing/2014/main" val="3848529593"/>
                    </a:ext>
                  </a:extLst>
                </a:gridCol>
                <a:gridCol w="1645920">
                  <a:extLst>
                    <a:ext uri="{9D8B030D-6E8A-4147-A177-3AD203B41FA5}">
                      <a16:colId xmlns:a16="http://schemas.microsoft.com/office/drawing/2014/main" val="1770214515"/>
                    </a:ext>
                  </a:extLst>
                </a:gridCol>
              </a:tblGrid>
              <a:tr h="370840">
                <a:tc>
                  <a:txBody>
                    <a:bodyPr/>
                    <a:lstStyle/>
                    <a:p>
                      <a:r>
                        <a:rPr lang="en-US" sz="1000"/>
                        <a:t>Fans</a:t>
                      </a:r>
                    </a:p>
                  </a:txBody>
                  <a:tcPr/>
                </a:tc>
                <a:tc>
                  <a:txBody>
                    <a:bodyPr/>
                    <a:lstStyle/>
                    <a:p>
                      <a:r>
                        <a:rPr lang="en-US" sz="1000"/>
                        <a:t>TotalPosts</a:t>
                      </a:r>
                    </a:p>
                  </a:txBody>
                  <a:tcPr/>
                </a:tc>
                <a:tc>
                  <a:txBody>
                    <a:bodyPr/>
                    <a:lstStyle/>
                    <a:p>
                      <a:r>
                        <a:rPr lang="en-US" sz="1000"/>
                        <a:t>Total Interactions</a:t>
                      </a:r>
                    </a:p>
                  </a:txBody>
                  <a:tcPr/>
                </a:tc>
                <a:tc>
                  <a:txBody>
                    <a:bodyPr/>
                    <a:lstStyle/>
                    <a:p>
                      <a:r>
                        <a:rPr lang="en-US" sz="1000"/>
                        <a:t>Avg Interactions</a:t>
                      </a:r>
                    </a:p>
                  </a:txBody>
                  <a:tcPr/>
                </a:tc>
                <a:tc>
                  <a:txBody>
                    <a:bodyPr/>
                    <a:lstStyle/>
                    <a:p>
                      <a:r>
                        <a:rPr lang="en-US" sz="1000"/>
                        <a:t>Response Time</a:t>
                      </a:r>
                    </a:p>
                  </a:txBody>
                  <a:tcPr/>
                </a:tc>
                <a:extLst>
                  <a:ext uri="{0D108BD9-81ED-4DB2-BD59-A6C34878D82A}">
                    <a16:rowId xmlns:a16="http://schemas.microsoft.com/office/drawing/2014/main" val="3283142661"/>
                  </a:ext>
                </a:extLst>
              </a:tr>
              <a:tr h="370840">
                <a:tc>
                  <a:txBody>
                    <a:bodyPr/>
                    <a:lstStyle/>
                    <a:p>
                      <a:r>
                        <a:rPr lang="en-US" sz="1000"/>
                        <a:t>717216</a:t>
                      </a:r>
                    </a:p>
                  </a:txBody>
                  <a:tcPr/>
                </a:tc>
                <a:tc>
                  <a:txBody>
                    <a:bodyPr/>
                    <a:lstStyle/>
                    <a:p>
                      <a:r>
                        <a:rPr lang="en-US" sz="1000"/>
                        <a:t>19</a:t>
                      </a:r>
                    </a:p>
                  </a:txBody>
                  <a:tcPr/>
                </a:tc>
                <a:tc>
                  <a:txBody>
                    <a:bodyPr/>
                    <a:lstStyle/>
                    <a:p>
                      <a:r>
                        <a:rPr lang="en-US" sz="1000"/>
                        <a:t>5558</a:t>
                      </a:r>
                    </a:p>
                  </a:txBody>
                  <a:tcPr/>
                </a:tc>
                <a:tc>
                  <a:txBody>
                    <a:bodyPr/>
                    <a:lstStyle/>
                    <a:p>
                      <a:r>
                        <a:rPr lang="en-US" sz="1000"/>
                        <a:t>179.3</a:t>
                      </a:r>
                    </a:p>
                  </a:txBody>
                  <a:tcPr/>
                </a:tc>
                <a:tc>
                  <a:txBody>
                    <a:bodyPr/>
                    <a:lstStyle/>
                    <a:p>
                      <a:r>
                        <a:rPr lang="en-US" sz="1000"/>
                        <a:t>n/a</a:t>
                      </a:r>
                    </a:p>
                  </a:txBody>
                  <a:tcPr/>
                </a:tc>
                <a:extLst>
                  <a:ext uri="{0D108BD9-81ED-4DB2-BD59-A6C34878D82A}">
                    <a16:rowId xmlns:a16="http://schemas.microsoft.com/office/drawing/2014/main" val="1257263198"/>
                  </a:ext>
                </a:extLst>
              </a:tr>
            </a:tbl>
          </a:graphicData>
        </a:graphic>
      </p:graphicFrame>
      <p:sp>
        <p:nvSpPr>
          <p:cNvPr id="4" name="Text Placeholder 3">
            <a:extLst>
              <a:ext uri="{FF2B5EF4-FFF2-40B4-BE49-F238E27FC236}">
                <a16:creationId xmlns:a16="http://schemas.microsoft.com/office/drawing/2014/main" id="{1A81367E-5DC9-491A-9722-52F65B8A46D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43606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36C98-6F0E-46F9-8F10-9ACFB82A242B}"/>
              </a:ext>
            </a:extLst>
          </p:cNvPr>
          <p:cNvSpPr>
            <a:spLocks noGrp="1"/>
          </p:cNvSpPr>
          <p:nvPr>
            <p:ph type="title"/>
          </p:nvPr>
        </p:nvSpPr>
        <p:spPr/>
        <p:txBody>
          <a:bodyPr/>
          <a:lstStyle/>
          <a:p>
            <a:r>
              <a:rPr lang="en-US"/>
              <a:t>Facebook Post Types Table | Emaar Misr</a:t>
            </a:r>
          </a:p>
        </p:txBody>
      </p:sp>
      <p:graphicFrame>
        <p:nvGraphicFramePr>
          <p:cNvPr id="5" name="Table Placeholder 4">
            <a:extLst>
              <a:ext uri="{FF2B5EF4-FFF2-40B4-BE49-F238E27FC236}">
                <a16:creationId xmlns:a16="http://schemas.microsoft.com/office/drawing/2014/main" id="{C2079783-504D-4295-ADC7-4BE20DF37D43}"/>
              </a:ext>
            </a:extLst>
          </p:cNvPr>
          <p:cNvGraphicFramePr>
            <a:graphicFrameLocks noGrp="1"/>
          </p:cNvGraphicFramePr>
          <p:nvPr>
            <p:ph type="tbl" sz="quarter" idx="13"/>
            <p:extLst>
              <p:ext uri="{D42A27DB-BD31-4B8C-83A1-F6EECF244321}">
                <p14:modId xmlns:p14="http://schemas.microsoft.com/office/powerpoint/2010/main" val="22620176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0040064"/>
                    </a:ext>
                  </a:extLst>
                </a:gridCol>
                <a:gridCol w="2880360">
                  <a:extLst>
                    <a:ext uri="{9D8B030D-6E8A-4147-A177-3AD203B41FA5}">
                      <a16:colId xmlns:a16="http://schemas.microsoft.com/office/drawing/2014/main" val="1764117090"/>
                    </a:ext>
                  </a:extLst>
                </a:gridCol>
                <a:gridCol w="2880360">
                  <a:extLst>
                    <a:ext uri="{9D8B030D-6E8A-4147-A177-3AD203B41FA5}">
                      <a16:colId xmlns:a16="http://schemas.microsoft.com/office/drawing/2014/main" val="658941790"/>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extLst>
                  <a:ext uri="{0D108BD9-81ED-4DB2-BD59-A6C34878D82A}">
                    <a16:rowId xmlns:a16="http://schemas.microsoft.com/office/drawing/2014/main" val="3094610135"/>
                  </a:ext>
                </a:extLst>
              </a:tr>
              <a:tr h="370840">
                <a:tc>
                  <a:txBody>
                    <a:bodyPr/>
                    <a:lstStyle/>
                    <a:p>
                      <a:r>
                        <a:rPr lang="en-US" sz="1000"/>
                        <a:t>Photo</a:t>
                      </a:r>
                    </a:p>
                  </a:txBody>
                  <a:tcPr/>
                </a:tc>
                <a:tc>
                  <a:txBody>
                    <a:bodyPr/>
                    <a:lstStyle/>
                    <a:p>
                      <a:r>
                        <a:rPr lang="en-US" sz="1000"/>
                        <a:t>47.368421052632 %</a:t>
                      </a:r>
                    </a:p>
                  </a:txBody>
                  <a:tcPr/>
                </a:tc>
                <a:tc>
                  <a:txBody>
                    <a:bodyPr/>
                    <a:lstStyle/>
                    <a:p>
                      <a:r>
                        <a:rPr lang="en-US" sz="1000"/>
                        <a:t>9</a:t>
                      </a:r>
                    </a:p>
                  </a:txBody>
                  <a:tcPr/>
                </a:tc>
                <a:extLst>
                  <a:ext uri="{0D108BD9-81ED-4DB2-BD59-A6C34878D82A}">
                    <a16:rowId xmlns:a16="http://schemas.microsoft.com/office/drawing/2014/main" val="1628578777"/>
                  </a:ext>
                </a:extLst>
              </a:tr>
              <a:tr h="370840">
                <a:tc>
                  <a:txBody>
                    <a:bodyPr/>
                    <a:lstStyle/>
                    <a:p>
                      <a:r>
                        <a:rPr lang="en-US" sz="1000"/>
                        <a:t>Video</a:t>
                      </a:r>
                    </a:p>
                  </a:txBody>
                  <a:tcPr/>
                </a:tc>
                <a:tc>
                  <a:txBody>
                    <a:bodyPr/>
                    <a:lstStyle/>
                    <a:p>
                      <a:r>
                        <a:rPr lang="en-US" sz="1000"/>
                        <a:t>36.842105263158 %</a:t>
                      </a:r>
                    </a:p>
                  </a:txBody>
                  <a:tcPr/>
                </a:tc>
                <a:tc>
                  <a:txBody>
                    <a:bodyPr/>
                    <a:lstStyle/>
                    <a:p>
                      <a:r>
                        <a:rPr lang="en-US" sz="1000"/>
                        <a:t>7</a:t>
                      </a:r>
                    </a:p>
                  </a:txBody>
                  <a:tcPr/>
                </a:tc>
                <a:extLst>
                  <a:ext uri="{0D108BD9-81ED-4DB2-BD59-A6C34878D82A}">
                    <a16:rowId xmlns:a16="http://schemas.microsoft.com/office/drawing/2014/main" val="3461325862"/>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853306100"/>
                  </a:ext>
                </a:extLst>
              </a:tr>
              <a:tr h="370840">
                <a:tc>
                  <a:txBody>
                    <a:bodyPr/>
                    <a:lstStyle/>
                    <a:p>
                      <a:r>
                        <a:rPr lang="en-US" sz="1000"/>
                        <a:t>Link</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2141521768"/>
                  </a:ext>
                </a:extLst>
              </a:tr>
              <a:tr h="370840">
                <a:tc>
                  <a:txBody>
                    <a:bodyPr/>
                    <a:lstStyle/>
                    <a:p>
                      <a:r>
                        <a:rPr lang="en-US" sz="1000"/>
                        <a:t>Live Video</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2838319892"/>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979846491"/>
                  </a:ext>
                </a:extLst>
              </a:tr>
            </a:tbl>
          </a:graphicData>
        </a:graphic>
      </p:graphicFrame>
      <p:sp>
        <p:nvSpPr>
          <p:cNvPr id="4" name="Text Placeholder 3">
            <a:extLst>
              <a:ext uri="{FF2B5EF4-FFF2-40B4-BE49-F238E27FC236}">
                <a16:creationId xmlns:a16="http://schemas.microsoft.com/office/drawing/2014/main" id="{1CBB1FC8-B180-48C2-9707-31E739228DC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4126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F934-2157-4273-B117-092EAC956B5D}"/>
              </a:ext>
            </a:extLst>
          </p:cNvPr>
          <p:cNvSpPr>
            <a:spLocks noGrp="1"/>
          </p:cNvSpPr>
          <p:nvPr>
            <p:ph type="title"/>
          </p:nvPr>
        </p:nvSpPr>
        <p:spPr/>
        <p:txBody>
          <a:bodyPr/>
          <a:lstStyle/>
          <a:p>
            <a:r>
              <a:rPr lang="en-US"/>
              <a:t>Facebook Page Reach | Emaar Misr</a:t>
            </a:r>
          </a:p>
        </p:txBody>
      </p:sp>
      <p:graphicFrame>
        <p:nvGraphicFramePr>
          <p:cNvPr id="6" name="Chart Placeholder 5">
            <a:extLst>
              <a:ext uri="{FF2B5EF4-FFF2-40B4-BE49-F238E27FC236}">
                <a16:creationId xmlns:a16="http://schemas.microsoft.com/office/drawing/2014/main" id="{FC438CDA-FB29-48AF-A28C-BBD77FE5C8C1}"/>
              </a:ext>
            </a:extLst>
          </p:cNvPr>
          <p:cNvGraphicFramePr>
            <a:graphicFrameLocks noGrp="1"/>
          </p:cNvGraphicFramePr>
          <p:nvPr>
            <p:ph type="chart" sz="quarter" idx="13"/>
            <p:extLst>
              <p:ext uri="{D42A27DB-BD31-4B8C-83A1-F6EECF244321}">
                <p14:modId xmlns:p14="http://schemas.microsoft.com/office/powerpoint/2010/main" val="282721367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C6D96-110B-4535-B622-F459BF33D42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03DD3DF-211F-437B-A921-1C15106F6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263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3F76-DD90-4B6A-9023-BE222386AD2E}"/>
              </a:ext>
            </a:extLst>
          </p:cNvPr>
          <p:cNvSpPr>
            <a:spLocks noGrp="1"/>
          </p:cNvSpPr>
          <p:nvPr>
            <p:ph type="title"/>
          </p:nvPr>
        </p:nvSpPr>
        <p:spPr/>
        <p:txBody>
          <a:bodyPr/>
          <a:lstStyle/>
          <a:p>
            <a:r>
              <a:rPr lang="en-US"/>
              <a:t>Facebook Distribution of Interactions | Emaar Misr</a:t>
            </a:r>
          </a:p>
        </p:txBody>
      </p:sp>
      <p:graphicFrame>
        <p:nvGraphicFramePr>
          <p:cNvPr id="6" name="Chart Placeholder 5">
            <a:extLst>
              <a:ext uri="{FF2B5EF4-FFF2-40B4-BE49-F238E27FC236}">
                <a16:creationId xmlns:a16="http://schemas.microsoft.com/office/drawing/2014/main" id="{1E4ADBF8-38EB-4378-9081-D60BFB877E82}"/>
              </a:ext>
            </a:extLst>
          </p:cNvPr>
          <p:cNvGraphicFramePr>
            <a:graphicFrameLocks noGrp="1"/>
          </p:cNvGraphicFramePr>
          <p:nvPr>
            <p:ph type="chart" sz="quarter" idx="13"/>
            <p:extLst>
              <p:ext uri="{D42A27DB-BD31-4B8C-83A1-F6EECF244321}">
                <p14:modId xmlns:p14="http://schemas.microsoft.com/office/powerpoint/2010/main" val="315219867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7A91BE-CCE7-496E-97A7-859C3B02EF6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5BF2ADA-05C8-45AE-AB9E-FDB00F1DC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1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0355-1B0F-4C58-AA04-95F9A5BED8B5}"/>
              </a:ext>
            </a:extLst>
          </p:cNvPr>
          <p:cNvSpPr>
            <a:spLocks noGrp="1"/>
          </p:cNvSpPr>
          <p:nvPr>
            <p:ph type="title"/>
          </p:nvPr>
        </p:nvSpPr>
        <p:spPr/>
        <p:txBody>
          <a:bodyPr/>
          <a:lstStyle/>
          <a:p>
            <a:r>
              <a:rPr lang="en-US"/>
              <a:t>Facebook Most Engaging Post Types Table | Emaar Misr</a:t>
            </a:r>
          </a:p>
        </p:txBody>
      </p:sp>
      <p:graphicFrame>
        <p:nvGraphicFramePr>
          <p:cNvPr id="5" name="Table Placeholder 4">
            <a:extLst>
              <a:ext uri="{FF2B5EF4-FFF2-40B4-BE49-F238E27FC236}">
                <a16:creationId xmlns:a16="http://schemas.microsoft.com/office/drawing/2014/main" id="{12C155C1-9334-4A6D-B2F9-DD6AD93E5986}"/>
              </a:ext>
            </a:extLst>
          </p:cNvPr>
          <p:cNvGraphicFramePr>
            <a:graphicFrameLocks noGrp="1"/>
          </p:cNvGraphicFramePr>
          <p:nvPr>
            <p:ph type="tbl" sz="quarter" idx="13"/>
            <p:extLst>
              <p:ext uri="{D42A27DB-BD31-4B8C-83A1-F6EECF244321}">
                <p14:modId xmlns:p14="http://schemas.microsoft.com/office/powerpoint/2010/main" val="22608138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1234828"/>
                    </a:ext>
                  </a:extLst>
                </a:gridCol>
                <a:gridCol w="1810512">
                  <a:extLst>
                    <a:ext uri="{9D8B030D-6E8A-4147-A177-3AD203B41FA5}">
                      <a16:colId xmlns:a16="http://schemas.microsoft.com/office/drawing/2014/main" val="2626146999"/>
                    </a:ext>
                  </a:extLst>
                </a:gridCol>
                <a:gridCol w="1810512">
                  <a:extLst>
                    <a:ext uri="{9D8B030D-6E8A-4147-A177-3AD203B41FA5}">
                      <a16:colId xmlns:a16="http://schemas.microsoft.com/office/drawing/2014/main" val="609297533"/>
                    </a:ext>
                  </a:extLst>
                </a:gridCol>
                <a:gridCol w="1810512">
                  <a:extLst>
                    <a:ext uri="{9D8B030D-6E8A-4147-A177-3AD203B41FA5}">
                      <a16:colId xmlns:a16="http://schemas.microsoft.com/office/drawing/2014/main" val="914854369"/>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tc>
                  <a:txBody>
                    <a:bodyPr/>
                    <a:lstStyle/>
                    <a:p>
                      <a:r>
                        <a:rPr lang="en-US" sz="1000"/>
                        <a:t>Int/1k</a:t>
                      </a:r>
                    </a:p>
                  </a:txBody>
                  <a:tcPr/>
                </a:tc>
                <a:extLst>
                  <a:ext uri="{0D108BD9-81ED-4DB2-BD59-A6C34878D82A}">
                    <a16:rowId xmlns:a16="http://schemas.microsoft.com/office/drawing/2014/main" val="1816267092"/>
                  </a:ext>
                </a:extLst>
              </a:tr>
              <a:tr h="370840">
                <a:tc>
                  <a:txBody>
                    <a:bodyPr/>
                    <a:lstStyle/>
                    <a:p>
                      <a:r>
                        <a:rPr lang="en-US" sz="1000"/>
                        <a:t>Photo</a:t>
                      </a:r>
                    </a:p>
                  </a:txBody>
                  <a:tcPr/>
                </a:tc>
                <a:tc>
                  <a:txBody>
                    <a:bodyPr/>
                    <a:lstStyle/>
                    <a:p>
                      <a:r>
                        <a:rPr lang="en-US" sz="1000"/>
                        <a:t>93.522849946024 %</a:t>
                      </a:r>
                    </a:p>
                  </a:txBody>
                  <a:tcPr/>
                </a:tc>
                <a:tc>
                  <a:txBody>
                    <a:bodyPr/>
                    <a:lstStyle/>
                    <a:p>
                      <a:r>
                        <a:rPr lang="en-US" sz="1000"/>
                        <a:t>5198</a:t>
                      </a:r>
                    </a:p>
                  </a:txBody>
                  <a:tcPr/>
                </a:tc>
                <a:tc>
                  <a:txBody>
                    <a:bodyPr/>
                    <a:lstStyle/>
                    <a:p>
                      <a:r>
                        <a:rPr lang="en-US" sz="1000"/>
                        <a:t>5.198</a:t>
                      </a:r>
                    </a:p>
                  </a:txBody>
                  <a:tcPr/>
                </a:tc>
                <a:extLst>
                  <a:ext uri="{0D108BD9-81ED-4DB2-BD59-A6C34878D82A}">
                    <a16:rowId xmlns:a16="http://schemas.microsoft.com/office/drawing/2014/main" val="2884809254"/>
                  </a:ext>
                </a:extLst>
              </a:tr>
              <a:tr h="370840">
                <a:tc>
                  <a:txBody>
                    <a:bodyPr/>
                    <a:lstStyle/>
                    <a:p>
                      <a:r>
                        <a:rPr lang="en-US" sz="1000"/>
                        <a:t>Video</a:t>
                      </a:r>
                    </a:p>
                  </a:txBody>
                  <a:tcPr/>
                </a:tc>
                <a:tc>
                  <a:txBody>
                    <a:bodyPr/>
                    <a:lstStyle/>
                    <a:p>
                      <a:r>
                        <a:rPr lang="en-US" sz="1000"/>
                        <a:t>4.5519971212666 %</a:t>
                      </a:r>
                    </a:p>
                  </a:txBody>
                  <a:tcPr/>
                </a:tc>
                <a:tc>
                  <a:txBody>
                    <a:bodyPr/>
                    <a:lstStyle/>
                    <a:p>
                      <a:r>
                        <a:rPr lang="en-US" sz="1000"/>
                        <a:t>253</a:t>
                      </a:r>
                    </a:p>
                  </a:txBody>
                  <a:tcPr/>
                </a:tc>
                <a:tc>
                  <a:txBody>
                    <a:bodyPr/>
                    <a:lstStyle/>
                    <a:p>
                      <a:r>
                        <a:rPr lang="en-US" sz="1000"/>
                        <a:t>0.253</a:t>
                      </a:r>
                    </a:p>
                  </a:txBody>
                  <a:tcPr/>
                </a:tc>
                <a:extLst>
                  <a:ext uri="{0D108BD9-81ED-4DB2-BD59-A6C34878D82A}">
                    <a16:rowId xmlns:a16="http://schemas.microsoft.com/office/drawing/2014/main" val="2882777981"/>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35502761"/>
                  </a:ext>
                </a:extLst>
              </a:tr>
              <a:tr h="370840">
                <a:tc>
                  <a:txBody>
                    <a:bodyPr/>
                    <a:lstStyle/>
                    <a:p>
                      <a:r>
                        <a:rPr lang="en-US" sz="1000"/>
                        <a:t>Link</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71352111"/>
                  </a:ext>
                </a:extLst>
              </a:tr>
              <a:tr h="370840">
                <a:tc>
                  <a:txBody>
                    <a:bodyPr/>
                    <a:lstStyle/>
                    <a:p>
                      <a:r>
                        <a:rPr lang="en-US" sz="1000"/>
                        <a:t>Live Video</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23732701"/>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02578219"/>
                  </a:ext>
                </a:extLst>
              </a:tr>
            </a:tbl>
          </a:graphicData>
        </a:graphic>
      </p:graphicFrame>
      <p:sp>
        <p:nvSpPr>
          <p:cNvPr id="4" name="Text Placeholder 3">
            <a:extLst>
              <a:ext uri="{FF2B5EF4-FFF2-40B4-BE49-F238E27FC236}">
                <a16:creationId xmlns:a16="http://schemas.microsoft.com/office/drawing/2014/main" id="{C5970543-C49F-4528-AC0E-B4A3F751B18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925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95551-0BB5-4ACE-9990-95B7E705DEAC}"/>
              </a:ext>
            </a:extLst>
          </p:cNvPr>
          <p:cNvSpPr>
            <a:spLocks noGrp="1"/>
          </p:cNvSpPr>
          <p:nvPr>
            <p:ph type="title"/>
          </p:nvPr>
        </p:nvSpPr>
        <p:spPr/>
        <p:txBody>
          <a:bodyPr/>
          <a:lstStyle/>
          <a:p>
            <a:r>
              <a:rPr lang="en-US"/>
              <a:t>Facebook Fan Demographics | Emaar Misr</a:t>
            </a:r>
          </a:p>
        </p:txBody>
      </p:sp>
      <p:graphicFrame>
        <p:nvGraphicFramePr>
          <p:cNvPr id="6" name="Chart Placeholder 5">
            <a:extLst>
              <a:ext uri="{FF2B5EF4-FFF2-40B4-BE49-F238E27FC236}">
                <a16:creationId xmlns:a16="http://schemas.microsoft.com/office/drawing/2014/main" id="{B723D325-A683-4C18-B4DA-029DCB4E7F5E}"/>
              </a:ext>
            </a:extLst>
          </p:cNvPr>
          <p:cNvGraphicFramePr>
            <a:graphicFrameLocks noGrp="1"/>
          </p:cNvGraphicFramePr>
          <p:nvPr>
            <p:ph type="chart" sz="quarter" idx="13"/>
            <p:extLst>
              <p:ext uri="{D42A27DB-BD31-4B8C-83A1-F6EECF244321}">
                <p14:modId xmlns:p14="http://schemas.microsoft.com/office/powerpoint/2010/main" val="95298628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57F12-74D9-4682-A9FC-5D5CE110D89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CD0279A-25CA-4B5C-AB57-E961B33FAA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237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F527-87A2-4D23-B0D7-FEFD18A9EE1A}"/>
              </a:ext>
            </a:extLst>
          </p:cNvPr>
          <p:cNvSpPr>
            <a:spLocks noGrp="1"/>
          </p:cNvSpPr>
          <p:nvPr>
            <p:ph type="title"/>
          </p:nvPr>
        </p:nvSpPr>
        <p:spPr/>
        <p:txBody>
          <a:bodyPr/>
          <a:lstStyle/>
          <a:p>
            <a:r>
              <a:rPr lang="nl-NL"/>
              <a:t>Facebook Post Types | Emaar Misr</a:t>
            </a:r>
            <a:endParaRPr lang="en-US"/>
          </a:p>
        </p:txBody>
      </p:sp>
      <p:graphicFrame>
        <p:nvGraphicFramePr>
          <p:cNvPr id="6" name="Chart Placeholder 5">
            <a:extLst>
              <a:ext uri="{FF2B5EF4-FFF2-40B4-BE49-F238E27FC236}">
                <a16:creationId xmlns:a16="http://schemas.microsoft.com/office/drawing/2014/main" id="{81DA378D-4903-4E3A-B3B1-86BD4A12A800}"/>
              </a:ext>
            </a:extLst>
          </p:cNvPr>
          <p:cNvGraphicFramePr>
            <a:graphicFrameLocks noGrp="1"/>
          </p:cNvGraphicFramePr>
          <p:nvPr>
            <p:ph type="chart" sz="quarter" idx="13"/>
            <p:extLst>
              <p:ext uri="{D42A27DB-BD31-4B8C-83A1-F6EECF244321}">
                <p14:modId xmlns:p14="http://schemas.microsoft.com/office/powerpoint/2010/main" val="229862071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374CC-50C9-45F0-9E2A-5D4FC9B4A94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81AE4BE-704B-4929-8083-6990F4488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353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FFD8-79FB-404B-9089-D5A75BC491AA}"/>
              </a:ext>
            </a:extLst>
          </p:cNvPr>
          <p:cNvSpPr>
            <a:spLocks noGrp="1"/>
          </p:cNvSpPr>
          <p:nvPr>
            <p:ph type="title"/>
          </p:nvPr>
        </p:nvSpPr>
        <p:spPr/>
        <p:txBody>
          <a:bodyPr/>
          <a:lstStyle/>
          <a:p>
            <a:r>
              <a:rPr lang="en-US"/>
              <a:t>Facebook Average Reach per Day by City | Emaar Misr - 1 of 5</a:t>
            </a:r>
          </a:p>
        </p:txBody>
      </p:sp>
      <p:graphicFrame>
        <p:nvGraphicFramePr>
          <p:cNvPr id="5" name="Table Placeholder 4">
            <a:extLst>
              <a:ext uri="{FF2B5EF4-FFF2-40B4-BE49-F238E27FC236}">
                <a16:creationId xmlns:a16="http://schemas.microsoft.com/office/drawing/2014/main" id="{FF34A5B2-FD90-47E0-872C-2229B20AA193}"/>
              </a:ext>
            </a:extLst>
          </p:cNvPr>
          <p:cNvGraphicFramePr>
            <a:graphicFrameLocks noGrp="1"/>
          </p:cNvGraphicFramePr>
          <p:nvPr>
            <p:ph type="tbl" sz="quarter" idx="13"/>
            <p:extLst>
              <p:ext uri="{D42A27DB-BD31-4B8C-83A1-F6EECF244321}">
                <p14:modId xmlns:p14="http://schemas.microsoft.com/office/powerpoint/2010/main" val="26292029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2193756"/>
                    </a:ext>
                  </a:extLst>
                </a:gridCol>
                <a:gridCol w="3291840">
                  <a:extLst>
                    <a:ext uri="{9D8B030D-6E8A-4147-A177-3AD203B41FA5}">
                      <a16:colId xmlns:a16="http://schemas.microsoft.com/office/drawing/2014/main" val="12825731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409005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Ziftá</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304765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Zawiyet `Abd el Qadir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127.25</a:t>
                      </a:r>
                    </a:p>
                  </a:txBody>
                  <a:tcPr/>
                </a:tc>
                <a:extLst>
                  <a:ext uri="{0D108BD9-81ED-4DB2-BD59-A6C34878D82A}">
                    <a16:rowId xmlns:a16="http://schemas.microsoft.com/office/drawing/2014/main" val="6643895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Zawiyat Abu Musallam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33477381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Zagazig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209.67741935484</a:t>
                      </a:r>
                    </a:p>
                  </a:txBody>
                  <a:tcPr/>
                </a:tc>
                <a:extLst>
                  <a:ext uri="{0D108BD9-81ED-4DB2-BD59-A6C34878D82A}">
                    <a16:rowId xmlns:a16="http://schemas.microsoft.com/office/drawing/2014/main" val="25313230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Yanbu`</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0926794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Tunis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93783645"/>
                  </a:ext>
                </a:extLst>
              </a:tr>
            </a:tbl>
          </a:graphicData>
        </a:graphic>
      </p:graphicFrame>
      <p:sp>
        <p:nvSpPr>
          <p:cNvPr id="4" name="Text Placeholder 3">
            <a:extLst>
              <a:ext uri="{FF2B5EF4-FFF2-40B4-BE49-F238E27FC236}">
                <a16:creationId xmlns:a16="http://schemas.microsoft.com/office/drawing/2014/main" id="{FB8C29F4-4D53-4CF3-A777-D92FCD24565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1101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3EF2C-ABEA-495E-9E55-D4E733EE08D9}"/>
              </a:ext>
            </a:extLst>
          </p:cNvPr>
          <p:cNvSpPr>
            <a:spLocks noGrp="1"/>
          </p:cNvSpPr>
          <p:nvPr>
            <p:ph type="title"/>
          </p:nvPr>
        </p:nvSpPr>
        <p:spPr/>
        <p:txBody>
          <a:bodyPr/>
          <a:lstStyle/>
          <a:p>
            <a:r>
              <a:rPr lang="en-US"/>
              <a:t>Facebook Average Reach per Day by City | Emaar Misr - 2 of 5</a:t>
            </a:r>
          </a:p>
        </p:txBody>
      </p:sp>
      <p:graphicFrame>
        <p:nvGraphicFramePr>
          <p:cNvPr id="5" name="Table Placeholder 4">
            <a:extLst>
              <a:ext uri="{FF2B5EF4-FFF2-40B4-BE49-F238E27FC236}">
                <a16:creationId xmlns:a16="http://schemas.microsoft.com/office/drawing/2014/main" id="{4F7F757C-15EA-4898-861E-BA72F8863B78}"/>
              </a:ext>
            </a:extLst>
          </p:cNvPr>
          <p:cNvGraphicFramePr>
            <a:graphicFrameLocks noGrp="1"/>
          </p:cNvGraphicFramePr>
          <p:nvPr>
            <p:ph type="tbl" sz="quarter" idx="13"/>
            <p:extLst>
              <p:ext uri="{D42A27DB-BD31-4B8C-83A1-F6EECF244321}">
                <p14:modId xmlns:p14="http://schemas.microsoft.com/office/powerpoint/2010/main" val="5853491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7225723"/>
                    </a:ext>
                  </a:extLst>
                </a:gridCol>
                <a:gridCol w="3291840">
                  <a:extLst>
                    <a:ext uri="{9D8B030D-6E8A-4147-A177-3AD203B41FA5}">
                      <a16:colId xmlns:a16="http://schemas.microsoft.com/office/drawing/2014/main" val="373977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3188097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2907597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Toukh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a:t>
                      </a:r>
                    </a:p>
                  </a:txBody>
                  <a:tcPr/>
                </a:tc>
                <a:extLst>
                  <a:ext uri="{0D108BD9-81ED-4DB2-BD59-A6C34878D82A}">
                    <a16:rowId xmlns:a16="http://schemas.microsoft.com/office/drawing/2014/main" val="4254437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339.29032258065</a:t>
                      </a:r>
                    </a:p>
                  </a:txBody>
                  <a:tcPr/>
                </a:tc>
                <a:extLst>
                  <a:ext uri="{0D108BD9-81ED-4DB2-BD59-A6C34878D82A}">
                    <a16:rowId xmlns:a16="http://schemas.microsoft.com/office/drawing/2014/main" val="9612018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extLst>
                  <a:ext uri="{0D108BD9-81ED-4DB2-BD59-A6C34878D82A}">
                    <a16:rowId xmlns:a16="http://schemas.microsoft.com/office/drawing/2014/main" val="12768232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Tabuk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22166039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Suez</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131.52380952381</a:t>
                      </a:r>
                    </a:p>
                  </a:txBody>
                  <a:tcPr/>
                </a:tc>
                <a:extLst>
                  <a:ext uri="{0D108BD9-81ED-4DB2-BD59-A6C34878D82A}">
                    <a16:rowId xmlns:a16="http://schemas.microsoft.com/office/drawing/2014/main" val="4148766376"/>
                  </a:ext>
                </a:extLst>
              </a:tr>
            </a:tbl>
          </a:graphicData>
        </a:graphic>
      </p:graphicFrame>
      <p:sp>
        <p:nvSpPr>
          <p:cNvPr id="4" name="Text Placeholder 3">
            <a:extLst>
              <a:ext uri="{FF2B5EF4-FFF2-40B4-BE49-F238E27FC236}">
                <a16:creationId xmlns:a16="http://schemas.microsoft.com/office/drawing/2014/main" id="{F264F82C-8966-4483-9D4A-F0BA8BADB62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4849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340C-DFA2-4B2C-97C9-EFE1FE7D1C4E}"/>
              </a:ext>
            </a:extLst>
          </p:cNvPr>
          <p:cNvSpPr>
            <a:spLocks noGrp="1"/>
          </p:cNvSpPr>
          <p:nvPr>
            <p:ph type="title"/>
          </p:nvPr>
        </p:nvSpPr>
        <p:spPr/>
        <p:txBody>
          <a:bodyPr/>
          <a:lstStyle/>
          <a:p>
            <a:r>
              <a:rPr lang="en-US"/>
              <a:t>Facebook Average Reach per Day by City | Emaar Misr - 3 of 5</a:t>
            </a:r>
          </a:p>
        </p:txBody>
      </p:sp>
      <p:graphicFrame>
        <p:nvGraphicFramePr>
          <p:cNvPr id="5" name="Table Placeholder 4">
            <a:extLst>
              <a:ext uri="{FF2B5EF4-FFF2-40B4-BE49-F238E27FC236}">
                <a16:creationId xmlns:a16="http://schemas.microsoft.com/office/drawing/2014/main" id="{B5573957-3591-4B13-B22B-B6C483AC86C6}"/>
              </a:ext>
            </a:extLst>
          </p:cNvPr>
          <p:cNvGraphicFramePr>
            <a:graphicFrameLocks noGrp="1"/>
          </p:cNvGraphicFramePr>
          <p:nvPr>
            <p:ph type="tbl" sz="quarter" idx="13"/>
            <p:extLst>
              <p:ext uri="{D42A27DB-BD31-4B8C-83A1-F6EECF244321}">
                <p14:modId xmlns:p14="http://schemas.microsoft.com/office/powerpoint/2010/main" val="832798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6657903"/>
                    </a:ext>
                  </a:extLst>
                </a:gridCol>
                <a:gridCol w="3291840">
                  <a:extLst>
                    <a:ext uri="{9D8B030D-6E8A-4147-A177-3AD203B41FA5}">
                      <a16:colId xmlns:a16="http://schemas.microsoft.com/office/drawing/2014/main" val="7663570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570483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12725429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36.923076923077</a:t>
                      </a:r>
                    </a:p>
                  </a:txBody>
                  <a:tcPr/>
                </a:tc>
                <a:extLst>
                  <a:ext uri="{0D108BD9-81ED-4DB2-BD59-A6C34878D82A}">
                    <a16:rowId xmlns:a16="http://schemas.microsoft.com/office/drawing/2014/main" val="4006308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Shubra El Kheima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900.24137931034</a:t>
                      </a:r>
                    </a:p>
                  </a:txBody>
                  <a:tcPr/>
                </a:tc>
                <a:extLst>
                  <a:ext uri="{0D108BD9-81ED-4DB2-BD59-A6C34878D82A}">
                    <a16:rowId xmlns:a16="http://schemas.microsoft.com/office/drawing/2014/main" val="10304802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Shibin al Qanatir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341.14285714286</a:t>
                      </a:r>
                    </a:p>
                  </a:txBody>
                  <a:tcPr/>
                </a:tc>
                <a:extLst>
                  <a:ext uri="{0D108BD9-81ED-4DB2-BD59-A6C34878D82A}">
                    <a16:rowId xmlns:a16="http://schemas.microsoft.com/office/drawing/2014/main" val="20245238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Shebin al-Kom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10835857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Sharm el-Sheikh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9.1111111111111</a:t>
                      </a:r>
                    </a:p>
                  </a:txBody>
                  <a:tcPr/>
                </a:tc>
                <a:extLst>
                  <a:ext uri="{0D108BD9-81ED-4DB2-BD59-A6C34878D82A}">
                    <a16:rowId xmlns:a16="http://schemas.microsoft.com/office/drawing/2014/main" val="964196121"/>
                  </a:ext>
                </a:extLst>
              </a:tr>
            </a:tbl>
          </a:graphicData>
        </a:graphic>
      </p:graphicFrame>
      <p:sp>
        <p:nvSpPr>
          <p:cNvPr id="4" name="Text Placeholder 3">
            <a:extLst>
              <a:ext uri="{FF2B5EF4-FFF2-40B4-BE49-F238E27FC236}">
                <a16:creationId xmlns:a16="http://schemas.microsoft.com/office/drawing/2014/main" id="{6F2AEF94-32C1-430A-9F14-57BE13A8353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28360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05719-A548-4B17-A5D5-84941368D878}"/>
              </a:ext>
            </a:extLst>
          </p:cNvPr>
          <p:cNvSpPr>
            <a:spLocks noGrp="1"/>
          </p:cNvSpPr>
          <p:nvPr>
            <p:ph type="title"/>
          </p:nvPr>
        </p:nvSpPr>
        <p:spPr/>
        <p:txBody>
          <a:bodyPr/>
          <a:lstStyle/>
          <a:p>
            <a:r>
              <a:rPr lang="en-US"/>
              <a:t>Facebook Average Reach per Day by City | Emaar Misr - 4 of 5</a:t>
            </a:r>
          </a:p>
        </p:txBody>
      </p:sp>
      <p:graphicFrame>
        <p:nvGraphicFramePr>
          <p:cNvPr id="5" name="Table Placeholder 4">
            <a:extLst>
              <a:ext uri="{FF2B5EF4-FFF2-40B4-BE49-F238E27FC236}">
                <a16:creationId xmlns:a16="http://schemas.microsoft.com/office/drawing/2014/main" id="{C231F6C9-6CD3-4D8B-BD13-0B76FD18475C}"/>
              </a:ext>
            </a:extLst>
          </p:cNvPr>
          <p:cNvGraphicFramePr>
            <a:graphicFrameLocks noGrp="1"/>
          </p:cNvGraphicFramePr>
          <p:nvPr>
            <p:ph type="tbl" sz="quarter" idx="13"/>
            <p:extLst>
              <p:ext uri="{D42A27DB-BD31-4B8C-83A1-F6EECF244321}">
                <p14:modId xmlns:p14="http://schemas.microsoft.com/office/powerpoint/2010/main" val="4559638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9745819"/>
                    </a:ext>
                  </a:extLst>
                </a:gridCol>
                <a:gridCol w="3291840">
                  <a:extLst>
                    <a:ext uri="{9D8B030D-6E8A-4147-A177-3AD203B41FA5}">
                      <a16:colId xmlns:a16="http://schemas.microsoft.com/office/drawing/2014/main" val="2239097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9114174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Sharjah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58.166666666667</a:t>
                      </a:r>
                    </a:p>
                  </a:txBody>
                  <a:tcPr/>
                </a:tc>
                <a:extLst>
                  <a:ext uri="{0D108BD9-81ED-4DB2-BD59-A6C34878D82A}">
                    <a16:rowId xmlns:a16="http://schemas.microsoft.com/office/drawing/2014/main" val="24818912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extLst>
                  <a:ext uri="{0D108BD9-81ED-4DB2-BD59-A6C34878D82A}">
                    <a16:rowId xmlns:a16="http://schemas.microsoft.com/office/drawing/2014/main" val="11810694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Salmiya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299.68421052632</a:t>
                      </a:r>
                    </a:p>
                  </a:txBody>
                  <a:tcPr/>
                </a:tc>
                <a:extLst>
                  <a:ext uri="{0D108BD9-81ED-4DB2-BD59-A6C34878D82A}">
                    <a16:rowId xmlns:a16="http://schemas.microsoft.com/office/drawing/2014/main" val="18678188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Salalah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253.36363636364</a:t>
                      </a:r>
                    </a:p>
                  </a:txBody>
                  <a:tcPr/>
                </a:tc>
                <a:extLst>
                  <a:ext uri="{0D108BD9-81ED-4DB2-BD59-A6C34878D82A}">
                    <a16:rowId xmlns:a16="http://schemas.microsoft.com/office/drawing/2014/main" val="31973053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Saft el-Laban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508.15384615385</a:t>
                      </a:r>
                    </a:p>
                  </a:txBody>
                  <a:tcPr/>
                </a:tc>
                <a:extLst>
                  <a:ext uri="{0D108BD9-81ED-4DB2-BD59-A6C34878D82A}">
                    <a16:rowId xmlns:a16="http://schemas.microsoft.com/office/drawing/2014/main" val="19046107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Sadat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66243169"/>
                  </a:ext>
                </a:extLst>
              </a:tr>
            </a:tbl>
          </a:graphicData>
        </a:graphic>
      </p:graphicFrame>
      <p:sp>
        <p:nvSpPr>
          <p:cNvPr id="4" name="Text Placeholder 3">
            <a:extLst>
              <a:ext uri="{FF2B5EF4-FFF2-40B4-BE49-F238E27FC236}">
                <a16:creationId xmlns:a16="http://schemas.microsoft.com/office/drawing/2014/main" id="{DCB7FB07-BE22-43B5-A597-D293858BE3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39583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66C29-6837-4C54-9679-4AE33C9F85AE}"/>
              </a:ext>
            </a:extLst>
          </p:cNvPr>
          <p:cNvSpPr>
            <a:spLocks noGrp="1"/>
          </p:cNvSpPr>
          <p:nvPr>
            <p:ph type="title"/>
          </p:nvPr>
        </p:nvSpPr>
        <p:spPr/>
        <p:txBody>
          <a:bodyPr/>
          <a:lstStyle/>
          <a:p>
            <a:r>
              <a:rPr lang="en-US"/>
              <a:t>Facebook Average Reach per Day by City | Emaar Misr - 5 of 5</a:t>
            </a:r>
          </a:p>
        </p:txBody>
      </p:sp>
      <p:graphicFrame>
        <p:nvGraphicFramePr>
          <p:cNvPr id="5" name="Table Placeholder 4">
            <a:extLst>
              <a:ext uri="{FF2B5EF4-FFF2-40B4-BE49-F238E27FC236}">
                <a16:creationId xmlns:a16="http://schemas.microsoft.com/office/drawing/2014/main" id="{2BE08CF1-2D70-4C5A-878C-8B838DD85901}"/>
              </a:ext>
            </a:extLst>
          </p:cNvPr>
          <p:cNvGraphicFramePr>
            <a:graphicFrameLocks noGrp="1"/>
          </p:cNvGraphicFramePr>
          <p:nvPr>
            <p:ph type="tbl" sz="quarter" idx="13"/>
            <p:extLst>
              <p:ext uri="{D42A27DB-BD31-4B8C-83A1-F6EECF244321}">
                <p14:modId xmlns:p14="http://schemas.microsoft.com/office/powerpoint/2010/main" val="28453954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83569389"/>
                    </a:ext>
                  </a:extLst>
                </a:gridCol>
                <a:gridCol w="3291840">
                  <a:extLst>
                    <a:ext uri="{9D8B030D-6E8A-4147-A177-3AD203B41FA5}">
                      <a16:colId xmlns:a16="http://schemas.microsoft.com/office/drawing/2014/main" val="27418199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4211533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Râs el-Barr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69228662"/>
                  </a:ext>
                </a:extLst>
              </a:tr>
            </a:tbl>
          </a:graphicData>
        </a:graphic>
      </p:graphicFrame>
      <p:sp>
        <p:nvSpPr>
          <p:cNvPr id="4" name="Text Placeholder 3">
            <a:extLst>
              <a:ext uri="{FF2B5EF4-FFF2-40B4-BE49-F238E27FC236}">
                <a16:creationId xmlns:a16="http://schemas.microsoft.com/office/drawing/2014/main" id="{B7C18FED-4EBF-47F0-BCC9-9B2F7AEB8B4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65477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BB0E8-6366-4FB4-B1CB-42751C918503}"/>
              </a:ext>
            </a:extLst>
          </p:cNvPr>
          <p:cNvSpPr>
            <a:spLocks noGrp="1"/>
          </p:cNvSpPr>
          <p:nvPr>
            <p:ph type="title"/>
          </p:nvPr>
        </p:nvSpPr>
        <p:spPr/>
        <p:txBody>
          <a:bodyPr/>
          <a:lstStyle/>
          <a:p>
            <a:r>
              <a:rPr lang="en-US"/>
              <a:t>Facebook Content Overview Table | Emaar Misr</a:t>
            </a:r>
          </a:p>
        </p:txBody>
      </p:sp>
      <p:graphicFrame>
        <p:nvGraphicFramePr>
          <p:cNvPr id="5" name="Table Placeholder 4">
            <a:extLst>
              <a:ext uri="{FF2B5EF4-FFF2-40B4-BE49-F238E27FC236}">
                <a16:creationId xmlns:a16="http://schemas.microsoft.com/office/drawing/2014/main" id="{2E1522BC-7BCA-4F8A-9003-67E551113251}"/>
              </a:ext>
            </a:extLst>
          </p:cNvPr>
          <p:cNvGraphicFramePr>
            <a:graphicFrameLocks noGrp="1"/>
          </p:cNvGraphicFramePr>
          <p:nvPr>
            <p:ph type="tbl" sz="quarter" idx="13"/>
            <p:extLst>
              <p:ext uri="{D42A27DB-BD31-4B8C-83A1-F6EECF244321}">
                <p14:modId xmlns:p14="http://schemas.microsoft.com/office/powerpoint/2010/main" val="38280476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70230597"/>
                    </a:ext>
                  </a:extLst>
                </a:gridCol>
                <a:gridCol w="4114800">
                  <a:extLst>
                    <a:ext uri="{9D8B030D-6E8A-4147-A177-3AD203B41FA5}">
                      <a16:colId xmlns:a16="http://schemas.microsoft.com/office/drawing/2014/main" val="129148067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699638476"/>
                  </a:ext>
                </a:extLst>
              </a:tr>
              <a:tr h="370840">
                <a:tc>
                  <a:txBody>
                    <a:bodyPr/>
                    <a:lstStyle/>
                    <a:p>
                      <a:r>
                        <a:rPr lang="en-US" sz="1000"/>
                        <a:t>Total Posts</a:t>
                      </a:r>
                    </a:p>
                  </a:txBody>
                  <a:tcPr/>
                </a:tc>
                <a:tc>
                  <a:txBody>
                    <a:bodyPr/>
                    <a:lstStyle/>
                    <a:p>
                      <a:r>
                        <a:rPr lang="en-US" sz="1000"/>
                        <a:t>19</a:t>
                      </a:r>
                    </a:p>
                  </a:txBody>
                  <a:tcPr/>
                </a:tc>
                <a:extLst>
                  <a:ext uri="{0D108BD9-81ED-4DB2-BD59-A6C34878D82A}">
                    <a16:rowId xmlns:a16="http://schemas.microsoft.com/office/drawing/2014/main" val="146077754"/>
                  </a:ext>
                </a:extLst>
              </a:tr>
              <a:tr h="370840">
                <a:tc>
                  <a:txBody>
                    <a:bodyPr/>
                    <a:lstStyle/>
                    <a:p>
                      <a:r>
                        <a:rPr lang="en-US" sz="1000"/>
                        <a:t>Avg Posts per Day</a:t>
                      </a:r>
                    </a:p>
                  </a:txBody>
                  <a:tcPr/>
                </a:tc>
                <a:tc>
                  <a:txBody>
                    <a:bodyPr/>
                    <a:lstStyle/>
                    <a:p>
                      <a:r>
                        <a:rPr lang="en-US" sz="1000"/>
                        <a:t>19</a:t>
                      </a:r>
                    </a:p>
                  </a:txBody>
                  <a:tcPr/>
                </a:tc>
                <a:extLst>
                  <a:ext uri="{0D108BD9-81ED-4DB2-BD59-A6C34878D82A}">
                    <a16:rowId xmlns:a16="http://schemas.microsoft.com/office/drawing/2014/main" val="1631498974"/>
                  </a:ext>
                </a:extLst>
              </a:tr>
            </a:tbl>
          </a:graphicData>
        </a:graphic>
      </p:graphicFrame>
      <p:sp>
        <p:nvSpPr>
          <p:cNvPr id="4" name="Text Placeholder 3">
            <a:extLst>
              <a:ext uri="{FF2B5EF4-FFF2-40B4-BE49-F238E27FC236}">
                <a16:creationId xmlns:a16="http://schemas.microsoft.com/office/drawing/2014/main" id="{3320562F-1B93-4683-91F4-99DBCE826BC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44847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CC4E-4AE1-40BD-9A06-8883ABE3EC09}"/>
              </a:ext>
            </a:extLst>
          </p:cNvPr>
          <p:cNvSpPr>
            <a:spLocks noGrp="1"/>
          </p:cNvSpPr>
          <p:nvPr>
            <p:ph type="title"/>
          </p:nvPr>
        </p:nvSpPr>
        <p:spPr/>
        <p:txBody>
          <a:bodyPr/>
          <a:lstStyle/>
          <a:p>
            <a:r>
              <a:rPr lang="en-US"/>
              <a:t>Facebook Average Reach per Day by Country | Emaar Misr</a:t>
            </a:r>
          </a:p>
        </p:txBody>
      </p:sp>
      <p:graphicFrame>
        <p:nvGraphicFramePr>
          <p:cNvPr id="5" name="Table Placeholder 4">
            <a:extLst>
              <a:ext uri="{FF2B5EF4-FFF2-40B4-BE49-F238E27FC236}">
                <a16:creationId xmlns:a16="http://schemas.microsoft.com/office/drawing/2014/main" id="{EB4B30B8-5411-4F67-BF9F-257BA314B87B}"/>
              </a:ext>
            </a:extLst>
          </p:cNvPr>
          <p:cNvGraphicFramePr>
            <a:graphicFrameLocks noGrp="1"/>
          </p:cNvGraphicFramePr>
          <p:nvPr>
            <p:ph type="tbl" sz="quarter" idx="13"/>
            <p:extLst>
              <p:ext uri="{D42A27DB-BD31-4B8C-83A1-F6EECF244321}">
                <p14:modId xmlns:p14="http://schemas.microsoft.com/office/powerpoint/2010/main" val="2308927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87848879"/>
                    </a:ext>
                  </a:extLst>
                </a:gridCol>
                <a:gridCol w="3291840">
                  <a:extLst>
                    <a:ext uri="{9D8B030D-6E8A-4147-A177-3AD203B41FA5}">
                      <a16:colId xmlns:a16="http://schemas.microsoft.com/office/drawing/2014/main" val="360544897"/>
                    </a:ext>
                  </a:extLst>
                </a:gridCol>
              </a:tblGrid>
              <a:tr h="370840">
                <a:tc>
                  <a:txBody>
                    <a:bodyPr/>
                    <a:lstStyle/>
                    <a:p>
                      <a:r>
                        <a:rPr lang="en-US" sz="1000"/>
                        <a:t>Country</a:t>
                      </a:r>
                    </a:p>
                  </a:txBody>
                  <a:tcPr/>
                </a:tc>
                <a:tc>
                  <a:txBody>
                    <a:bodyPr/>
                    <a:lstStyle/>
                    <a:p>
                      <a:r>
                        <a:rPr lang="en-US" sz="1000"/>
                        <a:t>Avg. Reach per Day</a:t>
                      </a:r>
                    </a:p>
                  </a:txBody>
                  <a:tcPr/>
                </a:tc>
                <a:extLst>
                  <a:ext uri="{0D108BD9-81ED-4DB2-BD59-A6C34878D82A}">
                    <a16:rowId xmlns:a16="http://schemas.microsoft.com/office/drawing/2014/main" val="1323138044"/>
                  </a:ext>
                </a:extLst>
              </a:tr>
              <a:tr h="370840">
                <a:tc>
                  <a:txBody>
                    <a:bodyPr/>
                    <a:lstStyle/>
                    <a:p>
                      <a:r>
                        <a:rPr lang="en-US" sz="1000"/>
                        <a:t>Egypt</a:t>
                      </a:r>
                    </a:p>
                  </a:txBody>
                  <a:tcPr/>
                </a:tc>
                <a:tc>
                  <a:txBody>
                    <a:bodyPr/>
                    <a:lstStyle/>
                    <a:p>
                      <a:r>
                        <a:rPr lang="en-US" sz="1000"/>
                        <a:t>83876.064516129</a:t>
                      </a:r>
                    </a:p>
                  </a:txBody>
                  <a:tcPr/>
                </a:tc>
                <a:extLst>
                  <a:ext uri="{0D108BD9-81ED-4DB2-BD59-A6C34878D82A}">
                    <a16:rowId xmlns:a16="http://schemas.microsoft.com/office/drawing/2014/main" val="2877805454"/>
                  </a:ext>
                </a:extLst>
              </a:tr>
              <a:tr h="370840">
                <a:tc>
                  <a:txBody>
                    <a:bodyPr/>
                    <a:lstStyle/>
                    <a:p>
                      <a:r>
                        <a:rPr lang="en-US" sz="1000"/>
                        <a:t>Saudi Arabia</a:t>
                      </a:r>
                    </a:p>
                  </a:txBody>
                  <a:tcPr/>
                </a:tc>
                <a:tc>
                  <a:txBody>
                    <a:bodyPr/>
                    <a:lstStyle/>
                    <a:p>
                      <a:r>
                        <a:rPr lang="en-US" sz="1000"/>
                        <a:t>8653.3225806452</a:t>
                      </a:r>
                    </a:p>
                  </a:txBody>
                  <a:tcPr/>
                </a:tc>
                <a:extLst>
                  <a:ext uri="{0D108BD9-81ED-4DB2-BD59-A6C34878D82A}">
                    <a16:rowId xmlns:a16="http://schemas.microsoft.com/office/drawing/2014/main" val="1670179873"/>
                  </a:ext>
                </a:extLst>
              </a:tr>
              <a:tr h="370840">
                <a:tc>
                  <a:txBody>
                    <a:bodyPr/>
                    <a:lstStyle/>
                    <a:p>
                      <a:r>
                        <a:rPr lang="en-US" sz="1000"/>
                        <a:t>Qatar</a:t>
                      </a:r>
                    </a:p>
                  </a:txBody>
                  <a:tcPr/>
                </a:tc>
                <a:tc>
                  <a:txBody>
                    <a:bodyPr/>
                    <a:lstStyle/>
                    <a:p>
                      <a:r>
                        <a:rPr lang="en-US" sz="1000"/>
                        <a:t>1688.2580645161</a:t>
                      </a:r>
                    </a:p>
                  </a:txBody>
                  <a:tcPr/>
                </a:tc>
                <a:extLst>
                  <a:ext uri="{0D108BD9-81ED-4DB2-BD59-A6C34878D82A}">
                    <a16:rowId xmlns:a16="http://schemas.microsoft.com/office/drawing/2014/main" val="3022985949"/>
                  </a:ext>
                </a:extLst>
              </a:tr>
              <a:tr h="370840">
                <a:tc>
                  <a:txBody>
                    <a:bodyPr/>
                    <a:lstStyle/>
                    <a:p>
                      <a:r>
                        <a:rPr lang="en-US" sz="1000"/>
                        <a:t>Kuwait</a:t>
                      </a:r>
                    </a:p>
                  </a:txBody>
                  <a:tcPr/>
                </a:tc>
                <a:tc>
                  <a:txBody>
                    <a:bodyPr/>
                    <a:lstStyle/>
                    <a:p>
                      <a:r>
                        <a:rPr lang="en-US" sz="1000"/>
                        <a:t>1395.6774193548</a:t>
                      </a:r>
                    </a:p>
                  </a:txBody>
                  <a:tcPr/>
                </a:tc>
                <a:extLst>
                  <a:ext uri="{0D108BD9-81ED-4DB2-BD59-A6C34878D82A}">
                    <a16:rowId xmlns:a16="http://schemas.microsoft.com/office/drawing/2014/main" val="3691949834"/>
                  </a:ext>
                </a:extLst>
              </a:tr>
              <a:tr h="370840">
                <a:tc>
                  <a:txBody>
                    <a:bodyPr/>
                    <a:lstStyle/>
                    <a:p>
                      <a:r>
                        <a:rPr lang="en-US" sz="1000"/>
                        <a:t>Oman</a:t>
                      </a:r>
                    </a:p>
                  </a:txBody>
                  <a:tcPr/>
                </a:tc>
                <a:tc>
                  <a:txBody>
                    <a:bodyPr/>
                    <a:lstStyle/>
                    <a:p>
                      <a:r>
                        <a:rPr lang="en-US" sz="1000"/>
                        <a:t>1209.3703703704</a:t>
                      </a:r>
                    </a:p>
                  </a:txBody>
                  <a:tcPr/>
                </a:tc>
                <a:extLst>
                  <a:ext uri="{0D108BD9-81ED-4DB2-BD59-A6C34878D82A}">
                    <a16:rowId xmlns:a16="http://schemas.microsoft.com/office/drawing/2014/main" val="3734666092"/>
                  </a:ext>
                </a:extLst>
              </a:tr>
              <a:tr h="370840">
                <a:tc>
                  <a:txBody>
                    <a:bodyPr/>
                    <a:lstStyle/>
                    <a:p>
                      <a:r>
                        <a:rPr lang="en-US" sz="1000"/>
                        <a:t>United Arab Emirates</a:t>
                      </a:r>
                    </a:p>
                  </a:txBody>
                  <a:tcPr/>
                </a:tc>
                <a:tc>
                  <a:txBody>
                    <a:bodyPr/>
                    <a:lstStyle/>
                    <a:p>
                      <a:r>
                        <a:rPr lang="en-US" sz="1000"/>
                        <a:t>866.1935483871</a:t>
                      </a:r>
                    </a:p>
                  </a:txBody>
                  <a:tcPr/>
                </a:tc>
                <a:extLst>
                  <a:ext uri="{0D108BD9-81ED-4DB2-BD59-A6C34878D82A}">
                    <a16:rowId xmlns:a16="http://schemas.microsoft.com/office/drawing/2014/main" val="3188761385"/>
                  </a:ext>
                </a:extLst>
              </a:tr>
            </a:tbl>
          </a:graphicData>
        </a:graphic>
      </p:graphicFrame>
      <p:sp>
        <p:nvSpPr>
          <p:cNvPr id="4" name="Text Placeholder 3">
            <a:extLst>
              <a:ext uri="{FF2B5EF4-FFF2-40B4-BE49-F238E27FC236}">
                <a16:creationId xmlns:a16="http://schemas.microsoft.com/office/drawing/2014/main" id="{94E36549-3FDF-4D13-99F5-1B7A92FC892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77845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DDFE-B2A7-4E45-B9A9-00F6DEE9E956}"/>
              </a:ext>
            </a:extLst>
          </p:cNvPr>
          <p:cNvSpPr>
            <a:spLocks noGrp="1"/>
          </p:cNvSpPr>
          <p:nvPr>
            <p:ph type="title"/>
          </p:nvPr>
        </p:nvSpPr>
        <p:spPr/>
        <p:txBody>
          <a:bodyPr/>
          <a:lstStyle/>
          <a:p>
            <a:r>
              <a:rPr lang="en-US"/>
              <a:t>Facebook Promoted Posts Strategy Table | Emaar Misr</a:t>
            </a:r>
          </a:p>
        </p:txBody>
      </p:sp>
      <p:graphicFrame>
        <p:nvGraphicFramePr>
          <p:cNvPr id="5" name="Table Placeholder 4">
            <a:extLst>
              <a:ext uri="{FF2B5EF4-FFF2-40B4-BE49-F238E27FC236}">
                <a16:creationId xmlns:a16="http://schemas.microsoft.com/office/drawing/2014/main" id="{A496F346-0E8A-4DF5-9498-0E7C5E7F5641}"/>
              </a:ext>
            </a:extLst>
          </p:cNvPr>
          <p:cNvGraphicFramePr>
            <a:graphicFrameLocks noGrp="1"/>
          </p:cNvGraphicFramePr>
          <p:nvPr>
            <p:ph type="tbl" sz="quarter" idx="13"/>
            <p:extLst>
              <p:ext uri="{D42A27DB-BD31-4B8C-83A1-F6EECF244321}">
                <p14:modId xmlns:p14="http://schemas.microsoft.com/office/powerpoint/2010/main" val="963662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6193"/>
                    </a:ext>
                  </a:extLst>
                </a:gridCol>
                <a:gridCol w="2057400">
                  <a:extLst>
                    <a:ext uri="{9D8B030D-6E8A-4147-A177-3AD203B41FA5}">
                      <a16:colId xmlns:a16="http://schemas.microsoft.com/office/drawing/2014/main" val="1346614077"/>
                    </a:ext>
                  </a:extLst>
                </a:gridCol>
                <a:gridCol w="2057400">
                  <a:extLst>
                    <a:ext uri="{9D8B030D-6E8A-4147-A177-3AD203B41FA5}">
                      <a16:colId xmlns:a16="http://schemas.microsoft.com/office/drawing/2014/main" val="520650549"/>
                    </a:ext>
                  </a:extLst>
                </a:gridCol>
              </a:tblGrid>
              <a:tr h="370840">
                <a:tc>
                  <a:txBody>
                    <a:bodyPr/>
                    <a:lstStyle/>
                    <a:p>
                      <a:r>
                        <a:rPr lang="en-US" sz="1000"/>
                        <a:t>Name</a:t>
                      </a:r>
                    </a:p>
                  </a:txBody>
                  <a:tcPr/>
                </a:tc>
                <a:tc>
                  <a:txBody>
                    <a:bodyPr/>
                    <a:lstStyle/>
                    <a:p>
                      <a:r>
                        <a:rPr lang="en-US" sz="1000"/>
                        <a:t>% Paid Posts</a:t>
                      </a:r>
                    </a:p>
                  </a:txBody>
                  <a:tcPr/>
                </a:tc>
                <a:tc>
                  <a:txBody>
                    <a:bodyPr/>
                    <a:lstStyle/>
                    <a:p>
                      <a:r>
                        <a:rPr lang="en-US" sz="1000"/>
                        <a:t>% Paid Interactions</a:t>
                      </a:r>
                    </a:p>
                  </a:txBody>
                  <a:tcPr/>
                </a:tc>
                <a:extLst>
                  <a:ext uri="{0D108BD9-81ED-4DB2-BD59-A6C34878D82A}">
                    <a16:rowId xmlns:a16="http://schemas.microsoft.com/office/drawing/2014/main" val="935036936"/>
                  </a:ext>
                </a:extLst>
              </a:tr>
              <a:tr h="370840">
                <a:tc>
                  <a:txBody>
                    <a:bodyPr/>
                    <a:lstStyle/>
                    <a:p>
                      <a:r>
                        <a:rPr lang="en-US" sz="1000"/>
                        <a:t>Emaar Misr</a:t>
                      </a:r>
                    </a:p>
                  </a:txBody>
                  <a:tcPr/>
                </a:tc>
                <a:tc>
                  <a:txBody>
                    <a:bodyPr/>
                    <a:lstStyle/>
                    <a:p>
                      <a:r>
                        <a:rPr lang="en-US" sz="1000"/>
                        <a:t>5.26 %</a:t>
                      </a:r>
                    </a:p>
                  </a:txBody>
                  <a:tcPr/>
                </a:tc>
                <a:tc>
                  <a:txBody>
                    <a:bodyPr/>
                    <a:lstStyle/>
                    <a:p>
                      <a:r>
                        <a:rPr lang="en-US" sz="1000"/>
                        <a:t>12.07 %</a:t>
                      </a:r>
                    </a:p>
                  </a:txBody>
                  <a:tcPr/>
                </a:tc>
                <a:extLst>
                  <a:ext uri="{0D108BD9-81ED-4DB2-BD59-A6C34878D82A}">
                    <a16:rowId xmlns:a16="http://schemas.microsoft.com/office/drawing/2014/main" val="2661147783"/>
                  </a:ext>
                </a:extLst>
              </a:tr>
            </a:tbl>
          </a:graphicData>
        </a:graphic>
      </p:graphicFrame>
      <p:sp>
        <p:nvSpPr>
          <p:cNvPr id="4" name="Text Placeholder 3">
            <a:extLst>
              <a:ext uri="{FF2B5EF4-FFF2-40B4-BE49-F238E27FC236}">
                <a16:creationId xmlns:a16="http://schemas.microsoft.com/office/drawing/2014/main" id="{D882D3DE-3676-4AD0-9096-726F33AB73D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53792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B0F9-92C1-42DC-B942-ACA4C66CDD87}"/>
              </a:ext>
            </a:extLst>
          </p:cNvPr>
          <p:cNvSpPr>
            <a:spLocks noGrp="1"/>
          </p:cNvSpPr>
          <p:nvPr>
            <p:ph type="title"/>
          </p:nvPr>
        </p:nvSpPr>
        <p:spPr/>
        <p:txBody>
          <a:bodyPr/>
          <a:lstStyle/>
          <a:p>
            <a:r>
              <a:rPr lang="en-US"/>
              <a:t>Facebook Total Engagements | Emaar Misr</a:t>
            </a:r>
          </a:p>
        </p:txBody>
      </p:sp>
      <p:graphicFrame>
        <p:nvGraphicFramePr>
          <p:cNvPr id="6" name="Chart Placeholder 5">
            <a:extLst>
              <a:ext uri="{FF2B5EF4-FFF2-40B4-BE49-F238E27FC236}">
                <a16:creationId xmlns:a16="http://schemas.microsoft.com/office/drawing/2014/main" id="{3A0CF754-5714-4491-8634-E60CB1098CEA}"/>
              </a:ext>
            </a:extLst>
          </p:cNvPr>
          <p:cNvGraphicFramePr>
            <a:graphicFrameLocks noGrp="1"/>
          </p:cNvGraphicFramePr>
          <p:nvPr>
            <p:ph type="chart" sz="quarter" idx="13"/>
            <p:extLst>
              <p:ext uri="{D42A27DB-BD31-4B8C-83A1-F6EECF244321}">
                <p14:modId xmlns:p14="http://schemas.microsoft.com/office/powerpoint/2010/main" val="309514346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CD60D-20D9-48C9-8C23-C58D1F2ED3F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49D9FED-B8EE-4C83-BEAE-298B0FEF7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210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BF403-CBF8-4E54-9C60-A637EC8DE8C8}"/>
              </a:ext>
            </a:extLst>
          </p:cNvPr>
          <p:cNvSpPr>
            <a:spLocks noGrp="1"/>
          </p:cNvSpPr>
          <p:nvPr>
            <p:ph type="title"/>
          </p:nvPr>
        </p:nvSpPr>
        <p:spPr/>
        <p:txBody>
          <a:bodyPr/>
          <a:lstStyle/>
          <a:p>
            <a:r>
              <a:rPr lang="en-US"/>
              <a:t>Facebook Daily Reach Demographics | Emaar Misr</a:t>
            </a:r>
          </a:p>
        </p:txBody>
      </p:sp>
      <p:graphicFrame>
        <p:nvGraphicFramePr>
          <p:cNvPr id="6" name="Chart Placeholder 5">
            <a:extLst>
              <a:ext uri="{FF2B5EF4-FFF2-40B4-BE49-F238E27FC236}">
                <a16:creationId xmlns:a16="http://schemas.microsoft.com/office/drawing/2014/main" id="{636D1FD7-9FE6-4055-B80C-869A3DEAB6A6}"/>
              </a:ext>
            </a:extLst>
          </p:cNvPr>
          <p:cNvGraphicFramePr>
            <a:graphicFrameLocks noGrp="1"/>
          </p:cNvGraphicFramePr>
          <p:nvPr>
            <p:ph type="chart" sz="quarter" idx="13"/>
            <p:extLst>
              <p:ext uri="{D42A27DB-BD31-4B8C-83A1-F6EECF244321}">
                <p14:modId xmlns:p14="http://schemas.microsoft.com/office/powerpoint/2010/main" val="199649508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B012A2-1640-4D9D-B83C-88B6875AA7E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120E1BD-2EC1-4003-9FB6-7188041EC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054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96CC-4E53-4AA0-BE9B-A45A1CD50305}"/>
              </a:ext>
            </a:extLst>
          </p:cNvPr>
          <p:cNvSpPr>
            <a:spLocks noGrp="1"/>
          </p:cNvSpPr>
          <p:nvPr>
            <p:ph type="title"/>
          </p:nvPr>
        </p:nvSpPr>
        <p:spPr/>
        <p:txBody>
          <a:bodyPr/>
          <a:lstStyle/>
          <a:p>
            <a:r>
              <a:rPr lang="en-US"/>
              <a:t>Facebook Page Posts | Emaar Misr</a:t>
            </a:r>
          </a:p>
        </p:txBody>
      </p:sp>
      <p:graphicFrame>
        <p:nvGraphicFramePr>
          <p:cNvPr id="6" name="Chart Placeholder 5">
            <a:extLst>
              <a:ext uri="{FF2B5EF4-FFF2-40B4-BE49-F238E27FC236}">
                <a16:creationId xmlns:a16="http://schemas.microsoft.com/office/drawing/2014/main" id="{8DCEC7DF-C1F4-4B95-826D-40126F575A65}"/>
              </a:ext>
            </a:extLst>
          </p:cNvPr>
          <p:cNvGraphicFramePr>
            <a:graphicFrameLocks noGrp="1"/>
          </p:cNvGraphicFramePr>
          <p:nvPr>
            <p:ph type="chart" sz="quarter" idx="13"/>
            <p:extLst>
              <p:ext uri="{D42A27DB-BD31-4B8C-83A1-F6EECF244321}">
                <p14:modId xmlns:p14="http://schemas.microsoft.com/office/powerpoint/2010/main" val="46571970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4B497-07FC-4E7E-A082-F807A375CB6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D300085-E5E7-431F-BA8F-6826FFC3C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11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506A6-3154-4489-9FF5-95ED72F6B23F}"/>
              </a:ext>
            </a:extLst>
          </p:cNvPr>
          <p:cNvSpPr>
            <a:spLocks noGrp="1"/>
          </p:cNvSpPr>
          <p:nvPr>
            <p:ph type="title"/>
          </p:nvPr>
        </p:nvSpPr>
        <p:spPr/>
        <p:txBody>
          <a:bodyPr/>
          <a:lstStyle/>
          <a:p>
            <a:r>
              <a:rPr lang="en-US"/>
              <a:t>Facebook Impressions | Emaar Misr</a:t>
            </a:r>
          </a:p>
        </p:txBody>
      </p:sp>
      <p:graphicFrame>
        <p:nvGraphicFramePr>
          <p:cNvPr id="6" name="Chart Placeholder 5">
            <a:extLst>
              <a:ext uri="{FF2B5EF4-FFF2-40B4-BE49-F238E27FC236}">
                <a16:creationId xmlns:a16="http://schemas.microsoft.com/office/drawing/2014/main" id="{1FDE86C8-5D1E-4B56-9743-669E00635346}"/>
              </a:ext>
            </a:extLst>
          </p:cNvPr>
          <p:cNvGraphicFramePr>
            <a:graphicFrameLocks noGrp="1"/>
          </p:cNvGraphicFramePr>
          <p:nvPr>
            <p:ph type="chart" sz="quarter" idx="13"/>
            <p:extLst>
              <p:ext uri="{D42A27DB-BD31-4B8C-83A1-F6EECF244321}">
                <p14:modId xmlns:p14="http://schemas.microsoft.com/office/powerpoint/2010/main" val="66513332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953AF-314A-4F1E-B39F-9F91E4F3706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DF31391-5884-42D2-B090-28DF3C158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681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2178B-9A5F-4E32-BE65-DF21E68DD2F3}"/>
              </a:ext>
            </a:extLst>
          </p:cNvPr>
          <p:cNvSpPr>
            <a:spLocks noGrp="1"/>
          </p:cNvSpPr>
          <p:nvPr>
            <p:ph type="title"/>
          </p:nvPr>
        </p:nvSpPr>
        <p:spPr/>
        <p:txBody>
          <a:bodyPr/>
          <a:lstStyle/>
          <a:p>
            <a:r>
              <a:rPr lang="en-US"/>
              <a:t>Facebook Daily Interactions (Insights) | Emaar Misr</a:t>
            </a:r>
          </a:p>
        </p:txBody>
      </p:sp>
      <p:graphicFrame>
        <p:nvGraphicFramePr>
          <p:cNvPr id="6" name="Chart Placeholder 5">
            <a:extLst>
              <a:ext uri="{FF2B5EF4-FFF2-40B4-BE49-F238E27FC236}">
                <a16:creationId xmlns:a16="http://schemas.microsoft.com/office/drawing/2014/main" id="{92DA8B4A-4CEE-4E3C-B616-0F91FA611F8A}"/>
              </a:ext>
            </a:extLst>
          </p:cNvPr>
          <p:cNvGraphicFramePr>
            <a:graphicFrameLocks noGrp="1"/>
          </p:cNvGraphicFramePr>
          <p:nvPr>
            <p:ph type="chart" sz="quarter" idx="13"/>
            <p:extLst>
              <p:ext uri="{D42A27DB-BD31-4B8C-83A1-F6EECF244321}">
                <p14:modId xmlns:p14="http://schemas.microsoft.com/office/powerpoint/2010/main" val="21778512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B0A528-6130-453A-89B6-6FDAAAB3E29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43611C6-8F5C-4688-AEC6-73EA59199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320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893B-352D-415E-B91A-3025A0583A40}"/>
              </a:ext>
            </a:extLst>
          </p:cNvPr>
          <p:cNvSpPr>
            <a:spLocks noGrp="1"/>
          </p:cNvSpPr>
          <p:nvPr>
            <p:ph type="title"/>
          </p:nvPr>
        </p:nvSpPr>
        <p:spPr/>
        <p:txBody>
          <a:bodyPr/>
          <a:lstStyle/>
          <a:p>
            <a:r>
              <a:rPr lang="en-US"/>
              <a:t>Facebook Average Interactions Per Post | Emaar Misr</a:t>
            </a:r>
          </a:p>
        </p:txBody>
      </p:sp>
      <p:graphicFrame>
        <p:nvGraphicFramePr>
          <p:cNvPr id="6" name="Chart Placeholder 5">
            <a:extLst>
              <a:ext uri="{FF2B5EF4-FFF2-40B4-BE49-F238E27FC236}">
                <a16:creationId xmlns:a16="http://schemas.microsoft.com/office/drawing/2014/main" id="{B93D9B47-B660-4BFE-9BC7-E4C1C79408D9}"/>
              </a:ext>
            </a:extLst>
          </p:cNvPr>
          <p:cNvGraphicFramePr>
            <a:graphicFrameLocks noGrp="1"/>
          </p:cNvGraphicFramePr>
          <p:nvPr>
            <p:ph type="chart" sz="quarter" idx="13"/>
            <p:extLst>
              <p:ext uri="{D42A27DB-BD31-4B8C-83A1-F6EECF244321}">
                <p14:modId xmlns:p14="http://schemas.microsoft.com/office/powerpoint/2010/main" val="405961635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3FB6E-AD86-4C02-9168-FAF2C86C5A0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D63ADE5-7F16-47EB-B687-5B1C7D278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799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BDF2-4534-492B-B26A-53742E0C1468}"/>
              </a:ext>
            </a:extLst>
          </p:cNvPr>
          <p:cNvSpPr>
            <a:spLocks noGrp="1"/>
          </p:cNvSpPr>
          <p:nvPr>
            <p:ph type="title"/>
          </p:nvPr>
        </p:nvSpPr>
        <p:spPr/>
        <p:txBody>
          <a:bodyPr/>
          <a:lstStyle/>
          <a:p>
            <a:r>
              <a:rPr lang="en-US"/>
              <a:t>Facebook Facebook Organic vs Paid Impressions | Emaar Misr</a:t>
            </a:r>
          </a:p>
        </p:txBody>
      </p:sp>
      <p:graphicFrame>
        <p:nvGraphicFramePr>
          <p:cNvPr id="6" name="Chart Placeholder 5">
            <a:extLst>
              <a:ext uri="{FF2B5EF4-FFF2-40B4-BE49-F238E27FC236}">
                <a16:creationId xmlns:a16="http://schemas.microsoft.com/office/drawing/2014/main" id="{41EC80A7-7AE8-4C3B-9BA0-24EC49349B56}"/>
              </a:ext>
            </a:extLst>
          </p:cNvPr>
          <p:cNvGraphicFramePr>
            <a:graphicFrameLocks noGrp="1"/>
          </p:cNvGraphicFramePr>
          <p:nvPr>
            <p:ph type="chart" sz="quarter" idx="13"/>
            <p:extLst>
              <p:ext uri="{D42A27DB-BD31-4B8C-83A1-F6EECF244321}">
                <p14:modId xmlns:p14="http://schemas.microsoft.com/office/powerpoint/2010/main" val="212996017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90973-BC34-4283-8C51-2F99D631673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9B24837-EB85-438E-8345-D63764019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798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DF08-CFD1-4F51-AB4D-2AC09B12DAFE}"/>
              </a:ext>
            </a:extLst>
          </p:cNvPr>
          <p:cNvSpPr>
            <a:spLocks noGrp="1"/>
          </p:cNvSpPr>
          <p:nvPr>
            <p:ph type="title"/>
          </p:nvPr>
        </p:nvSpPr>
        <p:spPr/>
        <p:txBody>
          <a:bodyPr/>
          <a:lstStyle/>
          <a:p>
            <a:r>
              <a:rPr lang="en-US"/>
              <a:t>Facebook Most Engaging Post Types | Emaar Misr</a:t>
            </a:r>
          </a:p>
        </p:txBody>
      </p:sp>
      <p:graphicFrame>
        <p:nvGraphicFramePr>
          <p:cNvPr id="6" name="Chart Placeholder 5">
            <a:extLst>
              <a:ext uri="{FF2B5EF4-FFF2-40B4-BE49-F238E27FC236}">
                <a16:creationId xmlns:a16="http://schemas.microsoft.com/office/drawing/2014/main" id="{93DC7F19-BEE4-4D15-822D-29C8BBC535D4}"/>
              </a:ext>
            </a:extLst>
          </p:cNvPr>
          <p:cNvGraphicFramePr>
            <a:graphicFrameLocks noGrp="1"/>
          </p:cNvGraphicFramePr>
          <p:nvPr>
            <p:ph type="chart" sz="quarter" idx="13"/>
            <p:extLst>
              <p:ext uri="{D42A27DB-BD31-4B8C-83A1-F6EECF244321}">
                <p14:modId xmlns:p14="http://schemas.microsoft.com/office/powerpoint/2010/main" val="296626536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80A184-8006-4B7E-8523-8DC710F38CF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276E257-B7F8-4D9E-BEF7-B69C6BBDC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992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F095-13B8-42A3-8999-5DD6865F9ECF}"/>
              </a:ext>
            </a:extLst>
          </p:cNvPr>
          <p:cNvSpPr>
            <a:spLocks noGrp="1"/>
          </p:cNvSpPr>
          <p:nvPr>
            <p:ph type="title"/>
          </p:nvPr>
        </p:nvSpPr>
        <p:spPr/>
        <p:txBody>
          <a:bodyPr/>
          <a:lstStyle/>
          <a:p>
            <a:r>
              <a:rPr lang="en-US"/>
              <a:t>Facebook Distribution of Interactions Table | Emaar Misr</a:t>
            </a:r>
          </a:p>
        </p:txBody>
      </p:sp>
      <p:graphicFrame>
        <p:nvGraphicFramePr>
          <p:cNvPr id="5" name="Table Placeholder 4">
            <a:extLst>
              <a:ext uri="{FF2B5EF4-FFF2-40B4-BE49-F238E27FC236}">
                <a16:creationId xmlns:a16="http://schemas.microsoft.com/office/drawing/2014/main" id="{A3D6EB54-DF11-4F71-B979-EC16B39ACD3B}"/>
              </a:ext>
            </a:extLst>
          </p:cNvPr>
          <p:cNvGraphicFramePr>
            <a:graphicFrameLocks noGrp="1"/>
          </p:cNvGraphicFramePr>
          <p:nvPr>
            <p:ph type="tbl" sz="quarter" idx="13"/>
            <p:extLst>
              <p:ext uri="{D42A27DB-BD31-4B8C-83A1-F6EECF244321}">
                <p14:modId xmlns:p14="http://schemas.microsoft.com/office/powerpoint/2010/main" val="5077346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91574547"/>
                    </a:ext>
                  </a:extLst>
                </a:gridCol>
                <a:gridCol w="2715768">
                  <a:extLst>
                    <a:ext uri="{9D8B030D-6E8A-4147-A177-3AD203B41FA5}">
                      <a16:colId xmlns:a16="http://schemas.microsoft.com/office/drawing/2014/main" val="2132054189"/>
                    </a:ext>
                  </a:extLst>
                </a:gridCol>
                <a:gridCol w="2715768">
                  <a:extLst>
                    <a:ext uri="{9D8B030D-6E8A-4147-A177-3AD203B41FA5}">
                      <a16:colId xmlns:a16="http://schemas.microsoft.com/office/drawing/2014/main" val="1027368878"/>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1265002261"/>
                  </a:ext>
                </a:extLst>
              </a:tr>
              <a:tr h="370840">
                <a:tc>
                  <a:txBody>
                    <a:bodyPr/>
                    <a:lstStyle/>
                    <a:p>
                      <a:r>
                        <a:rPr lang="en-US" sz="1000"/>
                        <a:t>Reactions</a:t>
                      </a:r>
                    </a:p>
                  </a:txBody>
                  <a:tcPr/>
                </a:tc>
                <a:tc>
                  <a:txBody>
                    <a:bodyPr/>
                    <a:lstStyle/>
                    <a:p>
                      <a:r>
                        <a:rPr lang="en-US" sz="1000"/>
                        <a:t>95.753868297949 %</a:t>
                      </a:r>
                    </a:p>
                  </a:txBody>
                  <a:tcPr/>
                </a:tc>
                <a:tc>
                  <a:txBody>
                    <a:bodyPr/>
                    <a:lstStyle/>
                    <a:p>
                      <a:r>
                        <a:rPr lang="en-US" sz="1000"/>
                        <a:t>5322</a:t>
                      </a:r>
                    </a:p>
                  </a:txBody>
                  <a:tcPr/>
                </a:tc>
                <a:extLst>
                  <a:ext uri="{0D108BD9-81ED-4DB2-BD59-A6C34878D82A}">
                    <a16:rowId xmlns:a16="http://schemas.microsoft.com/office/drawing/2014/main" val="1015108072"/>
                  </a:ext>
                </a:extLst>
              </a:tr>
              <a:tr h="370840">
                <a:tc>
                  <a:txBody>
                    <a:bodyPr/>
                    <a:lstStyle/>
                    <a:p>
                      <a:r>
                        <a:rPr lang="en-US" sz="1000"/>
                        <a:t>Comments</a:t>
                      </a:r>
                    </a:p>
                  </a:txBody>
                  <a:tcPr/>
                </a:tc>
                <a:tc>
                  <a:txBody>
                    <a:bodyPr/>
                    <a:lstStyle/>
                    <a:p>
                      <a:r>
                        <a:rPr lang="en-US" sz="1000"/>
                        <a:t>2.6808204390068 %</a:t>
                      </a:r>
                    </a:p>
                  </a:txBody>
                  <a:tcPr/>
                </a:tc>
                <a:tc>
                  <a:txBody>
                    <a:bodyPr/>
                    <a:lstStyle/>
                    <a:p>
                      <a:r>
                        <a:rPr lang="en-US" sz="1000"/>
                        <a:t>149</a:t>
                      </a:r>
                    </a:p>
                  </a:txBody>
                  <a:tcPr/>
                </a:tc>
                <a:extLst>
                  <a:ext uri="{0D108BD9-81ED-4DB2-BD59-A6C34878D82A}">
                    <a16:rowId xmlns:a16="http://schemas.microsoft.com/office/drawing/2014/main" val="3782495352"/>
                  </a:ext>
                </a:extLst>
              </a:tr>
              <a:tr h="370840">
                <a:tc>
                  <a:txBody>
                    <a:bodyPr/>
                    <a:lstStyle/>
                    <a:p>
                      <a:r>
                        <a:rPr lang="en-US" sz="1000"/>
                        <a:t>Shares</a:t>
                      </a:r>
                    </a:p>
                  </a:txBody>
                  <a:tcPr/>
                </a:tc>
                <a:tc>
                  <a:txBody>
                    <a:bodyPr/>
                    <a:lstStyle/>
                    <a:p>
                      <a:r>
                        <a:rPr lang="en-US" sz="1000"/>
                        <a:t>1.5653112630443 %</a:t>
                      </a:r>
                    </a:p>
                  </a:txBody>
                  <a:tcPr/>
                </a:tc>
                <a:tc>
                  <a:txBody>
                    <a:bodyPr/>
                    <a:lstStyle/>
                    <a:p>
                      <a:r>
                        <a:rPr lang="en-US" sz="1000"/>
                        <a:t>87</a:t>
                      </a:r>
                    </a:p>
                  </a:txBody>
                  <a:tcPr/>
                </a:tc>
                <a:extLst>
                  <a:ext uri="{0D108BD9-81ED-4DB2-BD59-A6C34878D82A}">
                    <a16:rowId xmlns:a16="http://schemas.microsoft.com/office/drawing/2014/main" val="709655913"/>
                  </a:ext>
                </a:extLst>
              </a:tr>
            </a:tbl>
          </a:graphicData>
        </a:graphic>
      </p:graphicFrame>
      <p:sp>
        <p:nvSpPr>
          <p:cNvPr id="4" name="Text Placeholder 3">
            <a:extLst>
              <a:ext uri="{FF2B5EF4-FFF2-40B4-BE49-F238E27FC236}">
                <a16:creationId xmlns:a16="http://schemas.microsoft.com/office/drawing/2014/main" id="{B5A6C50D-6161-4E6F-A14B-AE604F59AC6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4809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6BDC-8572-4467-A734-7606CB24BE26}"/>
              </a:ext>
            </a:extLst>
          </p:cNvPr>
          <p:cNvSpPr>
            <a:spLocks noGrp="1"/>
          </p:cNvSpPr>
          <p:nvPr>
            <p:ph type="title"/>
          </p:nvPr>
        </p:nvSpPr>
        <p:spPr/>
        <p:txBody>
          <a:bodyPr/>
          <a:lstStyle/>
          <a:p>
            <a:r>
              <a:rPr lang="en-US"/>
              <a:t>Facebook Reach | Emaar Misr</a:t>
            </a:r>
          </a:p>
        </p:txBody>
      </p:sp>
      <p:graphicFrame>
        <p:nvGraphicFramePr>
          <p:cNvPr id="6" name="Chart Placeholder 5">
            <a:extLst>
              <a:ext uri="{FF2B5EF4-FFF2-40B4-BE49-F238E27FC236}">
                <a16:creationId xmlns:a16="http://schemas.microsoft.com/office/drawing/2014/main" id="{FA445570-D1EA-44C8-B6BC-19ACDB3796A5}"/>
              </a:ext>
            </a:extLst>
          </p:cNvPr>
          <p:cNvGraphicFramePr>
            <a:graphicFrameLocks noGrp="1"/>
          </p:cNvGraphicFramePr>
          <p:nvPr>
            <p:ph type="chart" sz="quarter" idx="13"/>
            <p:extLst>
              <p:ext uri="{D42A27DB-BD31-4B8C-83A1-F6EECF244321}">
                <p14:modId xmlns:p14="http://schemas.microsoft.com/office/powerpoint/2010/main" val="174486032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BCF5E-E2D7-4C81-A97E-C09F798D62F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9F90F1F-1EB4-49E0-BF79-C971B53794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636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E1943-793B-48AC-95F4-62BED0501898}"/>
              </a:ext>
            </a:extLst>
          </p:cNvPr>
          <p:cNvSpPr>
            <a:spLocks noGrp="1"/>
          </p:cNvSpPr>
          <p:nvPr>
            <p:ph type="title"/>
          </p:nvPr>
        </p:nvSpPr>
        <p:spPr/>
        <p:txBody>
          <a:bodyPr/>
          <a:lstStyle/>
          <a:p>
            <a:r>
              <a:rPr lang="en-US"/>
              <a:t>Facebook Monthly Interactions | Emaar Misr</a:t>
            </a:r>
          </a:p>
        </p:txBody>
      </p:sp>
      <p:graphicFrame>
        <p:nvGraphicFramePr>
          <p:cNvPr id="6" name="Chart Placeholder 5">
            <a:extLst>
              <a:ext uri="{FF2B5EF4-FFF2-40B4-BE49-F238E27FC236}">
                <a16:creationId xmlns:a16="http://schemas.microsoft.com/office/drawing/2014/main" id="{8D67DF3B-DC4D-443B-B026-D7EE2A2605C9}"/>
              </a:ext>
            </a:extLst>
          </p:cNvPr>
          <p:cNvGraphicFramePr>
            <a:graphicFrameLocks noGrp="1"/>
          </p:cNvGraphicFramePr>
          <p:nvPr>
            <p:ph type="chart" sz="quarter" idx="13"/>
            <p:extLst>
              <p:ext uri="{D42A27DB-BD31-4B8C-83A1-F6EECF244321}">
                <p14:modId xmlns:p14="http://schemas.microsoft.com/office/powerpoint/2010/main" val="61652638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1AA281-CBBA-4ECC-ADE6-2F70D0F1906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180CF2E-B0D4-4E86-9EE0-E9D1A7143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691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74DC-6AB1-4211-B2DA-A04900051978}"/>
              </a:ext>
            </a:extLst>
          </p:cNvPr>
          <p:cNvSpPr>
            <a:spLocks noGrp="1"/>
          </p:cNvSpPr>
          <p:nvPr>
            <p:ph type="title"/>
          </p:nvPr>
        </p:nvSpPr>
        <p:spPr/>
        <p:txBody>
          <a:bodyPr/>
          <a:lstStyle/>
          <a:p>
            <a:r>
              <a:rPr lang="nl-NL"/>
              <a:t>Facebook Fans Change | Emaar Misr</a:t>
            </a:r>
            <a:endParaRPr lang="en-US"/>
          </a:p>
        </p:txBody>
      </p:sp>
      <p:graphicFrame>
        <p:nvGraphicFramePr>
          <p:cNvPr id="6" name="Chart Placeholder 5">
            <a:extLst>
              <a:ext uri="{FF2B5EF4-FFF2-40B4-BE49-F238E27FC236}">
                <a16:creationId xmlns:a16="http://schemas.microsoft.com/office/drawing/2014/main" id="{2B29E3FF-3E83-4A61-BA62-27EE2228BCDA}"/>
              </a:ext>
            </a:extLst>
          </p:cNvPr>
          <p:cNvGraphicFramePr>
            <a:graphicFrameLocks noGrp="1"/>
          </p:cNvGraphicFramePr>
          <p:nvPr>
            <p:ph type="chart" sz="quarter" idx="13"/>
            <p:extLst>
              <p:ext uri="{D42A27DB-BD31-4B8C-83A1-F6EECF244321}">
                <p14:modId xmlns:p14="http://schemas.microsoft.com/office/powerpoint/2010/main" val="218496188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852AC-1806-43CA-9682-FC177F1B1A5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9475E08-F099-4244-B96C-09B8F6FF0F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7505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B0DD2-7E30-4001-AB32-3751A7BF254F}"/>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499D96E1-0CA0-4442-B4E1-E08E24064153}"/>
              </a:ext>
            </a:extLst>
          </p:cNvPr>
          <p:cNvGraphicFramePr>
            <a:graphicFrameLocks noGrp="1"/>
          </p:cNvGraphicFramePr>
          <p:nvPr>
            <p:ph type="tbl" sz="quarter" idx="13"/>
            <p:extLst>
              <p:ext uri="{D42A27DB-BD31-4B8C-83A1-F6EECF244321}">
                <p14:modId xmlns:p14="http://schemas.microsoft.com/office/powerpoint/2010/main" val="38920365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0076093"/>
                    </a:ext>
                  </a:extLst>
                </a:gridCol>
                <a:gridCol w="822960">
                  <a:extLst>
                    <a:ext uri="{9D8B030D-6E8A-4147-A177-3AD203B41FA5}">
                      <a16:colId xmlns:a16="http://schemas.microsoft.com/office/drawing/2014/main" val="4244309606"/>
                    </a:ext>
                  </a:extLst>
                </a:gridCol>
                <a:gridCol w="329184">
                  <a:extLst>
                    <a:ext uri="{9D8B030D-6E8A-4147-A177-3AD203B41FA5}">
                      <a16:colId xmlns:a16="http://schemas.microsoft.com/office/drawing/2014/main" val="3340693487"/>
                    </a:ext>
                  </a:extLst>
                </a:gridCol>
                <a:gridCol w="822960">
                  <a:extLst>
                    <a:ext uri="{9D8B030D-6E8A-4147-A177-3AD203B41FA5}">
                      <a16:colId xmlns:a16="http://schemas.microsoft.com/office/drawing/2014/main" val="27150363"/>
                    </a:ext>
                  </a:extLst>
                </a:gridCol>
                <a:gridCol w="822960">
                  <a:extLst>
                    <a:ext uri="{9D8B030D-6E8A-4147-A177-3AD203B41FA5}">
                      <a16:colId xmlns:a16="http://schemas.microsoft.com/office/drawing/2014/main" val="2333261176"/>
                    </a:ext>
                  </a:extLst>
                </a:gridCol>
                <a:gridCol w="822960">
                  <a:extLst>
                    <a:ext uri="{9D8B030D-6E8A-4147-A177-3AD203B41FA5}">
                      <a16:colId xmlns:a16="http://schemas.microsoft.com/office/drawing/2014/main" val="2021980361"/>
                    </a:ext>
                  </a:extLst>
                </a:gridCol>
                <a:gridCol w="822960">
                  <a:extLst>
                    <a:ext uri="{9D8B030D-6E8A-4147-A177-3AD203B41FA5}">
                      <a16:colId xmlns:a16="http://schemas.microsoft.com/office/drawing/2014/main" val="1311922229"/>
                    </a:ext>
                  </a:extLst>
                </a:gridCol>
                <a:gridCol w="822960">
                  <a:extLst>
                    <a:ext uri="{9D8B030D-6E8A-4147-A177-3AD203B41FA5}">
                      <a16:colId xmlns:a16="http://schemas.microsoft.com/office/drawing/2014/main" val="942975558"/>
                    </a:ext>
                  </a:extLst>
                </a:gridCol>
                <a:gridCol w="822960">
                  <a:extLst>
                    <a:ext uri="{9D8B030D-6E8A-4147-A177-3AD203B41FA5}">
                      <a16:colId xmlns:a16="http://schemas.microsoft.com/office/drawing/2014/main" val="3796632741"/>
                    </a:ext>
                  </a:extLst>
                </a:gridCol>
                <a:gridCol w="822960">
                  <a:extLst>
                    <a:ext uri="{9D8B030D-6E8A-4147-A177-3AD203B41FA5}">
                      <a16:colId xmlns:a16="http://schemas.microsoft.com/office/drawing/2014/main" val="1529453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25483514"/>
                  </a:ext>
                </a:extLst>
              </a:tr>
            </a:tbl>
          </a:graphicData>
        </a:graphic>
      </p:graphicFrame>
      <p:sp>
        <p:nvSpPr>
          <p:cNvPr id="4" name="Text Placeholder 3">
            <a:extLst>
              <a:ext uri="{FF2B5EF4-FFF2-40B4-BE49-F238E27FC236}">
                <a16:creationId xmlns:a16="http://schemas.microsoft.com/office/drawing/2014/main" id="{5DA4F0D5-E95A-4CD1-8CAE-44E00C992E6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93780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87C88-6C8E-4548-BA70-D6609D9079AD}"/>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1452DA50-CAC0-44D1-B2B4-7E1D9191FD05}"/>
              </a:ext>
            </a:extLst>
          </p:cNvPr>
          <p:cNvGraphicFramePr>
            <a:graphicFrameLocks noGrp="1"/>
          </p:cNvGraphicFramePr>
          <p:nvPr>
            <p:ph type="tbl" sz="quarter" idx="13"/>
            <p:extLst>
              <p:ext uri="{D42A27DB-BD31-4B8C-83A1-F6EECF244321}">
                <p14:modId xmlns:p14="http://schemas.microsoft.com/office/powerpoint/2010/main" val="40441975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48693940"/>
                    </a:ext>
                  </a:extLst>
                </a:gridCol>
                <a:gridCol w="822960">
                  <a:extLst>
                    <a:ext uri="{9D8B030D-6E8A-4147-A177-3AD203B41FA5}">
                      <a16:colId xmlns:a16="http://schemas.microsoft.com/office/drawing/2014/main" val="1503618647"/>
                    </a:ext>
                  </a:extLst>
                </a:gridCol>
                <a:gridCol w="329184">
                  <a:extLst>
                    <a:ext uri="{9D8B030D-6E8A-4147-A177-3AD203B41FA5}">
                      <a16:colId xmlns:a16="http://schemas.microsoft.com/office/drawing/2014/main" val="2677322350"/>
                    </a:ext>
                  </a:extLst>
                </a:gridCol>
                <a:gridCol w="822960">
                  <a:extLst>
                    <a:ext uri="{9D8B030D-6E8A-4147-A177-3AD203B41FA5}">
                      <a16:colId xmlns:a16="http://schemas.microsoft.com/office/drawing/2014/main" val="1594157189"/>
                    </a:ext>
                  </a:extLst>
                </a:gridCol>
                <a:gridCol w="822960">
                  <a:extLst>
                    <a:ext uri="{9D8B030D-6E8A-4147-A177-3AD203B41FA5}">
                      <a16:colId xmlns:a16="http://schemas.microsoft.com/office/drawing/2014/main" val="4052569625"/>
                    </a:ext>
                  </a:extLst>
                </a:gridCol>
                <a:gridCol w="822960">
                  <a:extLst>
                    <a:ext uri="{9D8B030D-6E8A-4147-A177-3AD203B41FA5}">
                      <a16:colId xmlns:a16="http://schemas.microsoft.com/office/drawing/2014/main" val="237712181"/>
                    </a:ext>
                  </a:extLst>
                </a:gridCol>
                <a:gridCol w="822960">
                  <a:extLst>
                    <a:ext uri="{9D8B030D-6E8A-4147-A177-3AD203B41FA5}">
                      <a16:colId xmlns:a16="http://schemas.microsoft.com/office/drawing/2014/main" val="1338757038"/>
                    </a:ext>
                  </a:extLst>
                </a:gridCol>
                <a:gridCol w="822960">
                  <a:extLst>
                    <a:ext uri="{9D8B030D-6E8A-4147-A177-3AD203B41FA5}">
                      <a16:colId xmlns:a16="http://schemas.microsoft.com/office/drawing/2014/main" val="1922303312"/>
                    </a:ext>
                  </a:extLst>
                </a:gridCol>
                <a:gridCol w="822960">
                  <a:extLst>
                    <a:ext uri="{9D8B030D-6E8A-4147-A177-3AD203B41FA5}">
                      <a16:colId xmlns:a16="http://schemas.microsoft.com/office/drawing/2014/main" val="1969683768"/>
                    </a:ext>
                  </a:extLst>
                </a:gridCol>
                <a:gridCol w="822960">
                  <a:extLst>
                    <a:ext uri="{9D8B030D-6E8A-4147-A177-3AD203B41FA5}">
                      <a16:colId xmlns:a16="http://schemas.microsoft.com/office/drawing/2014/main" val="3532703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754463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9624738"/>
                  </a:ext>
                </a:extLst>
              </a:tr>
            </a:tbl>
          </a:graphicData>
        </a:graphic>
      </p:graphicFrame>
      <p:sp>
        <p:nvSpPr>
          <p:cNvPr id="4" name="Text Placeholder 3">
            <a:extLst>
              <a:ext uri="{FF2B5EF4-FFF2-40B4-BE49-F238E27FC236}">
                <a16:creationId xmlns:a16="http://schemas.microsoft.com/office/drawing/2014/main" id="{245ED542-8F8E-41EA-9416-738A646669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5952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1D9A-E6CF-4E6F-B191-8F1AE521957B}"/>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12D55CAF-9F71-4000-93AB-223F4F022644}"/>
              </a:ext>
            </a:extLst>
          </p:cNvPr>
          <p:cNvGraphicFramePr>
            <a:graphicFrameLocks noGrp="1"/>
          </p:cNvGraphicFramePr>
          <p:nvPr>
            <p:ph type="tbl" sz="quarter" idx="13"/>
            <p:extLst>
              <p:ext uri="{D42A27DB-BD31-4B8C-83A1-F6EECF244321}">
                <p14:modId xmlns:p14="http://schemas.microsoft.com/office/powerpoint/2010/main" val="2658591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77580818"/>
                    </a:ext>
                  </a:extLst>
                </a:gridCol>
                <a:gridCol w="822960">
                  <a:extLst>
                    <a:ext uri="{9D8B030D-6E8A-4147-A177-3AD203B41FA5}">
                      <a16:colId xmlns:a16="http://schemas.microsoft.com/office/drawing/2014/main" val="641393305"/>
                    </a:ext>
                  </a:extLst>
                </a:gridCol>
                <a:gridCol w="329184">
                  <a:extLst>
                    <a:ext uri="{9D8B030D-6E8A-4147-A177-3AD203B41FA5}">
                      <a16:colId xmlns:a16="http://schemas.microsoft.com/office/drawing/2014/main" val="1396742146"/>
                    </a:ext>
                  </a:extLst>
                </a:gridCol>
                <a:gridCol w="822960">
                  <a:extLst>
                    <a:ext uri="{9D8B030D-6E8A-4147-A177-3AD203B41FA5}">
                      <a16:colId xmlns:a16="http://schemas.microsoft.com/office/drawing/2014/main" val="2116346604"/>
                    </a:ext>
                  </a:extLst>
                </a:gridCol>
                <a:gridCol w="822960">
                  <a:extLst>
                    <a:ext uri="{9D8B030D-6E8A-4147-A177-3AD203B41FA5}">
                      <a16:colId xmlns:a16="http://schemas.microsoft.com/office/drawing/2014/main" val="224860605"/>
                    </a:ext>
                  </a:extLst>
                </a:gridCol>
                <a:gridCol w="822960">
                  <a:extLst>
                    <a:ext uri="{9D8B030D-6E8A-4147-A177-3AD203B41FA5}">
                      <a16:colId xmlns:a16="http://schemas.microsoft.com/office/drawing/2014/main" val="3019484912"/>
                    </a:ext>
                  </a:extLst>
                </a:gridCol>
                <a:gridCol w="822960">
                  <a:extLst>
                    <a:ext uri="{9D8B030D-6E8A-4147-A177-3AD203B41FA5}">
                      <a16:colId xmlns:a16="http://schemas.microsoft.com/office/drawing/2014/main" val="503887768"/>
                    </a:ext>
                  </a:extLst>
                </a:gridCol>
                <a:gridCol w="822960">
                  <a:extLst>
                    <a:ext uri="{9D8B030D-6E8A-4147-A177-3AD203B41FA5}">
                      <a16:colId xmlns:a16="http://schemas.microsoft.com/office/drawing/2014/main" val="196775552"/>
                    </a:ext>
                  </a:extLst>
                </a:gridCol>
                <a:gridCol w="822960">
                  <a:extLst>
                    <a:ext uri="{9D8B030D-6E8A-4147-A177-3AD203B41FA5}">
                      <a16:colId xmlns:a16="http://schemas.microsoft.com/office/drawing/2014/main" val="3428884273"/>
                    </a:ext>
                  </a:extLst>
                </a:gridCol>
                <a:gridCol w="822960">
                  <a:extLst>
                    <a:ext uri="{9D8B030D-6E8A-4147-A177-3AD203B41FA5}">
                      <a16:colId xmlns:a16="http://schemas.microsoft.com/office/drawing/2014/main" val="1579337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279145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17311026"/>
                  </a:ext>
                </a:extLst>
              </a:tr>
            </a:tbl>
          </a:graphicData>
        </a:graphic>
      </p:graphicFrame>
      <p:sp>
        <p:nvSpPr>
          <p:cNvPr id="4" name="Text Placeholder 3">
            <a:extLst>
              <a:ext uri="{FF2B5EF4-FFF2-40B4-BE49-F238E27FC236}">
                <a16:creationId xmlns:a16="http://schemas.microsoft.com/office/drawing/2014/main" id="{2D7EF39D-FD39-4260-AA92-3780D48BF08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98115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968EA-C4C1-479C-9A9A-4417A0190589}"/>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13C838E1-7FB8-47C3-B9EB-60BCB92E097E}"/>
              </a:ext>
            </a:extLst>
          </p:cNvPr>
          <p:cNvGraphicFramePr>
            <a:graphicFrameLocks noGrp="1"/>
          </p:cNvGraphicFramePr>
          <p:nvPr>
            <p:ph type="tbl" sz="quarter" idx="13"/>
            <p:extLst>
              <p:ext uri="{D42A27DB-BD31-4B8C-83A1-F6EECF244321}">
                <p14:modId xmlns:p14="http://schemas.microsoft.com/office/powerpoint/2010/main" val="37166979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01323941"/>
                    </a:ext>
                  </a:extLst>
                </a:gridCol>
                <a:gridCol w="822960">
                  <a:extLst>
                    <a:ext uri="{9D8B030D-6E8A-4147-A177-3AD203B41FA5}">
                      <a16:colId xmlns:a16="http://schemas.microsoft.com/office/drawing/2014/main" val="3788907815"/>
                    </a:ext>
                  </a:extLst>
                </a:gridCol>
                <a:gridCol w="329184">
                  <a:extLst>
                    <a:ext uri="{9D8B030D-6E8A-4147-A177-3AD203B41FA5}">
                      <a16:colId xmlns:a16="http://schemas.microsoft.com/office/drawing/2014/main" val="2726091465"/>
                    </a:ext>
                  </a:extLst>
                </a:gridCol>
                <a:gridCol w="822960">
                  <a:extLst>
                    <a:ext uri="{9D8B030D-6E8A-4147-A177-3AD203B41FA5}">
                      <a16:colId xmlns:a16="http://schemas.microsoft.com/office/drawing/2014/main" val="76458385"/>
                    </a:ext>
                  </a:extLst>
                </a:gridCol>
                <a:gridCol w="822960">
                  <a:extLst>
                    <a:ext uri="{9D8B030D-6E8A-4147-A177-3AD203B41FA5}">
                      <a16:colId xmlns:a16="http://schemas.microsoft.com/office/drawing/2014/main" val="1288544738"/>
                    </a:ext>
                  </a:extLst>
                </a:gridCol>
                <a:gridCol w="822960">
                  <a:extLst>
                    <a:ext uri="{9D8B030D-6E8A-4147-A177-3AD203B41FA5}">
                      <a16:colId xmlns:a16="http://schemas.microsoft.com/office/drawing/2014/main" val="3314323612"/>
                    </a:ext>
                  </a:extLst>
                </a:gridCol>
                <a:gridCol w="822960">
                  <a:extLst>
                    <a:ext uri="{9D8B030D-6E8A-4147-A177-3AD203B41FA5}">
                      <a16:colId xmlns:a16="http://schemas.microsoft.com/office/drawing/2014/main" val="4272380029"/>
                    </a:ext>
                  </a:extLst>
                </a:gridCol>
                <a:gridCol w="822960">
                  <a:extLst>
                    <a:ext uri="{9D8B030D-6E8A-4147-A177-3AD203B41FA5}">
                      <a16:colId xmlns:a16="http://schemas.microsoft.com/office/drawing/2014/main" val="386920177"/>
                    </a:ext>
                  </a:extLst>
                </a:gridCol>
                <a:gridCol w="822960">
                  <a:extLst>
                    <a:ext uri="{9D8B030D-6E8A-4147-A177-3AD203B41FA5}">
                      <a16:colId xmlns:a16="http://schemas.microsoft.com/office/drawing/2014/main" val="2906852332"/>
                    </a:ext>
                  </a:extLst>
                </a:gridCol>
                <a:gridCol w="822960">
                  <a:extLst>
                    <a:ext uri="{9D8B030D-6E8A-4147-A177-3AD203B41FA5}">
                      <a16:colId xmlns:a16="http://schemas.microsoft.com/office/drawing/2014/main" val="17558588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286000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97383938"/>
                  </a:ext>
                </a:extLst>
              </a:tr>
            </a:tbl>
          </a:graphicData>
        </a:graphic>
      </p:graphicFrame>
      <p:sp>
        <p:nvSpPr>
          <p:cNvPr id="4" name="Text Placeholder 3">
            <a:extLst>
              <a:ext uri="{FF2B5EF4-FFF2-40B4-BE49-F238E27FC236}">
                <a16:creationId xmlns:a16="http://schemas.microsoft.com/office/drawing/2014/main" id="{D039134B-71FA-4393-876E-F67640CC48F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29007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611AA-B6F1-4CA6-87A5-C5426F92B181}"/>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29E2E307-A371-4531-8CA4-BD2E82A26F93}"/>
              </a:ext>
            </a:extLst>
          </p:cNvPr>
          <p:cNvGraphicFramePr>
            <a:graphicFrameLocks noGrp="1"/>
          </p:cNvGraphicFramePr>
          <p:nvPr>
            <p:ph type="tbl" sz="quarter" idx="13"/>
            <p:extLst>
              <p:ext uri="{D42A27DB-BD31-4B8C-83A1-F6EECF244321}">
                <p14:modId xmlns:p14="http://schemas.microsoft.com/office/powerpoint/2010/main" val="21419417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29244985"/>
                    </a:ext>
                  </a:extLst>
                </a:gridCol>
                <a:gridCol w="822960">
                  <a:extLst>
                    <a:ext uri="{9D8B030D-6E8A-4147-A177-3AD203B41FA5}">
                      <a16:colId xmlns:a16="http://schemas.microsoft.com/office/drawing/2014/main" val="2865519061"/>
                    </a:ext>
                  </a:extLst>
                </a:gridCol>
                <a:gridCol w="329184">
                  <a:extLst>
                    <a:ext uri="{9D8B030D-6E8A-4147-A177-3AD203B41FA5}">
                      <a16:colId xmlns:a16="http://schemas.microsoft.com/office/drawing/2014/main" val="1142410358"/>
                    </a:ext>
                  </a:extLst>
                </a:gridCol>
                <a:gridCol w="822960">
                  <a:extLst>
                    <a:ext uri="{9D8B030D-6E8A-4147-A177-3AD203B41FA5}">
                      <a16:colId xmlns:a16="http://schemas.microsoft.com/office/drawing/2014/main" val="4018987310"/>
                    </a:ext>
                  </a:extLst>
                </a:gridCol>
                <a:gridCol w="822960">
                  <a:extLst>
                    <a:ext uri="{9D8B030D-6E8A-4147-A177-3AD203B41FA5}">
                      <a16:colId xmlns:a16="http://schemas.microsoft.com/office/drawing/2014/main" val="2831193642"/>
                    </a:ext>
                  </a:extLst>
                </a:gridCol>
                <a:gridCol w="822960">
                  <a:extLst>
                    <a:ext uri="{9D8B030D-6E8A-4147-A177-3AD203B41FA5}">
                      <a16:colId xmlns:a16="http://schemas.microsoft.com/office/drawing/2014/main" val="232303919"/>
                    </a:ext>
                  </a:extLst>
                </a:gridCol>
                <a:gridCol w="822960">
                  <a:extLst>
                    <a:ext uri="{9D8B030D-6E8A-4147-A177-3AD203B41FA5}">
                      <a16:colId xmlns:a16="http://schemas.microsoft.com/office/drawing/2014/main" val="1136618211"/>
                    </a:ext>
                  </a:extLst>
                </a:gridCol>
                <a:gridCol w="822960">
                  <a:extLst>
                    <a:ext uri="{9D8B030D-6E8A-4147-A177-3AD203B41FA5}">
                      <a16:colId xmlns:a16="http://schemas.microsoft.com/office/drawing/2014/main" val="2757711559"/>
                    </a:ext>
                  </a:extLst>
                </a:gridCol>
                <a:gridCol w="822960">
                  <a:extLst>
                    <a:ext uri="{9D8B030D-6E8A-4147-A177-3AD203B41FA5}">
                      <a16:colId xmlns:a16="http://schemas.microsoft.com/office/drawing/2014/main" val="3343251075"/>
                    </a:ext>
                  </a:extLst>
                </a:gridCol>
                <a:gridCol w="822960">
                  <a:extLst>
                    <a:ext uri="{9D8B030D-6E8A-4147-A177-3AD203B41FA5}">
                      <a16:colId xmlns:a16="http://schemas.microsoft.com/office/drawing/2014/main" val="13940781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421690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97615411"/>
                  </a:ext>
                </a:extLst>
              </a:tr>
            </a:tbl>
          </a:graphicData>
        </a:graphic>
      </p:graphicFrame>
      <p:sp>
        <p:nvSpPr>
          <p:cNvPr id="4" name="Text Placeholder 3">
            <a:extLst>
              <a:ext uri="{FF2B5EF4-FFF2-40B4-BE49-F238E27FC236}">
                <a16:creationId xmlns:a16="http://schemas.microsoft.com/office/drawing/2014/main" id="{31E0A9CE-CECB-4BF0-8EE6-2232222D99D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79978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63400-809E-4C5F-8681-54153814A603}"/>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176974E2-0C25-48D2-8284-3713BFCB4F8D}"/>
              </a:ext>
            </a:extLst>
          </p:cNvPr>
          <p:cNvGraphicFramePr>
            <a:graphicFrameLocks noGrp="1"/>
          </p:cNvGraphicFramePr>
          <p:nvPr>
            <p:ph type="tbl" sz="quarter" idx="13"/>
            <p:extLst>
              <p:ext uri="{D42A27DB-BD31-4B8C-83A1-F6EECF244321}">
                <p14:modId xmlns:p14="http://schemas.microsoft.com/office/powerpoint/2010/main" val="35126651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14397687"/>
                    </a:ext>
                  </a:extLst>
                </a:gridCol>
                <a:gridCol w="822960">
                  <a:extLst>
                    <a:ext uri="{9D8B030D-6E8A-4147-A177-3AD203B41FA5}">
                      <a16:colId xmlns:a16="http://schemas.microsoft.com/office/drawing/2014/main" val="2036440849"/>
                    </a:ext>
                  </a:extLst>
                </a:gridCol>
                <a:gridCol w="329184">
                  <a:extLst>
                    <a:ext uri="{9D8B030D-6E8A-4147-A177-3AD203B41FA5}">
                      <a16:colId xmlns:a16="http://schemas.microsoft.com/office/drawing/2014/main" val="2828717829"/>
                    </a:ext>
                  </a:extLst>
                </a:gridCol>
                <a:gridCol w="822960">
                  <a:extLst>
                    <a:ext uri="{9D8B030D-6E8A-4147-A177-3AD203B41FA5}">
                      <a16:colId xmlns:a16="http://schemas.microsoft.com/office/drawing/2014/main" val="543503204"/>
                    </a:ext>
                  </a:extLst>
                </a:gridCol>
                <a:gridCol w="822960">
                  <a:extLst>
                    <a:ext uri="{9D8B030D-6E8A-4147-A177-3AD203B41FA5}">
                      <a16:colId xmlns:a16="http://schemas.microsoft.com/office/drawing/2014/main" val="4179413310"/>
                    </a:ext>
                  </a:extLst>
                </a:gridCol>
                <a:gridCol w="822960">
                  <a:extLst>
                    <a:ext uri="{9D8B030D-6E8A-4147-A177-3AD203B41FA5}">
                      <a16:colId xmlns:a16="http://schemas.microsoft.com/office/drawing/2014/main" val="4147612935"/>
                    </a:ext>
                  </a:extLst>
                </a:gridCol>
                <a:gridCol w="822960">
                  <a:extLst>
                    <a:ext uri="{9D8B030D-6E8A-4147-A177-3AD203B41FA5}">
                      <a16:colId xmlns:a16="http://schemas.microsoft.com/office/drawing/2014/main" val="433282044"/>
                    </a:ext>
                  </a:extLst>
                </a:gridCol>
                <a:gridCol w="822960">
                  <a:extLst>
                    <a:ext uri="{9D8B030D-6E8A-4147-A177-3AD203B41FA5}">
                      <a16:colId xmlns:a16="http://schemas.microsoft.com/office/drawing/2014/main" val="1722325989"/>
                    </a:ext>
                  </a:extLst>
                </a:gridCol>
                <a:gridCol w="822960">
                  <a:extLst>
                    <a:ext uri="{9D8B030D-6E8A-4147-A177-3AD203B41FA5}">
                      <a16:colId xmlns:a16="http://schemas.microsoft.com/office/drawing/2014/main" val="3787957142"/>
                    </a:ext>
                  </a:extLst>
                </a:gridCol>
                <a:gridCol w="822960">
                  <a:extLst>
                    <a:ext uri="{9D8B030D-6E8A-4147-A177-3AD203B41FA5}">
                      <a16:colId xmlns:a16="http://schemas.microsoft.com/office/drawing/2014/main" val="27360620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884875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64115438"/>
                  </a:ext>
                </a:extLst>
              </a:tr>
            </a:tbl>
          </a:graphicData>
        </a:graphic>
      </p:graphicFrame>
      <p:sp>
        <p:nvSpPr>
          <p:cNvPr id="4" name="Text Placeholder 3">
            <a:extLst>
              <a:ext uri="{FF2B5EF4-FFF2-40B4-BE49-F238E27FC236}">
                <a16:creationId xmlns:a16="http://schemas.microsoft.com/office/drawing/2014/main" id="{24D07294-5296-4D0F-8211-97B6D0B35C7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74659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CD85-3BA9-4EDC-B965-1FD198BA358C}"/>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BD51EB0F-10DC-402F-9945-CDFFF3852A46}"/>
              </a:ext>
            </a:extLst>
          </p:cNvPr>
          <p:cNvGraphicFramePr>
            <a:graphicFrameLocks noGrp="1"/>
          </p:cNvGraphicFramePr>
          <p:nvPr>
            <p:ph type="tbl" sz="quarter" idx="13"/>
            <p:extLst>
              <p:ext uri="{D42A27DB-BD31-4B8C-83A1-F6EECF244321}">
                <p14:modId xmlns:p14="http://schemas.microsoft.com/office/powerpoint/2010/main" val="42703981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18721863"/>
                    </a:ext>
                  </a:extLst>
                </a:gridCol>
                <a:gridCol w="822960">
                  <a:extLst>
                    <a:ext uri="{9D8B030D-6E8A-4147-A177-3AD203B41FA5}">
                      <a16:colId xmlns:a16="http://schemas.microsoft.com/office/drawing/2014/main" val="2472383671"/>
                    </a:ext>
                  </a:extLst>
                </a:gridCol>
                <a:gridCol w="329184">
                  <a:extLst>
                    <a:ext uri="{9D8B030D-6E8A-4147-A177-3AD203B41FA5}">
                      <a16:colId xmlns:a16="http://schemas.microsoft.com/office/drawing/2014/main" val="1192842471"/>
                    </a:ext>
                  </a:extLst>
                </a:gridCol>
                <a:gridCol w="822960">
                  <a:extLst>
                    <a:ext uri="{9D8B030D-6E8A-4147-A177-3AD203B41FA5}">
                      <a16:colId xmlns:a16="http://schemas.microsoft.com/office/drawing/2014/main" val="2555382816"/>
                    </a:ext>
                  </a:extLst>
                </a:gridCol>
                <a:gridCol w="822960">
                  <a:extLst>
                    <a:ext uri="{9D8B030D-6E8A-4147-A177-3AD203B41FA5}">
                      <a16:colId xmlns:a16="http://schemas.microsoft.com/office/drawing/2014/main" val="546603756"/>
                    </a:ext>
                  </a:extLst>
                </a:gridCol>
                <a:gridCol w="822960">
                  <a:extLst>
                    <a:ext uri="{9D8B030D-6E8A-4147-A177-3AD203B41FA5}">
                      <a16:colId xmlns:a16="http://schemas.microsoft.com/office/drawing/2014/main" val="4254168453"/>
                    </a:ext>
                  </a:extLst>
                </a:gridCol>
                <a:gridCol w="822960">
                  <a:extLst>
                    <a:ext uri="{9D8B030D-6E8A-4147-A177-3AD203B41FA5}">
                      <a16:colId xmlns:a16="http://schemas.microsoft.com/office/drawing/2014/main" val="1240622688"/>
                    </a:ext>
                  </a:extLst>
                </a:gridCol>
                <a:gridCol w="822960">
                  <a:extLst>
                    <a:ext uri="{9D8B030D-6E8A-4147-A177-3AD203B41FA5}">
                      <a16:colId xmlns:a16="http://schemas.microsoft.com/office/drawing/2014/main" val="689142043"/>
                    </a:ext>
                  </a:extLst>
                </a:gridCol>
                <a:gridCol w="822960">
                  <a:extLst>
                    <a:ext uri="{9D8B030D-6E8A-4147-A177-3AD203B41FA5}">
                      <a16:colId xmlns:a16="http://schemas.microsoft.com/office/drawing/2014/main" val="2754835782"/>
                    </a:ext>
                  </a:extLst>
                </a:gridCol>
                <a:gridCol w="822960">
                  <a:extLst>
                    <a:ext uri="{9D8B030D-6E8A-4147-A177-3AD203B41FA5}">
                      <a16:colId xmlns:a16="http://schemas.microsoft.com/office/drawing/2014/main" val="33864463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833692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37980465"/>
                  </a:ext>
                </a:extLst>
              </a:tr>
            </a:tbl>
          </a:graphicData>
        </a:graphic>
      </p:graphicFrame>
      <p:sp>
        <p:nvSpPr>
          <p:cNvPr id="4" name="Text Placeholder 3">
            <a:extLst>
              <a:ext uri="{FF2B5EF4-FFF2-40B4-BE49-F238E27FC236}">
                <a16:creationId xmlns:a16="http://schemas.microsoft.com/office/drawing/2014/main" id="{EFFFBCD1-156A-4077-B35F-17965B93F4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74786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D465B-86CA-42A8-89AB-E22456B4EED2}"/>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AF67EBC5-2022-4EF2-A719-B32B60179446}"/>
              </a:ext>
            </a:extLst>
          </p:cNvPr>
          <p:cNvGraphicFramePr>
            <a:graphicFrameLocks noGrp="1"/>
          </p:cNvGraphicFramePr>
          <p:nvPr>
            <p:ph type="tbl" sz="quarter" idx="13"/>
            <p:extLst>
              <p:ext uri="{D42A27DB-BD31-4B8C-83A1-F6EECF244321}">
                <p14:modId xmlns:p14="http://schemas.microsoft.com/office/powerpoint/2010/main" val="47989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41152842"/>
                    </a:ext>
                  </a:extLst>
                </a:gridCol>
                <a:gridCol w="822960">
                  <a:extLst>
                    <a:ext uri="{9D8B030D-6E8A-4147-A177-3AD203B41FA5}">
                      <a16:colId xmlns:a16="http://schemas.microsoft.com/office/drawing/2014/main" val="593911500"/>
                    </a:ext>
                  </a:extLst>
                </a:gridCol>
                <a:gridCol w="329184">
                  <a:extLst>
                    <a:ext uri="{9D8B030D-6E8A-4147-A177-3AD203B41FA5}">
                      <a16:colId xmlns:a16="http://schemas.microsoft.com/office/drawing/2014/main" val="1446945863"/>
                    </a:ext>
                  </a:extLst>
                </a:gridCol>
                <a:gridCol w="822960">
                  <a:extLst>
                    <a:ext uri="{9D8B030D-6E8A-4147-A177-3AD203B41FA5}">
                      <a16:colId xmlns:a16="http://schemas.microsoft.com/office/drawing/2014/main" val="2361499769"/>
                    </a:ext>
                  </a:extLst>
                </a:gridCol>
                <a:gridCol w="822960">
                  <a:extLst>
                    <a:ext uri="{9D8B030D-6E8A-4147-A177-3AD203B41FA5}">
                      <a16:colId xmlns:a16="http://schemas.microsoft.com/office/drawing/2014/main" val="688467984"/>
                    </a:ext>
                  </a:extLst>
                </a:gridCol>
                <a:gridCol w="822960">
                  <a:extLst>
                    <a:ext uri="{9D8B030D-6E8A-4147-A177-3AD203B41FA5}">
                      <a16:colId xmlns:a16="http://schemas.microsoft.com/office/drawing/2014/main" val="2808017285"/>
                    </a:ext>
                  </a:extLst>
                </a:gridCol>
                <a:gridCol w="822960">
                  <a:extLst>
                    <a:ext uri="{9D8B030D-6E8A-4147-A177-3AD203B41FA5}">
                      <a16:colId xmlns:a16="http://schemas.microsoft.com/office/drawing/2014/main" val="3215982306"/>
                    </a:ext>
                  </a:extLst>
                </a:gridCol>
                <a:gridCol w="822960">
                  <a:extLst>
                    <a:ext uri="{9D8B030D-6E8A-4147-A177-3AD203B41FA5}">
                      <a16:colId xmlns:a16="http://schemas.microsoft.com/office/drawing/2014/main" val="3486294247"/>
                    </a:ext>
                  </a:extLst>
                </a:gridCol>
                <a:gridCol w="822960">
                  <a:extLst>
                    <a:ext uri="{9D8B030D-6E8A-4147-A177-3AD203B41FA5}">
                      <a16:colId xmlns:a16="http://schemas.microsoft.com/office/drawing/2014/main" val="2478014425"/>
                    </a:ext>
                  </a:extLst>
                </a:gridCol>
                <a:gridCol w="822960">
                  <a:extLst>
                    <a:ext uri="{9D8B030D-6E8A-4147-A177-3AD203B41FA5}">
                      <a16:colId xmlns:a16="http://schemas.microsoft.com/office/drawing/2014/main" val="42278719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201067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01512113"/>
                  </a:ext>
                </a:extLst>
              </a:tr>
            </a:tbl>
          </a:graphicData>
        </a:graphic>
      </p:graphicFrame>
      <p:sp>
        <p:nvSpPr>
          <p:cNvPr id="4" name="Text Placeholder 3">
            <a:extLst>
              <a:ext uri="{FF2B5EF4-FFF2-40B4-BE49-F238E27FC236}">
                <a16:creationId xmlns:a16="http://schemas.microsoft.com/office/drawing/2014/main" id="{FFC4AE2B-039C-4126-9BC4-E8F07E562C9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55631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015E-EDD5-4055-9E91-A3D217921AC8}"/>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75B632EF-9C09-4FA5-8F6A-AE7A922D84AA}"/>
              </a:ext>
            </a:extLst>
          </p:cNvPr>
          <p:cNvGraphicFramePr>
            <a:graphicFrameLocks noGrp="1"/>
          </p:cNvGraphicFramePr>
          <p:nvPr>
            <p:ph type="tbl" sz="quarter" idx="13"/>
            <p:extLst>
              <p:ext uri="{D42A27DB-BD31-4B8C-83A1-F6EECF244321}">
                <p14:modId xmlns:p14="http://schemas.microsoft.com/office/powerpoint/2010/main" val="15804239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8233533"/>
                    </a:ext>
                  </a:extLst>
                </a:gridCol>
                <a:gridCol w="822960">
                  <a:extLst>
                    <a:ext uri="{9D8B030D-6E8A-4147-A177-3AD203B41FA5}">
                      <a16:colId xmlns:a16="http://schemas.microsoft.com/office/drawing/2014/main" val="4046939870"/>
                    </a:ext>
                  </a:extLst>
                </a:gridCol>
                <a:gridCol w="329184">
                  <a:extLst>
                    <a:ext uri="{9D8B030D-6E8A-4147-A177-3AD203B41FA5}">
                      <a16:colId xmlns:a16="http://schemas.microsoft.com/office/drawing/2014/main" val="2794575159"/>
                    </a:ext>
                  </a:extLst>
                </a:gridCol>
                <a:gridCol w="822960">
                  <a:extLst>
                    <a:ext uri="{9D8B030D-6E8A-4147-A177-3AD203B41FA5}">
                      <a16:colId xmlns:a16="http://schemas.microsoft.com/office/drawing/2014/main" val="1353302407"/>
                    </a:ext>
                  </a:extLst>
                </a:gridCol>
                <a:gridCol w="822960">
                  <a:extLst>
                    <a:ext uri="{9D8B030D-6E8A-4147-A177-3AD203B41FA5}">
                      <a16:colId xmlns:a16="http://schemas.microsoft.com/office/drawing/2014/main" val="3475978130"/>
                    </a:ext>
                  </a:extLst>
                </a:gridCol>
                <a:gridCol w="822960">
                  <a:extLst>
                    <a:ext uri="{9D8B030D-6E8A-4147-A177-3AD203B41FA5}">
                      <a16:colId xmlns:a16="http://schemas.microsoft.com/office/drawing/2014/main" val="993103444"/>
                    </a:ext>
                  </a:extLst>
                </a:gridCol>
                <a:gridCol w="822960">
                  <a:extLst>
                    <a:ext uri="{9D8B030D-6E8A-4147-A177-3AD203B41FA5}">
                      <a16:colId xmlns:a16="http://schemas.microsoft.com/office/drawing/2014/main" val="2187553617"/>
                    </a:ext>
                  </a:extLst>
                </a:gridCol>
                <a:gridCol w="822960">
                  <a:extLst>
                    <a:ext uri="{9D8B030D-6E8A-4147-A177-3AD203B41FA5}">
                      <a16:colId xmlns:a16="http://schemas.microsoft.com/office/drawing/2014/main" val="50661669"/>
                    </a:ext>
                  </a:extLst>
                </a:gridCol>
                <a:gridCol w="822960">
                  <a:extLst>
                    <a:ext uri="{9D8B030D-6E8A-4147-A177-3AD203B41FA5}">
                      <a16:colId xmlns:a16="http://schemas.microsoft.com/office/drawing/2014/main" val="902546253"/>
                    </a:ext>
                  </a:extLst>
                </a:gridCol>
                <a:gridCol w="822960">
                  <a:extLst>
                    <a:ext uri="{9D8B030D-6E8A-4147-A177-3AD203B41FA5}">
                      <a16:colId xmlns:a16="http://schemas.microsoft.com/office/drawing/2014/main" val="32018518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229671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37504690"/>
                  </a:ext>
                </a:extLst>
              </a:tr>
            </a:tbl>
          </a:graphicData>
        </a:graphic>
      </p:graphicFrame>
      <p:sp>
        <p:nvSpPr>
          <p:cNvPr id="4" name="Text Placeholder 3">
            <a:extLst>
              <a:ext uri="{FF2B5EF4-FFF2-40B4-BE49-F238E27FC236}">
                <a16:creationId xmlns:a16="http://schemas.microsoft.com/office/drawing/2014/main" id="{AF8BD341-17D2-4B1F-B55C-55F1F1A6C24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56134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BFAF-B1CD-4CC2-8DED-37FA022789F8}"/>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FA447B9D-7F0F-4390-8004-4D30D70840D8}"/>
              </a:ext>
            </a:extLst>
          </p:cNvPr>
          <p:cNvGraphicFramePr>
            <a:graphicFrameLocks noGrp="1"/>
          </p:cNvGraphicFramePr>
          <p:nvPr>
            <p:ph type="tbl" sz="quarter" idx="13"/>
            <p:extLst>
              <p:ext uri="{D42A27DB-BD31-4B8C-83A1-F6EECF244321}">
                <p14:modId xmlns:p14="http://schemas.microsoft.com/office/powerpoint/2010/main" val="11155306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88491600"/>
                    </a:ext>
                  </a:extLst>
                </a:gridCol>
                <a:gridCol w="822960">
                  <a:extLst>
                    <a:ext uri="{9D8B030D-6E8A-4147-A177-3AD203B41FA5}">
                      <a16:colId xmlns:a16="http://schemas.microsoft.com/office/drawing/2014/main" val="1173285978"/>
                    </a:ext>
                  </a:extLst>
                </a:gridCol>
                <a:gridCol w="329184">
                  <a:extLst>
                    <a:ext uri="{9D8B030D-6E8A-4147-A177-3AD203B41FA5}">
                      <a16:colId xmlns:a16="http://schemas.microsoft.com/office/drawing/2014/main" val="2999578402"/>
                    </a:ext>
                  </a:extLst>
                </a:gridCol>
                <a:gridCol w="822960">
                  <a:extLst>
                    <a:ext uri="{9D8B030D-6E8A-4147-A177-3AD203B41FA5}">
                      <a16:colId xmlns:a16="http://schemas.microsoft.com/office/drawing/2014/main" val="1468382471"/>
                    </a:ext>
                  </a:extLst>
                </a:gridCol>
                <a:gridCol w="822960">
                  <a:extLst>
                    <a:ext uri="{9D8B030D-6E8A-4147-A177-3AD203B41FA5}">
                      <a16:colId xmlns:a16="http://schemas.microsoft.com/office/drawing/2014/main" val="461443392"/>
                    </a:ext>
                  </a:extLst>
                </a:gridCol>
                <a:gridCol w="822960">
                  <a:extLst>
                    <a:ext uri="{9D8B030D-6E8A-4147-A177-3AD203B41FA5}">
                      <a16:colId xmlns:a16="http://schemas.microsoft.com/office/drawing/2014/main" val="4066420378"/>
                    </a:ext>
                  </a:extLst>
                </a:gridCol>
                <a:gridCol w="822960">
                  <a:extLst>
                    <a:ext uri="{9D8B030D-6E8A-4147-A177-3AD203B41FA5}">
                      <a16:colId xmlns:a16="http://schemas.microsoft.com/office/drawing/2014/main" val="3845691377"/>
                    </a:ext>
                  </a:extLst>
                </a:gridCol>
                <a:gridCol w="822960">
                  <a:extLst>
                    <a:ext uri="{9D8B030D-6E8A-4147-A177-3AD203B41FA5}">
                      <a16:colId xmlns:a16="http://schemas.microsoft.com/office/drawing/2014/main" val="4203059713"/>
                    </a:ext>
                  </a:extLst>
                </a:gridCol>
                <a:gridCol w="822960">
                  <a:extLst>
                    <a:ext uri="{9D8B030D-6E8A-4147-A177-3AD203B41FA5}">
                      <a16:colId xmlns:a16="http://schemas.microsoft.com/office/drawing/2014/main" val="2387658708"/>
                    </a:ext>
                  </a:extLst>
                </a:gridCol>
                <a:gridCol w="822960">
                  <a:extLst>
                    <a:ext uri="{9D8B030D-6E8A-4147-A177-3AD203B41FA5}">
                      <a16:colId xmlns:a16="http://schemas.microsoft.com/office/drawing/2014/main" val="20198855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146054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18385674"/>
                  </a:ext>
                </a:extLst>
              </a:tr>
            </a:tbl>
          </a:graphicData>
        </a:graphic>
      </p:graphicFrame>
      <p:sp>
        <p:nvSpPr>
          <p:cNvPr id="4" name="Text Placeholder 3">
            <a:extLst>
              <a:ext uri="{FF2B5EF4-FFF2-40B4-BE49-F238E27FC236}">
                <a16:creationId xmlns:a16="http://schemas.microsoft.com/office/drawing/2014/main" id="{BA2163EB-8044-4C98-B722-259F4C0988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3152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49E0-D323-4A27-BECF-885E43160486}"/>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2932C7DD-77A7-4B24-A153-7DB056F28D2E}"/>
              </a:ext>
            </a:extLst>
          </p:cNvPr>
          <p:cNvGraphicFramePr>
            <a:graphicFrameLocks noGrp="1"/>
          </p:cNvGraphicFramePr>
          <p:nvPr>
            <p:ph type="tbl" sz="quarter" idx="13"/>
            <p:extLst>
              <p:ext uri="{D42A27DB-BD31-4B8C-83A1-F6EECF244321}">
                <p14:modId xmlns:p14="http://schemas.microsoft.com/office/powerpoint/2010/main" val="22773745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09231662"/>
                    </a:ext>
                  </a:extLst>
                </a:gridCol>
                <a:gridCol w="822960">
                  <a:extLst>
                    <a:ext uri="{9D8B030D-6E8A-4147-A177-3AD203B41FA5}">
                      <a16:colId xmlns:a16="http://schemas.microsoft.com/office/drawing/2014/main" val="2129522352"/>
                    </a:ext>
                  </a:extLst>
                </a:gridCol>
                <a:gridCol w="329184">
                  <a:extLst>
                    <a:ext uri="{9D8B030D-6E8A-4147-A177-3AD203B41FA5}">
                      <a16:colId xmlns:a16="http://schemas.microsoft.com/office/drawing/2014/main" val="851211888"/>
                    </a:ext>
                  </a:extLst>
                </a:gridCol>
                <a:gridCol w="822960">
                  <a:extLst>
                    <a:ext uri="{9D8B030D-6E8A-4147-A177-3AD203B41FA5}">
                      <a16:colId xmlns:a16="http://schemas.microsoft.com/office/drawing/2014/main" val="2098335313"/>
                    </a:ext>
                  </a:extLst>
                </a:gridCol>
                <a:gridCol w="822960">
                  <a:extLst>
                    <a:ext uri="{9D8B030D-6E8A-4147-A177-3AD203B41FA5}">
                      <a16:colId xmlns:a16="http://schemas.microsoft.com/office/drawing/2014/main" val="2910160782"/>
                    </a:ext>
                  </a:extLst>
                </a:gridCol>
                <a:gridCol w="822960">
                  <a:extLst>
                    <a:ext uri="{9D8B030D-6E8A-4147-A177-3AD203B41FA5}">
                      <a16:colId xmlns:a16="http://schemas.microsoft.com/office/drawing/2014/main" val="731975341"/>
                    </a:ext>
                  </a:extLst>
                </a:gridCol>
                <a:gridCol w="822960">
                  <a:extLst>
                    <a:ext uri="{9D8B030D-6E8A-4147-A177-3AD203B41FA5}">
                      <a16:colId xmlns:a16="http://schemas.microsoft.com/office/drawing/2014/main" val="2092723551"/>
                    </a:ext>
                  </a:extLst>
                </a:gridCol>
                <a:gridCol w="822960">
                  <a:extLst>
                    <a:ext uri="{9D8B030D-6E8A-4147-A177-3AD203B41FA5}">
                      <a16:colId xmlns:a16="http://schemas.microsoft.com/office/drawing/2014/main" val="1549820404"/>
                    </a:ext>
                  </a:extLst>
                </a:gridCol>
                <a:gridCol w="822960">
                  <a:extLst>
                    <a:ext uri="{9D8B030D-6E8A-4147-A177-3AD203B41FA5}">
                      <a16:colId xmlns:a16="http://schemas.microsoft.com/office/drawing/2014/main" val="181778247"/>
                    </a:ext>
                  </a:extLst>
                </a:gridCol>
                <a:gridCol w="822960">
                  <a:extLst>
                    <a:ext uri="{9D8B030D-6E8A-4147-A177-3AD203B41FA5}">
                      <a16:colId xmlns:a16="http://schemas.microsoft.com/office/drawing/2014/main" val="15773837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036155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20970578"/>
                  </a:ext>
                </a:extLst>
              </a:tr>
            </a:tbl>
          </a:graphicData>
        </a:graphic>
      </p:graphicFrame>
      <p:sp>
        <p:nvSpPr>
          <p:cNvPr id="4" name="Text Placeholder 3">
            <a:extLst>
              <a:ext uri="{FF2B5EF4-FFF2-40B4-BE49-F238E27FC236}">
                <a16:creationId xmlns:a16="http://schemas.microsoft.com/office/drawing/2014/main" id="{9AB1A7EF-5426-4753-B0EC-27A098F955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39620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CA2E-2AC1-426B-8BE5-8E374111F416}"/>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157E8242-2A42-4290-A40F-CEE240D4E8EA}"/>
              </a:ext>
            </a:extLst>
          </p:cNvPr>
          <p:cNvGraphicFramePr>
            <a:graphicFrameLocks noGrp="1"/>
          </p:cNvGraphicFramePr>
          <p:nvPr>
            <p:ph type="tbl" sz="quarter" idx="13"/>
            <p:extLst>
              <p:ext uri="{D42A27DB-BD31-4B8C-83A1-F6EECF244321}">
                <p14:modId xmlns:p14="http://schemas.microsoft.com/office/powerpoint/2010/main" val="259862931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33166786"/>
                    </a:ext>
                  </a:extLst>
                </a:gridCol>
                <a:gridCol w="822960">
                  <a:extLst>
                    <a:ext uri="{9D8B030D-6E8A-4147-A177-3AD203B41FA5}">
                      <a16:colId xmlns:a16="http://schemas.microsoft.com/office/drawing/2014/main" val="2560864126"/>
                    </a:ext>
                  </a:extLst>
                </a:gridCol>
                <a:gridCol w="329184">
                  <a:extLst>
                    <a:ext uri="{9D8B030D-6E8A-4147-A177-3AD203B41FA5}">
                      <a16:colId xmlns:a16="http://schemas.microsoft.com/office/drawing/2014/main" val="4030544814"/>
                    </a:ext>
                  </a:extLst>
                </a:gridCol>
                <a:gridCol w="822960">
                  <a:extLst>
                    <a:ext uri="{9D8B030D-6E8A-4147-A177-3AD203B41FA5}">
                      <a16:colId xmlns:a16="http://schemas.microsoft.com/office/drawing/2014/main" val="897498237"/>
                    </a:ext>
                  </a:extLst>
                </a:gridCol>
                <a:gridCol w="822960">
                  <a:extLst>
                    <a:ext uri="{9D8B030D-6E8A-4147-A177-3AD203B41FA5}">
                      <a16:colId xmlns:a16="http://schemas.microsoft.com/office/drawing/2014/main" val="1672766509"/>
                    </a:ext>
                  </a:extLst>
                </a:gridCol>
                <a:gridCol w="822960">
                  <a:extLst>
                    <a:ext uri="{9D8B030D-6E8A-4147-A177-3AD203B41FA5}">
                      <a16:colId xmlns:a16="http://schemas.microsoft.com/office/drawing/2014/main" val="476071510"/>
                    </a:ext>
                  </a:extLst>
                </a:gridCol>
                <a:gridCol w="822960">
                  <a:extLst>
                    <a:ext uri="{9D8B030D-6E8A-4147-A177-3AD203B41FA5}">
                      <a16:colId xmlns:a16="http://schemas.microsoft.com/office/drawing/2014/main" val="2965332964"/>
                    </a:ext>
                  </a:extLst>
                </a:gridCol>
                <a:gridCol w="822960">
                  <a:extLst>
                    <a:ext uri="{9D8B030D-6E8A-4147-A177-3AD203B41FA5}">
                      <a16:colId xmlns:a16="http://schemas.microsoft.com/office/drawing/2014/main" val="3024133942"/>
                    </a:ext>
                  </a:extLst>
                </a:gridCol>
                <a:gridCol w="822960">
                  <a:extLst>
                    <a:ext uri="{9D8B030D-6E8A-4147-A177-3AD203B41FA5}">
                      <a16:colId xmlns:a16="http://schemas.microsoft.com/office/drawing/2014/main" val="3176177100"/>
                    </a:ext>
                  </a:extLst>
                </a:gridCol>
                <a:gridCol w="822960">
                  <a:extLst>
                    <a:ext uri="{9D8B030D-6E8A-4147-A177-3AD203B41FA5}">
                      <a16:colId xmlns:a16="http://schemas.microsoft.com/office/drawing/2014/main" val="4405407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988691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20862666"/>
                  </a:ext>
                </a:extLst>
              </a:tr>
            </a:tbl>
          </a:graphicData>
        </a:graphic>
      </p:graphicFrame>
      <p:sp>
        <p:nvSpPr>
          <p:cNvPr id="4" name="Text Placeholder 3">
            <a:extLst>
              <a:ext uri="{FF2B5EF4-FFF2-40B4-BE49-F238E27FC236}">
                <a16:creationId xmlns:a16="http://schemas.microsoft.com/office/drawing/2014/main" id="{B324DE36-E30A-4E02-BB4E-85170DD2CE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5579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7889D-A649-43F2-AB25-13D310F4305E}"/>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C2F5BDEB-BD82-4EA6-B2E1-483D39579535}"/>
              </a:ext>
            </a:extLst>
          </p:cNvPr>
          <p:cNvGraphicFramePr>
            <a:graphicFrameLocks noGrp="1"/>
          </p:cNvGraphicFramePr>
          <p:nvPr>
            <p:ph type="tbl" sz="quarter" idx="13"/>
            <p:extLst>
              <p:ext uri="{D42A27DB-BD31-4B8C-83A1-F6EECF244321}">
                <p14:modId xmlns:p14="http://schemas.microsoft.com/office/powerpoint/2010/main" val="25696583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24088533"/>
                    </a:ext>
                  </a:extLst>
                </a:gridCol>
                <a:gridCol w="822960">
                  <a:extLst>
                    <a:ext uri="{9D8B030D-6E8A-4147-A177-3AD203B41FA5}">
                      <a16:colId xmlns:a16="http://schemas.microsoft.com/office/drawing/2014/main" val="927391206"/>
                    </a:ext>
                  </a:extLst>
                </a:gridCol>
                <a:gridCol w="329184">
                  <a:extLst>
                    <a:ext uri="{9D8B030D-6E8A-4147-A177-3AD203B41FA5}">
                      <a16:colId xmlns:a16="http://schemas.microsoft.com/office/drawing/2014/main" val="1017590108"/>
                    </a:ext>
                  </a:extLst>
                </a:gridCol>
                <a:gridCol w="822960">
                  <a:extLst>
                    <a:ext uri="{9D8B030D-6E8A-4147-A177-3AD203B41FA5}">
                      <a16:colId xmlns:a16="http://schemas.microsoft.com/office/drawing/2014/main" val="3583269162"/>
                    </a:ext>
                  </a:extLst>
                </a:gridCol>
                <a:gridCol w="822960">
                  <a:extLst>
                    <a:ext uri="{9D8B030D-6E8A-4147-A177-3AD203B41FA5}">
                      <a16:colId xmlns:a16="http://schemas.microsoft.com/office/drawing/2014/main" val="3651698881"/>
                    </a:ext>
                  </a:extLst>
                </a:gridCol>
                <a:gridCol w="822960">
                  <a:extLst>
                    <a:ext uri="{9D8B030D-6E8A-4147-A177-3AD203B41FA5}">
                      <a16:colId xmlns:a16="http://schemas.microsoft.com/office/drawing/2014/main" val="1098675936"/>
                    </a:ext>
                  </a:extLst>
                </a:gridCol>
                <a:gridCol w="822960">
                  <a:extLst>
                    <a:ext uri="{9D8B030D-6E8A-4147-A177-3AD203B41FA5}">
                      <a16:colId xmlns:a16="http://schemas.microsoft.com/office/drawing/2014/main" val="2508792111"/>
                    </a:ext>
                  </a:extLst>
                </a:gridCol>
                <a:gridCol w="822960">
                  <a:extLst>
                    <a:ext uri="{9D8B030D-6E8A-4147-A177-3AD203B41FA5}">
                      <a16:colId xmlns:a16="http://schemas.microsoft.com/office/drawing/2014/main" val="478317412"/>
                    </a:ext>
                  </a:extLst>
                </a:gridCol>
                <a:gridCol w="822960">
                  <a:extLst>
                    <a:ext uri="{9D8B030D-6E8A-4147-A177-3AD203B41FA5}">
                      <a16:colId xmlns:a16="http://schemas.microsoft.com/office/drawing/2014/main" val="3595180798"/>
                    </a:ext>
                  </a:extLst>
                </a:gridCol>
                <a:gridCol w="822960">
                  <a:extLst>
                    <a:ext uri="{9D8B030D-6E8A-4147-A177-3AD203B41FA5}">
                      <a16:colId xmlns:a16="http://schemas.microsoft.com/office/drawing/2014/main" val="32802460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900313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9111572"/>
                  </a:ext>
                </a:extLst>
              </a:tr>
            </a:tbl>
          </a:graphicData>
        </a:graphic>
      </p:graphicFrame>
      <p:sp>
        <p:nvSpPr>
          <p:cNvPr id="4" name="Text Placeholder 3">
            <a:extLst>
              <a:ext uri="{FF2B5EF4-FFF2-40B4-BE49-F238E27FC236}">
                <a16:creationId xmlns:a16="http://schemas.microsoft.com/office/drawing/2014/main" id="{5D970B6E-ACA3-454E-92FC-3D9AF2BE09F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336328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1BBB-61CC-4693-870E-23A2C0034B1E}"/>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1DDDAFD4-C097-4070-8C4F-69D955D29A98}"/>
              </a:ext>
            </a:extLst>
          </p:cNvPr>
          <p:cNvGraphicFramePr>
            <a:graphicFrameLocks noGrp="1"/>
          </p:cNvGraphicFramePr>
          <p:nvPr>
            <p:ph type="tbl" sz="quarter" idx="13"/>
            <p:extLst>
              <p:ext uri="{D42A27DB-BD31-4B8C-83A1-F6EECF244321}">
                <p14:modId xmlns:p14="http://schemas.microsoft.com/office/powerpoint/2010/main" val="21692018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885902"/>
                    </a:ext>
                  </a:extLst>
                </a:gridCol>
                <a:gridCol w="822960">
                  <a:extLst>
                    <a:ext uri="{9D8B030D-6E8A-4147-A177-3AD203B41FA5}">
                      <a16:colId xmlns:a16="http://schemas.microsoft.com/office/drawing/2014/main" val="3611294647"/>
                    </a:ext>
                  </a:extLst>
                </a:gridCol>
                <a:gridCol w="329184">
                  <a:extLst>
                    <a:ext uri="{9D8B030D-6E8A-4147-A177-3AD203B41FA5}">
                      <a16:colId xmlns:a16="http://schemas.microsoft.com/office/drawing/2014/main" val="1309760890"/>
                    </a:ext>
                  </a:extLst>
                </a:gridCol>
                <a:gridCol w="822960">
                  <a:extLst>
                    <a:ext uri="{9D8B030D-6E8A-4147-A177-3AD203B41FA5}">
                      <a16:colId xmlns:a16="http://schemas.microsoft.com/office/drawing/2014/main" val="1625772021"/>
                    </a:ext>
                  </a:extLst>
                </a:gridCol>
                <a:gridCol w="822960">
                  <a:extLst>
                    <a:ext uri="{9D8B030D-6E8A-4147-A177-3AD203B41FA5}">
                      <a16:colId xmlns:a16="http://schemas.microsoft.com/office/drawing/2014/main" val="2100127354"/>
                    </a:ext>
                  </a:extLst>
                </a:gridCol>
                <a:gridCol w="822960">
                  <a:extLst>
                    <a:ext uri="{9D8B030D-6E8A-4147-A177-3AD203B41FA5}">
                      <a16:colId xmlns:a16="http://schemas.microsoft.com/office/drawing/2014/main" val="691120523"/>
                    </a:ext>
                  </a:extLst>
                </a:gridCol>
                <a:gridCol w="822960">
                  <a:extLst>
                    <a:ext uri="{9D8B030D-6E8A-4147-A177-3AD203B41FA5}">
                      <a16:colId xmlns:a16="http://schemas.microsoft.com/office/drawing/2014/main" val="139454302"/>
                    </a:ext>
                  </a:extLst>
                </a:gridCol>
                <a:gridCol w="822960">
                  <a:extLst>
                    <a:ext uri="{9D8B030D-6E8A-4147-A177-3AD203B41FA5}">
                      <a16:colId xmlns:a16="http://schemas.microsoft.com/office/drawing/2014/main" val="3675420453"/>
                    </a:ext>
                  </a:extLst>
                </a:gridCol>
                <a:gridCol w="822960">
                  <a:extLst>
                    <a:ext uri="{9D8B030D-6E8A-4147-A177-3AD203B41FA5}">
                      <a16:colId xmlns:a16="http://schemas.microsoft.com/office/drawing/2014/main" val="3059259320"/>
                    </a:ext>
                  </a:extLst>
                </a:gridCol>
                <a:gridCol w="822960">
                  <a:extLst>
                    <a:ext uri="{9D8B030D-6E8A-4147-A177-3AD203B41FA5}">
                      <a16:colId xmlns:a16="http://schemas.microsoft.com/office/drawing/2014/main" val="32160845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71966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50989535"/>
                  </a:ext>
                </a:extLst>
              </a:tr>
            </a:tbl>
          </a:graphicData>
        </a:graphic>
      </p:graphicFrame>
      <p:sp>
        <p:nvSpPr>
          <p:cNvPr id="4" name="Text Placeholder 3">
            <a:extLst>
              <a:ext uri="{FF2B5EF4-FFF2-40B4-BE49-F238E27FC236}">
                <a16:creationId xmlns:a16="http://schemas.microsoft.com/office/drawing/2014/main" id="{E1B57CCC-1179-4F95-8E47-2E5F89D95F5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40779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45F6-8B3C-4192-919F-4B17B12A711B}"/>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A13A35D9-FEF2-41CF-8591-DB3B4FF3FA58}"/>
              </a:ext>
            </a:extLst>
          </p:cNvPr>
          <p:cNvGraphicFramePr>
            <a:graphicFrameLocks noGrp="1"/>
          </p:cNvGraphicFramePr>
          <p:nvPr>
            <p:ph type="tbl" sz="quarter" idx="13"/>
            <p:extLst>
              <p:ext uri="{D42A27DB-BD31-4B8C-83A1-F6EECF244321}">
                <p14:modId xmlns:p14="http://schemas.microsoft.com/office/powerpoint/2010/main" val="25826835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46649003"/>
                    </a:ext>
                  </a:extLst>
                </a:gridCol>
                <a:gridCol w="822960">
                  <a:extLst>
                    <a:ext uri="{9D8B030D-6E8A-4147-A177-3AD203B41FA5}">
                      <a16:colId xmlns:a16="http://schemas.microsoft.com/office/drawing/2014/main" val="2090775488"/>
                    </a:ext>
                  </a:extLst>
                </a:gridCol>
                <a:gridCol w="329184">
                  <a:extLst>
                    <a:ext uri="{9D8B030D-6E8A-4147-A177-3AD203B41FA5}">
                      <a16:colId xmlns:a16="http://schemas.microsoft.com/office/drawing/2014/main" val="89303875"/>
                    </a:ext>
                  </a:extLst>
                </a:gridCol>
                <a:gridCol w="822960">
                  <a:extLst>
                    <a:ext uri="{9D8B030D-6E8A-4147-A177-3AD203B41FA5}">
                      <a16:colId xmlns:a16="http://schemas.microsoft.com/office/drawing/2014/main" val="1567794197"/>
                    </a:ext>
                  </a:extLst>
                </a:gridCol>
                <a:gridCol w="822960">
                  <a:extLst>
                    <a:ext uri="{9D8B030D-6E8A-4147-A177-3AD203B41FA5}">
                      <a16:colId xmlns:a16="http://schemas.microsoft.com/office/drawing/2014/main" val="1987975129"/>
                    </a:ext>
                  </a:extLst>
                </a:gridCol>
                <a:gridCol w="822960">
                  <a:extLst>
                    <a:ext uri="{9D8B030D-6E8A-4147-A177-3AD203B41FA5}">
                      <a16:colId xmlns:a16="http://schemas.microsoft.com/office/drawing/2014/main" val="1297308809"/>
                    </a:ext>
                  </a:extLst>
                </a:gridCol>
                <a:gridCol w="822960">
                  <a:extLst>
                    <a:ext uri="{9D8B030D-6E8A-4147-A177-3AD203B41FA5}">
                      <a16:colId xmlns:a16="http://schemas.microsoft.com/office/drawing/2014/main" val="1205834127"/>
                    </a:ext>
                  </a:extLst>
                </a:gridCol>
                <a:gridCol w="822960">
                  <a:extLst>
                    <a:ext uri="{9D8B030D-6E8A-4147-A177-3AD203B41FA5}">
                      <a16:colId xmlns:a16="http://schemas.microsoft.com/office/drawing/2014/main" val="32418619"/>
                    </a:ext>
                  </a:extLst>
                </a:gridCol>
                <a:gridCol w="822960">
                  <a:extLst>
                    <a:ext uri="{9D8B030D-6E8A-4147-A177-3AD203B41FA5}">
                      <a16:colId xmlns:a16="http://schemas.microsoft.com/office/drawing/2014/main" val="107593016"/>
                    </a:ext>
                  </a:extLst>
                </a:gridCol>
                <a:gridCol w="822960">
                  <a:extLst>
                    <a:ext uri="{9D8B030D-6E8A-4147-A177-3AD203B41FA5}">
                      <a16:colId xmlns:a16="http://schemas.microsoft.com/office/drawing/2014/main" val="30989151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907379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178165324"/>
                  </a:ext>
                </a:extLst>
              </a:tr>
            </a:tbl>
          </a:graphicData>
        </a:graphic>
      </p:graphicFrame>
      <p:sp>
        <p:nvSpPr>
          <p:cNvPr id="4" name="Text Placeholder 3">
            <a:extLst>
              <a:ext uri="{FF2B5EF4-FFF2-40B4-BE49-F238E27FC236}">
                <a16:creationId xmlns:a16="http://schemas.microsoft.com/office/drawing/2014/main" id="{E9EDF2ED-BC25-437F-8055-0DC0788751B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829013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C756-5094-4C68-A599-F93B35C6A558}"/>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8B0576CC-BCBF-48BD-A2E4-DFAAB646527A}"/>
              </a:ext>
            </a:extLst>
          </p:cNvPr>
          <p:cNvGraphicFramePr>
            <a:graphicFrameLocks noGrp="1"/>
          </p:cNvGraphicFramePr>
          <p:nvPr>
            <p:ph type="tbl" sz="quarter" idx="13"/>
            <p:extLst>
              <p:ext uri="{D42A27DB-BD31-4B8C-83A1-F6EECF244321}">
                <p14:modId xmlns:p14="http://schemas.microsoft.com/office/powerpoint/2010/main" val="25506538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73668469"/>
                    </a:ext>
                  </a:extLst>
                </a:gridCol>
                <a:gridCol w="822960">
                  <a:extLst>
                    <a:ext uri="{9D8B030D-6E8A-4147-A177-3AD203B41FA5}">
                      <a16:colId xmlns:a16="http://schemas.microsoft.com/office/drawing/2014/main" val="1516858931"/>
                    </a:ext>
                  </a:extLst>
                </a:gridCol>
                <a:gridCol w="329184">
                  <a:extLst>
                    <a:ext uri="{9D8B030D-6E8A-4147-A177-3AD203B41FA5}">
                      <a16:colId xmlns:a16="http://schemas.microsoft.com/office/drawing/2014/main" val="1780775530"/>
                    </a:ext>
                  </a:extLst>
                </a:gridCol>
                <a:gridCol w="822960">
                  <a:extLst>
                    <a:ext uri="{9D8B030D-6E8A-4147-A177-3AD203B41FA5}">
                      <a16:colId xmlns:a16="http://schemas.microsoft.com/office/drawing/2014/main" val="4229346874"/>
                    </a:ext>
                  </a:extLst>
                </a:gridCol>
                <a:gridCol w="822960">
                  <a:extLst>
                    <a:ext uri="{9D8B030D-6E8A-4147-A177-3AD203B41FA5}">
                      <a16:colId xmlns:a16="http://schemas.microsoft.com/office/drawing/2014/main" val="2587598688"/>
                    </a:ext>
                  </a:extLst>
                </a:gridCol>
                <a:gridCol w="822960">
                  <a:extLst>
                    <a:ext uri="{9D8B030D-6E8A-4147-A177-3AD203B41FA5}">
                      <a16:colId xmlns:a16="http://schemas.microsoft.com/office/drawing/2014/main" val="226660353"/>
                    </a:ext>
                  </a:extLst>
                </a:gridCol>
                <a:gridCol w="822960">
                  <a:extLst>
                    <a:ext uri="{9D8B030D-6E8A-4147-A177-3AD203B41FA5}">
                      <a16:colId xmlns:a16="http://schemas.microsoft.com/office/drawing/2014/main" val="3384754487"/>
                    </a:ext>
                  </a:extLst>
                </a:gridCol>
                <a:gridCol w="822960">
                  <a:extLst>
                    <a:ext uri="{9D8B030D-6E8A-4147-A177-3AD203B41FA5}">
                      <a16:colId xmlns:a16="http://schemas.microsoft.com/office/drawing/2014/main" val="1517352196"/>
                    </a:ext>
                  </a:extLst>
                </a:gridCol>
                <a:gridCol w="822960">
                  <a:extLst>
                    <a:ext uri="{9D8B030D-6E8A-4147-A177-3AD203B41FA5}">
                      <a16:colId xmlns:a16="http://schemas.microsoft.com/office/drawing/2014/main" val="734602658"/>
                    </a:ext>
                  </a:extLst>
                </a:gridCol>
                <a:gridCol w="822960">
                  <a:extLst>
                    <a:ext uri="{9D8B030D-6E8A-4147-A177-3AD203B41FA5}">
                      <a16:colId xmlns:a16="http://schemas.microsoft.com/office/drawing/2014/main" val="27233989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260923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31515117"/>
                  </a:ext>
                </a:extLst>
              </a:tr>
            </a:tbl>
          </a:graphicData>
        </a:graphic>
      </p:graphicFrame>
      <p:sp>
        <p:nvSpPr>
          <p:cNvPr id="4" name="Text Placeholder 3">
            <a:extLst>
              <a:ext uri="{FF2B5EF4-FFF2-40B4-BE49-F238E27FC236}">
                <a16:creationId xmlns:a16="http://schemas.microsoft.com/office/drawing/2014/main" id="{82004D1B-D1C0-43BC-B2C4-78BC10ADDE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87116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71C4-AA40-4699-9FC2-16A25426D137}"/>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4C6A4F2E-B9C8-4889-B1AA-41B2940E0F72}"/>
              </a:ext>
            </a:extLst>
          </p:cNvPr>
          <p:cNvGraphicFramePr>
            <a:graphicFrameLocks noGrp="1"/>
          </p:cNvGraphicFramePr>
          <p:nvPr>
            <p:ph type="tbl" sz="quarter" idx="13"/>
            <p:extLst>
              <p:ext uri="{D42A27DB-BD31-4B8C-83A1-F6EECF244321}">
                <p14:modId xmlns:p14="http://schemas.microsoft.com/office/powerpoint/2010/main" val="4257920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70399217"/>
                    </a:ext>
                  </a:extLst>
                </a:gridCol>
                <a:gridCol w="822960">
                  <a:extLst>
                    <a:ext uri="{9D8B030D-6E8A-4147-A177-3AD203B41FA5}">
                      <a16:colId xmlns:a16="http://schemas.microsoft.com/office/drawing/2014/main" val="2275725264"/>
                    </a:ext>
                  </a:extLst>
                </a:gridCol>
                <a:gridCol w="329184">
                  <a:extLst>
                    <a:ext uri="{9D8B030D-6E8A-4147-A177-3AD203B41FA5}">
                      <a16:colId xmlns:a16="http://schemas.microsoft.com/office/drawing/2014/main" val="3517502196"/>
                    </a:ext>
                  </a:extLst>
                </a:gridCol>
                <a:gridCol w="822960">
                  <a:extLst>
                    <a:ext uri="{9D8B030D-6E8A-4147-A177-3AD203B41FA5}">
                      <a16:colId xmlns:a16="http://schemas.microsoft.com/office/drawing/2014/main" val="2889145337"/>
                    </a:ext>
                  </a:extLst>
                </a:gridCol>
                <a:gridCol w="822960">
                  <a:extLst>
                    <a:ext uri="{9D8B030D-6E8A-4147-A177-3AD203B41FA5}">
                      <a16:colId xmlns:a16="http://schemas.microsoft.com/office/drawing/2014/main" val="2116190415"/>
                    </a:ext>
                  </a:extLst>
                </a:gridCol>
                <a:gridCol w="822960">
                  <a:extLst>
                    <a:ext uri="{9D8B030D-6E8A-4147-A177-3AD203B41FA5}">
                      <a16:colId xmlns:a16="http://schemas.microsoft.com/office/drawing/2014/main" val="4154981122"/>
                    </a:ext>
                  </a:extLst>
                </a:gridCol>
                <a:gridCol w="822960">
                  <a:extLst>
                    <a:ext uri="{9D8B030D-6E8A-4147-A177-3AD203B41FA5}">
                      <a16:colId xmlns:a16="http://schemas.microsoft.com/office/drawing/2014/main" val="2691493801"/>
                    </a:ext>
                  </a:extLst>
                </a:gridCol>
                <a:gridCol w="822960">
                  <a:extLst>
                    <a:ext uri="{9D8B030D-6E8A-4147-A177-3AD203B41FA5}">
                      <a16:colId xmlns:a16="http://schemas.microsoft.com/office/drawing/2014/main" val="4034325617"/>
                    </a:ext>
                  </a:extLst>
                </a:gridCol>
                <a:gridCol w="822960">
                  <a:extLst>
                    <a:ext uri="{9D8B030D-6E8A-4147-A177-3AD203B41FA5}">
                      <a16:colId xmlns:a16="http://schemas.microsoft.com/office/drawing/2014/main" val="477668186"/>
                    </a:ext>
                  </a:extLst>
                </a:gridCol>
                <a:gridCol w="822960">
                  <a:extLst>
                    <a:ext uri="{9D8B030D-6E8A-4147-A177-3AD203B41FA5}">
                      <a16:colId xmlns:a16="http://schemas.microsoft.com/office/drawing/2014/main" val="28127996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386457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62871449"/>
                  </a:ext>
                </a:extLst>
              </a:tr>
            </a:tbl>
          </a:graphicData>
        </a:graphic>
      </p:graphicFrame>
      <p:sp>
        <p:nvSpPr>
          <p:cNvPr id="4" name="Text Placeholder 3">
            <a:extLst>
              <a:ext uri="{FF2B5EF4-FFF2-40B4-BE49-F238E27FC236}">
                <a16:creationId xmlns:a16="http://schemas.microsoft.com/office/drawing/2014/main" id="{2E39D161-F5B4-436A-9A9A-F72135F6965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54763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36D1-97C8-4082-B4A4-0E99B474F2B9}"/>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340FF944-83AA-4E03-A866-3433C80D466E}"/>
              </a:ext>
            </a:extLst>
          </p:cNvPr>
          <p:cNvGraphicFramePr>
            <a:graphicFrameLocks noGrp="1"/>
          </p:cNvGraphicFramePr>
          <p:nvPr>
            <p:ph type="tbl" sz="quarter" idx="13"/>
            <p:extLst>
              <p:ext uri="{D42A27DB-BD31-4B8C-83A1-F6EECF244321}">
                <p14:modId xmlns:p14="http://schemas.microsoft.com/office/powerpoint/2010/main" val="19496411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41022174"/>
                    </a:ext>
                  </a:extLst>
                </a:gridCol>
                <a:gridCol w="822960">
                  <a:extLst>
                    <a:ext uri="{9D8B030D-6E8A-4147-A177-3AD203B41FA5}">
                      <a16:colId xmlns:a16="http://schemas.microsoft.com/office/drawing/2014/main" val="2267876479"/>
                    </a:ext>
                  </a:extLst>
                </a:gridCol>
                <a:gridCol w="329184">
                  <a:extLst>
                    <a:ext uri="{9D8B030D-6E8A-4147-A177-3AD203B41FA5}">
                      <a16:colId xmlns:a16="http://schemas.microsoft.com/office/drawing/2014/main" val="922039581"/>
                    </a:ext>
                  </a:extLst>
                </a:gridCol>
                <a:gridCol w="822960">
                  <a:extLst>
                    <a:ext uri="{9D8B030D-6E8A-4147-A177-3AD203B41FA5}">
                      <a16:colId xmlns:a16="http://schemas.microsoft.com/office/drawing/2014/main" val="386253111"/>
                    </a:ext>
                  </a:extLst>
                </a:gridCol>
                <a:gridCol w="822960">
                  <a:extLst>
                    <a:ext uri="{9D8B030D-6E8A-4147-A177-3AD203B41FA5}">
                      <a16:colId xmlns:a16="http://schemas.microsoft.com/office/drawing/2014/main" val="508995043"/>
                    </a:ext>
                  </a:extLst>
                </a:gridCol>
                <a:gridCol w="822960">
                  <a:extLst>
                    <a:ext uri="{9D8B030D-6E8A-4147-A177-3AD203B41FA5}">
                      <a16:colId xmlns:a16="http://schemas.microsoft.com/office/drawing/2014/main" val="2150874666"/>
                    </a:ext>
                  </a:extLst>
                </a:gridCol>
                <a:gridCol w="822960">
                  <a:extLst>
                    <a:ext uri="{9D8B030D-6E8A-4147-A177-3AD203B41FA5}">
                      <a16:colId xmlns:a16="http://schemas.microsoft.com/office/drawing/2014/main" val="3550827729"/>
                    </a:ext>
                  </a:extLst>
                </a:gridCol>
                <a:gridCol w="822960">
                  <a:extLst>
                    <a:ext uri="{9D8B030D-6E8A-4147-A177-3AD203B41FA5}">
                      <a16:colId xmlns:a16="http://schemas.microsoft.com/office/drawing/2014/main" val="3247990764"/>
                    </a:ext>
                  </a:extLst>
                </a:gridCol>
                <a:gridCol w="822960">
                  <a:extLst>
                    <a:ext uri="{9D8B030D-6E8A-4147-A177-3AD203B41FA5}">
                      <a16:colId xmlns:a16="http://schemas.microsoft.com/office/drawing/2014/main" val="1015037198"/>
                    </a:ext>
                  </a:extLst>
                </a:gridCol>
                <a:gridCol w="822960">
                  <a:extLst>
                    <a:ext uri="{9D8B030D-6E8A-4147-A177-3AD203B41FA5}">
                      <a16:colId xmlns:a16="http://schemas.microsoft.com/office/drawing/2014/main" val="28027991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410625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86421145"/>
                  </a:ext>
                </a:extLst>
              </a:tr>
            </a:tbl>
          </a:graphicData>
        </a:graphic>
      </p:graphicFrame>
      <p:sp>
        <p:nvSpPr>
          <p:cNvPr id="4" name="Text Placeholder 3">
            <a:extLst>
              <a:ext uri="{FF2B5EF4-FFF2-40B4-BE49-F238E27FC236}">
                <a16:creationId xmlns:a16="http://schemas.microsoft.com/office/drawing/2014/main" id="{E14C4BB2-CE3B-422E-B974-F5CC47F4270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72466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2A6C0-0EE7-4503-AC1A-043EC89F772A}"/>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1FC4E805-B232-4DF7-9EE7-E83F2553E81A}"/>
              </a:ext>
            </a:extLst>
          </p:cNvPr>
          <p:cNvGraphicFramePr>
            <a:graphicFrameLocks noGrp="1"/>
          </p:cNvGraphicFramePr>
          <p:nvPr>
            <p:ph type="tbl" sz="quarter" idx="13"/>
            <p:extLst>
              <p:ext uri="{D42A27DB-BD31-4B8C-83A1-F6EECF244321}">
                <p14:modId xmlns:p14="http://schemas.microsoft.com/office/powerpoint/2010/main" val="16484426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61193264"/>
                    </a:ext>
                  </a:extLst>
                </a:gridCol>
                <a:gridCol w="822960">
                  <a:extLst>
                    <a:ext uri="{9D8B030D-6E8A-4147-A177-3AD203B41FA5}">
                      <a16:colId xmlns:a16="http://schemas.microsoft.com/office/drawing/2014/main" val="3591320599"/>
                    </a:ext>
                  </a:extLst>
                </a:gridCol>
                <a:gridCol w="329184">
                  <a:extLst>
                    <a:ext uri="{9D8B030D-6E8A-4147-A177-3AD203B41FA5}">
                      <a16:colId xmlns:a16="http://schemas.microsoft.com/office/drawing/2014/main" val="1882843023"/>
                    </a:ext>
                  </a:extLst>
                </a:gridCol>
                <a:gridCol w="822960">
                  <a:extLst>
                    <a:ext uri="{9D8B030D-6E8A-4147-A177-3AD203B41FA5}">
                      <a16:colId xmlns:a16="http://schemas.microsoft.com/office/drawing/2014/main" val="3695975214"/>
                    </a:ext>
                  </a:extLst>
                </a:gridCol>
                <a:gridCol w="822960">
                  <a:extLst>
                    <a:ext uri="{9D8B030D-6E8A-4147-A177-3AD203B41FA5}">
                      <a16:colId xmlns:a16="http://schemas.microsoft.com/office/drawing/2014/main" val="593991596"/>
                    </a:ext>
                  </a:extLst>
                </a:gridCol>
                <a:gridCol w="822960">
                  <a:extLst>
                    <a:ext uri="{9D8B030D-6E8A-4147-A177-3AD203B41FA5}">
                      <a16:colId xmlns:a16="http://schemas.microsoft.com/office/drawing/2014/main" val="595118282"/>
                    </a:ext>
                  </a:extLst>
                </a:gridCol>
                <a:gridCol w="822960">
                  <a:extLst>
                    <a:ext uri="{9D8B030D-6E8A-4147-A177-3AD203B41FA5}">
                      <a16:colId xmlns:a16="http://schemas.microsoft.com/office/drawing/2014/main" val="2570015306"/>
                    </a:ext>
                  </a:extLst>
                </a:gridCol>
                <a:gridCol w="822960">
                  <a:extLst>
                    <a:ext uri="{9D8B030D-6E8A-4147-A177-3AD203B41FA5}">
                      <a16:colId xmlns:a16="http://schemas.microsoft.com/office/drawing/2014/main" val="894809921"/>
                    </a:ext>
                  </a:extLst>
                </a:gridCol>
                <a:gridCol w="822960">
                  <a:extLst>
                    <a:ext uri="{9D8B030D-6E8A-4147-A177-3AD203B41FA5}">
                      <a16:colId xmlns:a16="http://schemas.microsoft.com/office/drawing/2014/main" val="1149156119"/>
                    </a:ext>
                  </a:extLst>
                </a:gridCol>
                <a:gridCol w="822960">
                  <a:extLst>
                    <a:ext uri="{9D8B030D-6E8A-4147-A177-3AD203B41FA5}">
                      <a16:colId xmlns:a16="http://schemas.microsoft.com/office/drawing/2014/main" val="5066946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319174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48066398"/>
                  </a:ext>
                </a:extLst>
              </a:tr>
            </a:tbl>
          </a:graphicData>
        </a:graphic>
      </p:graphicFrame>
      <p:sp>
        <p:nvSpPr>
          <p:cNvPr id="4" name="Text Placeholder 3">
            <a:extLst>
              <a:ext uri="{FF2B5EF4-FFF2-40B4-BE49-F238E27FC236}">
                <a16:creationId xmlns:a16="http://schemas.microsoft.com/office/drawing/2014/main" id="{A8956365-AFC6-4F40-BFA9-E4B7918C645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057680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36CE-4697-4CDF-ACCC-F3A11454FC89}"/>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408A22EB-0B36-41A7-859E-89D1A648DD3E}"/>
              </a:ext>
            </a:extLst>
          </p:cNvPr>
          <p:cNvGraphicFramePr>
            <a:graphicFrameLocks noGrp="1"/>
          </p:cNvGraphicFramePr>
          <p:nvPr>
            <p:ph type="tbl" sz="quarter" idx="13"/>
            <p:extLst>
              <p:ext uri="{D42A27DB-BD31-4B8C-83A1-F6EECF244321}">
                <p14:modId xmlns:p14="http://schemas.microsoft.com/office/powerpoint/2010/main" val="3559027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6131119"/>
                    </a:ext>
                  </a:extLst>
                </a:gridCol>
                <a:gridCol w="822960">
                  <a:extLst>
                    <a:ext uri="{9D8B030D-6E8A-4147-A177-3AD203B41FA5}">
                      <a16:colId xmlns:a16="http://schemas.microsoft.com/office/drawing/2014/main" val="3444803696"/>
                    </a:ext>
                  </a:extLst>
                </a:gridCol>
                <a:gridCol w="329184">
                  <a:extLst>
                    <a:ext uri="{9D8B030D-6E8A-4147-A177-3AD203B41FA5}">
                      <a16:colId xmlns:a16="http://schemas.microsoft.com/office/drawing/2014/main" val="3356843593"/>
                    </a:ext>
                  </a:extLst>
                </a:gridCol>
                <a:gridCol w="822960">
                  <a:extLst>
                    <a:ext uri="{9D8B030D-6E8A-4147-A177-3AD203B41FA5}">
                      <a16:colId xmlns:a16="http://schemas.microsoft.com/office/drawing/2014/main" val="621284024"/>
                    </a:ext>
                  </a:extLst>
                </a:gridCol>
                <a:gridCol w="822960">
                  <a:extLst>
                    <a:ext uri="{9D8B030D-6E8A-4147-A177-3AD203B41FA5}">
                      <a16:colId xmlns:a16="http://schemas.microsoft.com/office/drawing/2014/main" val="2795691941"/>
                    </a:ext>
                  </a:extLst>
                </a:gridCol>
                <a:gridCol w="822960">
                  <a:extLst>
                    <a:ext uri="{9D8B030D-6E8A-4147-A177-3AD203B41FA5}">
                      <a16:colId xmlns:a16="http://schemas.microsoft.com/office/drawing/2014/main" val="2571738064"/>
                    </a:ext>
                  </a:extLst>
                </a:gridCol>
                <a:gridCol w="822960">
                  <a:extLst>
                    <a:ext uri="{9D8B030D-6E8A-4147-A177-3AD203B41FA5}">
                      <a16:colId xmlns:a16="http://schemas.microsoft.com/office/drawing/2014/main" val="1662459223"/>
                    </a:ext>
                  </a:extLst>
                </a:gridCol>
                <a:gridCol w="822960">
                  <a:extLst>
                    <a:ext uri="{9D8B030D-6E8A-4147-A177-3AD203B41FA5}">
                      <a16:colId xmlns:a16="http://schemas.microsoft.com/office/drawing/2014/main" val="1420279704"/>
                    </a:ext>
                  </a:extLst>
                </a:gridCol>
                <a:gridCol w="822960">
                  <a:extLst>
                    <a:ext uri="{9D8B030D-6E8A-4147-A177-3AD203B41FA5}">
                      <a16:colId xmlns:a16="http://schemas.microsoft.com/office/drawing/2014/main" val="650254294"/>
                    </a:ext>
                  </a:extLst>
                </a:gridCol>
                <a:gridCol w="822960">
                  <a:extLst>
                    <a:ext uri="{9D8B030D-6E8A-4147-A177-3AD203B41FA5}">
                      <a16:colId xmlns:a16="http://schemas.microsoft.com/office/drawing/2014/main" val="8987720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359885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84356615"/>
                  </a:ext>
                </a:extLst>
              </a:tr>
            </a:tbl>
          </a:graphicData>
        </a:graphic>
      </p:graphicFrame>
      <p:sp>
        <p:nvSpPr>
          <p:cNvPr id="4" name="Text Placeholder 3">
            <a:extLst>
              <a:ext uri="{FF2B5EF4-FFF2-40B4-BE49-F238E27FC236}">
                <a16:creationId xmlns:a16="http://schemas.microsoft.com/office/drawing/2014/main" id="{31055E7A-FDB7-4ABA-92B2-367FD79D0D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37850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8BCC-D0B7-4EE1-981D-25F60900BBC9}"/>
              </a:ext>
            </a:extLst>
          </p:cNvPr>
          <p:cNvSpPr>
            <a:spLocks noGrp="1"/>
          </p:cNvSpPr>
          <p:nvPr>
            <p:ph type="title"/>
          </p:nvPr>
        </p:nvSpPr>
        <p:spPr/>
        <p:txBody>
          <a:bodyPr/>
          <a:lstStyle/>
          <a:p>
            <a:r>
              <a:rPr lang="en-US"/>
              <a:t>Facebook Posting Summary  | Emaar Misr</a:t>
            </a:r>
          </a:p>
        </p:txBody>
      </p:sp>
      <p:graphicFrame>
        <p:nvGraphicFramePr>
          <p:cNvPr id="5" name="Table Placeholder 4">
            <a:extLst>
              <a:ext uri="{FF2B5EF4-FFF2-40B4-BE49-F238E27FC236}">
                <a16:creationId xmlns:a16="http://schemas.microsoft.com/office/drawing/2014/main" id="{4C886A2B-51EC-401A-AD36-B3B4DF4D5F05}"/>
              </a:ext>
            </a:extLst>
          </p:cNvPr>
          <p:cNvGraphicFramePr>
            <a:graphicFrameLocks noGrp="1"/>
          </p:cNvGraphicFramePr>
          <p:nvPr>
            <p:ph type="tbl" sz="quarter" idx="13"/>
            <p:extLst>
              <p:ext uri="{D42A27DB-BD31-4B8C-83A1-F6EECF244321}">
                <p14:modId xmlns:p14="http://schemas.microsoft.com/office/powerpoint/2010/main" val="23760024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89804803"/>
                    </a:ext>
                  </a:extLst>
                </a:gridCol>
                <a:gridCol w="822960">
                  <a:extLst>
                    <a:ext uri="{9D8B030D-6E8A-4147-A177-3AD203B41FA5}">
                      <a16:colId xmlns:a16="http://schemas.microsoft.com/office/drawing/2014/main" val="1939377492"/>
                    </a:ext>
                  </a:extLst>
                </a:gridCol>
                <a:gridCol w="905256">
                  <a:extLst>
                    <a:ext uri="{9D8B030D-6E8A-4147-A177-3AD203B41FA5}">
                      <a16:colId xmlns:a16="http://schemas.microsoft.com/office/drawing/2014/main" val="3672336012"/>
                    </a:ext>
                  </a:extLst>
                </a:gridCol>
                <a:gridCol w="987552">
                  <a:extLst>
                    <a:ext uri="{9D8B030D-6E8A-4147-A177-3AD203B41FA5}">
                      <a16:colId xmlns:a16="http://schemas.microsoft.com/office/drawing/2014/main" val="309660858"/>
                    </a:ext>
                  </a:extLst>
                </a:gridCol>
                <a:gridCol w="822960">
                  <a:extLst>
                    <a:ext uri="{9D8B030D-6E8A-4147-A177-3AD203B41FA5}">
                      <a16:colId xmlns:a16="http://schemas.microsoft.com/office/drawing/2014/main" val="2218789195"/>
                    </a:ext>
                  </a:extLst>
                </a:gridCol>
                <a:gridCol w="905256">
                  <a:extLst>
                    <a:ext uri="{9D8B030D-6E8A-4147-A177-3AD203B41FA5}">
                      <a16:colId xmlns:a16="http://schemas.microsoft.com/office/drawing/2014/main" val="2293940044"/>
                    </a:ext>
                  </a:extLst>
                </a:gridCol>
                <a:gridCol w="822960">
                  <a:extLst>
                    <a:ext uri="{9D8B030D-6E8A-4147-A177-3AD203B41FA5}">
                      <a16:colId xmlns:a16="http://schemas.microsoft.com/office/drawing/2014/main" val="296945384"/>
                    </a:ext>
                  </a:extLst>
                </a:gridCol>
                <a:gridCol w="905256">
                  <a:extLst>
                    <a:ext uri="{9D8B030D-6E8A-4147-A177-3AD203B41FA5}">
                      <a16:colId xmlns:a16="http://schemas.microsoft.com/office/drawing/2014/main" val="423640880"/>
                    </a:ext>
                  </a:extLst>
                </a:gridCol>
                <a:gridCol w="822960">
                  <a:extLst>
                    <a:ext uri="{9D8B030D-6E8A-4147-A177-3AD203B41FA5}">
                      <a16:colId xmlns:a16="http://schemas.microsoft.com/office/drawing/2014/main" val="2086451249"/>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Avg. Organic Reach</a:t>
                      </a:r>
                    </a:p>
                  </a:txBody>
                  <a:tcPr/>
                </a:tc>
                <a:tc>
                  <a:txBody>
                    <a:bodyPr/>
                    <a:lstStyle/>
                    <a:p>
                      <a:r>
                        <a:rPr lang="en-US" sz="1000"/>
                        <a:t>Avg. ER</a:t>
                      </a:r>
                    </a:p>
                  </a:txBody>
                  <a:tcPr/>
                </a:tc>
                <a:tc>
                  <a:txBody>
                    <a:bodyPr/>
                    <a:lstStyle/>
                    <a:p>
                      <a:r>
                        <a:rPr lang="en-US" sz="1000"/>
                        <a:t>Avg. IR</a:t>
                      </a:r>
                    </a:p>
                  </a:txBody>
                  <a:tcPr/>
                </a:tc>
                <a:tc>
                  <a:txBody>
                    <a:bodyPr/>
                    <a:lstStyle/>
                    <a:p>
                      <a:r>
                        <a:rPr lang="en-US" sz="1000"/>
                        <a:t>VV</a:t>
                      </a:r>
                    </a:p>
                  </a:txBody>
                  <a:tcPr/>
                </a:tc>
                <a:tc>
                  <a:txBody>
                    <a:bodyPr/>
                    <a:lstStyle/>
                    <a:p>
                      <a:r>
                        <a:rPr lang="en-US" sz="1000"/>
                        <a:t>Avg. VTR</a:t>
                      </a:r>
                    </a:p>
                  </a:txBody>
                  <a:tcPr/>
                </a:tc>
                <a:tc>
                  <a:txBody>
                    <a:bodyPr/>
                    <a:lstStyle/>
                    <a:p>
                      <a:r>
                        <a:rPr lang="en-US" sz="1000"/>
                        <a:t>Avg. IR</a:t>
                      </a:r>
                    </a:p>
                  </a:txBody>
                  <a:tcPr/>
                </a:tc>
                <a:extLst>
                  <a:ext uri="{0D108BD9-81ED-4DB2-BD59-A6C34878D82A}">
                    <a16:rowId xmlns:a16="http://schemas.microsoft.com/office/drawing/2014/main" val="96725446"/>
                  </a:ext>
                </a:extLst>
              </a:tr>
              <a:tr h="370840">
                <a:tc>
                  <a:txBody>
                    <a:bodyPr/>
                    <a:lstStyle/>
                    <a:p>
                      <a:r>
                        <a:rPr lang="en-US" sz="1000"/>
                        <a:t>Video</a:t>
                      </a:r>
                    </a:p>
                  </a:txBody>
                  <a:tcPr/>
                </a:tc>
                <a:tc>
                  <a:txBody>
                    <a:bodyPr/>
                    <a:lstStyle/>
                    <a:p>
                      <a:r>
                        <a:rPr lang="en-US" sz="1000"/>
                        <a:t>7</a:t>
                      </a:r>
                    </a:p>
                  </a:txBody>
                  <a:tcPr/>
                </a:tc>
                <a:tc>
                  <a:txBody>
                    <a:bodyPr/>
                    <a:lstStyle/>
                    <a:p>
                      <a:r>
                        <a:rPr lang="en-US" sz="1000"/>
                        <a:t>71646</a:t>
                      </a:r>
                    </a:p>
                  </a:txBody>
                  <a:tcPr/>
                </a:tc>
                <a:tc>
                  <a:txBody>
                    <a:bodyPr/>
                    <a:lstStyle/>
                    <a:p>
                      <a:r>
                        <a:rPr lang="en-US" sz="1000"/>
                        <a:t>3983.5714285714</a:t>
                      </a:r>
                    </a:p>
                  </a:txBody>
                  <a:tcPr/>
                </a:tc>
                <a:tc>
                  <a:txBody>
                    <a:bodyPr/>
                    <a:lstStyle/>
                    <a:p>
                      <a:r>
                        <a:rPr lang="en-US" sz="1000"/>
                        <a:t>32 %</a:t>
                      </a:r>
                    </a:p>
                  </a:txBody>
                  <a:tcPr/>
                </a:tc>
                <a:tc>
                  <a:txBody>
                    <a:bodyPr/>
                    <a:lstStyle/>
                    <a:p>
                      <a:r>
                        <a:rPr lang="en-US" sz="1000"/>
                        <a:t>0 %</a:t>
                      </a:r>
                    </a:p>
                  </a:txBody>
                  <a:tcPr/>
                </a:tc>
                <a:tc>
                  <a:txBody>
                    <a:bodyPr/>
                    <a:lstStyle/>
                    <a:p>
                      <a:r>
                        <a:rPr lang="en-US" sz="1000"/>
                        <a:t>442059</a:t>
                      </a:r>
                    </a:p>
                  </a:txBody>
                  <a:tcPr/>
                </a:tc>
                <a:tc>
                  <a:txBody>
                    <a:bodyPr/>
                    <a:lstStyle/>
                    <a:p>
                      <a:r>
                        <a:rPr lang="en-US" sz="1000"/>
                        <a:t>79 %</a:t>
                      </a:r>
                    </a:p>
                  </a:txBody>
                  <a:tcPr/>
                </a:tc>
                <a:tc>
                  <a:txBody>
                    <a:bodyPr/>
                    <a:lstStyle/>
                    <a:p>
                      <a:r>
                        <a:rPr lang="en-US" sz="1000"/>
                        <a:t>0 %</a:t>
                      </a:r>
                    </a:p>
                  </a:txBody>
                  <a:tcPr/>
                </a:tc>
                <a:extLst>
                  <a:ext uri="{0D108BD9-81ED-4DB2-BD59-A6C34878D82A}">
                    <a16:rowId xmlns:a16="http://schemas.microsoft.com/office/drawing/2014/main" val="375564239"/>
                  </a:ext>
                </a:extLst>
              </a:tr>
              <a:tr h="370840">
                <a:tc>
                  <a:txBody>
                    <a:bodyPr/>
                    <a:lstStyle/>
                    <a:p>
                      <a:r>
                        <a:rPr lang="en-US" sz="1000"/>
                        <a:t>Photo</a:t>
                      </a:r>
                    </a:p>
                  </a:txBody>
                  <a:tcPr/>
                </a:tc>
                <a:tc>
                  <a:txBody>
                    <a:bodyPr/>
                    <a:lstStyle/>
                    <a:p>
                      <a:r>
                        <a:rPr lang="en-US" sz="1000"/>
                        <a:t>9</a:t>
                      </a:r>
                    </a:p>
                  </a:txBody>
                  <a:tcPr/>
                </a:tc>
                <a:tc>
                  <a:txBody>
                    <a:bodyPr/>
                    <a:lstStyle/>
                    <a:p>
                      <a:r>
                        <a:rPr lang="en-US" sz="1000"/>
                        <a:t>51970.5</a:t>
                      </a:r>
                    </a:p>
                  </a:txBody>
                  <a:tcPr/>
                </a:tc>
                <a:tc>
                  <a:txBody>
                    <a:bodyPr/>
                    <a:lstStyle/>
                    <a:p>
                      <a:r>
                        <a:rPr lang="en-US" sz="1000"/>
                        <a:t>8449.375</a:t>
                      </a:r>
                    </a:p>
                  </a:txBody>
                  <a:tcPr/>
                </a:tc>
                <a:tc>
                  <a:txBody>
                    <a:bodyPr/>
                    <a:lstStyle/>
                    <a:p>
                      <a:r>
                        <a:rPr lang="en-US" sz="1000"/>
                        <a:t>3 %</a:t>
                      </a:r>
                    </a:p>
                  </a:txBody>
                  <a:tcPr/>
                </a:tc>
                <a:tc>
                  <a:txBody>
                    <a:bodyPr/>
                    <a:lstStyle/>
                    <a:p>
                      <a:r>
                        <a:rPr lang="en-US" sz="1000"/>
                        <a:t>1 %</a:t>
                      </a:r>
                    </a:p>
                  </a:txBody>
                  <a:tcPr/>
                </a:tc>
                <a:tc>
                  <a:txBody>
                    <a:bodyPr/>
                    <a:lstStyle/>
                    <a:p>
                      <a:r>
                        <a:rPr lang="en-US" sz="1000"/>
                        <a:t>0</a:t>
                      </a:r>
                    </a:p>
                  </a:txBody>
                  <a:tcPr/>
                </a:tc>
                <a:tc>
                  <a:txBody>
                    <a:bodyPr/>
                    <a:lstStyle/>
                    <a:p>
                      <a:r>
                        <a:rPr lang="en-US" sz="1000"/>
                        <a:t>0 %</a:t>
                      </a:r>
                    </a:p>
                  </a:txBody>
                  <a:tcPr/>
                </a:tc>
                <a:tc>
                  <a:txBody>
                    <a:bodyPr/>
                    <a:lstStyle/>
                    <a:p>
                      <a:r>
                        <a:rPr lang="en-US" sz="1000"/>
                        <a:t>1 %</a:t>
                      </a:r>
                    </a:p>
                  </a:txBody>
                  <a:tcPr/>
                </a:tc>
                <a:extLst>
                  <a:ext uri="{0D108BD9-81ED-4DB2-BD59-A6C34878D82A}">
                    <a16:rowId xmlns:a16="http://schemas.microsoft.com/office/drawing/2014/main" val="2911098794"/>
                  </a:ext>
                </a:extLst>
              </a:tr>
              <a:tr h="370840">
                <a:tc>
                  <a:txBody>
                    <a:bodyPr/>
                    <a:lstStyle/>
                    <a:p>
                      <a:r>
                        <a:rPr lang="en-US" sz="1000"/>
                        <a:t>Album</a:t>
                      </a:r>
                    </a:p>
                  </a:txBody>
                  <a:tcPr/>
                </a:tc>
                <a:tc>
                  <a:txBody>
                    <a:bodyPr/>
                    <a:lstStyle/>
                    <a:p>
                      <a:r>
                        <a:rPr lang="en-US" sz="1000"/>
                        <a:t>3</a:t>
                      </a:r>
                    </a:p>
                  </a:txBody>
                  <a:tcPr/>
                </a:tc>
                <a:tc>
                  <a:txBody>
                    <a:bodyPr/>
                    <a:lstStyle/>
                    <a:p>
                      <a:r>
                        <a:rPr lang="en-US" sz="1000"/>
                        <a:t>21711.666666667</a:t>
                      </a:r>
                    </a:p>
                  </a:txBody>
                  <a:tcPr/>
                </a:tc>
                <a:tc>
                  <a:txBody>
                    <a:bodyPr/>
                    <a:lstStyle/>
                    <a:p>
                      <a:r>
                        <a:rPr lang="en-US" sz="1000"/>
                        <a:t>21711.666666667</a:t>
                      </a:r>
                    </a:p>
                  </a:txBody>
                  <a:tcPr/>
                </a:tc>
                <a:tc>
                  <a:txBody>
                    <a:bodyPr/>
                    <a:lstStyle/>
                    <a:p>
                      <a:r>
                        <a:rPr lang="en-US" sz="1000"/>
                        <a:t>2 %</a:t>
                      </a:r>
                    </a:p>
                  </a:txBody>
                  <a:tcPr/>
                </a:tc>
                <a:tc>
                  <a:txBody>
                    <a:bodyPr/>
                    <a:lstStyle/>
                    <a:p>
                      <a:r>
                        <a:rPr lang="en-US" sz="1000"/>
                        <a:t>0 %</a:t>
                      </a:r>
                    </a:p>
                  </a:txBody>
                  <a:tcPr/>
                </a:tc>
                <a:tc>
                  <a:txBody>
                    <a:bodyPr/>
                    <a:lstStyle/>
                    <a:p>
                      <a:r>
                        <a:rPr lang="en-US" sz="1000"/>
                        <a:t>0</a:t>
                      </a:r>
                    </a:p>
                  </a:txBody>
                  <a:tcPr/>
                </a:tc>
                <a:tc>
                  <a:txBody>
                    <a:bodyPr/>
                    <a:lstStyle/>
                    <a:p>
                      <a:r>
                        <a:rPr lang="en-US" sz="1000"/>
                        <a:t>0 %</a:t>
                      </a:r>
                    </a:p>
                  </a:txBody>
                  <a:tcPr/>
                </a:tc>
                <a:tc>
                  <a:txBody>
                    <a:bodyPr/>
                    <a:lstStyle/>
                    <a:p>
                      <a:r>
                        <a:rPr lang="en-US" sz="1000"/>
                        <a:t>0 %</a:t>
                      </a:r>
                    </a:p>
                  </a:txBody>
                  <a:tcPr/>
                </a:tc>
                <a:extLst>
                  <a:ext uri="{0D108BD9-81ED-4DB2-BD59-A6C34878D82A}">
                    <a16:rowId xmlns:a16="http://schemas.microsoft.com/office/drawing/2014/main" val="3633866346"/>
                  </a:ext>
                </a:extLst>
              </a:tr>
            </a:tbl>
          </a:graphicData>
        </a:graphic>
      </p:graphicFrame>
      <p:sp>
        <p:nvSpPr>
          <p:cNvPr id="4" name="Text Placeholder 3">
            <a:extLst>
              <a:ext uri="{FF2B5EF4-FFF2-40B4-BE49-F238E27FC236}">
                <a16:creationId xmlns:a16="http://schemas.microsoft.com/office/drawing/2014/main" id="{2DD306D4-874C-44D1-A60B-B2AEA2EFB72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726994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C5F86-2D3E-40AD-BEE0-9BDE478FBF2A}"/>
              </a:ext>
            </a:extLst>
          </p:cNvPr>
          <p:cNvSpPr>
            <a:spLocks noGrp="1"/>
          </p:cNvSpPr>
          <p:nvPr>
            <p:ph type="title"/>
          </p:nvPr>
        </p:nvSpPr>
        <p:spPr/>
        <p:txBody>
          <a:bodyPr/>
          <a:lstStyle/>
          <a:p>
            <a:r>
              <a:rPr lang="en-US"/>
              <a:t>Facebook Competitors - Posts | Emaar Misr</a:t>
            </a:r>
          </a:p>
        </p:txBody>
      </p:sp>
      <p:graphicFrame>
        <p:nvGraphicFramePr>
          <p:cNvPr id="6" name="Chart Placeholder 5">
            <a:extLst>
              <a:ext uri="{FF2B5EF4-FFF2-40B4-BE49-F238E27FC236}">
                <a16:creationId xmlns:a16="http://schemas.microsoft.com/office/drawing/2014/main" id="{877D3148-5298-4F6C-AF5C-699B9DB4ED5E}"/>
              </a:ext>
            </a:extLst>
          </p:cNvPr>
          <p:cNvGraphicFramePr>
            <a:graphicFrameLocks noGrp="1"/>
          </p:cNvGraphicFramePr>
          <p:nvPr>
            <p:ph type="chart" sz="quarter" idx="13"/>
            <p:extLst>
              <p:ext uri="{D42A27DB-BD31-4B8C-83A1-F6EECF244321}">
                <p14:modId xmlns:p14="http://schemas.microsoft.com/office/powerpoint/2010/main" val="287809278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8957FB-20F4-4AD5-86CD-938B04D6BCB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F8CA15D-07E7-43E5-B2B3-635048756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227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CB975-9996-4E9E-B6DA-FC0DE27FC504}"/>
              </a:ext>
            </a:extLst>
          </p:cNvPr>
          <p:cNvSpPr>
            <a:spLocks noGrp="1"/>
          </p:cNvSpPr>
          <p:nvPr>
            <p:ph type="title"/>
          </p:nvPr>
        </p:nvSpPr>
        <p:spPr/>
        <p:txBody>
          <a:bodyPr/>
          <a:lstStyle/>
          <a:p>
            <a:r>
              <a:rPr lang="en-US"/>
              <a:t>Facebook Competitors - Fans | Emaar Misr</a:t>
            </a:r>
          </a:p>
        </p:txBody>
      </p:sp>
      <p:graphicFrame>
        <p:nvGraphicFramePr>
          <p:cNvPr id="6" name="Chart Placeholder 5">
            <a:extLst>
              <a:ext uri="{FF2B5EF4-FFF2-40B4-BE49-F238E27FC236}">
                <a16:creationId xmlns:a16="http://schemas.microsoft.com/office/drawing/2014/main" id="{4059DEE5-8C2C-4060-8ACA-D00A14B9978E}"/>
              </a:ext>
            </a:extLst>
          </p:cNvPr>
          <p:cNvGraphicFramePr>
            <a:graphicFrameLocks noGrp="1"/>
          </p:cNvGraphicFramePr>
          <p:nvPr>
            <p:ph type="chart" sz="quarter" idx="13"/>
            <p:extLst>
              <p:ext uri="{D42A27DB-BD31-4B8C-83A1-F6EECF244321}">
                <p14:modId xmlns:p14="http://schemas.microsoft.com/office/powerpoint/2010/main" val="386410704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34ACCA-8299-417E-A1DB-79B2028A324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6BEA698-CC22-4279-86DB-CC78660F7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606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E1AB2-3D0D-469A-A6EA-05548CD78945}"/>
              </a:ext>
            </a:extLst>
          </p:cNvPr>
          <p:cNvSpPr>
            <a:spLocks noGrp="1"/>
          </p:cNvSpPr>
          <p:nvPr>
            <p:ph type="title"/>
          </p:nvPr>
        </p:nvSpPr>
        <p:spPr/>
        <p:txBody>
          <a:bodyPr/>
          <a:lstStyle/>
          <a:p>
            <a:r>
              <a:rPr lang="en-US"/>
              <a:t>Facebook Competitors - Share of Fans | Emaar Misr</a:t>
            </a:r>
          </a:p>
        </p:txBody>
      </p:sp>
      <p:graphicFrame>
        <p:nvGraphicFramePr>
          <p:cNvPr id="6" name="Chart Placeholder 5">
            <a:extLst>
              <a:ext uri="{FF2B5EF4-FFF2-40B4-BE49-F238E27FC236}">
                <a16:creationId xmlns:a16="http://schemas.microsoft.com/office/drawing/2014/main" id="{51F45C18-E9AD-46EE-8168-4C0B5027AF79}"/>
              </a:ext>
            </a:extLst>
          </p:cNvPr>
          <p:cNvGraphicFramePr>
            <a:graphicFrameLocks noGrp="1"/>
          </p:cNvGraphicFramePr>
          <p:nvPr>
            <p:ph type="chart" sz="quarter" idx="13"/>
            <p:extLst>
              <p:ext uri="{D42A27DB-BD31-4B8C-83A1-F6EECF244321}">
                <p14:modId xmlns:p14="http://schemas.microsoft.com/office/powerpoint/2010/main" val="116171749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EB2F7A-A757-44A4-B0B4-066E2CF6896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78E20D5-5B38-457A-927A-95920938C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6322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80143-A322-4CB6-B1D5-59A6A7033943}"/>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0AB950EA-37D7-4B26-B076-D549BB983312}"/>
              </a:ext>
            </a:extLst>
          </p:cNvPr>
          <p:cNvGraphicFramePr>
            <a:graphicFrameLocks noGrp="1"/>
          </p:cNvGraphicFramePr>
          <p:nvPr>
            <p:ph type="tbl" sz="quarter" idx="13"/>
            <p:extLst>
              <p:ext uri="{D42A27DB-BD31-4B8C-83A1-F6EECF244321}">
                <p14:modId xmlns:p14="http://schemas.microsoft.com/office/powerpoint/2010/main" val="42948606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15995567"/>
                    </a:ext>
                  </a:extLst>
                </a:gridCol>
                <a:gridCol w="493776">
                  <a:extLst>
                    <a:ext uri="{9D8B030D-6E8A-4147-A177-3AD203B41FA5}">
                      <a16:colId xmlns:a16="http://schemas.microsoft.com/office/drawing/2014/main" val="2443997084"/>
                    </a:ext>
                  </a:extLst>
                </a:gridCol>
                <a:gridCol w="208280">
                  <a:extLst>
                    <a:ext uri="{9D8B030D-6E8A-4147-A177-3AD203B41FA5}">
                      <a16:colId xmlns:a16="http://schemas.microsoft.com/office/drawing/2014/main" val="1027790278"/>
                    </a:ext>
                  </a:extLst>
                </a:gridCol>
                <a:gridCol w="246888">
                  <a:extLst>
                    <a:ext uri="{9D8B030D-6E8A-4147-A177-3AD203B41FA5}">
                      <a16:colId xmlns:a16="http://schemas.microsoft.com/office/drawing/2014/main" val="2487645391"/>
                    </a:ext>
                  </a:extLst>
                </a:gridCol>
                <a:gridCol w="493776">
                  <a:extLst>
                    <a:ext uri="{9D8B030D-6E8A-4147-A177-3AD203B41FA5}">
                      <a16:colId xmlns:a16="http://schemas.microsoft.com/office/drawing/2014/main" val="2831806814"/>
                    </a:ext>
                  </a:extLst>
                </a:gridCol>
                <a:gridCol w="493776">
                  <a:extLst>
                    <a:ext uri="{9D8B030D-6E8A-4147-A177-3AD203B41FA5}">
                      <a16:colId xmlns:a16="http://schemas.microsoft.com/office/drawing/2014/main" val="4076409745"/>
                    </a:ext>
                  </a:extLst>
                </a:gridCol>
                <a:gridCol w="493776">
                  <a:extLst>
                    <a:ext uri="{9D8B030D-6E8A-4147-A177-3AD203B41FA5}">
                      <a16:colId xmlns:a16="http://schemas.microsoft.com/office/drawing/2014/main" val="3897154095"/>
                    </a:ext>
                  </a:extLst>
                </a:gridCol>
                <a:gridCol w="493776">
                  <a:extLst>
                    <a:ext uri="{9D8B030D-6E8A-4147-A177-3AD203B41FA5}">
                      <a16:colId xmlns:a16="http://schemas.microsoft.com/office/drawing/2014/main" val="1670645440"/>
                    </a:ext>
                  </a:extLst>
                </a:gridCol>
                <a:gridCol w="493776">
                  <a:extLst>
                    <a:ext uri="{9D8B030D-6E8A-4147-A177-3AD203B41FA5}">
                      <a16:colId xmlns:a16="http://schemas.microsoft.com/office/drawing/2014/main" val="2465932317"/>
                    </a:ext>
                  </a:extLst>
                </a:gridCol>
                <a:gridCol w="493776">
                  <a:extLst>
                    <a:ext uri="{9D8B030D-6E8A-4147-A177-3AD203B41FA5}">
                      <a16:colId xmlns:a16="http://schemas.microsoft.com/office/drawing/2014/main" val="1640622934"/>
                    </a:ext>
                  </a:extLst>
                </a:gridCol>
                <a:gridCol w="493776">
                  <a:extLst>
                    <a:ext uri="{9D8B030D-6E8A-4147-A177-3AD203B41FA5}">
                      <a16:colId xmlns:a16="http://schemas.microsoft.com/office/drawing/2014/main" val="167029666"/>
                    </a:ext>
                  </a:extLst>
                </a:gridCol>
                <a:gridCol w="493776">
                  <a:extLst>
                    <a:ext uri="{9D8B030D-6E8A-4147-A177-3AD203B41FA5}">
                      <a16:colId xmlns:a16="http://schemas.microsoft.com/office/drawing/2014/main" val="2598583645"/>
                    </a:ext>
                  </a:extLst>
                </a:gridCol>
                <a:gridCol w="493776">
                  <a:extLst>
                    <a:ext uri="{9D8B030D-6E8A-4147-A177-3AD203B41FA5}">
                      <a16:colId xmlns:a16="http://schemas.microsoft.com/office/drawing/2014/main" val="271015145"/>
                    </a:ext>
                  </a:extLst>
                </a:gridCol>
                <a:gridCol w="493776">
                  <a:extLst>
                    <a:ext uri="{9D8B030D-6E8A-4147-A177-3AD203B41FA5}">
                      <a16:colId xmlns:a16="http://schemas.microsoft.com/office/drawing/2014/main" val="2984258444"/>
                    </a:ext>
                  </a:extLst>
                </a:gridCol>
                <a:gridCol w="493776">
                  <a:extLst>
                    <a:ext uri="{9D8B030D-6E8A-4147-A177-3AD203B41FA5}">
                      <a16:colId xmlns:a16="http://schemas.microsoft.com/office/drawing/2014/main" val="3245958660"/>
                    </a:ext>
                  </a:extLst>
                </a:gridCol>
                <a:gridCol w="493776">
                  <a:extLst>
                    <a:ext uri="{9D8B030D-6E8A-4147-A177-3AD203B41FA5}">
                      <a16:colId xmlns:a16="http://schemas.microsoft.com/office/drawing/2014/main" val="40774944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84505263"/>
                  </a:ext>
                </a:extLst>
              </a:tr>
            </a:tbl>
          </a:graphicData>
        </a:graphic>
      </p:graphicFrame>
      <p:sp>
        <p:nvSpPr>
          <p:cNvPr id="4" name="Text Placeholder 3">
            <a:extLst>
              <a:ext uri="{FF2B5EF4-FFF2-40B4-BE49-F238E27FC236}">
                <a16:creationId xmlns:a16="http://schemas.microsoft.com/office/drawing/2014/main" id="{928B0CD5-D116-4F9F-8801-333234FE013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52879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C2D6A-DCDF-4745-BE57-86C2C57B78A2}"/>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1DB89882-8055-4E52-9766-EF02CBC00120}"/>
              </a:ext>
            </a:extLst>
          </p:cNvPr>
          <p:cNvGraphicFramePr>
            <a:graphicFrameLocks noGrp="1"/>
          </p:cNvGraphicFramePr>
          <p:nvPr>
            <p:ph type="tbl" sz="quarter" idx="13"/>
            <p:extLst>
              <p:ext uri="{D42A27DB-BD31-4B8C-83A1-F6EECF244321}">
                <p14:modId xmlns:p14="http://schemas.microsoft.com/office/powerpoint/2010/main" val="292708422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049788"/>
                    </a:ext>
                  </a:extLst>
                </a:gridCol>
                <a:gridCol w="493776">
                  <a:extLst>
                    <a:ext uri="{9D8B030D-6E8A-4147-A177-3AD203B41FA5}">
                      <a16:colId xmlns:a16="http://schemas.microsoft.com/office/drawing/2014/main" val="206317389"/>
                    </a:ext>
                  </a:extLst>
                </a:gridCol>
                <a:gridCol w="208280">
                  <a:extLst>
                    <a:ext uri="{9D8B030D-6E8A-4147-A177-3AD203B41FA5}">
                      <a16:colId xmlns:a16="http://schemas.microsoft.com/office/drawing/2014/main" val="4011706287"/>
                    </a:ext>
                  </a:extLst>
                </a:gridCol>
                <a:gridCol w="246888">
                  <a:extLst>
                    <a:ext uri="{9D8B030D-6E8A-4147-A177-3AD203B41FA5}">
                      <a16:colId xmlns:a16="http://schemas.microsoft.com/office/drawing/2014/main" val="3219260701"/>
                    </a:ext>
                  </a:extLst>
                </a:gridCol>
                <a:gridCol w="493776">
                  <a:extLst>
                    <a:ext uri="{9D8B030D-6E8A-4147-A177-3AD203B41FA5}">
                      <a16:colId xmlns:a16="http://schemas.microsoft.com/office/drawing/2014/main" val="3678616089"/>
                    </a:ext>
                  </a:extLst>
                </a:gridCol>
                <a:gridCol w="493776">
                  <a:extLst>
                    <a:ext uri="{9D8B030D-6E8A-4147-A177-3AD203B41FA5}">
                      <a16:colId xmlns:a16="http://schemas.microsoft.com/office/drawing/2014/main" val="3594606922"/>
                    </a:ext>
                  </a:extLst>
                </a:gridCol>
                <a:gridCol w="493776">
                  <a:extLst>
                    <a:ext uri="{9D8B030D-6E8A-4147-A177-3AD203B41FA5}">
                      <a16:colId xmlns:a16="http://schemas.microsoft.com/office/drawing/2014/main" val="1018021145"/>
                    </a:ext>
                  </a:extLst>
                </a:gridCol>
                <a:gridCol w="493776">
                  <a:extLst>
                    <a:ext uri="{9D8B030D-6E8A-4147-A177-3AD203B41FA5}">
                      <a16:colId xmlns:a16="http://schemas.microsoft.com/office/drawing/2014/main" val="560431742"/>
                    </a:ext>
                  </a:extLst>
                </a:gridCol>
                <a:gridCol w="493776">
                  <a:extLst>
                    <a:ext uri="{9D8B030D-6E8A-4147-A177-3AD203B41FA5}">
                      <a16:colId xmlns:a16="http://schemas.microsoft.com/office/drawing/2014/main" val="2121569758"/>
                    </a:ext>
                  </a:extLst>
                </a:gridCol>
                <a:gridCol w="493776">
                  <a:extLst>
                    <a:ext uri="{9D8B030D-6E8A-4147-A177-3AD203B41FA5}">
                      <a16:colId xmlns:a16="http://schemas.microsoft.com/office/drawing/2014/main" val="3540145999"/>
                    </a:ext>
                  </a:extLst>
                </a:gridCol>
                <a:gridCol w="493776">
                  <a:extLst>
                    <a:ext uri="{9D8B030D-6E8A-4147-A177-3AD203B41FA5}">
                      <a16:colId xmlns:a16="http://schemas.microsoft.com/office/drawing/2014/main" val="2628737872"/>
                    </a:ext>
                  </a:extLst>
                </a:gridCol>
                <a:gridCol w="493776">
                  <a:extLst>
                    <a:ext uri="{9D8B030D-6E8A-4147-A177-3AD203B41FA5}">
                      <a16:colId xmlns:a16="http://schemas.microsoft.com/office/drawing/2014/main" val="1801345875"/>
                    </a:ext>
                  </a:extLst>
                </a:gridCol>
                <a:gridCol w="493776">
                  <a:extLst>
                    <a:ext uri="{9D8B030D-6E8A-4147-A177-3AD203B41FA5}">
                      <a16:colId xmlns:a16="http://schemas.microsoft.com/office/drawing/2014/main" val="1202572210"/>
                    </a:ext>
                  </a:extLst>
                </a:gridCol>
                <a:gridCol w="493776">
                  <a:extLst>
                    <a:ext uri="{9D8B030D-6E8A-4147-A177-3AD203B41FA5}">
                      <a16:colId xmlns:a16="http://schemas.microsoft.com/office/drawing/2014/main" val="2725750971"/>
                    </a:ext>
                  </a:extLst>
                </a:gridCol>
                <a:gridCol w="493776">
                  <a:extLst>
                    <a:ext uri="{9D8B030D-6E8A-4147-A177-3AD203B41FA5}">
                      <a16:colId xmlns:a16="http://schemas.microsoft.com/office/drawing/2014/main" val="95418980"/>
                    </a:ext>
                  </a:extLst>
                </a:gridCol>
                <a:gridCol w="493776">
                  <a:extLst>
                    <a:ext uri="{9D8B030D-6E8A-4147-A177-3AD203B41FA5}">
                      <a16:colId xmlns:a16="http://schemas.microsoft.com/office/drawing/2014/main" val="514202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958352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01753235"/>
                  </a:ext>
                </a:extLst>
              </a:tr>
            </a:tbl>
          </a:graphicData>
        </a:graphic>
      </p:graphicFrame>
      <p:sp>
        <p:nvSpPr>
          <p:cNvPr id="4" name="Text Placeholder 3">
            <a:extLst>
              <a:ext uri="{FF2B5EF4-FFF2-40B4-BE49-F238E27FC236}">
                <a16:creationId xmlns:a16="http://schemas.microsoft.com/office/drawing/2014/main" id="{0F5223F7-1D84-4AC8-89EE-46A2E772BB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946981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4B654-E71E-4EC7-AFE6-23E1CBFBAA75}"/>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D4C90409-0AF9-4937-80F0-EE69295E9A27}"/>
              </a:ext>
            </a:extLst>
          </p:cNvPr>
          <p:cNvGraphicFramePr>
            <a:graphicFrameLocks noGrp="1"/>
          </p:cNvGraphicFramePr>
          <p:nvPr>
            <p:ph type="tbl" sz="quarter" idx="13"/>
            <p:extLst>
              <p:ext uri="{D42A27DB-BD31-4B8C-83A1-F6EECF244321}">
                <p14:modId xmlns:p14="http://schemas.microsoft.com/office/powerpoint/2010/main" val="22685235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98722087"/>
                    </a:ext>
                  </a:extLst>
                </a:gridCol>
                <a:gridCol w="493776">
                  <a:extLst>
                    <a:ext uri="{9D8B030D-6E8A-4147-A177-3AD203B41FA5}">
                      <a16:colId xmlns:a16="http://schemas.microsoft.com/office/drawing/2014/main" val="1095345281"/>
                    </a:ext>
                  </a:extLst>
                </a:gridCol>
                <a:gridCol w="208280">
                  <a:extLst>
                    <a:ext uri="{9D8B030D-6E8A-4147-A177-3AD203B41FA5}">
                      <a16:colId xmlns:a16="http://schemas.microsoft.com/office/drawing/2014/main" val="3403832666"/>
                    </a:ext>
                  </a:extLst>
                </a:gridCol>
                <a:gridCol w="246888">
                  <a:extLst>
                    <a:ext uri="{9D8B030D-6E8A-4147-A177-3AD203B41FA5}">
                      <a16:colId xmlns:a16="http://schemas.microsoft.com/office/drawing/2014/main" val="3807098103"/>
                    </a:ext>
                  </a:extLst>
                </a:gridCol>
                <a:gridCol w="493776">
                  <a:extLst>
                    <a:ext uri="{9D8B030D-6E8A-4147-A177-3AD203B41FA5}">
                      <a16:colId xmlns:a16="http://schemas.microsoft.com/office/drawing/2014/main" val="3748908395"/>
                    </a:ext>
                  </a:extLst>
                </a:gridCol>
                <a:gridCol w="493776">
                  <a:extLst>
                    <a:ext uri="{9D8B030D-6E8A-4147-A177-3AD203B41FA5}">
                      <a16:colId xmlns:a16="http://schemas.microsoft.com/office/drawing/2014/main" val="730732690"/>
                    </a:ext>
                  </a:extLst>
                </a:gridCol>
                <a:gridCol w="493776">
                  <a:extLst>
                    <a:ext uri="{9D8B030D-6E8A-4147-A177-3AD203B41FA5}">
                      <a16:colId xmlns:a16="http://schemas.microsoft.com/office/drawing/2014/main" val="2947812274"/>
                    </a:ext>
                  </a:extLst>
                </a:gridCol>
                <a:gridCol w="493776">
                  <a:extLst>
                    <a:ext uri="{9D8B030D-6E8A-4147-A177-3AD203B41FA5}">
                      <a16:colId xmlns:a16="http://schemas.microsoft.com/office/drawing/2014/main" val="4102403400"/>
                    </a:ext>
                  </a:extLst>
                </a:gridCol>
                <a:gridCol w="493776">
                  <a:extLst>
                    <a:ext uri="{9D8B030D-6E8A-4147-A177-3AD203B41FA5}">
                      <a16:colId xmlns:a16="http://schemas.microsoft.com/office/drawing/2014/main" val="3600563391"/>
                    </a:ext>
                  </a:extLst>
                </a:gridCol>
                <a:gridCol w="493776">
                  <a:extLst>
                    <a:ext uri="{9D8B030D-6E8A-4147-A177-3AD203B41FA5}">
                      <a16:colId xmlns:a16="http://schemas.microsoft.com/office/drawing/2014/main" val="830263073"/>
                    </a:ext>
                  </a:extLst>
                </a:gridCol>
                <a:gridCol w="493776">
                  <a:extLst>
                    <a:ext uri="{9D8B030D-6E8A-4147-A177-3AD203B41FA5}">
                      <a16:colId xmlns:a16="http://schemas.microsoft.com/office/drawing/2014/main" val="4167585544"/>
                    </a:ext>
                  </a:extLst>
                </a:gridCol>
                <a:gridCol w="493776">
                  <a:extLst>
                    <a:ext uri="{9D8B030D-6E8A-4147-A177-3AD203B41FA5}">
                      <a16:colId xmlns:a16="http://schemas.microsoft.com/office/drawing/2014/main" val="4019778632"/>
                    </a:ext>
                  </a:extLst>
                </a:gridCol>
                <a:gridCol w="493776">
                  <a:extLst>
                    <a:ext uri="{9D8B030D-6E8A-4147-A177-3AD203B41FA5}">
                      <a16:colId xmlns:a16="http://schemas.microsoft.com/office/drawing/2014/main" val="450977900"/>
                    </a:ext>
                  </a:extLst>
                </a:gridCol>
                <a:gridCol w="493776">
                  <a:extLst>
                    <a:ext uri="{9D8B030D-6E8A-4147-A177-3AD203B41FA5}">
                      <a16:colId xmlns:a16="http://schemas.microsoft.com/office/drawing/2014/main" val="2244059029"/>
                    </a:ext>
                  </a:extLst>
                </a:gridCol>
                <a:gridCol w="493776">
                  <a:extLst>
                    <a:ext uri="{9D8B030D-6E8A-4147-A177-3AD203B41FA5}">
                      <a16:colId xmlns:a16="http://schemas.microsoft.com/office/drawing/2014/main" val="494550617"/>
                    </a:ext>
                  </a:extLst>
                </a:gridCol>
                <a:gridCol w="493776">
                  <a:extLst>
                    <a:ext uri="{9D8B030D-6E8A-4147-A177-3AD203B41FA5}">
                      <a16:colId xmlns:a16="http://schemas.microsoft.com/office/drawing/2014/main" val="29908072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16303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90034091"/>
                  </a:ext>
                </a:extLst>
              </a:tr>
            </a:tbl>
          </a:graphicData>
        </a:graphic>
      </p:graphicFrame>
      <p:sp>
        <p:nvSpPr>
          <p:cNvPr id="4" name="Text Placeholder 3">
            <a:extLst>
              <a:ext uri="{FF2B5EF4-FFF2-40B4-BE49-F238E27FC236}">
                <a16:creationId xmlns:a16="http://schemas.microsoft.com/office/drawing/2014/main" id="{7F8462CD-97EC-4787-BCC0-35762D768F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935967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6734E-6AF4-47AA-9882-F608B99EFBE0}"/>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745F16C6-73AB-4E45-AE3A-A8E989C2DE3B}"/>
              </a:ext>
            </a:extLst>
          </p:cNvPr>
          <p:cNvGraphicFramePr>
            <a:graphicFrameLocks noGrp="1"/>
          </p:cNvGraphicFramePr>
          <p:nvPr>
            <p:ph type="tbl" sz="quarter" idx="13"/>
            <p:extLst>
              <p:ext uri="{D42A27DB-BD31-4B8C-83A1-F6EECF244321}">
                <p14:modId xmlns:p14="http://schemas.microsoft.com/office/powerpoint/2010/main" val="22824775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04926138"/>
                    </a:ext>
                  </a:extLst>
                </a:gridCol>
                <a:gridCol w="493776">
                  <a:extLst>
                    <a:ext uri="{9D8B030D-6E8A-4147-A177-3AD203B41FA5}">
                      <a16:colId xmlns:a16="http://schemas.microsoft.com/office/drawing/2014/main" val="1811407920"/>
                    </a:ext>
                  </a:extLst>
                </a:gridCol>
                <a:gridCol w="208280">
                  <a:extLst>
                    <a:ext uri="{9D8B030D-6E8A-4147-A177-3AD203B41FA5}">
                      <a16:colId xmlns:a16="http://schemas.microsoft.com/office/drawing/2014/main" val="2822503171"/>
                    </a:ext>
                  </a:extLst>
                </a:gridCol>
                <a:gridCol w="246888">
                  <a:extLst>
                    <a:ext uri="{9D8B030D-6E8A-4147-A177-3AD203B41FA5}">
                      <a16:colId xmlns:a16="http://schemas.microsoft.com/office/drawing/2014/main" val="2299280254"/>
                    </a:ext>
                  </a:extLst>
                </a:gridCol>
                <a:gridCol w="493776">
                  <a:extLst>
                    <a:ext uri="{9D8B030D-6E8A-4147-A177-3AD203B41FA5}">
                      <a16:colId xmlns:a16="http://schemas.microsoft.com/office/drawing/2014/main" val="1270413787"/>
                    </a:ext>
                  </a:extLst>
                </a:gridCol>
                <a:gridCol w="493776">
                  <a:extLst>
                    <a:ext uri="{9D8B030D-6E8A-4147-A177-3AD203B41FA5}">
                      <a16:colId xmlns:a16="http://schemas.microsoft.com/office/drawing/2014/main" val="2436130582"/>
                    </a:ext>
                  </a:extLst>
                </a:gridCol>
                <a:gridCol w="493776">
                  <a:extLst>
                    <a:ext uri="{9D8B030D-6E8A-4147-A177-3AD203B41FA5}">
                      <a16:colId xmlns:a16="http://schemas.microsoft.com/office/drawing/2014/main" val="1266996644"/>
                    </a:ext>
                  </a:extLst>
                </a:gridCol>
                <a:gridCol w="493776">
                  <a:extLst>
                    <a:ext uri="{9D8B030D-6E8A-4147-A177-3AD203B41FA5}">
                      <a16:colId xmlns:a16="http://schemas.microsoft.com/office/drawing/2014/main" val="1920280297"/>
                    </a:ext>
                  </a:extLst>
                </a:gridCol>
                <a:gridCol w="493776">
                  <a:extLst>
                    <a:ext uri="{9D8B030D-6E8A-4147-A177-3AD203B41FA5}">
                      <a16:colId xmlns:a16="http://schemas.microsoft.com/office/drawing/2014/main" val="1211766108"/>
                    </a:ext>
                  </a:extLst>
                </a:gridCol>
                <a:gridCol w="493776">
                  <a:extLst>
                    <a:ext uri="{9D8B030D-6E8A-4147-A177-3AD203B41FA5}">
                      <a16:colId xmlns:a16="http://schemas.microsoft.com/office/drawing/2014/main" val="1748009270"/>
                    </a:ext>
                  </a:extLst>
                </a:gridCol>
                <a:gridCol w="493776">
                  <a:extLst>
                    <a:ext uri="{9D8B030D-6E8A-4147-A177-3AD203B41FA5}">
                      <a16:colId xmlns:a16="http://schemas.microsoft.com/office/drawing/2014/main" val="2673392565"/>
                    </a:ext>
                  </a:extLst>
                </a:gridCol>
                <a:gridCol w="493776">
                  <a:extLst>
                    <a:ext uri="{9D8B030D-6E8A-4147-A177-3AD203B41FA5}">
                      <a16:colId xmlns:a16="http://schemas.microsoft.com/office/drawing/2014/main" val="2475806170"/>
                    </a:ext>
                  </a:extLst>
                </a:gridCol>
                <a:gridCol w="493776">
                  <a:extLst>
                    <a:ext uri="{9D8B030D-6E8A-4147-A177-3AD203B41FA5}">
                      <a16:colId xmlns:a16="http://schemas.microsoft.com/office/drawing/2014/main" val="767316053"/>
                    </a:ext>
                  </a:extLst>
                </a:gridCol>
                <a:gridCol w="493776">
                  <a:extLst>
                    <a:ext uri="{9D8B030D-6E8A-4147-A177-3AD203B41FA5}">
                      <a16:colId xmlns:a16="http://schemas.microsoft.com/office/drawing/2014/main" val="3142134576"/>
                    </a:ext>
                  </a:extLst>
                </a:gridCol>
                <a:gridCol w="493776">
                  <a:extLst>
                    <a:ext uri="{9D8B030D-6E8A-4147-A177-3AD203B41FA5}">
                      <a16:colId xmlns:a16="http://schemas.microsoft.com/office/drawing/2014/main" val="19887655"/>
                    </a:ext>
                  </a:extLst>
                </a:gridCol>
                <a:gridCol w="493776">
                  <a:extLst>
                    <a:ext uri="{9D8B030D-6E8A-4147-A177-3AD203B41FA5}">
                      <a16:colId xmlns:a16="http://schemas.microsoft.com/office/drawing/2014/main" val="25642406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755794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07765652"/>
                  </a:ext>
                </a:extLst>
              </a:tr>
            </a:tbl>
          </a:graphicData>
        </a:graphic>
      </p:graphicFrame>
      <p:sp>
        <p:nvSpPr>
          <p:cNvPr id="4" name="Text Placeholder 3">
            <a:extLst>
              <a:ext uri="{FF2B5EF4-FFF2-40B4-BE49-F238E27FC236}">
                <a16:creationId xmlns:a16="http://schemas.microsoft.com/office/drawing/2014/main" id="{21CA8515-0000-47E2-A569-1BC0BFCC873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532548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D051-A985-43EC-9B28-ED9E113D8974}"/>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EE849666-426F-444F-B041-B869A0F132FE}"/>
              </a:ext>
            </a:extLst>
          </p:cNvPr>
          <p:cNvGraphicFramePr>
            <a:graphicFrameLocks noGrp="1"/>
          </p:cNvGraphicFramePr>
          <p:nvPr>
            <p:ph type="tbl" sz="quarter" idx="13"/>
            <p:extLst>
              <p:ext uri="{D42A27DB-BD31-4B8C-83A1-F6EECF244321}">
                <p14:modId xmlns:p14="http://schemas.microsoft.com/office/powerpoint/2010/main" val="13156545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69643775"/>
                    </a:ext>
                  </a:extLst>
                </a:gridCol>
                <a:gridCol w="493776">
                  <a:extLst>
                    <a:ext uri="{9D8B030D-6E8A-4147-A177-3AD203B41FA5}">
                      <a16:colId xmlns:a16="http://schemas.microsoft.com/office/drawing/2014/main" val="192453657"/>
                    </a:ext>
                  </a:extLst>
                </a:gridCol>
                <a:gridCol w="208280">
                  <a:extLst>
                    <a:ext uri="{9D8B030D-6E8A-4147-A177-3AD203B41FA5}">
                      <a16:colId xmlns:a16="http://schemas.microsoft.com/office/drawing/2014/main" val="1996327213"/>
                    </a:ext>
                  </a:extLst>
                </a:gridCol>
                <a:gridCol w="246888">
                  <a:extLst>
                    <a:ext uri="{9D8B030D-6E8A-4147-A177-3AD203B41FA5}">
                      <a16:colId xmlns:a16="http://schemas.microsoft.com/office/drawing/2014/main" val="3010954867"/>
                    </a:ext>
                  </a:extLst>
                </a:gridCol>
                <a:gridCol w="493776">
                  <a:extLst>
                    <a:ext uri="{9D8B030D-6E8A-4147-A177-3AD203B41FA5}">
                      <a16:colId xmlns:a16="http://schemas.microsoft.com/office/drawing/2014/main" val="2312282679"/>
                    </a:ext>
                  </a:extLst>
                </a:gridCol>
                <a:gridCol w="493776">
                  <a:extLst>
                    <a:ext uri="{9D8B030D-6E8A-4147-A177-3AD203B41FA5}">
                      <a16:colId xmlns:a16="http://schemas.microsoft.com/office/drawing/2014/main" val="3550160311"/>
                    </a:ext>
                  </a:extLst>
                </a:gridCol>
                <a:gridCol w="493776">
                  <a:extLst>
                    <a:ext uri="{9D8B030D-6E8A-4147-A177-3AD203B41FA5}">
                      <a16:colId xmlns:a16="http://schemas.microsoft.com/office/drawing/2014/main" val="1128133433"/>
                    </a:ext>
                  </a:extLst>
                </a:gridCol>
                <a:gridCol w="493776">
                  <a:extLst>
                    <a:ext uri="{9D8B030D-6E8A-4147-A177-3AD203B41FA5}">
                      <a16:colId xmlns:a16="http://schemas.microsoft.com/office/drawing/2014/main" val="450712119"/>
                    </a:ext>
                  </a:extLst>
                </a:gridCol>
                <a:gridCol w="493776">
                  <a:extLst>
                    <a:ext uri="{9D8B030D-6E8A-4147-A177-3AD203B41FA5}">
                      <a16:colId xmlns:a16="http://schemas.microsoft.com/office/drawing/2014/main" val="4164514279"/>
                    </a:ext>
                  </a:extLst>
                </a:gridCol>
                <a:gridCol w="493776">
                  <a:extLst>
                    <a:ext uri="{9D8B030D-6E8A-4147-A177-3AD203B41FA5}">
                      <a16:colId xmlns:a16="http://schemas.microsoft.com/office/drawing/2014/main" val="2955259754"/>
                    </a:ext>
                  </a:extLst>
                </a:gridCol>
                <a:gridCol w="493776">
                  <a:extLst>
                    <a:ext uri="{9D8B030D-6E8A-4147-A177-3AD203B41FA5}">
                      <a16:colId xmlns:a16="http://schemas.microsoft.com/office/drawing/2014/main" val="3659387308"/>
                    </a:ext>
                  </a:extLst>
                </a:gridCol>
                <a:gridCol w="493776">
                  <a:extLst>
                    <a:ext uri="{9D8B030D-6E8A-4147-A177-3AD203B41FA5}">
                      <a16:colId xmlns:a16="http://schemas.microsoft.com/office/drawing/2014/main" val="319635307"/>
                    </a:ext>
                  </a:extLst>
                </a:gridCol>
                <a:gridCol w="493776">
                  <a:extLst>
                    <a:ext uri="{9D8B030D-6E8A-4147-A177-3AD203B41FA5}">
                      <a16:colId xmlns:a16="http://schemas.microsoft.com/office/drawing/2014/main" val="3614201212"/>
                    </a:ext>
                  </a:extLst>
                </a:gridCol>
                <a:gridCol w="493776">
                  <a:extLst>
                    <a:ext uri="{9D8B030D-6E8A-4147-A177-3AD203B41FA5}">
                      <a16:colId xmlns:a16="http://schemas.microsoft.com/office/drawing/2014/main" val="1830979015"/>
                    </a:ext>
                  </a:extLst>
                </a:gridCol>
                <a:gridCol w="493776">
                  <a:extLst>
                    <a:ext uri="{9D8B030D-6E8A-4147-A177-3AD203B41FA5}">
                      <a16:colId xmlns:a16="http://schemas.microsoft.com/office/drawing/2014/main" val="237378732"/>
                    </a:ext>
                  </a:extLst>
                </a:gridCol>
                <a:gridCol w="493776">
                  <a:extLst>
                    <a:ext uri="{9D8B030D-6E8A-4147-A177-3AD203B41FA5}">
                      <a16:colId xmlns:a16="http://schemas.microsoft.com/office/drawing/2014/main" val="41560072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332492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07788514"/>
                  </a:ext>
                </a:extLst>
              </a:tr>
            </a:tbl>
          </a:graphicData>
        </a:graphic>
      </p:graphicFrame>
      <p:sp>
        <p:nvSpPr>
          <p:cNvPr id="4" name="Text Placeholder 3">
            <a:extLst>
              <a:ext uri="{FF2B5EF4-FFF2-40B4-BE49-F238E27FC236}">
                <a16:creationId xmlns:a16="http://schemas.microsoft.com/office/drawing/2014/main" id="{8911F40B-3991-4121-8467-4E4D2CD3E4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40185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4008-EA4B-42F6-8689-76DDC846BA7F}"/>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754DA28A-9D81-4C4C-928B-8951436074C1}"/>
              </a:ext>
            </a:extLst>
          </p:cNvPr>
          <p:cNvGraphicFramePr>
            <a:graphicFrameLocks noGrp="1"/>
          </p:cNvGraphicFramePr>
          <p:nvPr>
            <p:ph type="tbl" sz="quarter" idx="13"/>
            <p:extLst>
              <p:ext uri="{D42A27DB-BD31-4B8C-83A1-F6EECF244321}">
                <p14:modId xmlns:p14="http://schemas.microsoft.com/office/powerpoint/2010/main" val="26902539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19419831"/>
                    </a:ext>
                  </a:extLst>
                </a:gridCol>
                <a:gridCol w="493776">
                  <a:extLst>
                    <a:ext uri="{9D8B030D-6E8A-4147-A177-3AD203B41FA5}">
                      <a16:colId xmlns:a16="http://schemas.microsoft.com/office/drawing/2014/main" val="4163324366"/>
                    </a:ext>
                  </a:extLst>
                </a:gridCol>
                <a:gridCol w="208280">
                  <a:extLst>
                    <a:ext uri="{9D8B030D-6E8A-4147-A177-3AD203B41FA5}">
                      <a16:colId xmlns:a16="http://schemas.microsoft.com/office/drawing/2014/main" val="2686379878"/>
                    </a:ext>
                  </a:extLst>
                </a:gridCol>
                <a:gridCol w="246888">
                  <a:extLst>
                    <a:ext uri="{9D8B030D-6E8A-4147-A177-3AD203B41FA5}">
                      <a16:colId xmlns:a16="http://schemas.microsoft.com/office/drawing/2014/main" val="1671962677"/>
                    </a:ext>
                  </a:extLst>
                </a:gridCol>
                <a:gridCol w="493776">
                  <a:extLst>
                    <a:ext uri="{9D8B030D-6E8A-4147-A177-3AD203B41FA5}">
                      <a16:colId xmlns:a16="http://schemas.microsoft.com/office/drawing/2014/main" val="2185059018"/>
                    </a:ext>
                  </a:extLst>
                </a:gridCol>
                <a:gridCol w="493776">
                  <a:extLst>
                    <a:ext uri="{9D8B030D-6E8A-4147-A177-3AD203B41FA5}">
                      <a16:colId xmlns:a16="http://schemas.microsoft.com/office/drawing/2014/main" val="271459329"/>
                    </a:ext>
                  </a:extLst>
                </a:gridCol>
                <a:gridCol w="493776">
                  <a:extLst>
                    <a:ext uri="{9D8B030D-6E8A-4147-A177-3AD203B41FA5}">
                      <a16:colId xmlns:a16="http://schemas.microsoft.com/office/drawing/2014/main" val="870166636"/>
                    </a:ext>
                  </a:extLst>
                </a:gridCol>
                <a:gridCol w="493776">
                  <a:extLst>
                    <a:ext uri="{9D8B030D-6E8A-4147-A177-3AD203B41FA5}">
                      <a16:colId xmlns:a16="http://schemas.microsoft.com/office/drawing/2014/main" val="2587636566"/>
                    </a:ext>
                  </a:extLst>
                </a:gridCol>
                <a:gridCol w="493776">
                  <a:extLst>
                    <a:ext uri="{9D8B030D-6E8A-4147-A177-3AD203B41FA5}">
                      <a16:colId xmlns:a16="http://schemas.microsoft.com/office/drawing/2014/main" val="4136975904"/>
                    </a:ext>
                  </a:extLst>
                </a:gridCol>
                <a:gridCol w="493776">
                  <a:extLst>
                    <a:ext uri="{9D8B030D-6E8A-4147-A177-3AD203B41FA5}">
                      <a16:colId xmlns:a16="http://schemas.microsoft.com/office/drawing/2014/main" val="3079864487"/>
                    </a:ext>
                  </a:extLst>
                </a:gridCol>
                <a:gridCol w="493776">
                  <a:extLst>
                    <a:ext uri="{9D8B030D-6E8A-4147-A177-3AD203B41FA5}">
                      <a16:colId xmlns:a16="http://schemas.microsoft.com/office/drawing/2014/main" val="2812165492"/>
                    </a:ext>
                  </a:extLst>
                </a:gridCol>
                <a:gridCol w="493776">
                  <a:extLst>
                    <a:ext uri="{9D8B030D-6E8A-4147-A177-3AD203B41FA5}">
                      <a16:colId xmlns:a16="http://schemas.microsoft.com/office/drawing/2014/main" val="2566388342"/>
                    </a:ext>
                  </a:extLst>
                </a:gridCol>
                <a:gridCol w="493776">
                  <a:extLst>
                    <a:ext uri="{9D8B030D-6E8A-4147-A177-3AD203B41FA5}">
                      <a16:colId xmlns:a16="http://schemas.microsoft.com/office/drawing/2014/main" val="2879029057"/>
                    </a:ext>
                  </a:extLst>
                </a:gridCol>
                <a:gridCol w="493776">
                  <a:extLst>
                    <a:ext uri="{9D8B030D-6E8A-4147-A177-3AD203B41FA5}">
                      <a16:colId xmlns:a16="http://schemas.microsoft.com/office/drawing/2014/main" val="1780699380"/>
                    </a:ext>
                  </a:extLst>
                </a:gridCol>
                <a:gridCol w="493776">
                  <a:extLst>
                    <a:ext uri="{9D8B030D-6E8A-4147-A177-3AD203B41FA5}">
                      <a16:colId xmlns:a16="http://schemas.microsoft.com/office/drawing/2014/main" val="1993351080"/>
                    </a:ext>
                  </a:extLst>
                </a:gridCol>
                <a:gridCol w="493776">
                  <a:extLst>
                    <a:ext uri="{9D8B030D-6E8A-4147-A177-3AD203B41FA5}">
                      <a16:colId xmlns:a16="http://schemas.microsoft.com/office/drawing/2014/main" val="19090729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893969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050198472"/>
                  </a:ext>
                </a:extLst>
              </a:tr>
            </a:tbl>
          </a:graphicData>
        </a:graphic>
      </p:graphicFrame>
      <p:sp>
        <p:nvSpPr>
          <p:cNvPr id="4" name="Text Placeholder 3">
            <a:extLst>
              <a:ext uri="{FF2B5EF4-FFF2-40B4-BE49-F238E27FC236}">
                <a16:creationId xmlns:a16="http://schemas.microsoft.com/office/drawing/2014/main" id="{DF56E780-CBEF-47CB-9474-E4FC4A85E4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72944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E4D98-0656-4ED1-8CF3-7AEB15F410D4}"/>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BC61CBEA-D725-45B3-9232-89DF2FE62731}"/>
              </a:ext>
            </a:extLst>
          </p:cNvPr>
          <p:cNvGraphicFramePr>
            <a:graphicFrameLocks noGrp="1"/>
          </p:cNvGraphicFramePr>
          <p:nvPr>
            <p:ph type="tbl" sz="quarter" idx="13"/>
            <p:extLst>
              <p:ext uri="{D42A27DB-BD31-4B8C-83A1-F6EECF244321}">
                <p14:modId xmlns:p14="http://schemas.microsoft.com/office/powerpoint/2010/main" val="21656484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9238439"/>
                    </a:ext>
                  </a:extLst>
                </a:gridCol>
                <a:gridCol w="493776">
                  <a:extLst>
                    <a:ext uri="{9D8B030D-6E8A-4147-A177-3AD203B41FA5}">
                      <a16:colId xmlns:a16="http://schemas.microsoft.com/office/drawing/2014/main" val="488510086"/>
                    </a:ext>
                  </a:extLst>
                </a:gridCol>
                <a:gridCol w="208280">
                  <a:extLst>
                    <a:ext uri="{9D8B030D-6E8A-4147-A177-3AD203B41FA5}">
                      <a16:colId xmlns:a16="http://schemas.microsoft.com/office/drawing/2014/main" val="2810119234"/>
                    </a:ext>
                  </a:extLst>
                </a:gridCol>
                <a:gridCol w="246888">
                  <a:extLst>
                    <a:ext uri="{9D8B030D-6E8A-4147-A177-3AD203B41FA5}">
                      <a16:colId xmlns:a16="http://schemas.microsoft.com/office/drawing/2014/main" val="2094839862"/>
                    </a:ext>
                  </a:extLst>
                </a:gridCol>
                <a:gridCol w="493776">
                  <a:extLst>
                    <a:ext uri="{9D8B030D-6E8A-4147-A177-3AD203B41FA5}">
                      <a16:colId xmlns:a16="http://schemas.microsoft.com/office/drawing/2014/main" val="3222810637"/>
                    </a:ext>
                  </a:extLst>
                </a:gridCol>
                <a:gridCol w="493776">
                  <a:extLst>
                    <a:ext uri="{9D8B030D-6E8A-4147-A177-3AD203B41FA5}">
                      <a16:colId xmlns:a16="http://schemas.microsoft.com/office/drawing/2014/main" val="246120131"/>
                    </a:ext>
                  </a:extLst>
                </a:gridCol>
                <a:gridCol w="493776">
                  <a:extLst>
                    <a:ext uri="{9D8B030D-6E8A-4147-A177-3AD203B41FA5}">
                      <a16:colId xmlns:a16="http://schemas.microsoft.com/office/drawing/2014/main" val="1863236007"/>
                    </a:ext>
                  </a:extLst>
                </a:gridCol>
                <a:gridCol w="493776">
                  <a:extLst>
                    <a:ext uri="{9D8B030D-6E8A-4147-A177-3AD203B41FA5}">
                      <a16:colId xmlns:a16="http://schemas.microsoft.com/office/drawing/2014/main" val="2399527353"/>
                    </a:ext>
                  </a:extLst>
                </a:gridCol>
                <a:gridCol w="493776">
                  <a:extLst>
                    <a:ext uri="{9D8B030D-6E8A-4147-A177-3AD203B41FA5}">
                      <a16:colId xmlns:a16="http://schemas.microsoft.com/office/drawing/2014/main" val="1798212693"/>
                    </a:ext>
                  </a:extLst>
                </a:gridCol>
                <a:gridCol w="493776">
                  <a:extLst>
                    <a:ext uri="{9D8B030D-6E8A-4147-A177-3AD203B41FA5}">
                      <a16:colId xmlns:a16="http://schemas.microsoft.com/office/drawing/2014/main" val="1742858644"/>
                    </a:ext>
                  </a:extLst>
                </a:gridCol>
                <a:gridCol w="493776">
                  <a:extLst>
                    <a:ext uri="{9D8B030D-6E8A-4147-A177-3AD203B41FA5}">
                      <a16:colId xmlns:a16="http://schemas.microsoft.com/office/drawing/2014/main" val="3468457219"/>
                    </a:ext>
                  </a:extLst>
                </a:gridCol>
                <a:gridCol w="493776">
                  <a:extLst>
                    <a:ext uri="{9D8B030D-6E8A-4147-A177-3AD203B41FA5}">
                      <a16:colId xmlns:a16="http://schemas.microsoft.com/office/drawing/2014/main" val="1530127672"/>
                    </a:ext>
                  </a:extLst>
                </a:gridCol>
                <a:gridCol w="493776">
                  <a:extLst>
                    <a:ext uri="{9D8B030D-6E8A-4147-A177-3AD203B41FA5}">
                      <a16:colId xmlns:a16="http://schemas.microsoft.com/office/drawing/2014/main" val="2870999054"/>
                    </a:ext>
                  </a:extLst>
                </a:gridCol>
                <a:gridCol w="493776">
                  <a:extLst>
                    <a:ext uri="{9D8B030D-6E8A-4147-A177-3AD203B41FA5}">
                      <a16:colId xmlns:a16="http://schemas.microsoft.com/office/drawing/2014/main" val="1116926280"/>
                    </a:ext>
                  </a:extLst>
                </a:gridCol>
                <a:gridCol w="493776">
                  <a:extLst>
                    <a:ext uri="{9D8B030D-6E8A-4147-A177-3AD203B41FA5}">
                      <a16:colId xmlns:a16="http://schemas.microsoft.com/office/drawing/2014/main" val="3255046577"/>
                    </a:ext>
                  </a:extLst>
                </a:gridCol>
                <a:gridCol w="493776">
                  <a:extLst>
                    <a:ext uri="{9D8B030D-6E8A-4147-A177-3AD203B41FA5}">
                      <a16:colId xmlns:a16="http://schemas.microsoft.com/office/drawing/2014/main" val="4747963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014172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90729294"/>
                  </a:ext>
                </a:extLst>
              </a:tr>
            </a:tbl>
          </a:graphicData>
        </a:graphic>
      </p:graphicFrame>
      <p:sp>
        <p:nvSpPr>
          <p:cNvPr id="4" name="Text Placeholder 3">
            <a:extLst>
              <a:ext uri="{FF2B5EF4-FFF2-40B4-BE49-F238E27FC236}">
                <a16:creationId xmlns:a16="http://schemas.microsoft.com/office/drawing/2014/main" id="{38F8343E-2658-4DF6-BC4E-E203F6C9574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515883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0372-770C-4BD3-85B6-AE654AE0F9F5}"/>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CF8D3E22-1EA6-41E9-8F4B-F7689301F5EC}"/>
              </a:ext>
            </a:extLst>
          </p:cNvPr>
          <p:cNvGraphicFramePr>
            <a:graphicFrameLocks noGrp="1"/>
          </p:cNvGraphicFramePr>
          <p:nvPr>
            <p:ph type="tbl" sz="quarter" idx="13"/>
            <p:extLst>
              <p:ext uri="{D42A27DB-BD31-4B8C-83A1-F6EECF244321}">
                <p14:modId xmlns:p14="http://schemas.microsoft.com/office/powerpoint/2010/main" val="9631040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72135640"/>
                    </a:ext>
                  </a:extLst>
                </a:gridCol>
                <a:gridCol w="493776">
                  <a:extLst>
                    <a:ext uri="{9D8B030D-6E8A-4147-A177-3AD203B41FA5}">
                      <a16:colId xmlns:a16="http://schemas.microsoft.com/office/drawing/2014/main" val="2621116669"/>
                    </a:ext>
                  </a:extLst>
                </a:gridCol>
                <a:gridCol w="208280">
                  <a:extLst>
                    <a:ext uri="{9D8B030D-6E8A-4147-A177-3AD203B41FA5}">
                      <a16:colId xmlns:a16="http://schemas.microsoft.com/office/drawing/2014/main" val="1621132755"/>
                    </a:ext>
                  </a:extLst>
                </a:gridCol>
                <a:gridCol w="246888">
                  <a:extLst>
                    <a:ext uri="{9D8B030D-6E8A-4147-A177-3AD203B41FA5}">
                      <a16:colId xmlns:a16="http://schemas.microsoft.com/office/drawing/2014/main" val="1225608847"/>
                    </a:ext>
                  </a:extLst>
                </a:gridCol>
                <a:gridCol w="493776">
                  <a:extLst>
                    <a:ext uri="{9D8B030D-6E8A-4147-A177-3AD203B41FA5}">
                      <a16:colId xmlns:a16="http://schemas.microsoft.com/office/drawing/2014/main" val="2535573121"/>
                    </a:ext>
                  </a:extLst>
                </a:gridCol>
                <a:gridCol w="493776">
                  <a:extLst>
                    <a:ext uri="{9D8B030D-6E8A-4147-A177-3AD203B41FA5}">
                      <a16:colId xmlns:a16="http://schemas.microsoft.com/office/drawing/2014/main" val="2758104905"/>
                    </a:ext>
                  </a:extLst>
                </a:gridCol>
                <a:gridCol w="493776">
                  <a:extLst>
                    <a:ext uri="{9D8B030D-6E8A-4147-A177-3AD203B41FA5}">
                      <a16:colId xmlns:a16="http://schemas.microsoft.com/office/drawing/2014/main" val="1886373245"/>
                    </a:ext>
                  </a:extLst>
                </a:gridCol>
                <a:gridCol w="493776">
                  <a:extLst>
                    <a:ext uri="{9D8B030D-6E8A-4147-A177-3AD203B41FA5}">
                      <a16:colId xmlns:a16="http://schemas.microsoft.com/office/drawing/2014/main" val="1610245349"/>
                    </a:ext>
                  </a:extLst>
                </a:gridCol>
                <a:gridCol w="493776">
                  <a:extLst>
                    <a:ext uri="{9D8B030D-6E8A-4147-A177-3AD203B41FA5}">
                      <a16:colId xmlns:a16="http://schemas.microsoft.com/office/drawing/2014/main" val="2436815468"/>
                    </a:ext>
                  </a:extLst>
                </a:gridCol>
                <a:gridCol w="493776">
                  <a:extLst>
                    <a:ext uri="{9D8B030D-6E8A-4147-A177-3AD203B41FA5}">
                      <a16:colId xmlns:a16="http://schemas.microsoft.com/office/drawing/2014/main" val="1807435974"/>
                    </a:ext>
                  </a:extLst>
                </a:gridCol>
                <a:gridCol w="493776">
                  <a:extLst>
                    <a:ext uri="{9D8B030D-6E8A-4147-A177-3AD203B41FA5}">
                      <a16:colId xmlns:a16="http://schemas.microsoft.com/office/drawing/2014/main" val="462276541"/>
                    </a:ext>
                  </a:extLst>
                </a:gridCol>
                <a:gridCol w="493776">
                  <a:extLst>
                    <a:ext uri="{9D8B030D-6E8A-4147-A177-3AD203B41FA5}">
                      <a16:colId xmlns:a16="http://schemas.microsoft.com/office/drawing/2014/main" val="70000281"/>
                    </a:ext>
                  </a:extLst>
                </a:gridCol>
                <a:gridCol w="493776">
                  <a:extLst>
                    <a:ext uri="{9D8B030D-6E8A-4147-A177-3AD203B41FA5}">
                      <a16:colId xmlns:a16="http://schemas.microsoft.com/office/drawing/2014/main" val="3867675275"/>
                    </a:ext>
                  </a:extLst>
                </a:gridCol>
                <a:gridCol w="493776">
                  <a:extLst>
                    <a:ext uri="{9D8B030D-6E8A-4147-A177-3AD203B41FA5}">
                      <a16:colId xmlns:a16="http://schemas.microsoft.com/office/drawing/2014/main" val="1320539827"/>
                    </a:ext>
                  </a:extLst>
                </a:gridCol>
                <a:gridCol w="493776">
                  <a:extLst>
                    <a:ext uri="{9D8B030D-6E8A-4147-A177-3AD203B41FA5}">
                      <a16:colId xmlns:a16="http://schemas.microsoft.com/office/drawing/2014/main" val="1823167249"/>
                    </a:ext>
                  </a:extLst>
                </a:gridCol>
                <a:gridCol w="493776">
                  <a:extLst>
                    <a:ext uri="{9D8B030D-6E8A-4147-A177-3AD203B41FA5}">
                      <a16:colId xmlns:a16="http://schemas.microsoft.com/office/drawing/2014/main" val="24648900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330423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95428184"/>
                  </a:ext>
                </a:extLst>
              </a:tr>
            </a:tbl>
          </a:graphicData>
        </a:graphic>
      </p:graphicFrame>
      <p:sp>
        <p:nvSpPr>
          <p:cNvPr id="4" name="Text Placeholder 3">
            <a:extLst>
              <a:ext uri="{FF2B5EF4-FFF2-40B4-BE49-F238E27FC236}">
                <a16:creationId xmlns:a16="http://schemas.microsoft.com/office/drawing/2014/main" id="{D50D41AC-82AE-4099-A8B9-92E5E636BE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18513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DEE7-C644-4952-9EDF-A1E5EE49AB1F}"/>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7A6A2426-8262-49D7-9F93-EA68A08EDC6F}"/>
              </a:ext>
            </a:extLst>
          </p:cNvPr>
          <p:cNvGraphicFramePr>
            <a:graphicFrameLocks noGrp="1"/>
          </p:cNvGraphicFramePr>
          <p:nvPr>
            <p:ph type="tbl" sz="quarter" idx="13"/>
            <p:extLst>
              <p:ext uri="{D42A27DB-BD31-4B8C-83A1-F6EECF244321}">
                <p14:modId xmlns:p14="http://schemas.microsoft.com/office/powerpoint/2010/main" val="18195864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59404449"/>
                    </a:ext>
                  </a:extLst>
                </a:gridCol>
                <a:gridCol w="493776">
                  <a:extLst>
                    <a:ext uri="{9D8B030D-6E8A-4147-A177-3AD203B41FA5}">
                      <a16:colId xmlns:a16="http://schemas.microsoft.com/office/drawing/2014/main" val="3950246957"/>
                    </a:ext>
                  </a:extLst>
                </a:gridCol>
                <a:gridCol w="208280">
                  <a:extLst>
                    <a:ext uri="{9D8B030D-6E8A-4147-A177-3AD203B41FA5}">
                      <a16:colId xmlns:a16="http://schemas.microsoft.com/office/drawing/2014/main" val="3026375213"/>
                    </a:ext>
                  </a:extLst>
                </a:gridCol>
                <a:gridCol w="246888">
                  <a:extLst>
                    <a:ext uri="{9D8B030D-6E8A-4147-A177-3AD203B41FA5}">
                      <a16:colId xmlns:a16="http://schemas.microsoft.com/office/drawing/2014/main" val="1501419988"/>
                    </a:ext>
                  </a:extLst>
                </a:gridCol>
                <a:gridCol w="493776">
                  <a:extLst>
                    <a:ext uri="{9D8B030D-6E8A-4147-A177-3AD203B41FA5}">
                      <a16:colId xmlns:a16="http://schemas.microsoft.com/office/drawing/2014/main" val="4214195330"/>
                    </a:ext>
                  </a:extLst>
                </a:gridCol>
                <a:gridCol w="493776">
                  <a:extLst>
                    <a:ext uri="{9D8B030D-6E8A-4147-A177-3AD203B41FA5}">
                      <a16:colId xmlns:a16="http://schemas.microsoft.com/office/drawing/2014/main" val="1856982441"/>
                    </a:ext>
                  </a:extLst>
                </a:gridCol>
                <a:gridCol w="493776">
                  <a:extLst>
                    <a:ext uri="{9D8B030D-6E8A-4147-A177-3AD203B41FA5}">
                      <a16:colId xmlns:a16="http://schemas.microsoft.com/office/drawing/2014/main" val="1046759886"/>
                    </a:ext>
                  </a:extLst>
                </a:gridCol>
                <a:gridCol w="493776">
                  <a:extLst>
                    <a:ext uri="{9D8B030D-6E8A-4147-A177-3AD203B41FA5}">
                      <a16:colId xmlns:a16="http://schemas.microsoft.com/office/drawing/2014/main" val="261134820"/>
                    </a:ext>
                  </a:extLst>
                </a:gridCol>
                <a:gridCol w="493776">
                  <a:extLst>
                    <a:ext uri="{9D8B030D-6E8A-4147-A177-3AD203B41FA5}">
                      <a16:colId xmlns:a16="http://schemas.microsoft.com/office/drawing/2014/main" val="2478809407"/>
                    </a:ext>
                  </a:extLst>
                </a:gridCol>
                <a:gridCol w="493776">
                  <a:extLst>
                    <a:ext uri="{9D8B030D-6E8A-4147-A177-3AD203B41FA5}">
                      <a16:colId xmlns:a16="http://schemas.microsoft.com/office/drawing/2014/main" val="376206716"/>
                    </a:ext>
                  </a:extLst>
                </a:gridCol>
                <a:gridCol w="493776">
                  <a:extLst>
                    <a:ext uri="{9D8B030D-6E8A-4147-A177-3AD203B41FA5}">
                      <a16:colId xmlns:a16="http://schemas.microsoft.com/office/drawing/2014/main" val="543239599"/>
                    </a:ext>
                  </a:extLst>
                </a:gridCol>
                <a:gridCol w="493776">
                  <a:extLst>
                    <a:ext uri="{9D8B030D-6E8A-4147-A177-3AD203B41FA5}">
                      <a16:colId xmlns:a16="http://schemas.microsoft.com/office/drawing/2014/main" val="1525135112"/>
                    </a:ext>
                  </a:extLst>
                </a:gridCol>
                <a:gridCol w="493776">
                  <a:extLst>
                    <a:ext uri="{9D8B030D-6E8A-4147-A177-3AD203B41FA5}">
                      <a16:colId xmlns:a16="http://schemas.microsoft.com/office/drawing/2014/main" val="3415067725"/>
                    </a:ext>
                  </a:extLst>
                </a:gridCol>
                <a:gridCol w="493776">
                  <a:extLst>
                    <a:ext uri="{9D8B030D-6E8A-4147-A177-3AD203B41FA5}">
                      <a16:colId xmlns:a16="http://schemas.microsoft.com/office/drawing/2014/main" val="1095418137"/>
                    </a:ext>
                  </a:extLst>
                </a:gridCol>
                <a:gridCol w="493776">
                  <a:extLst>
                    <a:ext uri="{9D8B030D-6E8A-4147-A177-3AD203B41FA5}">
                      <a16:colId xmlns:a16="http://schemas.microsoft.com/office/drawing/2014/main" val="3850587790"/>
                    </a:ext>
                  </a:extLst>
                </a:gridCol>
                <a:gridCol w="493776">
                  <a:extLst>
                    <a:ext uri="{9D8B030D-6E8A-4147-A177-3AD203B41FA5}">
                      <a16:colId xmlns:a16="http://schemas.microsoft.com/office/drawing/2014/main" val="11307533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193374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91515173"/>
                  </a:ext>
                </a:extLst>
              </a:tr>
            </a:tbl>
          </a:graphicData>
        </a:graphic>
      </p:graphicFrame>
      <p:sp>
        <p:nvSpPr>
          <p:cNvPr id="4" name="Text Placeholder 3">
            <a:extLst>
              <a:ext uri="{FF2B5EF4-FFF2-40B4-BE49-F238E27FC236}">
                <a16:creationId xmlns:a16="http://schemas.microsoft.com/office/drawing/2014/main" id="{F59793BE-525D-4735-8508-6F2D8A01C4A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094837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C66E-0169-4C56-9623-7E926B5F5B44}"/>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B5708B95-B8A3-4332-8E6B-BECB763B7377}"/>
              </a:ext>
            </a:extLst>
          </p:cNvPr>
          <p:cNvGraphicFramePr>
            <a:graphicFrameLocks noGrp="1"/>
          </p:cNvGraphicFramePr>
          <p:nvPr>
            <p:ph type="tbl" sz="quarter" idx="13"/>
            <p:extLst>
              <p:ext uri="{D42A27DB-BD31-4B8C-83A1-F6EECF244321}">
                <p14:modId xmlns:p14="http://schemas.microsoft.com/office/powerpoint/2010/main" val="2134545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16914480"/>
                    </a:ext>
                  </a:extLst>
                </a:gridCol>
                <a:gridCol w="493776">
                  <a:extLst>
                    <a:ext uri="{9D8B030D-6E8A-4147-A177-3AD203B41FA5}">
                      <a16:colId xmlns:a16="http://schemas.microsoft.com/office/drawing/2014/main" val="3869832666"/>
                    </a:ext>
                  </a:extLst>
                </a:gridCol>
                <a:gridCol w="208280">
                  <a:extLst>
                    <a:ext uri="{9D8B030D-6E8A-4147-A177-3AD203B41FA5}">
                      <a16:colId xmlns:a16="http://schemas.microsoft.com/office/drawing/2014/main" val="828550769"/>
                    </a:ext>
                  </a:extLst>
                </a:gridCol>
                <a:gridCol w="246888">
                  <a:extLst>
                    <a:ext uri="{9D8B030D-6E8A-4147-A177-3AD203B41FA5}">
                      <a16:colId xmlns:a16="http://schemas.microsoft.com/office/drawing/2014/main" val="1375397850"/>
                    </a:ext>
                  </a:extLst>
                </a:gridCol>
                <a:gridCol w="493776">
                  <a:extLst>
                    <a:ext uri="{9D8B030D-6E8A-4147-A177-3AD203B41FA5}">
                      <a16:colId xmlns:a16="http://schemas.microsoft.com/office/drawing/2014/main" val="4263994820"/>
                    </a:ext>
                  </a:extLst>
                </a:gridCol>
                <a:gridCol w="493776">
                  <a:extLst>
                    <a:ext uri="{9D8B030D-6E8A-4147-A177-3AD203B41FA5}">
                      <a16:colId xmlns:a16="http://schemas.microsoft.com/office/drawing/2014/main" val="471550418"/>
                    </a:ext>
                  </a:extLst>
                </a:gridCol>
                <a:gridCol w="493776">
                  <a:extLst>
                    <a:ext uri="{9D8B030D-6E8A-4147-A177-3AD203B41FA5}">
                      <a16:colId xmlns:a16="http://schemas.microsoft.com/office/drawing/2014/main" val="3080143367"/>
                    </a:ext>
                  </a:extLst>
                </a:gridCol>
                <a:gridCol w="493776">
                  <a:extLst>
                    <a:ext uri="{9D8B030D-6E8A-4147-A177-3AD203B41FA5}">
                      <a16:colId xmlns:a16="http://schemas.microsoft.com/office/drawing/2014/main" val="3279970947"/>
                    </a:ext>
                  </a:extLst>
                </a:gridCol>
                <a:gridCol w="493776">
                  <a:extLst>
                    <a:ext uri="{9D8B030D-6E8A-4147-A177-3AD203B41FA5}">
                      <a16:colId xmlns:a16="http://schemas.microsoft.com/office/drawing/2014/main" val="1525557916"/>
                    </a:ext>
                  </a:extLst>
                </a:gridCol>
                <a:gridCol w="493776">
                  <a:extLst>
                    <a:ext uri="{9D8B030D-6E8A-4147-A177-3AD203B41FA5}">
                      <a16:colId xmlns:a16="http://schemas.microsoft.com/office/drawing/2014/main" val="1059176232"/>
                    </a:ext>
                  </a:extLst>
                </a:gridCol>
                <a:gridCol w="493776">
                  <a:extLst>
                    <a:ext uri="{9D8B030D-6E8A-4147-A177-3AD203B41FA5}">
                      <a16:colId xmlns:a16="http://schemas.microsoft.com/office/drawing/2014/main" val="855980198"/>
                    </a:ext>
                  </a:extLst>
                </a:gridCol>
                <a:gridCol w="493776">
                  <a:extLst>
                    <a:ext uri="{9D8B030D-6E8A-4147-A177-3AD203B41FA5}">
                      <a16:colId xmlns:a16="http://schemas.microsoft.com/office/drawing/2014/main" val="1111567117"/>
                    </a:ext>
                  </a:extLst>
                </a:gridCol>
                <a:gridCol w="493776">
                  <a:extLst>
                    <a:ext uri="{9D8B030D-6E8A-4147-A177-3AD203B41FA5}">
                      <a16:colId xmlns:a16="http://schemas.microsoft.com/office/drawing/2014/main" val="1118939393"/>
                    </a:ext>
                  </a:extLst>
                </a:gridCol>
                <a:gridCol w="493776">
                  <a:extLst>
                    <a:ext uri="{9D8B030D-6E8A-4147-A177-3AD203B41FA5}">
                      <a16:colId xmlns:a16="http://schemas.microsoft.com/office/drawing/2014/main" val="4142513477"/>
                    </a:ext>
                  </a:extLst>
                </a:gridCol>
                <a:gridCol w="493776">
                  <a:extLst>
                    <a:ext uri="{9D8B030D-6E8A-4147-A177-3AD203B41FA5}">
                      <a16:colId xmlns:a16="http://schemas.microsoft.com/office/drawing/2014/main" val="1380577275"/>
                    </a:ext>
                  </a:extLst>
                </a:gridCol>
                <a:gridCol w="493776">
                  <a:extLst>
                    <a:ext uri="{9D8B030D-6E8A-4147-A177-3AD203B41FA5}">
                      <a16:colId xmlns:a16="http://schemas.microsoft.com/office/drawing/2014/main" val="15204387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066969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91531865"/>
                  </a:ext>
                </a:extLst>
              </a:tr>
            </a:tbl>
          </a:graphicData>
        </a:graphic>
      </p:graphicFrame>
      <p:sp>
        <p:nvSpPr>
          <p:cNvPr id="4" name="Text Placeholder 3">
            <a:extLst>
              <a:ext uri="{FF2B5EF4-FFF2-40B4-BE49-F238E27FC236}">
                <a16:creationId xmlns:a16="http://schemas.microsoft.com/office/drawing/2014/main" id="{879F049F-FE7A-40C9-8DD1-C60BCD2D67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769498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610F6-DD5A-4144-9FEA-1432974E8AD8}"/>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1A1129C6-88D0-4D42-9AB8-95ECF538D02F}"/>
              </a:ext>
            </a:extLst>
          </p:cNvPr>
          <p:cNvGraphicFramePr>
            <a:graphicFrameLocks noGrp="1"/>
          </p:cNvGraphicFramePr>
          <p:nvPr>
            <p:ph type="tbl" sz="quarter" idx="13"/>
            <p:extLst>
              <p:ext uri="{D42A27DB-BD31-4B8C-83A1-F6EECF244321}">
                <p14:modId xmlns:p14="http://schemas.microsoft.com/office/powerpoint/2010/main" val="29318845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9230323"/>
                    </a:ext>
                  </a:extLst>
                </a:gridCol>
                <a:gridCol w="493776">
                  <a:extLst>
                    <a:ext uri="{9D8B030D-6E8A-4147-A177-3AD203B41FA5}">
                      <a16:colId xmlns:a16="http://schemas.microsoft.com/office/drawing/2014/main" val="1033151015"/>
                    </a:ext>
                  </a:extLst>
                </a:gridCol>
                <a:gridCol w="208280">
                  <a:extLst>
                    <a:ext uri="{9D8B030D-6E8A-4147-A177-3AD203B41FA5}">
                      <a16:colId xmlns:a16="http://schemas.microsoft.com/office/drawing/2014/main" val="1298189443"/>
                    </a:ext>
                  </a:extLst>
                </a:gridCol>
                <a:gridCol w="246888">
                  <a:extLst>
                    <a:ext uri="{9D8B030D-6E8A-4147-A177-3AD203B41FA5}">
                      <a16:colId xmlns:a16="http://schemas.microsoft.com/office/drawing/2014/main" val="2283710722"/>
                    </a:ext>
                  </a:extLst>
                </a:gridCol>
                <a:gridCol w="493776">
                  <a:extLst>
                    <a:ext uri="{9D8B030D-6E8A-4147-A177-3AD203B41FA5}">
                      <a16:colId xmlns:a16="http://schemas.microsoft.com/office/drawing/2014/main" val="1232205451"/>
                    </a:ext>
                  </a:extLst>
                </a:gridCol>
                <a:gridCol w="493776">
                  <a:extLst>
                    <a:ext uri="{9D8B030D-6E8A-4147-A177-3AD203B41FA5}">
                      <a16:colId xmlns:a16="http://schemas.microsoft.com/office/drawing/2014/main" val="3093601355"/>
                    </a:ext>
                  </a:extLst>
                </a:gridCol>
                <a:gridCol w="493776">
                  <a:extLst>
                    <a:ext uri="{9D8B030D-6E8A-4147-A177-3AD203B41FA5}">
                      <a16:colId xmlns:a16="http://schemas.microsoft.com/office/drawing/2014/main" val="2015984798"/>
                    </a:ext>
                  </a:extLst>
                </a:gridCol>
                <a:gridCol w="493776">
                  <a:extLst>
                    <a:ext uri="{9D8B030D-6E8A-4147-A177-3AD203B41FA5}">
                      <a16:colId xmlns:a16="http://schemas.microsoft.com/office/drawing/2014/main" val="87322177"/>
                    </a:ext>
                  </a:extLst>
                </a:gridCol>
                <a:gridCol w="493776">
                  <a:extLst>
                    <a:ext uri="{9D8B030D-6E8A-4147-A177-3AD203B41FA5}">
                      <a16:colId xmlns:a16="http://schemas.microsoft.com/office/drawing/2014/main" val="3169614150"/>
                    </a:ext>
                  </a:extLst>
                </a:gridCol>
                <a:gridCol w="493776">
                  <a:extLst>
                    <a:ext uri="{9D8B030D-6E8A-4147-A177-3AD203B41FA5}">
                      <a16:colId xmlns:a16="http://schemas.microsoft.com/office/drawing/2014/main" val="4255363150"/>
                    </a:ext>
                  </a:extLst>
                </a:gridCol>
                <a:gridCol w="493776">
                  <a:extLst>
                    <a:ext uri="{9D8B030D-6E8A-4147-A177-3AD203B41FA5}">
                      <a16:colId xmlns:a16="http://schemas.microsoft.com/office/drawing/2014/main" val="2388743209"/>
                    </a:ext>
                  </a:extLst>
                </a:gridCol>
                <a:gridCol w="493776">
                  <a:extLst>
                    <a:ext uri="{9D8B030D-6E8A-4147-A177-3AD203B41FA5}">
                      <a16:colId xmlns:a16="http://schemas.microsoft.com/office/drawing/2014/main" val="4229963575"/>
                    </a:ext>
                  </a:extLst>
                </a:gridCol>
                <a:gridCol w="493776">
                  <a:extLst>
                    <a:ext uri="{9D8B030D-6E8A-4147-A177-3AD203B41FA5}">
                      <a16:colId xmlns:a16="http://schemas.microsoft.com/office/drawing/2014/main" val="1631075848"/>
                    </a:ext>
                  </a:extLst>
                </a:gridCol>
                <a:gridCol w="493776">
                  <a:extLst>
                    <a:ext uri="{9D8B030D-6E8A-4147-A177-3AD203B41FA5}">
                      <a16:colId xmlns:a16="http://schemas.microsoft.com/office/drawing/2014/main" val="3806296540"/>
                    </a:ext>
                  </a:extLst>
                </a:gridCol>
                <a:gridCol w="493776">
                  <a:extLst>
                    <a:ext uri="{9D8B030D-6E8A-4147-A177-3AD203B41FA5}">
                      <a16:colId xmlns:a16="http://schemas.microsoft.com/office/drawing/2014/main" val="3687570330"/>
                    </a:ext>
                  </a:extLst>
                </a:gridCol>
                <a:gridCol w="493776">
                  <a:extLst>
                    <a:ext uri="{9D8B030D-6E8A-4147-A177-3AD203B41FA5}">
                      <a16:colId xmlns:a16="http://schemas.microsoft.com/office/drawing/2014/main" val="6071545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315479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29059451"/>
                  </a:ext>
                </a:extLst>
              </a:tr>
            </a:tbl>
          </a:graphicData>
        </a:graphic>
      </p:graphicFrame>
      <p:sp>
        <p:nvSpPr>
          <p:cNvPr id="4" name="Text Placeholder 3">
            <a:extLst>
              <a:ext uri="{FF2B5EF4-FFF2-40B4-BE49-F238E27FC236}">
                <a16:creationId xmlns:a16="http://schemas.microsoft.com/office/drawing/2014/main" id="{B132314F-52ED-412E-AD50-6726A70C205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63535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1122-FEC6-4E68-81B8-75E160977D1F}"/>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834F7A74-97CC-4625-AB02-4B32926DD9DA}"/>
              </a:ext>
            </a:extLst>
          </p:cNvPr>
          <p:cNvGraphicFramePr>
            <a:graphicFrameLocks noGrp="1"/>
          </p:cNvGraphicFramePr>
          <p:nvPr>
            <p:ph type="tbl" sz="quarter" idx="13"/>
            <p:extLst>
              <p:ext uri="{D42A27DB-BD31-4B8C-83A1-F6EECF244321}">
                <p14:modId xmlns:p14="http://schemas.microsoft.com/office/powerpoint/2010/main" val="36440387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88553684"/>
                    </a:ext>
                  </a:extLst>
                </a:gridCol>
                <a:gridCol w="493776">
                  <a:extLst>
                    <a:ext uri="{9D8B030D-6E8A-4147-A177-3AD203B41FA5}">
                      <a16:colId xmlns:a16="http://schemas.microsoft.com/office/drawing/2014/main" val="3927792201"/>
                    </a:ext>
                  </a:extLst>
                </a:gridCol>
                <a:gridCol w="208280">
                  <a:extLst>
                    <a:ext uri="{9D8B030D-6E8A-4147-A177-3AD203B41FA5}">
                      <a16:colId xmlns:a16="http://schemas.microsoft.com/office/drawing/2014/main" val="1534787188"/>
                    </a:ext>
                  </a:extLst>
                </a:gridCol>
                <a:gridCol w="246888">
                  <a:extLst>
                    <a:ext uri="{9D8B030D-6E8A-4147-A177-3AD203B41FA5}">
                      <a16:colId xmlns:a16="http://schemas.microsoft.com/office/drawing/2014/main" val="1323657951"/>
                    </a:ext>
                  </a:extLst>
                </a:gridCol>
                <a:gridCol w="493776">
                  <a:extLst>
                    <a:ext uri="{9D8B030D-6E8A-4147-A177-3AD203B41FA5}">
                      <a16:colId xmlns:a16="http://schemas.microsoft.com/office/drawing/2014/main" val="1906193465"/>
                    </a:ext>
                  </a:extLst>
                </a:gridCol>
                <a:gridCol w="493776">
                  <a:extLst>
                    <a:ext uri="{9D8B030D-6E8A-4147-A177-3AD203B41FA5}">
                      <a16:colId xmlns:a16="http://schemas.microsoft.com/office/drawing/2014/main" val="744069703"/>
                    </a:ext>
                  </a:extLst>
                </a:gridCol>
                <a:gridCol w="493776">
                  <a:extLst>
                    <a:ext uri="{9D8B030D-6E8A-4147-A177-3AD203B41FA5}">
                      <a16:colId xmlns:a16="http://schemas.microsoft.com/office/drawing/2014/main" val="598360061"/>
                    </a:ext>
                  </a:extLst>
                </a:gridCol>
                <a:gridCol w="493776">
                  <a:extLst>
                    <a:ext uri="{9D8B030D-6E8A-4147-A177-3AD203B41FA5}">
                      <a16:colId xmlns:a16="http://schemas.microsoft.com/office/drawing/2014/main" val="111673063"/>
                    </a:ext>
                  </a:extLst>
                </a:gridCol>
                <a:gridCol w="493776">
                  <a:extLst>
                    <a:ext uri="{9D8B030D-6E8A-4147-A177-3AD203B41FA5}">
                      <a16:colId xmlns:a16="http://schemas.microsoft.com/office/drawing/2014/main" val="4039598599"/>
                    </a:ext>
                  </a:extLst>
                </a:gridCol>
                <a:gridCol w="493776">
                  <a:extLst>
                    <a:ext uri="{9D8B030D-6E8A-4147-A177-3AD203B41FA5}">
                      <a16:colId xmlns:a16="http://schemas.microsoft.com/office/drawing/2014/main" val="2048645297"/>
                    </a:ext>
                  </a:extLst>
                </a:gridCol>
                <a:gridCol w="493776">
                  <a:extLst>
                    <a:ext uri="{9D8B030D-6E8A-4147-A177-3AD203B41FA5}">
                      <a16:colId xmlns:a16="http://schemas.microsoft.com/office/drawing/2014/main" val="4085313650"/>
                    </a:ext>
                  </a:extLst>
                </a:gridCol>
                <a:gridCol w="493776">
                  <a:extLst>
                    <a:ext uri="{9D8B030D-6E8A-4147-A177-3AD203B41FA5}">
                      <a16:colId xmlns:a16="http://schemas.microsoft.com/office/drawing/2014/main" val="3745331828"/>
                    </a:ext>
                  </a:extLst>
                </a:gridCol>
                <a:gridCol w="493776">
                  <a:extLst>
                    <a:ext uri="{9D8B030D-6E8A-4147-A177-3AD203B41FA5}">
                      <a16:colId xmlns:a16="http://schemas.microsoft.com/office/drawing/2014/main" val="752318103"/>
                    </a:ext>
                  </a:extLst>
                </a:gridCol>
                <a:gridCol w="493776">
                  <a:extLst>
                    <a:ext uri="{9D8B030D-6E8A-4147-A177-3AD203B41FA5}">
                      <a16:colId xmlns:a16="http://schemas.microsoft.com/office/drawing/2014/main" val="2299150749"/>
                    </a:ext>
                  </a:extLst>
                </a:gridCol>
                <a:gridCol w="493776">
                  <a:extLst>
                    <a:ext uri="{9D8B030D-6E8A-4147-A177-3AD203B41FA5}">
                      <a16:colId xmlns:a16="http://schemas.microsoft.com/office/drawing/2014/main" val="1623985502"/>
                    </a:ext>
                  </a:extLst>
                </a:gridCol>
                <a:gridCol w="493776">
                  <a:extLst>
                    <a:ext uri="{9D8B030D-6E8A-4147-A177-3AD203B41FA5}">
                      <a16:colId xmlns:a16="http://schemas.microsoft.com/office/drawing/2014/main" val="29232648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53011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6470245"/>
                  </a:ext>
                </a:extLst>
              </a:tr>
            </a:tbl>
          </a:graphicData>
        </a:graphic>
      </p:graphicFrame>
      <p:sp>
        <p:nvSpPr>
          <p:cNvPr id="4" name="Text Placeholder 3">
            <a:extLst>
              <a:ext uri="{FF2B5EF4-FFF2-40B4-BE49-F238E27FC236}">
                <a16:creationId xmlns:a16="http://schemas.microsoft.com/office/drawing/2014/main" id="{168BAC8B-78AA-40CB-8827-50E3915796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2663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3E44-92B2-4534-A34A-8583D22C6935}"/>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618D24CB-109A-4EA3-B484-EE55324591F0}"/>
              </a:ext>
            </a:extLst>
          </p:cNvPr>
          <p:cNvGraphicFramePr>
            <a:graphicFrameLocks noGrp="1"/>
          </p:cNvGraphicFramePr>
          <p:nvPr>
            <p:ph type="tbl" sz="quarter" idx="13"/>
            <p:extLst>
              <p:ext uri="{D42A27DB-BD31-4B8C-83A1-F6EECF244321}">
                <p14:modId xmlns:p14="http://schemas.microsoft.com/office/powerpoint/2010/main" val="36425355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97829461"/>
                    </a:ext>
                  </a:extLst>
                </a:gridCol>
                <a:gridCol w="493776">
                  <a:extLst>
                    <a:ext uri="{9D8B030D-6E8A-4147-A177-3AD203B41FA5}">
                      <a16:colId xmlns:a16="http://schemas.microsoft.com/office/drawing/2014/main" val="1229427007"/>
                    </a:ext>
                  </a:extLst>
                </a:gridCol>
                <a:gridCol w="208280">
                  <a:extLst>
                    <a:ext uri="{9D8B030D-6E8A-4147-A177-3AD203B41FA5}">
                      <a16:colId xmlns:a16="http://schemas.microsoft.com/office/drawing/2014/main" val="197555376"/>
                    </a:ext>
                  </a:extLst>
                </a:gridCol>
                <a:gridCol w="246888">
                  <a:extLst>
                    <a:ext uri="{9D8B030D-6E8A-4147-A177-3AD203B41FA5}">
                      <a16:colId xmlns:a16="http://schemas.microsoft.com/office/drawing/2014/main" val="802874946"/>
                    </a:ext>
                  </a:extLst>
                </a:gridCol>
                <a:gridCol w="493776">
                  <a:extLst>
                    <a:ext uri="{9D8B030D-6E8A-4147-A177-3AD203B41FA5}">
                      <a16:colId xmlns:a16="http://schemas.microsoft.com/office/drawing/2014/main" val="728964372"/>
                    </a:ext>
                  </a:extLst>
                </a:gridCol>
                <a:gridCol w="493776">
                  <a:extLst>
                    <a:ext uri="{9D8B030D-6E8A-4147-A177-3AD203B41FA5}">
                      <a16:colId xmlns:a16="http://schemas.microsoft.com/office/drawing/2014/main" val="3436933549"/>
                    </a:ext>
                  </a:extLst>
                </a:gridCol>
                <a:gridCol w="493776">
                  <a:extLst>
                    <a:ext uri="{9D8B030D-6E8A-4147-A177-3AD203B41FA5}">
                      <a16:colId xmlns:a16="http://schemas.microsoft.com/office/drawing/2014/main" val="3515738004"/>
                    </a:ext>
                  </a:extLst>
                </a:gridCol>
                <a:gridCol w="493776">
                  <a:extLst>
                    <a:ext uri="{9D8B030D-6E8A-4147-A177-3AD203B41FA5}">
                      <a16:colId xmlns:a16="http://schemas.microsoft.com/office/drawing/2014/main" val="594506858"/>
                    </a:ext>
                  </a:extLst>
                </a:gridCol>
                <a:gridCol w="493776">
                  <a:extLst>
                    <a:ext uri="{9D8B030D-6E8A-4147-A177-3AD203B41FA5}">
                      <a16:colId xmlns:a16="http://schemas.microsoft.com/office/drawing/2014/main" val="4163184460"/>
                    </a:ext>
                  </a:extLst>
                </a:gridCol>
                <a:gridCol w="493776">
                  <a:extLst>
                    <a:ext uri="{9D8B030D-6E8A-4147-A177-3AD203B41FA5}">
                      <a16:colId xmlns:a16="http://schemas.microsoft.com/office/drawing/2014/main" val="3102135010"/>
                    </a:ext>
                  </a:extLst>
                </a:gridCol>
                <a:gridCol w="493776">
                  <a:extLst>
                    <a:ext uri="{9D8B030D-6E8A-4147-A177-3AD203B41FA5}">
                      <a16:colId xmlns:a16="http://schemas.microsoft.com/office/drawing/2014/main" val="1894660184"/>
                    </a:ext>
                  </a:extLst>
                </a:gridCol>
                <a:gridCol w="493776">
                  <a:extLst>
                    <a:ext uri="{9D8B030D-6E8A-4147-A177-3AD203B41FA5}">
                      <a16:colId xmlns:a16="http://schemas.microsoft.com/office/drawing/2014/main" val="2531372050"/>
                    </a:ext>
                  </a:extLst>
                </a:gridCol>
                <a:gridCol w="493776">
                  <a:extLst>
                    <a:ext uri="{9D8B030D-6E8A-4147-A177-3AD203B41FA5}">
                      <a16:colId xmlns:a16="http://schemas.microsoft.com/office/drawing/2014/main" val="2665262999"/>
                    </a:ext>
                  </a:extLst>
                </a:gridCol>
                <a:gridCol w="493776">
                  <a:extLst>
                    <a:ext uri="{9D8B030D-6E8A-4147-A177-3AD203B41FA5}">
                      <a16:colId xmlns:a16="http://schemas.microsoft.com/office/drawing/2014/main" val="3660121826"/>
                    </a:ext>
                  </a:extLst>
                </a:gridCol>
                <a:gridCol w="493776">
                  <a:extLst>
                    <a:ext uri="{9D8B030D-6E8A-4147-A177-3AD203B41FA5}">
                      <a16:colId xmlns:a16="http://schemas.microsoft.com/office/drawing/2014/main" val="3597789114"/>
                    </a:ext>
                  </a:extLst>
                </a:gridCol>
                <a:gridCol w="493776">
                  <a:extLst>
                    <a:ext uri="{9D8B030D-6E8A-4147-A177-3AD203B41FA5}">
                      <a16:colId xmlns:a16="http://schemas.microsoft.com/office/drawing/2014/main" val="13399841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317472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82751371"/>
                  </a:ext>
                </a:extLst>
              </a:tr>
            </a:tbl>
          </a:graphicData>
        </a:graphic>
      </p:graphicFrame>
      <p:sp>
        <p:nvSpPr>
          <p:cNvPr id="4" name="Text Placeholder 3">
            <a:extLst>
              <a:ext uri="{FF2B5EF4-FFF2-40B4-BE49-F238E27FC236}">
                <a16:creationId xmlns:a16="http://schemas.microsoft.com/office/drawing/2014/main" id="{FA637F68-F31A-42C5-A389-5E8590AC132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418353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FA2C-0E44-4D64-9D81-C52F661FEEBB}"/>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60F60EB9-50DC-4538-8FA9-10A0E09BAE3B}"/>
              </a:ext>
            </a:extLst>
          </p:cNvPr>
          <p:cNvGraphicFramePr>
            <a:graphicFrameLocks noGrp="1"/>
          </p:cNvGraphicFramePr>
          <p:nvPr>
            <p:ph type="tbl" sz="quarter" idx="13"/>
            <p:extLst>
              <p:ext uri="{D42A27DB-BD31-4B8C-83A1-F6EECF244321}">
                <p14:modId xmlns:p14="http://schemas.microsoft.com/office/powerpoint/2010/main" val="32911169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1885181"/>
                    </a:ext>
                  </a:extLst>
                </a:gridCol>
                <a:gridCol w="493776">
                  <a:extLst>
                    <a:ext uri="{9D8B030D-6E8A-4147-A177-3AD203B41FA5}">
                      <a16:colId xmlns:a16="http://schemas.microsoft.com/office/drawing/2014/main" val="3254589477"/>
                    </a:ext>
                  </a:extLst>
                </a:gridCol>
                <a:gridCol w="208280">
                  <a:extLst>
                    <a:ext uri="{9D8B030D-6E8A-4147-A177-3AD203B41FA5}">
                      <a16:colId xmlns:a16="http://schemas.microsoft.com/office/drawing/2014/main" val="4218374531"/>
                    </a:ext>
                  </a:extLst>
                </a:gridCol>
                <a:gridCol w="246888">
                  <a:extLst>
                    <a:ext uri="{9D8B030D-6E8A-4147-A177-3AD203B41FA5}">
                      <a16:colId xmlns:a16="http://schemas.microsoft.com/office/drawing/2014/main" val="3350736374"/>
                    </a:ext>
                  </a:extLst>
                </a:gridCol>
                <a:gridCol w="493776">
                  <a:extLst>
                    <a:ext uri="{9D8B030D-6E8A-4147-A177-3AD203B41FA5}">
                      <a16:colId xmlns:a16="http://schemas.microsoft.com/office/drawing/2014/main" val="1104778930"/>
                    </a:ext>
                  </a:extLst>
                </a:gridCol>
                <a:gridCol w="493776">
                  <a:extLst>
                    <a:ext uri="{9D8B030D-6E8A-4147-A177-3AD203B41FA5}">
                      <a16:colId xmlns:a16="http://schemas.microsoft.com/office/drawing/2014/main" val="319841774"/>
                    </a:ext>
                  </a:extLst>
                </a:gridCol>
                <a:gridCol w="493776">
                  <a:extLst>
                    <a:ext uri="{9D8B030D-6E8A-4147-A177-3AD203B41FA5}">
                      <a16:colId xmlns:a16="http://schemas.microsoft.com/office/drawing/2014/main" val="27747183"/>
                    </a:ext>
                  </a:extLst>
                </a:gridCol>
                <a:gridCol w="493776">
                  <a:extLst>
                    <a:ext uri="{9D8B030D-6E8A-4147-A177-3AD203B41FA5}">
                      <a16:colId xmlns:a16="http://schemas.microsoft.com/office/drawing/2014/main" val="401225641"/>
                    </a:ext>
                  </a:extLst>
                </a:gridCol>
                <a:gridCol w="493776">
                  <a:extLst>
                    <a:ext uri="{9D8B030D-6E8A-4147-A177-3AD203B41FA5}">
                      <a16:colId xmlns:a16="http://schemas.microsoft.com/office/drawing/2014/main" val="1088591368"/>
                    </a:ext>
                  </a:extLst>
                </a:gridCol>
                <a:gridCol w="493776">
                  <a:extLst>
                    <a:ext uri="{9D8B030D-6E8A-4147-A177-3AD203B41FA5}">
                      <a16:colId xmlns:a16="http://schemas.microsoft.com/office/drawing/2014/main" val="1893535310"/>
                    </a:ext>
                  </a:extLst>
                </a:gridCol>
                <a:gridCol w="493776">
                  <a:extLst>
                    <a:ext uri="{9D8B030D-6E8A-4147-A177-3AD203B41FA5}">
                      <a16:colId xmlns:a16="http://schemas.microsoft.com/office/drawing/2014/main" val="3518585667"/>
                    </a:ext>
                  </a:extLst>
                </a:gridCol>
                <a:gridCol w="493776">
                  <a:extLst>
                    <a:ext uri="{9D8B030D-6E8A-4147-A177-3AD203B41FA5}">
                      <a16:colId xmlns:a16="http://schemas.microsoft.com/office/drawing/2014/main" val="3910817344"/>
                    </a:ext>
                  </a:extLst>
                </a:gridCol>
                <a:gridCol w="493776">
                  <a:extLst>
                    <a:ext uri="{9D8B030D-6E8A-4147-A177-3AD203B41FA5}">
                      <a16:colId xmlns:a16="http://schemas.microsoft.com/office/drawing/2014/main" val="2799061829"/>
                    </a:ext>
                  </a:extLst>
                </a:gridCol>
                <a:gridCol w="493776">
                  <a:extLst>
                    <a:ext uri="{9D8B030D-6E8A-4147-A177-3AD203B41FA5}">
                      <a16:colId xmlns:a16="http://schemas.microsoft.com/office/drawing/2014/main" val="304728634"/>
                    </a:ext>
                  </a:extLst>
                </a:gridCol>
                <a:gridCol w="493776">
                  <a:extLst>
                    <a:ext uri="{9D8B030D-6E8A-4147-A177-3AD203B41FA5}">
                      <a16:colId xmlns:a16="http://schemas.microsoft.com/office/drawing/2014/main" val="1926650041"/>
                    </a:ext>
                  </a:extLst>
                </a:gridCol>
                <a:gridCol w="493776">
                  <a:extLst>
                    <a:ext uri="{9D8B030D-6E8A-4147-A177-3AD203B41FA5}">
                      <a16:colId xmlns:a16="http://schemas.microsoft.com/office/drawing/2014/main" val="28851544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532777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53259420"/>
                  </a:ext>
                </a:extLst>
              </a:tr>
            </a:tbl>
          </a:graphicData>
        </a:graphic>
      </p:graphicFrame>
      <p:sp>
        <p:nvSpPr>
          <p:cNvPr id="4" name="Text Placeholder 3">
            <a:extLst>
              <a:ext uri="{FF2B5EF4-FFF2-40B4-BE49-F238E27FC236}">
                <a16:creationId xmlns:a16="http://schemas.microsoft.com/office/drawing/2014/main" id="{62AD50E0-9E74-4D0C-ABB5-1D28A7189C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164641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2487-6A86-4C46-8E84-3774B6A22227}"/>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86231023-3DBE-4804-B82D-0A9E9B63EDD9}"/>
              </a:ext>
            </a:extLst>
          </p:cNvPr>
          <p:cNvGraphicFramePr>
            <a:graphicFrameLocks noGrp="1"/>
          </p:cNvGraphicFramePr>
          <p:nvPr>
            <p:ph type="tbl" sz="quarter" idx="13"/>
            <p:extLst>
              <p:ext uri="{D42A27DB-BD31-4B8C-83A1-F6EECF244321}">
                <p14:modId xmlns:p14="http://schemas.microsoft.com/office/powerpoint/2010/main" val="3117175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37390751"/>
                    </a:ext>
                  </a:extLst>
                </a:gridCol>
                <a:gridCol w="493776">
                  <a:extLst>
                    <a:ext uri="{9D8B030D-6E8A-4147-A177-3AD203B41FA5}">
                      <a16:colId xmlns:a16="http://schemas.microsoft.com/office/drawing/2014/main" val="2704305588"/>
                    </a:ext>
                  </a:extLst>
                </a:gridCol>
                <a:gridCol w="208280">
                  <a:extLst>
                    <a:ext uri="{9D8B030D-6E8A-4147-A177-3AD203B41FA5}">
                      <a16:colId xmlns:a16="http://schemas.microsoft.com/office/drawing/2014/main" val="4219923453"/>
                    </a:ext>
                  </a:extLst>
                </a:gridCol>
                <a:gridCol w="246888">
                  <a:extLst>
                    <a:ext uri="{9D8B030D-6E8A-4147-A177-3AD203B41FA5}">
                      <a16:colId xmlns:a16="http://schemas.microsoft.com/office/drawing/2014/main" val="622755094"/>
                    </a:ext>
                  </a:extLst>
                </a:gridCol>
                <a:gridCol w="493776">
                  <a:extLst>
                    <a:ext uri="{9D8B030D-6E8A-4147-A177-3AD203B41FA5}">
                      <a16:colId xmlns:a16="http://schemas.microsoft.com/office/drawing/2014/main" val="498164112"/>
                    </a:ext>
                  </a:extLst>
                </a:gridCol>
                <a:gridCol w="493776">
                  <a:extLst>
                    <a:ext uri="{9D8B030D-6E8A-4147-A177-3AD203B41FA5}">
                      <a16:colId xmlns:a16="http://schemas.microsoft.com/office/drawing/2014/main" val="2931340450"/>
                    </a:ext>
                  </a:extLst>
                </a:gridCol>
                <a:gridCol w="493776">
                  <a:extLst>
                    <a:ext uri="{9D8B030D-6E8A-4147-A177-3AD203B41FA5}">
                      <a16:colId xmlns:a16="http://schemas.microsoft.com/office/drawing/2014/main" val="3338977613"/>
                    </a:ext>
                  </a:extLst>
                </a:gridCol>
                <a:gridCol w="493776">
                  <a:extLst>
                    <a:ext uri="{9D8B030D-6E8A-4147-A177-3AD203B41FA5}">
                      <a16:colId xmlns:a16="http://schemas.microsoft.com/office/drawing/2014/main" val="139073804"/>
                    </a:ext>
                  </a:extLst>
                </a:gridCol>
                <a:gridCol w="493776">
                  <a:extLst>
                    <a:ext uri="{9D8B030D-6E8A-4147-A177-3AD203B41FA5}">
                      <a16:colId xmlns:a16="http://schemas.microsoft.com/office/drawing/2014/main" val="4131713150"/>
                    </a:ext>
                  </a:extLst>
                </a:gridCol>
                <a:gridCol w="493776">
                  <a:extLst>
                    <a:ext uri="{9D8B030D-6E8A-4147-A177-3AD203B41FA5}">
                      <a16:colId xmlns:a16="http://schemas.microsoft.com/office/drawing/2014/main" val="1145473061"/>
                    </a:ext>
                  </a:extLst>
                </a:gridCol>
                <a:gridCol w="493776">
                  <a:extLst>
                    <a:ext uri="{9D8B030D-6E8A-4147-A177-3AD203B41FA5}">
                      <a16:colId xmlns:a16="http://schemas.microsoft.com/office/drawing/2014/main" val="1363408288"/>
                    </a:ext>
                  </a:extLst>
                </a:gridCol>
                <a:gridCol w="493776">
                  <a:extLst>
                    <a:ext uri="{9D8B030D-6E8A-4147-A177-3AD203B41FA5}">
                      <a16:colId xmlns:a16="http://schemas.microsoft.com/office/drawing/2014/main" val="1497430830"/>
                    </a:ext>
                  </a:extLst>
                </a:gridCol>
                <a:gridCol w="493776">
                  <a:extLst>
                    <a:ext uri="{9D8B030D-6E8A-4147-A177-3AD203B41FA5}">
                      <a16:colId xmlns:a16="http://schemas.microsoft.com/office/drawing/2014/main" val="3715557239"/>
                    </a:ext>
                  </a:extLst>
                </a:gridCol>
                <a:gridCol w="493776">
                  <a:extLst>
                    <a:ext uri="{9D8B030D-6E8A-4147-A177-3AD203B41FA5}">
                      <a16:colId xmlns:a16="http://schemas.microsoft.com/office/drawing/2014/main" val="1007217308"/>
                    </a:ext>
                  </a:extLst>
                </a:gridCol>
                <a:gridCol w="493776">
                  <a:extLst>
                    <a:ext uri="{9D8B030D-6E8A-4147-A177-3AD203B41FA5}">
                      <a16:colId xmlns:a16="http://schemas.microsoft.com/office/drawing/2014/main" val="4271629133"/>
                    </a:ext>
                  </a:extLst>
                </a:gridCol>
                <a:gridCol w="493776">
                  <a:extLst>
                    <a:ext uri="{9D8B030D-6E8A-4147-A177-3AD203B41FA5}">
                      <a16:colId xmlns:a16="http://schemas.microsoft.com/office/drawing/2014/main" val="13368748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316897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774447"/>
                  </a:ext>
                </a:extLst>
              </a:tr>
            </a:tbl>
          </a:graphicData>
        </a:graphic>
      </p:graphicFrame>
      <p:sp>
        <p:nvSpPr>
          <p:cNvPr id="4" name="Text Placeholder 3">
            <a:extLst>
              <a:ext uri="{FF2B5EF4-FFF2-40B4-BE49-F238E27FC236}">
                <a16:creationId xmlns:a16="http://schemas.microsoft.com/office/drawing/2014/main" id="{1C68C475-9BD1-4820-AFE2-97E582C1B03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592320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AFB5A-76D8-485B-9452-72E641DCB360}"/>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6F128BB8-7A56-4638-86E8-C1A9C110ECEC}"/>
              </a:ext>
            </a:extLst>
          </p:cNvPr>
          <p:cNvGraphicFramePr>
            <a:graphicFrameLocks noGrp="1"/>
          </p:cNvGraphicFramePr>
          <p:nvPr>
            <p:ph type="tbl" sz="quarter" idx="13"/>
            <p:extLst>
              <p:ext uri="{D42A27DB-BD31-4B8C-83A1-F6EECF244321}">
                <p14:modId xmlns:p14="http://schemas.microsoft.com/office/powerpoint/2010/main" val="1242191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0288978"/>
                    </a:ext>
                  </a:extLst>
                </a:gridCol>
                <a:gridCol w="493776">
                  <a:extLst>
                    <a:ext uri="{9D8B030D-6E8A-4147-A177-3AD203B41FA5}">
                      <a16:colId xmlns:a16="http://schemas.microsoft.com/office/drawing/2014/main" val="1658293303"/>
                    </a:ext>
                  </a:extLst>
                </a:gridCol>
                <a:gridCol w="208280">
                  <a:extLst>
                    <a:ext uri="{9D8B030D-6E8A-4147-A177-3AD203B41FA5}">
                      <a16:colId xmlns:a16="http://schemas.microsoft.com/office/drawing/2014/main" val="63981035"/>
                    </a:ext>
                  </a:extLst>
                </a:gridCol>
                <a:gridCol w="246888">
                  <a:extLst>
                    <a:ext uri="{9D8B030D-6E8A-4147-A177-3AD203B41FA5}">
                      <a16:colId xmlns:a16="http://schemas.microsoft.com/office/drawing/2014/main" val="1062888297"/>
                    </a:ext>
                  </a:extLst>
                </a:gridCol>
                <a:gridCol w="493776">
                  <a:extLst>
                    <a:ext uri="{9D8B030D-6E8A-4147-A177-3AD203B41FA5}">
                      <a16:colId xmlns:a16="http://schemas.microsoft.com/office/drawing/2014/main" val="2173377812"/>
                    </a:ext>
                  </a:extLst>
                </a:gridCol>
                <a:gridCol w="493776">
                  <a:extLst>
                    <a:ext uri="{9D8B030D-6E8A-4147-A177-3AD203B41FA5}">
                      <a16:colId xmlns:a16="http://schemas.microsoft.com/office/drawing/2014/main" val="18654769"/>
                    </a:ext>
                  </a:extLst>
                </a:gridCol>
                <a:gridCol w="493776">
                  <a:extLst>
                    <a:ext uri="{9D8B030D-6E8A-4147-A177-3AD203B41FA5}">
                      <a16:colId xmlns:a16="http://schemas.microsoft.com/office/drawing/2014/main" val="1996052401"/>
                    </a:ext>
                  </a:extLst>
                </a:gridCol>
                <a:gridCol w="493776">
                  <a:extLst>
                    <a:ext uri="{9D8B030D-6E8A-4147-A177-3AD203B41FA5}">
                      <a16:colId xmlns:a16="http://schemas.microsoft.com/office/drawing/2014/main" val="1420186578"/>
                    </a:ext>
                  </a:extLst>
                </a:gridCol>
                <a:gridCol w="493776">
                  <a:extLst>
                    <a:ext uri="{9D8B030D-6E8A-4147-A177-3AD203B41FA5}">
                      <a16:colId xmlns:a16="http://schemas.microsoft.com/office/drawing/2014/main" val="3690732501"/>
                    </a:ext>
                  </a:extLst>
                </a:gridCol>
                <a:gridCol w="493776">
                  <a:extLst>
                    <a:ext uri="{9D8B030D-6E8A-4147-A177-3AD203B41FA5}">
                      <a16:colId xmlns:a16="http://schemas.microsoft.com/office/drawing/2014/main" val="2275207540"/>
                    </a:ext>
                  </a:extLst>
                </a:gridCol>
                <a:gridCol w="493776">
                  <a:extLst>
                    <a:ext uri="{9D8B030D-6E8A-4147-A177-3AD203B41FA5}">
                      <a16:colId xmlns:a16="http://schemas.microsoft.com/office/drawing/2014/main" val="941622892"/>
                    </a:ext>
                  </a:extLst>
                </a:gridCol>
                <a:gridCol w="493776">
                  <a:extLst>
                    <a:ext uri="{9D8B030D-6E8A-4147-A177-3AD203B41FA5}">
                      <a16:colId xmlns:a16="http://schemas.microsoft.com/office/drawing/2014/main" val="2081603396"/>
                    </a:ext>
                  </a:extLst>
                </a:gridCol>
                <a:gridCol w="493776">
                  <a:extLst>
                    <a:ext uri="{9D8B030D-6E8A-4147-A177-3AD203B41FA5}">
                      <a16:colId xmlns:a16="http://schemas.microsoft.com/office/drawing/2014/main" val="2107694709"/>
                    </a:ext>
                  </a:extLst>
                </a:gridCol>
                <a:gridCol w="493776">
                  <a:extLst>
                    <a:ext uri="{9D8B030D-6E8A-4147-A177-3AD203B41FA5}">
                      <a16:colId xmlns:a16="http://schemas.microsoft.com/office/drawing/2014/main" val="133473398"/>
                    </a:ext>
                  </a:extLst>
                </a:gridCol>
                <a:gridCol w="493776">
                  <a:extLst>
                    <a:ext uri="{9D8B030D-6E8A-4147-A177-3AD203B41FA5}">
                      <a16:colId xmlns:a16="http://schemas.microsoft.com/office/drawing/2014/main" val="1228826630"/>
                    </a:ext>
                  </a:extLst>
                </a:gridCol>
                <a:gridCol w="493776">
                  <a:extLst>
                    <a:ext uri="{9D8B030D-6E8A-4147-A177-3AD203B41FA5}">
                      <a16:colId xmlns:a16="http://schemas.microsoft.com/office/drawing/2014/main" val="32622974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078681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91946439"/>
                  </a:ext>
                </a:extLst>
              </a:tr>
            </a:tbl>
          </a:graphicData>
        </a:graphic>
      </p:graphicFrame>
      <p:sp>
        <p:nvSpPr>
          <p:cNvPr id="4" name="Text Placeholder 3">
            <a:extLst>
              <a:ext uri="{FF2B5EF4-FFF2-40B4-BE49-F238E27FC236}">
                <a16:creationId xmlns:a16="http://schemas.microsoft.com/office/drawing/2014/main" id="{4C8A04B5-74D1-4B9F-88AD-4483520952D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255191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E4158-0A3E-40BB-8B61-67E6032FC8B4}"/>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966A88C1-2547-40E1-ADF8-EE3E1CF0CD7F}"/>
              </a:ext>
            </a:extLst>
          </p:cNvPr>
          <p:cNvGraphicFramePr>
            <a:graphicFrameLocks noGrp="1"/>
          </p:cNvGraphicFramePr>
          <p:nvPr>
            <p:ph type="tbl" sz="quarter" idx="13"/>
            <p:extLst>
              <p:ext uri="{D42A27DB-BD31-4B8C-83A1-F6EECF244321}">
                <p14:modId xmlns:p14="http://schemas.microsoft.com/office/powerpoint/2010/main" val="2980642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3895520"/>
                    </a:ext>
                  </a:extLst>
                </a:gridCol>
                <a:gridCol w="493776">
                  <a:extLst>
                    <a:ext uri="{9D8B030D-6E8A-4147-A177-3AD203B41FA5}">
                      <a16:colId xmlns:a16="http://schemas.microsoft.com/office/drawing/2014/main" val="2157343733"/>
                    </a:ext>
                  </a:extLst>
                </a:gridCol>
                <a:gridCol w="208280">
                  <a:extLst>
                    <a:ext uri="{9D8B030D-6E8A-4147-A177-3AD203B41FA5}">
                      <a16:colId xmlns:a16="http://schemas.microsoft.com/office/drawing/2014/main" val="3604734844"/>
                    </a:ext>
                  </a:extLst>
                </a:gridCol>
                <a:gridCol w="246888">
                  <a:extLst>
                    <a:ext uri="{9D8B030D-6E8A-4147-A177-3AD203B41FA5}">
                      <a16:colId xmlns:a16="http://schemas.microsoft.com/office/drawing/2014/main" val="4062015837"/>
                    </a:ext>
                  </a:extLst>
                </a:gridCol>
                <a:gridCol w="493776">
                  <a:extLst>
                    <a:ext uri="{9D8B030D-6E8A-4147-A177-3AD203B41FA5}">
                      <a16:colId xmlns:a16="http://schemas.microsoft.com/office/drawing/2014/main" val="4158438199"/>
                    </a:ext>
                  </a:extLst>
                </a:gridCol>
                <a:gridCol w="493776">
                  <a:extLst>
                    <a:ext uri="{9D8B030D-6E8A-4147-A177-3AD203B41FA5}">
                      <a16:colId xmlns:a16="http://schemas.microsoft.com/office/drawing/2014/main" val="3827354108"/>
                    </a:ext>
                  </a:extLst>
                </a:gridCol>
                <a:gridCol w="493776">
                  <a:extLst>
                    <a:ext uri="{9D8B030D-6E8A-4147-A177-3AD203B41FA5}">
                      <a16:colId xmlns:a16="http://schemas.microsoft.com/office/drawing/2014/main" val="682817295"/>
                    </a:ext>
                  </a:extLst>
                </a:gridCol>
                <a:gridCol w="493776">
                  <a:extLst>
                    <a:ext uri="{9D8B030D-6E8A-4147-A177-3AD203B41FA5}">
                      <a16:colId xmlns:a16="http://schemas.microsoft.com/office/drawing/2014/main" val="3020830942"/>
                    </a:ext>
                  </a:extLst>
                </a:gridCol>
                <a:gridCol w="493776">
                  <a:extLst>
                    <a:ext uri="{9D8B030D-6E8A-4147-A177-3AD203B41FA5}">
                      <a16:colId xmlns:a16="http://schemas.microsoft.com/office/drawing/2014/main" val="2167753130"/>
                    </a:ext>
                  </a:extLst>
                </a:gridCol>
                <a:gridCol w="493776">
                  <a:extLst>
                    <a:ext uri="{9D8B030D-6E8A-4147-A177-3AD203B41FA5}">
                      <a16:colId xmlns:a16="http://schemas.microsoft.com/office/drawing/2014/main" val="3887197636"/>
                    </a:ext>
                  </a:extLst>
                </a:gridCol>
                <a:gridCol w="493776">
                  <a:extLst>
                    <a:ext uri="{9D8B030D-6E8A-4147-A177-3AD203B41FA5}">
                      <a16:colId xmlns:a16="http://schemas.microsoft.com/office/drawing/2014/main" val="1781147394"/>
                    </a:ext>
                  </a:extLst>
                </a:gridCol>
                <a:gridCol w="493776">
                  <a:extLst>
                    <a:ext uri="{9D8B030D-6E8A-4147-A177-3AD203B41FA5}">
                      <a16:colId xmlns:a16="http://schemas.microsoft.com/office/drawing/2014/main" val="2840544274"/>
                    </a:ext>
                  </a:extLst>
                </a:gridCol>
                <a:gridCol w="493776">
                  <a:extLst>
                    <a:ext uri="{9D8B030D-6E8A-4147-A177-3AD203B41FA5}">
                      <a16:colId xmlns:a16="http://schemas.microsoft.com/office/drawing/2014/main" val="3685999830"/>
                    </a:ext>
                  </a:extLst>
                </a:gridCol>
                <a:gridCol w="493776">
                  <a:extLst>
                    <a:ext uri="{9D8B030D-6E8A-4147-A177-3AD203B41FA5}">
                      <a16:colId xmlns:a16="http://schemas.microsoft.com/office/drawing/2014/main" val="2630204711"/>
                    </a:ext>
                  </a:extLst>
                </a:gridCol>
                <a:gridCol w="493776">
                  <a:extLst>
                    <a:ext uri="{9D8B030D-6E8A-4147-A177-3AD203B41FA5}">
                      <a16:colId xmlns:a16="http://schemas.microsoft.com/office/drawing/2014/main" val="362920391"/>
                    </a:ext>
                  </a:extLst>
                </a:gridCol>
                <a:gridCol w="493776">
                  <a:extLst>
                    <a:ext uri="{9D8B030D-6E8A-4147-A177-3AD203B41FA5}">
                      <a16:colId xmlns:a16="http://schemas.microsoft.com/office/drawing/2014/main" val="42922393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354580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62300200"/>
                  </a:ext>
                </a:extLst>
              </a:tr>
            </a:tbl>
          </a:graphicData>
        </a:graphic>
      </p:graphicFrame>
      <p:sp>
        <p:nvSpPr>
          <p:cNvPr id="4" name="Text Placeholder 3">
            <a:extLst>
              <a:ext uri="{FF2B5EF4-FFF2-40B4-BE49-F238E27FC236}">
                <a16:creationId xmlns:a16="http://schemas.microsoft.com/office/drawing/2014/main" id="{E2B25A0F-FACE-4276-8712-B0C493373D7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34080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7635-8789-4501-97C3-D616E9D2EDB1}"/>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68845BC8-0EC3-451D-A792-01A9C51D3D70}"/>
              </a:ext>
            </a:extLst>
          </p:cNvPr>
          <p:cNvGraphicFramePr>
            <a:graphicFrameLocks noGrp="1"/>
          </p:cNvGraphicFramePr>
          <p:nvPr>
            <p:ph type="tbl" sz="quarter" idx="13"/>
            <p:extLst>
              <p:ext uri="{D42A27DB-BD31-4B8C-83A1-F6EECF244321}">
                <p14:modId xmlns:p14="http://schemas.microsoft.com/office/powerpoint/2010/main" val="42897113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63211420"/>
                    </a:ext>
                  </a:extLst>
                </a:gridCol>
                <a:gridCol w="493776">
                  <a:extLst>
                    <a:ext uri="{9D8B030D-6E8A-4147-A177-3AD203B41FA5}">
                      <a16:colId xmlns:a16="http://schemas.microsoft.com/office/drawing/2014/main" val="2774511359"/>
                    </a:ext>
                  </a:extLst>
                </a:gridCol>
                <a:gridCol w="208280">
                  <a:extLst>
                    <a:ext uri="{9D8B030D-6E8A-4147-A177-3AD203B41FA5}">
                      <a16:colId xmlns:a16="http://schemas.microsoft.com/office/drawing/2014/main" val="727108747"/>
                    </a:ext>
                  </a:extLst>
                </a:gridCol>
                <a:gridCol w="246888">
                  <a:extLst>
                    <a:ext uri="{9D8B030D-6E8A-4147-A177-3AD203B41FA5}">
                      <a16:colId xmlns:a16="http://schemas.microsoft.com/office/drawing/2014/main" val="463645584"/>
                    </a:ext>
                  </a:extLst>
                </a:gridCol>
                <a:gridCol w="493776">
                  <a:extLst>
                    <a:ext uri="{9D8B030D-6E8A-4147-A177-3AD203B41FA5}">
                      <a16:colId xmlns:a16="http://schemas.microsoft.com/office/drawing/2014/main" val="3279139896"/>
                    </a:ext>
                  </a:extLst>
                </a:gridCol>
                <a:gridCol w="493776">
                  <a:extLst>
                    <a:ext uri="{9D8B030D-6E8A-4147-A177-3AD203B41FA5}">
                      <a16:colId xmlns:a16="http://schemas.microsoft.com/office/drawing/2014/main" val="2794629855"/>
                    </a:ext>
                  </a:extLst>
                </a:gridCol>
                <a:gridCol w="493776">
                  <a:extLst>
                    <a:ext uri="{9D8B030D-6E8A-4147-A177-3AD203B41FA5}">
                      <a16:colId xmlns:a16="http://schemas.microsoft.com/office/drawing/2014/main" val="1581129901"/>
                    </a:ext>
                  </a:extLst>
                </a:gridCol>
                <a:gridCol w="493776">
                  <a:extLst>
                    <a:ext uri="{9D8B030D-6E8A-4147-A177-3AD203B41FA5}">
                      <a16:colId xmlns:a16="http://schemas.microsoft.com/office/drawing/2014/main" val="1690155333"/>
                    </a:ext>
                  </a:extLst>
                </a:gridCol>
                <a:gridCol w="493776">
                  <a:extLst>
                    <a:ext uri="{9D8B030D-6E8A-4147-A177-3AD203B41FA5}">
                      <a16:colId xmlns:a16="http://schemas.microsoft.com/office/drawing/2014/main" val="1140581844"/>
                    </a:ext>
                  </a:extLst>
                </a:gridCol>
                <a:gridCol w="493776">
                  <a:extLst>
                    <a:ext uri="{9D8B030D-6E8A-4147-A177-3AD203B41FA5}">
                      <a16:colId xmlns:a16="http://schemas.microsoft.com/office/drawing/2014/main" val="3163082324"/>
                    </a:ext>
                  </a:extLst>
                </a:gridCol>
                <a:gridCol w="493776">
                  <a:extLst>
                    <a:ext uri="{9D8B030D-6E8A-4147-A177-3AD203B41FA5}">
                      <a16:colId xmlns:a16="http://schemas.microsoft.com/office/drawing/2014/main" val="1738861554"/>
                    </a:ext>
                  </a:extLst>
                </a:gridCol>
                <a:gridCol w="493776">
                  <a:extLst>
                    <a:ext uri="{9D8B030D-6E8A-4147-A177-3AD203B41FA5}">
                      <a16:colId xmlns:a16="http://schemas.microsoft.com/office/drawing/2014/main" val="3446958204"/>
                    </a:ext>
                  </a:extLst>
                </a:gridCol>
                <a:gridCol w="493776">
                  <a:extLst>
                    <a:ext uri="{9D8B030D-6E8A-4147-A177-3AD203B41FA5}">
                      <a16:colId xmlns:a16="http://schemas.microsoft.com/office/drawing/2014/main" val="769748621"/>
                    </a:ext>
                  </a:extLst>
                </a:gridCol>
                <a:gridCol w="493776">
                  <a:extLst>
                    <a:ext uri="{9D8B030D-6E8A-4147-A177-3AD203B41FA5}">
                      <a16:colId xmlns:a16="http://schemas.microsoft.com/office/drawing/2014/main" val="3293468387"/>
                    </a:ext>
                  </a:extLst>
                </a:gridCol>
                <a:gridCol w="493776">
                  <a:extLst>
                    <a:ext uri="{9D8B030D-6E8A-4147-A177-3AD203B41FA5}">
                      <a16:colId xmlns:a16="http://schemas.microsoft.com/office/drawing/2014/main" val="3837257080"/>
                    </a:ext>
                  </a:extLst>
                </a:gridCol>
                <a:gridCol w="493776">
                  <a:extLst>
                    <a:ext uri="{9D8B030D-6E8A-4147-A177-3AD203B41FA5}">
                      <a16:colId xmlns:a16="http://schemas.microsoft.com/office/drawing/2014/main" val="31388770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585989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35418728"/>
                  </a:ext>
                </a:extLst>
              </a:tr>
            </a:tbl>
          </a:graphicData>
        </a:graphic>
      </p:graphicFrame>
      <p:sp>
        <p:nvSpPr>
          <p:cNvPr id="4" name="Text Placeholder 3">
            <a:extLst>
              <a:ext uri="{FF2B5EF4-FFF2-40B4-BE49-F238E27FC236}">
                <a16:creationId xmlns:a16="http://schemas.microsoft.com/office/drawing/2014/main" id="{C9975FD0-25A6-47F6-A0D7-FF32368EFE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61078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C12F-2DC0-4DD3-81F5-EEC9FC6AC8B4}"/>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6168D2C8-F38D-4A6D-AD83-311CB4261D54}"/>
              </a:ext>
            </a:extLst>
          </p:cNvPr>
          <p:cNvGraphicFramePr>
            <a:graphicFrameLocks noGrp="1"/>
          </p:cNvGraphicFramePr>
          <p:nvPr>
            <p:ph type="tbl" sz="quarter" idx="13"/>
            <p:extLst>
              <p:ext uri="{D42A27DB-BD31-4B8C-83A1-F6EECF244321}">
                <p14:modId xmlns:p14="http://schemas.microsoft.com/office/powerpoint/2010/main" val="40633177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69793673"/>
                    </a:ext>
                  </a:extLst>
                </a:gridCol>
                <a:gridCol w="493776">
                  <a:extLst>
                    <a:ext uri="{9D8B030D-6E8A-4147-A177-3AD203B41FA5}">
                      <a16:colId xmlns:a16="http://schemas.microsoft.com/office/drawing/2014/main" val="1785063967"/>
                    </a:ext>
                  </a:extLst>
                </a:gridCol>
                <a:gridCol w="208280">
                  <a:extLst>
                    <a:ext uri="{9D8B030D-6E8A-4147-A177-3AD203B41FA5}">
                      <a16:colId xmlns:a16="http://schemas.microsoft.com/office/drawing/2014/main" val="200691351"/>
                    </a:ext>
                  </a:extLst>
                </a:gridCol>
                <a:gridCol w="246888">
                  <a:extLst>
                    <a:ext uri="{9D8B030D-6E8A-4147-A177-3AD203B41FA5}">
                      <a16:colId xmlns:a16="http://schemas.microsoft.com/office/drawing/2014/main" val="3267988378"/>
                    </a:ext>
                  </a:extLst>
                </a:gridCol>
                <a:gridCol w="493776">
                  <a:extLst>
                    <a:ext uri="{9D8B030D-6E8A-4147-A177-3AD203B41FA5}">
                      <a16:colId xmlns:a16="http://schemas.microsoft.com/office/drawing/2014/main" val="2617466710"/>
                    </a:ext>
                  </a:extLst>
                </a:gridCol>
                <a:gridCol w="493776">
                  <a:extLst>
                    <a:ext uri="{9D8B030D-6E8A-4147-A177-3AD203B41FA5}">
                      <a16:colId xmlns:a16="http://schemas.microsoft.com/office/drawing/2014/main" val="328210617"/>
                    </a:ext>
                  </a:extLst>
                </a:gridCol>
                <a:gridCol w="493776">
                  <a:extLst>
                    <a:ext uri="{9D8B030D-6E8A-4147-A177-3AD203B41FA5}">
                      <a16:colId xmlns:a16="http://schemas.microsoft.com/office/drawing/2014/main" val="1530514132"/>
                    </a:ext>
                  </a:extLst>
                </a:gridCol>
                <a:gridCol w="493776">
                  <a:extLst>
                    <a:ext uri="{9D8B030D-6E8A-4147-A177-3AD203B41FA5}">
                      <a16:colId xmlns:a16="http://schemas.microsoft.com/office/drawing/2014/main" val="3434669502"/>
                    </a:ext>
                  </a:extLst>
                </a:gridCol>
                <a:gridCol w="493776">
                  <a:extLst>
                    <a:ext uri="{9D8B030D-6E8A-4147-A177-3AD203B41FA5}">
                      <a16:colId xmlns:a16="http://schemas.microsoft.com/office/drawing/2014/main" val="1729024783"/>
                    </a:ext>
                  </a:extLst>
                </a:gridCol>
                <a:gridCol w="493776">
                  <a:extLst>
                    <a:ext uri="{9D8B030D-6E8A-4147-A177-3AD203B41FA5}">
                      <a16:colId xmlns:a16="http://schemas.microsoft.com/office/drawing/2014/main" val="341758178"/>
                    </a:ext>
                  </a:extLst>
                </a:gridCol>
                <a:gridCol w="493776">
                  <a:extLst>
                    <a:ext uri="{9D8B030D-6E8A-4147-A177-3AD203B41FA5}">
                      <a16:colId xmlns:a16="http://schemas.microsoft.com/office/drawing/2014/main" val="2234355650"/>
                    </a:ext>
                  </a:extLst>
                </a:gridCol>
                <a:gridCol w="493776">
                  <a:extLst>
                    <a:ext uri="{9D8B030D-6E8A-4147-A177-3AD203B41FA5}">
                      <a16:colId xmlns:a16="http://schemas.microsoft.com/office/drawing/2014/main" val="2497862019"/>
                    </a:ext>
                  </a:extLst>
                </a:gridCol>
                <a:gridCol w="493776">
                  <a:extLst>
                    <a:ext uri="{9D8B030D-6E8A-4147-A177-3AD203B41FA5}">
                      <a16:colId xmlns:a16="http://schemas.microsoft.com/office/drawing/2014/main" val="521375673"/>
                    </a:ext>
                  </a:extLst>
                </a:gridCol>
                <a:gridCol w="493776">
                  <a:extLst>
                    <a:ext uri="{9D8B030D-6E8A-4147-A177-3AD203B41FA5}">
                      <a16:colId xmlns:a16="http://schemas.microsoft.com/office/drawing/2014/main" val="2725246483"/>
                    </a:ext>
                  </a:extLst>
                </a:gridCol>
                <a:gridCol w="493776">
                  <a:extLst>
                    <a:ext uri="{9D8B030D-6E8A-4147-A177-3AD203B41FA5}">
                      <a16:colId xmlns:a16="http://schemas.microsoft.com/office/drawing/2014/main" val="1920309535"/>
                    </a:ext>
                  </a:extLst>
                </a:gridCol>
                <a:gridCol w="493776">
                  <a:extLst>
                    <a:ext uri="{9D8B030D-6E8A-4147-A177-3AD203B41FA5}">
                      <a16:colId xmlns:a16="http://schemas.microsoft.com/office/drawing/2014/main" val="19228478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528460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90793888"/>
                  </a:ext>
                </a:extLst>
              </a:tr>
            </a:tbl>
          </a:graphicData>
        </a:graphic>
      </p:graphicFrame>
      <p:sp>
        <p:nvSpPr>
          <p:cNvPr id="4" name="Text Placeholder 3">
            <a:extLst>
              <a:ext uri="{FF2B5EF4-FFF2-40B4-BE49-F238E27FC236}">
                <a16:creationId xmlns:a16="http://schemas.microsoft.com/office/drawing/2014/main" id="{A6501A74-08A6-4BD1-BBC6-EF15DBFE8F7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915351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A88F2-CE69-4297-9517-A6A2EF30C23C}"/>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C7A6BFE9-DF87-418C-9FF9-7EC1CD988831}"/>
              </a:ext>
            </a:extLst>
          </p:cNvPr>
          <p:cNvGraphicFramePr>
            <a:graphicFrameLocks noGrp="1"/>
          </p:cNvGraphicFramePr>
          <p:nvPr>
            <p:ph type="tbl" sz="quarter" idx="13"/>
            <p:extLst>
              <p:ext uri="{D42A27DB-BD31-4B8C-83A1-F6EECF244321}">
                <p14:modId xmlns:p14="http://schemas.microsoft.com/office/powerpoint/2010/main" val="37021147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43847613"/>
                    </a:ext>
                  </a:extLst>
                </a:gridCol>
                <a:gridCol w="493776">
                  <a:extLst>
                    <a:ext uri="{9D8B030D-6E8A-4147-A177-3AD203B41FA5}">
                      <a16:colId xmlns:a16="http://schemas.microsoft.com/office/drawing/2014/main" val="1922070088"/>
                    </a:ext>
                  </a:extLst>
                </a:gridCol>
                <a:gridCol w="208280">
                  <a:extLst>
                    <a:ext uri="{9D8B030D-6E8A-4147-A177-3AD203B41FA5}">
                      <a16:colId xmlns:a16="http://schemas.microsoft.com/office/drawing/2014/main" val="631647478"/>
                    </a:ext>
                  </a:extLst>
                </a:gridCol>
                <a:gridCol w="246888">
                  <a:extLst>
                    <a:ext uri="{9D8B030D-6E8A-4147-A177-3AD203B41FA5}">
                      <a16:colId xmlns:a16="http://schemas.microsoft.com/office/drawing/2014/main" val="1761643715"/>
                    </a:ext>
                  </a:extLst>
                </a:gridCol>
                <a:gridCol w="493776">
                  <a:extLst>
                    <a:ext uri="{9D8B030D-6E8A-4147-A177-3AD203B41FA5}">
                      <a16:colId xmlns:a16="http://schemas.microsoft.com/office/drawing/2014/main" val="2867442332"/>
                    </a:ext>
                  </a:extLst>
                </a:gridCol>
                <a:gridCol w="493776">
                  <a:extLst>
                    <a:ext uri="{9D8B030D-6E8A-4147-A177-3AD203B41FA5}">
                      <a16:colId xmlns:a16="http://schemas.microsoft.com/office/drawing/2014/main" val="1916929805"/>
                    </a:ext>
                  </a:extLst>
                </a:gridCol>
                <a:gridCol w="493776">
                  <a:extLst>
                    <a:ext uri="{9D8B030D-6E8A-4147-A177-3AD203B41FA5}">
                      <a16:colId xmlns:a16="http://schemas.microsoft.com/office/drawing/2014/main" val="3231083092"/>
                    </a:ext>
                  </a:extLst>
                </a:gridCol>
                <a:gridCol w="493776">
                  <a:extLst>
                    <a:ext uri="{9D8B030D-6E8A-4147-A177-3AD203B41FA5}">
                      <a16:colId xmlns:a16="http://schemas.microsoft.com/office/drawing/2014/main" val="362385498"/>
                    </a:ext>
                  </a:extLst>
                </a:gridCol>
                <a:gridCol w="493776">
                  <a:extLst>
                    <a:ext uri="{9D8B030D-6E8A-4147-A177-3AD203B41FA5}">
                      <a16:colId xmlns:a16="http://schemas.microsoft.com/office/drawing/2014/main" val="2834507310"/>
                    </a:ext>
                  </a:extLst>
                </a:gridCol>
                <a:gridCol w="493776">
                  <a:extLst>
                    <a:ext uri="{9D8B030D-6E8A-4147-A177-3AD203B41FA5}">
                      <a16:colId xmlns:a16="http://schemas.microsoft.com/office/drawing/2014/main" val="454482265"/>
                    </a:ext>
                  </a:extLst>
                </a:gridCol>
                <a:gridCol w="493776">
                  <a:extLst>
                    <a:ext uri="{9D8B030D-6E8A-4147-A177-3AD203B41FA5}">
                      <a16:colId xmlns:a16="http://schemas.microsoft.com/office/drawing/2014/main" val="4057028046"/>
                    </a:ext>
                  </a:extLst>
                </a:gridCol>
                <a:gridCol w="493776">
                  <a:extLst>
                    <a:ext uri="{9D8B030D-6E8A-4147-A177-3AD203B41FA5}">
                      <a16:colId xmlns:a16="http://schemas.microsoft.com/office/drawing/2014/main" val="882351834"/>
                    </a:ext>
                  </a:extLst>
                </a:gridCol>
                <a:gridCol w="493776">
                  <a:extLst>
                    <a:ext uri="{9D8B030D-6E8A-4147-A177-3AD203B41FA5}">
                      <a16:colId xmlns:a16="http://schemas.microsoft.com/office/drawing/2014/main" val="1541488095"/>
                    </a:ext>
                  </a:extLst>
                </a:gridCol>
                <a:gridCol w="493776">
                  <a:extLst>
                    <a:ext uri="{9D8B030D-6E8A-4147-A177-3AD203B41FA5}">
                      <a16:colId xmlns:a16="http://schemas.microsoft.com/office/drawing/2014/main" val="3158413608"/>
                    </a:ext>
                  </a:extLst>
                </a:gridCol>
                <a:gridCol w="493776">
                  <a:extLst>
                    <a:ext uri="{9D8B030D-6E8A-4147-A177-3AD203B41FA5}">
                      <a16:colId xmlns:a16="http://schemas.microsoft.com/office/drawing/2014/main" val="2039227377"/>
                    </a:ext>
                  </a:extLst>
                </a:gridCol>
                <a:gridCol w="493776">
                  <a:extLst>
                    <a:ext uri="{9D8B030D-6E8A-4147-A177-3AD203B41FA5}">
                      <a16:colId xmlns:a16="http://schemas.microsoft.com/office/drawing/2014/main" val="1531677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38328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821923285"/>
                  </a:ext>
                </a:extLst>
              </a:tr>
            </a:tbl>
          </a:graphicData>
        </a:graphic>
      </p:graphicFrame>
      <p:sp>
        <p:nvSpPr>
          <p:cNvPr id="4" name="Text Placeholder 3">
            <a:extLst>
              <a:ext uri="{FF2B5EF4-FFF2-40B4-BE49-F238E27FC236}">
                <a16:creationId xmlns:a16="http://schemas.microsoft.com/office/drawing/2014/main" id="{2AACF9E2-1164-4176-9B35-2442F451739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915478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44FE-7F2E-4C63-8D71-B6C63E54D335}"/>
              </a:ext>
            </a:extLst>
          </p:cNvPr>
          <p:cNvSpPr>
            <a:spLocks noGrp="1"/>
          </p:cNvSpPr>
          <p:nvPr>
            <p:ph type="title"/>
          </p:nvPr>
        </p:nvSpPr>
        <p:spPr/>
        <p:txBody>
          <a:bodyPr/>
          <a:lstStyle/>
          <a:p>
            <a:r>
              <a:rPr lang="en-US"/>
              <a:t>Facebook Competitors - Share of Interactions | Emaar Misr</a:t>
            </a:r>
          </a:p>
        </p:txBody>
      </p:sp>
      <p:graphicFrame>
        <p:nvGraphicFramePr>
          <p:cNvPr id="6" name="Chart Placeholder 5">
            <a:extLst>
              <a:ext uri="{FF2B5EF4-FFF2-40B4-BE49-F238E27FC236}">
                <a16:creationId xmlns:a16="http://schemas.microsoft.com/office/drawing/2014/main" id="{B4A76908-3946-4219-A748-9B76F715C0CD}"/>
              </a:ext>
            </a:extLst>
          </p:cNvPr>
          <p:cNvGraphicFramePr>
            <a:graphicFrameLocks noGrp="1"/>
          </p:cNvGraphicFramePr>
          <p:nvPr>
            <p:ph type="chart" sz="quarter" idx="13"/>
            <p:extLst>
              <p:ext uri="{D42A27DB-BD31-4B8C-83A1-F6EECF244321}">
                <p14:modId xmlns:p14="http://schemas.microsoft.com/office/powerpoint/2010/main" val="267899541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293807-1501-40E8-85D9-3C034191A77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9C6E3D1-DE99-450D-9544-C1E1B08C4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5994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FE667-8225-453A-BE67-50F80DEFB01D}"/>
              </a:ext>
            </a:extLst>
          </p:cNvPr>
          <p:cNvSpPr>
            <a:spLocks noGrp="1"/>
          </p:cNvSpPr>
          <p:nvPr>
            <p:ph type="title"/>
          </p:nvPr>
        </p:nvSpPr>
        <p:spPr/>
        <p:txBody>
          <a:bodyPr/>
          <a:lstStyle/>
          <a:p>
            <a:r>
              <a:rPr lang="en-US"/>
              <a:t>Facebook Sponsored Posts Distribution | Emaar Misr</a:t>
            </a:r>
          </a:p>
        </p:txBody>
      </p:sp>
      <p:graphicFrame>
        <p:nvGraphicFramePr>
          <p:cNvPr id="6" name="Chart Placeholder 5">
            <a:extLst>
              <a:ext uri="{FF2B5EF4-FFF2-40B4-BE49-F238E27FC236}">
                <a16:creationId xmlns:a16="http://schemas.microsoft.com/office/drawing/2014/main" id="{4EF16153-B3E1-41F1-BE7F-7E91B0772208}"/>
              </a:ext>
            </a:extLst>
          </p:cNvPr>
          <p:cNvGraphicFramePr>
            <a:graphicFrameLocks noGrp="1"/>
          </p:cNvGraphicFramePr>
          <p:nvPr>
            <p:ph type="chart" sz="quarter" idx="13"/>
            <p:extLst>
              <p:ext uri="{D42A27DB-BD31-4B8C-83A1-F6EECF244321}">
                <p14:modId xmlns:p14="http://schemas.microsoft.com/office/powerpoint/2010/main" val="314553097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4A65C-B88F-4134-97E8-C2378592F8E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600783E-8277-433F-81AB-709CF29C4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0177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F4868-3A1A-409E-9532-E2AC8684BF54}"/>
              </a:ext>
            </a:extLst>
          </p:cNvPr>
          <p:cNvSpPr>
            <a:spLocks noGrp="1"/>
          </p:cNvSpPr>
          <p:nvPr>
            <p:ph type="title"/>
          </p:nvPr>
        </p:nvSpPr>
        <p:spPr/>
        <p:txBody>
          <a:bodyPr/>
          <a:lstStyle/>
          <a:p>
            <a:r>
              <a:rPr lang="en-US"/>
              <a:t>Facebook Competitors - Interactions | Emaar Misr</a:t>
            </a:r>
          </a:p>
        </p:txBody>
      </p:sp>
      <p:graphicFrame>
        <p:nvGraphicFramePr>
          <p:cNvPr id="6" name="Chart Placeholder 5">
            <a:extLst>
              <a:ext uri="{FF2B5EF4-FFF2-40B4-BE49-F238E27FC236}">
                <a16:creationId xmlns:a16="http://schemas.microsoft.com/office/drawing/2014/main" id="{9DD40754-5669-4EEC-BFDD-9CFD1D6E4000}"/>
              </a:ext>
            </a:extLst>
          </p:cNvPr>
          <p:cNvGraphicFramePr>
            <a:graphicFrameLocks noGrp="1"/>
          </p:cNvGraphicFramePr>
          <p:nvPr>
            <p:ph type="chart" sz="quarter" idx="13"/>
            <p:extLst>
              <p:ext uri="{D42A27DB-BD31-4B8C-83A1-F6EECF244321}">
                <p14:modId xmlns:p14="http://schemas.microsoft.com/office/powerpoint/2010/main" val="139977665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CD39A-D2DC-40D9-8114-285D5921AB1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49D84A8-C3B8-4F3C-84A2-3F82448D3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0837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5CBE-4C5D-44BF-9622-1658AA26093B}"/>
              </a:ext>
            </a:extLst>
          </p:cNvPr>
          <p:cNvSpPr>
            <a:spLocks noGrp="1"/>
          </p:cNvSpPr>
          <p:nvPr>
            <p:ph type="title"/>
          </p:nvPr>
        </p:nvSpPr>
        <p:spPr/>
        <p:txBody>
          <a:bodyPr/>
          <a:lstStyle/>
          <a:p>
            <a:r>
              <a:rPr lang="en-US"/>
              <a:t>Facebook Response Times | Emaar Misr</a:t>
            </a:r>
          </a:p>
        </p:txBody>
      </p:sp>
      <p:graphicFrame>
        <p:nvGraphicFramePr>
          <p:cNvPr id="6" name="Chart Placeholder 5">
            <a:extLst>
              <a:ext uri="{FF2B5EF4-FFF2-40B4-BE49-F238E27FC236}">
                <a16:creationId xmlns:a16="http://schemas.microsoft.com/office/drawing/2014/main" id="{96887AC1-DC29-40E1-95C7-D6CDE6A9F638}"/>
              </a:ext>
            </a:extLst>
          </p:cNvPr>
          <p:cNvGraphicFramePr>
            <a:graphicFrameLocks noGrp="1"/>
          </p:cNvGraphicFramePr>
          <p:nvPr>
            <p:ph type="chart" sz="quarter" idx="13"/>
            <p:extLst>
              <p:ext uri="{D42A27DB-BD31-4B8C-83A1-F6EECF244321}">
                <p14:modId xmlns:p14="http://schemas.microsoft.com/office/powerpoint/2010/main" val="140527013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78C37-7375-4C03-A5A7-AE0D973015A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7D063EE-0B2B-49F1-978D-9C7035AB6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4764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69F-CDAF-4D4E-B1C0-1EAC1CCE9CBE}"/>
              </a:ext>
            </a:extLst>
          </p:cNvPr>
          <p:cNvSpPr>
            <a:spLocks noGrp="1"/>
          </p:cNvSpPr>
          <p:nvPr>
            <p:ph type="title"/>
          </p:nvPr>
        </p:nvSpPr>
        <p:spPr/>
        <p:txBody>
          <a:bodyPr/>
          <a:lstStyle/>
          <a:p>
            <a:r>
              <a:rPr lang="en-US"/>
              <a:t>Facebook paid vs organic reach | Emaar Misr</a:t>
            </a:r>
          </a:p>
        </p:txBody>
      </p:sp>
      <p:graphicFrame>
        <p:nvGraphicFramePr>
          <p:cNvPr id="6" name="Chart Placeholder 5">
            <a:extLst>
              <a:ext uri="{FF2B5EF4-FFF2-40B4-BE49-F238E27FC236}">
                <a16:creationId xmlns:a16="http://schemas.microsoft.com/office/drawing/2014/main" id="{BB40E657-FC66-4418-B2C9-1AD296CEDC0A}"/>
              </a:ext>
            </a:extLst>
          </p:cNvPr>
          <p:cNvGraphicFramePr>
            <a:graphicFrameLocks noGrp="1"/>
          </p:cNvGraphicFramePr>
          <p:nvPr>
            <p:ph type="chart" sz="quarter" idx="13"/>
            <p:extLst>
              <p:ext uri="{D42A27DB-BD31-4B8C-83A1-F6EECF244321}">
                <p14:modId xmlns:p14="http://schemas.microsoft.com/office/powerpoint/2010/main" val="33496602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D36850-3DBE-41B0-81D7-75E69D9314C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C1DF7AF-DDF2-4F60-8CFF-19DED7F06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0118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4E4A-D5A4-403D-B515-5BE68B01564D}"/>
              </a:ext>
            </a:extLst>
          </p:cNvPr>
          <p:cNvSpPr>
            <a:spLocks noGrp="1"/>
          </p:cNvSpPr>
          <p:nvPr>
            <p:ph type="title"/>
          </p:nvPr>
        </p:nvSpPr>
        <p:spPr/>
        <p:txBody>
          <a:bodyPr/>
          <a:lstStyle/>
          <a:p>
            <a:r>
              <a:rPr lang="en-US"/>
              <a:t>Facebook Organic vs. paid reach | Emaar Misr</a:t>
            </a:r>
          </a:p>
        </p:txBody>
      </p:sp>
      <p:graphicFrame>
        <p:nvGraphicFramePr>
          <p:cNvPr id="6" name="Chart Placeholder 5">
            <a:extLst>
              <a:ext uri="{FF2B5EF4-FFF2-40B4-BE49-F238E27FC236}">
                <a16:creationId xmlns:a16="http://schemas.microsoft.com/office/drawing/2014/main" id="{72E7D28A-3339-4388-89D6-6703A965F991}"/>
              </a:ext>
            </a:extLst>
          </p:cNvPr>
          <p:cNvGraphicFramePr>
            <a:graphicFrameLocks noGrp="1"/>
          </p:cNvGraphicFramePr>
          <p:nvPr>
            <p:ph type="chart" sz="quarter" idx="13"/>
            <p:extLst>
              <p:ext uri="{D42A27DB-BD31-4B8C-83A1-F6EECF244321}">
                <p14:modId xmlns:p14="http://schemas.microsoft.com/office/powerpoint/2010/main" val="353938104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00042-29EB-435B-BD10-44A43953004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942D4CB-A1B0-45C8-9A48-EF1D57971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3691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5977-0608-4EC5-A0A0-873A5CB37535}"/>
              </a:ext>
            </a:extLst>
          </p:cNvPr>
          <p:cNvSpPr>
            <a:spLocks noGrp="1"/>
          </p:cNvSpPr>
          <p:nvPr>
            <p:ph type="title"/>
          </p:nvPr>
        </p:nvSpPr>
        <p:spPr/>
        <p:txBody>
          <a:bodyPr/>
          <a:lstStyle/>
          <a:p>
            <a:r>
              <a:rPr lang="en-US"/>
              <a:t>Facebook Own Posts Table | Emaar Misr - 1 of 20</a:t>
            </a:r>
          </a:p>
        </p:txBody>
      </p:sp>
      <p:graphicFrame>
        <p:nvGraphicFramePr>
          <p:cNvPr id="5" name="Table Placeholder 4">
            <a:extLst>
              <a:ext uri="{FF2B5EF4-FFF2-40B4-BE49-F238E27FC236}">
                <a16:creationId xmlns:a16="http://schemas.microsoft.com/office/drawing/2014/main" id="{B223B231-AAA5-4EE7-9527-654D688D184C}"/>
              </a:ext>
            </a:extLst>
          </p:cNvPr>
          <p:cNvGraphicFramePr>
            <a:graphicFrameLocks noGrp="1"/>
          </p:cNvGraphicFramePr>
          <p:nvPr>
            <p:ph type="tbl" sz="quarter" idx="13"/>
            <p:extLst>
              <p:ext uri="{D42A27DB-BD31-4B8C-83A1-F6EECF244321}">
                <p14:modId xmlns:p14="http://schemas.microsoft.com/office/powerpoint/2010/main" val="3471456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8656599"/>
                    </a:ext>
                  </a:extLst>
                </a:gridCol>
                <a:gridCol w="987552">
                  <a:extLst>
                    <a:ext uri="{9D8B030D-6E8A-4147-A177-3AD203B41FA5}">
                      <a16:colId xmlns:a16="http://schemas.microsoft.com/office/drawing/2014/main" val="1104501395"/>
                    </a:ext>
                  </a:extLst>
                </a:gridCol>
                <a:gridCol w="740664">
                  <a:extLst>
                    <a:ext uri="{9D8B030D-6E8A-4147-A177-3AD203B41FA5}">
                      <a16:colId xmlns:a16="http://schemas.microsoft.com/office/drawing/2014/main" val="3118548180"/>
                    </a:ext>
                  </a:extLst>
                </a:gridCol>
                <a:gridCol w="329184">
                  <a:extLst>
                    <a:ext uri="{9D8B030D-6E8A-4147-A177-3AD203B41FA5}">
                      <a16:colId xmlns:a16="http://schemas.microsoft.com/office/drawing/2014/main" val="3671182240"/>
                    </a:ext>
                  </a:extLst>
                </a:gridCol>
                <a:gridCol w="329184">
                  <a:extLst>
                    <a:ext uri="{9D8B030D-6E8A-4147-A177-3AD203B41FA5}">
                      <a16:colId xmlns:a16="http://schemas.microsoft.com/office/drawing/2014/main" val="3019792559"/>
                    </a:ext>
                  </a:extLst>
                </a:gridCol>
                <a:gridCol w="329184">
                  <a:extLst>
                    <a:ext uri="{9D8B030D-6E8A-4147-A177-3AD203B41FA5}">
                      <a16:colId xmlns:a16="http://schemas.microsoft.com/office/drawing/2014/main" val="1949051798"/>
                    </a:ext>
                  </a:extLst>
                </a:gridCol>
                <a:gridCol w="329184">
                  <a:extLst>
                    <a:ext uri="{9D8B030D-6E8A-4147-A177-3AD203B41FA5}">
                      <a16:colId xmlns:a16="http://schemas.microsoft.com/office/drawing/2014/main" val="947930993"/>
                    </a:ext>
                  </a:extLst>
                </a:gridCol>
                <a:gridCol w="329184">
                  <a:extLst>
                    <a:ext uri="{9D8B030D-6E8A-4147-A177-3AD203B41FA5}">
                      <a16:colId xmlns:a16="http://schemas.microsoft.com/office/drawing/2014/main" val="313303765"/>
                    </a:ext>
                  </a:extLst>
                </a:gridCol>
                <a:gridCol w="329184">
                  <a:extLst>
                    <a:ext uri="{9D8B030D-6E8A-4147-A177-3AD203B41FA5}">
                      <a16:colId xmlns:a16="http://schemas.microsoft.com/office/drawing/2014/main" val="1583403154"/>
                    </a:ext>
                  </a:extLst>
                </a:gridCol>
                <a:gridCol w="329184">
                  <a:extLst>
                    <a:ext uri="{9D8B030D-6E8A-4147-A177-3AD203B41FA5}">
                      <a16:colId xmlns:a16="http://schemas.microsoft.com/office/drawing/2014/main" val="3916038521"/>
                    </a:ext>
                  </a:extLst>
                </a:gridCol>
                <a:gridCol w="329184">
                  <a:extLst>
                    <a:ext uri="{9D8B030D-6E8A-4147-A177-3AD203B41FA5}">
                      <a16:colId xmlns:a16="http://schemas.microsoft.com/office/drawing/2014/main" val="717177942"/>
                    </a:ext>
                  </a:extLst>
                </a:gridCol>
                <a:gridCol w="329184">
                  <a:extLst>
                    <a:ext uri="{9D8B030D-6E8A-4147-A177-3AD203B41FA5}">
                      <a16:colId xmlns:a16="http://schemas.microsoft.com/office/drawing/2014/main" val="2989460341"/>
                    </a:ext>
                  </a:extLst>
                </a:gridCol>
                <a:gridCol w="329184">
                  <a:extLst>
                    <a:ext uri="{9D8B030D-6E8A-4147-A177-3AD203B41FA5}">
                      <a16:colId xmlns:a16="http://schemas.microsoft.com/office/drawing/2014/main" val="3949245241"/>
                    </a:ext>
                  </a:extLst>
                </a:gridCol>
                <a:gridCol w="329184">
                  <a:extLst>
                    <a:ext uri="{9D8B030D-6E8A-4147-A177-3AD203B41FA5}">
                      <a16:colId xmlns:a16="http://schemas.microsoft.com/office/drawing/2014/main" val="3185649456"/>
                    </a:ext>
                  </a:extLst>
                </a:gridCol>
                <a:gridCol w="329184">
                  <a:extLst>
                    <a:ext uri="{9D8B030D-6E8A-4147-A177-3AD203B41FA5}">
                      <a16:colId xmlns:a16="http://schemas.microsoft.com/office/drawing/2014/main" val="2001285437"/>
                    </a:ext>
                  </a:extLst>
                </a:gridCol>
                <a:gridCol w="329184">
                  <a:extLst>
                    <a:ext uri="{9D8B030D-6E8A-4147-A177-3AD203B41FA5}">
                      <a16:colId xmlns:a16="http://schemas.microsoft.com/office/drawing/2014/main" val="36959066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06090"/>
                  </a:ext>
                </a:extLst>
              </a:tr>
            </a:tbl>
          </a:graphicData>
        </a:graphic>
      </p:graphicFrame>
      <p:sp>
        <p:nvSpPr>
          <p:cNvPr id="4" name="Text Placeholder 3">
            <a:extLst>
              <a:ext uri="{FF2B5EF4-FFF2-40B4-BE49-F238E27FC236}">
                <a16:creationId xmlns:a16="http://schemas.microsoft.com/office/drawing/2014/main" id="{351E65BF-AD06-4BEF-8BDB-34FFE49A14C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83272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9210E-4A60-431A-A0DC-EDE253184DD5}"/>
              </a:ext>
            </a:extLst>
          </p:cNvPr>
          <p:cNvSpPr>
            <a:spLocks noGrp="1"/>
          </p:cNvSpPr>
          <p:nvPr>
            <p:ph type="title"/>
          </p:nvPr>
        </p:nvSpPr>
        <p:spPr/>
        <p:txBody>
          <a:bodyPr/>
          <a:lstStyle/>
          <a:p>
            <a:r>
              <a:rPr lang="en-US"/>
              <a:t>Facebook Own Posts Table | Emaar Misr - 2 of 20</a:t>
            </a:r>
          </a:p>
        </p:txBody>
      </p:sp>
      <p:graphicFrame>
        <p:nvGraphicFramePr>
          <p:cNvPr id="5" name="Table Placeholder 4">
            <a:extLst>
              <a:ext uri="{FF2B5EF4-FFF2-40B4-BE49-F238E27FC236}">
                <a16:creationId xmlns:a16="http://schemas.microsoft.com/office/drawing/2014/main" id="{9B234FA7-59A8-4C49-B582-B8DA0A7184DC}"/>
              </a:ext>
            </a:extLst>
          </p:cNvPr>
          <p:cNvGraphicFramePr>
            <a:graphicFrameLocks noGrp="1"/>
          </p:cNvGraphicFramePr>
          <p:nvPr>
            <p:ph type="tbl" sz="quarter" idx="13"/>
            <p:extLst>
              <p:ext uri="{D42A27DB-BD31-4B8C-83A1-F6EECF244321}">
                <p14:modId xmlns:p14="http://schemas.microsoft.com/office/powerpoint/2010/main" val="291391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2743129"/>
                    </a:ext>
                  </a:extLst>
                </a:gridCol>
                <a:gridCol w="987552">
                  <a:extLst>
                    <a:ext uri="{9D8B030D-6E8A-4147-A177-3AD203B41FA5}">
                      <a16:colId xmlns:a16="http://schemas.microsoft.com/office/drawing/2014/main" val="1432072578"/>
                    </a:ext>
                  </a:extLst>
                </a:gridCol>
                <a:gridCol w="740664">
                  <a:extLst>
                    <a:ext uri="{9D8B030D-6E8A-4147-A177-3AD203B41FA5}">
                      <a16:colId xmlns:a16="http://schemas.microsoft.com/office/drawing/2014/main" val="469113346"/>
                    </a:ext>
                  </a:extLst>
                </a:gridCol>
                <a:gridCol w="329184">
                  <a:extLst>
                    <a:ext uri="{9D8B030D-6E8A-4147-A177-3AD203B41FA5}">
                      <a16:colId xmlns:a16="http://schemas.microsoft.com/office/drawing/2014/main" val="3895355061"/>
                    </a:ext>
                  </a:extLst>
                </a:gridCol>
                <a:gridCol w="329184">
                  <a:extLst>
                    <a:ext uri="{9D8B030D-6E8A-4147-A177-3AD203B41FA5}">
                      <a16:colId xmlns:a16="http://schemas.microsoft.com/office/drawing/2014/main" val="48708267"/>
                    </a:ext>
                  </a:extLst>
                </a:gridCol>
                <a:gridCol w="329184">
                  <a:extLst>
                    <a:ext uri="{9D8B030D-6E8A-4147-A177-3AD203B41FA5}">
                      <a16:colId xmlns:a16="http://schemas.microsoft.com/office/drawing/2014/main" val="3696101048"/>
                    </a:ext>
                  </a:extLst>
                </a:gridCol>
                <a:gridCol w="329184">
                  <a:extLst>
                    <a:ext uri="{9D8B030D-6E8A-4147-A177-3AD203B41FA5}">
                      <a16:colId xmlns:a16="http://schemas.microsoft.com/office/drawing/2014/main" val="1700830931"/>
                    </a:ext>
                  </a:extLst>
                </a:gridCol>
                <a:gridCol w="329184">
                  <a:extLst>
                    <a:ext uri="{9D8B030D-6E8A-4147-A177-3AD203B41FA5}">
                      <a16:colId xmlns:a16="http://schemas.microsoft.com/office/drawing/2014/main" val="2969144251"/>
                    </a:ext>
                  </a:extLst>
                </a:gridCol>
                <a:gridCol w="329184">
                  <a:extLst>
                    <a:ext uri="{9D8B030D-6E8A-4147-A177-3AD203B41FA5}">
                      <a16:colId xmlns:a16="http://schemas.microsoft.com/office/drawing/2014/main" val="2824140827"/>
                    </a:ext>
                  </a:extLst>
                </a:gridCol>
                <a:gridCol w="329184">
                  <a:extLst>
                    <a:ext uri="{9D8B030D-6E8A-4147-A177-3AD203B41FA5}">
                      <a16:colId xmlns:a16="http://schemas.microsoft.com/office/drawing/2014/main" val="3840035564"/>
                    </a:ext>
                  </a:extLst>
                </a:gridCol>
                <a:gridCol w="329184">
                  <a:extLst>
                    <a:ext uri="{9D8B030D-6E8A-4147-A177-3AD203B41FA5}">
                      <a16:colId xmlns:a16="http://schemas.microsoft.com/office/drawing/2014/main" val="2979737653"/>
                    </a:ext>
                  </a:extLst>
                </a:gridCol>
                <a:gridCol w="329184">
                  <a:extLst>
                    <a:ext uri="{9D8B030D-6E8A-4147-A177-3AD203B41FA5}">
                      <a16:colId xmlns:a16="http://schemas.microsoft.com/office/drawing/2014/main" val="3057153090"/>
                    </a:ext>
                  </a:extLst>
                </a:gridCol>
                <a:gridCol w="329184">
                  <a:extLst>
                    <a:ext uri="{9D8B030D-6E8A-4147-A177-3AD203B41FA5}">
                      <a16:colId xmlns:a16="http://schemas.microsoft.com/office/drawing/2014/main" val="2565838206"/>
                    </a:ext>
                  </a:extLst>
                </a:gridCol>
                <a:gridCol w="329184">
                  <a:extLst>
                    <a:ext uri="{9D8B030D-6E8A-4147-A177-3AD203B41FA5}">
                      <a16:colId xmlns:a16="http://schemas.microsoft.com/office/drawing/2014/main" val="2660509095"/>
                    </a:ext>
                  </a:extLst>
                </a:gridCol>
                <a:gridCol w="329184">
                  <a:extLst>
                    <a:ext uri="{9D8B030D-6E8A-4147-A177-3AD203B41FA5}">
                      <a16:colId xmlns:a16="http://schemas.microsoft.com/office/drawing/2014/main" val="2322715565"/>
                    </a:ext>
                  </a:extLst>
                </a:gridCol>
                <a:gridCol w="329184">
                  <a:extLst>
                    <a:ext uri="{9D8B030D-6E8A-4147-A177-3AD203B41FA5}">
                      <a16:colId xmlns:a16="http://schemas.microsoft.com/office/drawing/2014/main" val="27851140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13793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p720x720/244976853_4286792271375398_2413546619400322289_n.jpg?_nc_cat=107&amp;ccb=1-5&amp;_nc_sid=110474&amp;_nc_ohc=S5IbGHc_TD8AX9Ogw1e&amp;_nc_ht=scontent-dfw5-2.xx&amp;edm=AKIiGfEEAAAA&amp;oh=4622dd6f15448dc65da6bcee971ee511&amp;oe=619A014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2342628"/>
                  </a:ext>
                </a:extLst>
              </a:tr>
            </a:tbl>
          </a:graphicData>
        </a:graphic>
      </p:graphicFrame>
      <p:sp>
        <p:nvSpPr>
          <p:cNvPr id="4" name="Text Placeholder 3">
            <a:extLst>
              <a:ext uri="{FF2B5EF4-FFF2-40B4-BE49-F238E27FC236}">
                <a16:creationId xmlns:a16="http://schemas.microsoft.com/office/drawing/2014/main" id="{B95349B3-6B4C-4D48-9D0A-6F2B203AC6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737744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848C-E23B-47CB-ADC6-2989292EBBFB}"/>
              </a:ext>
            </a:extLst>
          </p:cNvPr>
          <p:cNvSpPr>
            <a:spLocks noGrp="1"/>
          </p:cNvSpPr>
          <p:nvPr>
            <p:ph type="title"/>
          </p:nvPr>
        </p:nvSpPr>
        <p:spPr/>
        <p:txBody>
          <a:bodyPr/>
          <a:lstStyle/>
          <a:p>
            <a:r>
              <a:rPr lang="en-US"/>
              <a:t>Facebook Own Posts Table | Emaar Misr - 3 of 20</a:t>
            </a:r>
          </a:p>
        </p:txBody>
      </p:sp>
      <p:graphicFrame>
        <p:nvGraphicFramePr>
          <p:cNvPr id="5" name="Table Placeholder 4">
            <a:extLst>
              <a:ext uri="{FF2B5EF4-FFF2-40B4-BE49-F238E27FC236}">
                <a16:creationId xmlns:a16="http://schemas.microsoft.com/office/drawing/2014/main" id="{A82E970B-2F6E-4059-BEF7-6D6423BCB694}"/>
              </a:ext>
            </a:extLst>
          </p:cNvPr>
          <p:cNvGraphicFramePr>
            <a:graphicFrameLocks noGrp="1"/>
          </p:cNvGraphicFramePr>
          <p:nvPr>
            <p:ph type="tbl" sz="quarter" idx="13"/>
            <p:extLst>
              <p:ext uri="{D42A27DB-BD31-4B8C-83A1-F6EECF244321}">
                <p14:modId xmlns:p14="http://schemas.microsoft.com/office/powerpoint/2010/main" val="6400524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9945241"/>
                    </a:ext>
                  </a:extLst>
                </a:gridCol>
                <a:gridCol w="987552">
                  <a:extLst>
                    <a:ext uri="{9D8B030D-6E8A-4147-A177-3AD203B41FA5}">
                      <a16:colId xmlns:a16="http://schemas.microsoft.com/office/drawing/2014/main" val="3667341506"/>
                    </a:ext>
                  </a:extLst>
                </a:gridCol>
                <a:gridCol w="740664">
                  <a:extLst>
                    <a:ext uri="{9D8B030D-6E8A-4147-A177-3AD203B41FA5}">
                      <a16:colId xmlns:a16="http://schemas.microsoft.com/office/drawing/2014/main" val="2393875623"/>
                    </a:ext>
                  </a:extLst>
                </a:gridCol>
                <a:gridCol w="329184">
                  <a:extLst>
                    <a:ext uri="{9D8B030D-6E8A-4147-A177-3AD203B41FA5}">
                      <a16:colId xmlns:a16="http://schemas.microsoft.com/office/drawing/2014/main" val="3717264187"/>
                    </a:ext>
                  </a:extLst>
                </a:gridCol>
                <a:gridCol w="329184">
                  <a:extLst>
                    <a:ext uri="{9D8B030D-6E8A-4147-A177-3AD203B41FA5}">
                      <a16:colId xmlns:a16="http://schemas.microsoft.com/office/drawing/2014/main" val="2773415151"/>
                    </a:ext>
                  </a:extLst>
                </a:gridCol>
                <a:gridCol w="329184">
                  <a:extLst>
                    <a:ext uri="{9D8B030D-6E8A-4147-A177-3AD203B41FA5}">
                      <a16:colId xmlns:a16="http://schemas.microsoft.com/office/drawing/2014/main" val="74761601"/>
                    </a:ext>
                  </a:extLst>
                </a:gridCol>
                <a:gridCol w="329184">
                  <a:extLst>
                    <a:ext uri="{9D8B030D-6E8A-4147-A177-3AD203B41FA5}">
                      <a16:colId xmlns:a16="http://schemas.microsoft.com/office/drawing/2014/main" val="388080027"/>
                    </a:ext>
                  </a:extLst>
                </a:gridCol>
                <a:gridCol w="329184">
                  <a:extLst>
                    <a:ext uri="{9D8B030D-6E8A-4147-A177-3AD203B41FA5}">
                      <a16:colId xmlns:a16="http://schemas.microsoft.com/office/drawing/2014/main" val="2672264220"/>
                    </a:ext>
                  </a:extLst>
                </a:gridCol>
                <a:gridCol w="329184">
                  <a:extLst>
                    <a:ext uri="{9D8B030D-6E8A-4147-A177-3AD203B41FA5}">
                      <a16:colId xmlns:a16="http://schemas.microsoft.com/office/drawing/2014/main" val="3802577748"/>
                    </a:ext>
                  </a:extLst>
                </a:gridCol>
                <a:gridCol w="329184">
                  <a:extLst>
                    <a:ext uri="{9D8B030D-6E8A-4147-A177-3AD203B41FA5}">
                      <a16:colId xmlns:a16="http://schemas.microsoft.com/office/drawing/2014/main" val="1045695052"/>
                    </a:ext>
                  </a:extLst>
                </a:gridCol>
                <a:gridCol w="329184">
                  <a:extLst>
                    <a:ext uri="{9D8B030D-6E8A-4147-A177-3AD203B41FA5}">
                      <a16:colId xmlns:a16="http://schemas.microsoft.com/office/drawing/2014/main" val="1411511840"/>
                    </a:ext>
                  </a:extLst>
                </a:gridCol>
                <a:gridCol w="329184">
                  <a:extLst>
                    <a:ext uri="{9D8B030D-6E8A-4147-A177-3AD203B41FA5}">
                      <a16:colId xmlns:a16="http://schemas.microsoft.com/office/drawing/2014/main" val="3562092149"/>
                    </a:ext>
                  </a:extLst>
                </a:gridCol>
                <a:gridCol w="329184">
                  <a:extLst>
                    <a:ext uri="{9D8B030D-6E8A-4147-A177-3AD203B41FA5}">
                      <a16:colId xmlns:a16="http://schemas.microsoft.com/office/drawing/2014/main" val="2924338981"/>
                    </a:ext>
                  </a:extLst>
                </a:gridCol>
                <a:gridCol w="329184">
                  <a:extLst>
                    <a:ext uri="{9D8B030D-6E8A-4147-A177-3AD203B41FA5}">
                      <a16:colId xmlns:a16="http://schemas.microsoft.com/office/drawing/2014/main" val="339028301"/>
                    </a:ext>
                  </a:extLst>
                </a:gridCol>
                <a:gridCol w="329184">
                  <a:extLst>
                    <a:ext uri="{9D8B030D-6E8A-4147-A177-3AD203B41FA5}">
                      <a16:colId xmlns:a16="http://schemas.microsoft.com/office/drawing/2014/main" val="2330238227"/>
                    </a:ext>
                  </a:extLst>
                </a:gridCol>
                <a:gridCol w="329184">
                  <a:extLst>
                    <a:ext uri="{9D8B030D-6E8A-4147-A177-3AD203B41FA5}">
                      <a16:colId xmlns:a16="http://schemas.microsoft.com/office/drawing/2014/main" val="40095521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88950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p720x720/244607769_4270724556315503_7504140135514691434_n.jpg?_nc_cat=100&amp;ccb=1-5&amp;_nc_sid=110474&amp;_nc_ohc=tVQ6dVvQaeEAX_wodag&amp;_nc_ht=scontent-dfw5-2.xx&amp;edm=AKIiGfEEAAAA&amp;oh=896e84f088156630d823bf54f5f87311&amp;oe=619A72C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9297102"/>
                  </a:ext>
                </a:extLst>
              </a:tr>
            </a:tbl>
          </a:graphicData>
        </a:graphic>
      </p:graphicFrame>
      <p:sp>
        <p:nvSpPr>
          <p:cNvPr id="4" name="Text Placeholder 3">
            <a:extLst>
              <a:ext uri="{FF2B5EF4-FFF2-40B4-BE49-F238E27FC236}">
                <a16:creationId xmlns:a16="http://schemas.microsoft.com/office/drawing/2014/main" id="{AA9037BD-C87D-48BC-8D7A-200858741A3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763040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21F52-B98C-47FB-8C92-09C69417552C}"/>
              </a:ext>
            </a:extLst>
          </p:cNvPr>
          <p:cNvSpPr>
            <a:spLocks noGrp="1"/>
          </p:cNvSpPr>
          <p:nvPr>
            <p:ph type="title"/>
          </p:nvPr>
        </p:nvSpPr>
        <p:spPr/>
        <p:txBody>
          <a:bodyPr/>
          <a:lstStyle/>
          <a:p>
            <a:r>
              <a:rPr lang="en-US"/>
              <a:t>Facebook Own Posts Table | Emaar Misr - 4 of 20</a:t>
            </a:r>
          </a:p>
        </p:txBody>
      </p:sp>
      <p:graphicFrame>
        <p:nvGraphicFramePr>
          <p:cNvPr id="5" name="Table Placeholder 4">
            <a:extLst>
              <a:ext uri="{FF2B5EF4-FFF2-40B4-BE49-F238E27FC236}">
                <a16:creationId xmlns:a16="http://schemas.microsoft.com/office/drawing/2014/main" id="{3D0231D0-2E9D-49AB-894D-176ABBC7CE66}"/>
              </a:ext>
            </a:extLst>
          </p:cNvPr>
          <p:cNvGraphicFramePr>
            <a:graphicFrameLocks noGrp="1"/>
          </p:cNvGraphicFramePr>
          <p:nvPr>
            <p:ph type="tbl" sz="quarter" idx="13"/>
            <p:extLst>
              <p:ext uri="{D42A27DB-BD31-4B8C-83A1-F6EECF244321}">
                <p14:modId xmlns:p14="http://schemas.microsoft.com/office/powerpoint/2010/main" val="24196667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46193547"/>
                    </a:ext>
                  </a:extLst>
                </a:gridCol>
                <a:gridCol w="987552">
                  <a:extLst>
                    <a:ext uri="{9D8B030D-6E8A-4147-A177-3AD203B41FA5}">
                      <a16:colId xmlns:a16="http://schemas.microsoft.com/office/drawing/2014/main" val="3046559486"/>
                    </a:ext>
                  </a:extLst>
                </a:gridCol>
                <a:gridCol w="740664">
                  <a:extLst>
                    <a:ext uri="{9D8B030D-6E8A-4147-A177-3AD203B41FA5}">
                      <a16:colId xmlns:a16="http://schemas.microsoft.com/office/drawing/2014/main" val="444876371"/>
                    </a:ext>
                  </a:extLst>
                </a:gridCol>
                <a:gridCol w="329184">
                  <a:extLst>
                    <a:ext uri="{9D8B030D-6E8A-4147-A177-3AD203B41FA5}">
                      <a16:colId xmlns:a16="http://schemas.microsoft.com/office/drawing/2014/main" val="1321975986"/>
                    </a:ext>
                  </a:extLst>
                </a:gridCol>
                <a:gridCol w="329184">
                  <a:extLst>
                    <a:ext uri="{9D8B030D-6E8A-4147-A177-3AD203B41FA5}">
                      <a16:colId xmlns:a16="http://schemas.microsoft.com/office/drawing/2014/main" val="2628470913"/>
                    </a:ext>
                  </a:extLst>
                </a:gridCol>
                <a:gridCol w="329184">
                  <a:extLst>
                    <a:ext uri="{9D8B030D-6E8A-4147-A177-3AD203B41FA5}">
                      <a16:colId xmlns:a16="http://schemas.microsoft.com/office/drawing/2014/main" val="3595764273"/>
                    </a:ext>
                  </a:extLst>
                </a:gridCol>
                <a:gridCol w="329184">
                  <a:extLst>
                    <a:ext uri="{9D8B030D-6E8A-4147-A177-3AD203B41FA5}">
                      <a16:colId xmlns:a16="http://schemas.microsoft.com/office/drawing/2014/main" val="3813418055"/>
                    </a:ext>
                  </a:extLst>
                </a:gridCol>
                <a:gridCol w="329184">
                  <a:extLst>
                    <a:ext uri="{9D8B030D-6E8A-4147-A177-3AD203B41FA5}">
                      <a16:colId xmlns:a16="http://schemas.microsoft.com/office/drawing/2014/main" val="1034299065"/>
                    </a:ext>
                  </a:extLst>
                </a:gridCol>
                <a:gridCol w="329184">
                  <a:extLst>
                    <a:ext uri="{9D8B030D-6E8A-4147-A177-3AD203B41FA5}">
                      <a16:colId xmlns:a16="http://schemas.microsoft.com/office/drawing/2014/main" val="1155653596"/>
                    </a:ext>
                  </a:extLst>
                </a:gridCol>
                <a:gridCol w="329184">
                  <a:extLst>
                    <a:ext uri="{9D8B030D-6E8A-4147-A177-3AD203B41FA5}">
                      <a16:colId xmlns:a16="http://schemas.microsoft.com/office/drawing/2014/main" val="4152718677"/>
                    </a:ext>
                  </a:extLst>
                </a:gridCol>
                <a:gridCol w="329184">
                  <a:extLst>
                    <a:ext uri="{9D8B030D-6E8A-4147-A177-3AD203B41FA5}">
                      <a16:colId xmlns:a16="http://schemas.microsoft.com/office/drawing/2014/main" val="1104159297"/>
                    </a:ext>
                  </a:extLst>
                </a:gridCol>
                <a:gridCol w="329184">
                  <a:extLst>
                    <a:ext uri="{9D8B030D-6E8A-4147-A177-3AD203B41FA5}">
                      <a16:colId xmlns:a16="http://schemas.microsoft.com/office/drawing/2014/main" val="2492940276"/>
                    </a:ext>
                  </a:extLst>
                </a:gridCol>
                <a:gridCol w="329184">
                  <a:extLst>
                    <a:ext uri="{9D8B030D-6E8A-4147-A177-3AD203B41FA5}">
                      <a16:colId xmlns:a16="http://schemas.microsoft.com/office/drawing/2014/main" val="1368055310"/>
                    </a:ext>
                  </a:extLst>
                </a:gridCol>
                <a:gridCol w="329184">
                  <a:extLst>
                    <a:ext uri="{9D8B030D-6E8A-4147-A177-3AD203B41FA5}">
                      <a16:colId xmlns:a16="http://schemas.microsoft.com/office/drawing/2014/main" val="4181843155"/>
                    </a:ext>
                  </a:extLst>
                </a:gridCol>
                <a:gridCol w="329184">
                  <a:extLst>
                    <a:ext uri="{9D8B030D-6E8A-4147-A177-3AD203B41FA5}">
                      <a16:colId xmlns:a16="http://schemas.microsoft.com/office/drawing/2014/main" val="380865341"/>
                    </a:ext>
                  </a:extLst>
                </a:gridCol>
                <a:gridCol w="329184">
                  <a:extLst>
                    <a:ext uri="{9D8B030D-6E8A-4147-A177-3AD203B41FA5}">
                      <a16:colId xmlns:a16="http://schemas.microsoft.com/office/drawing/2014/main" val="14997089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54555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p720x720/245850771_4296619350392690_5625764596107611361_n.jpg?_nc_cat=102&amp;ccb=1-5&amp;_nc_sid=110474&amp;_nc_ohc=7bY9HNXvBqgAX_JD6_V&amp;_nc_ht=scontent-dfw5-2.xx&amp;edm=AKIiGfEEAAAA&amp;oh=1c117e0a93de11a7571791f4d9f27e23&amp;oe=61994350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0129452"/>
                  </a:ext>
                </a:extLst>
              </a:tr>
            </a:tbl>
          </a:graphicData>
        </a:graphic>
      </p:graphicFrame>
      <p:sp>
        <p:nvSpPr>
          <p:cNvPr id="4" name="Text Placeholder 3">
            <a:extLst>
              <a:ext uri="{FF2B5EF4-FFF2-40B4-BE49-F238E27FC236}">
                <a16:creationId xmlns:a16="http://schemas.microsoft.com/office/drawing/2014/main" id="{16948E1D-0008-438B-81A7-3A3E5DDDBA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589664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BA338-6766-4E65-BC84-233BE97EF5A2}"/>
              </a:ext>
            </a:extLst>
          </p:cNvPr>
          <p:cNvSpPr>
            <a:spLocks noGrp="1"/>
          </p:cNvSpPr>
          <p:nvPr>
            <p:ph type="title"/>
          </p:nvPr>
        </p:nvSpPr>
        <p:spPr/>
        <p:txBody>
          <a:bodyPr/>
          <a:lstStyle/>
          <a:p>
            <a:r>
              <a:rPr lang="en-US"/>
              <a:t>Facebook Own Posts Table | Emaar Misr - 5 of 20</a:t>
            </a:r>
          </a:p>
        </p:txBody>
      </p:sp>
      <p:graphicFrame>
        <p:nvGraphicFramePr>
          <p:cNvPr id="5" name="Table Placeholder 4">
            <a:extLst>
              <a:ext uri="{FF2B5EF4-FFF2-40B4-BE49-F238E27FC236}">
                <a16:creationId xmlns:a16="http://schemas.microsoft.com/office/drawing/2014/main" id="{531D6D05-E460-4413-95F3-72E44CECBE60}"/>
              </a:ext>
            </a:extLst>
          </p:cNvPr>
          <p:cNvGraphicFramePr>
            <a:graphicFrameLocks noGrp="1"/>
          </p:cNvGraphicFramePr>
          <p:nvPr>
            <p:ph type="tbl" sz="quarter" idx="13"/>
            <p:extLst>
              <p:ext uri="{D42A27DB-BD31-4B8C-83A1-F6EECF244321}">
                <p14:modId xmlns:p14="http://schemas.microsoft.com/office/powerpoint/2010/main" val="34591776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85572412"/>
                    </a:ext>
                  </a:extLst>
                </a:gridCol>
                <a:gridCol w="987552">
                  <a:extLst>
                    <a:ext uri="{9D8B030D-6E8A-4147-A177-3AD203B41FA5}">
                      <a16:colId xmlns:a16="http://schemas.microsoft.com/office/drawing/2014/main" val="2981021040"/>
                    </a:ext>
                  </a:extLst>
                </a:gridCol>
                <a:gridCol w="740664">
                  <a:extLst>
                    <a:ext uri="{9D8B030D-6E8A-4147-A177-3AD203B41FA5}">
                      <a16:colId xmlns:a16="http://schemas.microsoft.com/office/drawing/2014/main" val="2170049580"/>
                    </a:ext>
                  </a:extLst>
                </a:gridCol>
                <a:gridCol w="329184">
                  <a:extLst>
                    <a:ext uri="{9D8B030D-6E8A-4147-A177-3AD203B41FA5}">
                      <a16:colId xmlns:a16="http://schemas.microsoft.com/office/drawing/2014/main" val="1714017998"/>
                    </a:ext>
                  </a:extLst>
                </a:gridCol>
                <a:gridCol w="329184">
                  <a:extLst>
                    <a:ext uri="{9D8B030D-6E8A-4147-A177-3AD203B41FA5}">
                      <a16:colId xmlns:a16="http://schemas.microsoft.com/office/drawing/2014/main" val="3460704060"/>
                    </a:ext>
                  </a:extLst>
                </a:gridCol>
                <a:gridCol w="329184">
                  <a:extLst>
                    <a:ext uri="{9D8B030D-6E8A-4147-A177-3AD203B41FA5}">
                      <a16:colId xmlns:a16="http://schemas.microsoft.com/office/drawing/2014/main" val="1873842456"/>
                    </a:ext>
                  </a:extLst>
                </a:gridCol>
                <a:gridCol w="329184">
                  <a:extLst>
                    <a:ext uri="{9D8B030D-6E8A-4147-A177-3AD203B41FA5}">
                      <a16:colId xmlns:a16="http://schemas.microsoft.com/office/drawing/2014/main" val="2575890810"/>
                    </a:ext>
                  </a:extLst>
                </a:gridCol>
                <a:gridCol w="329184">
                  <a:extLst>
                    <a:ext uri="{9D8B030D-6E8A-4147-A177-3AD203B41FA5}">
                      <a16:colId xmlns:a16="http://schemas.microsoft.com/office/drawing/2014/main" val="713549801"/>
                    </a:ext>
                  </a:extLst>
                </a:gridCol>
                <a:gridCol w="329184">
                  <a:extLst>
                    <a:ext uri="{9D8B030D-6E8A-4147-A177-3AD203B41FA5}">
                      <a16:colId xmlns:a16="http://schemas.microsoft.com/office/drawing/2014/main" val="1589253675"/>
                    </a:ext>
                  </a:extLst>
                </a:gridCol>
                <a:gridCol w="329184">
                  <a:extLst>
                    <a:ext uri="{9D8B030D-6E8A-4147-A177-3AD203B41FA5}">
                      <a16:colId xmlns:a16="http://schemas.microsoft.com/office/drawing/2014/main" val="567966428"/>
                    </a:ext>
                  </a:extLst>
                </a:gridCol>
                <a:gridCol w="329184">
                  <a:extLst>
                    <a:ext uri="{9D8B030D-6E8A-4147-A177-3AD203B41FA5}">
                      <a16:colId xmlns:a16="http://schemas.microsoft.com/office/drawing/2014/main" val="3925132006"/>
                    </a:ext>
                  </a:extLst>
                </a:gridCol>
                <a:gridCol w="329184">
                  <a:extLst>
                    <a:ext uri="{9D8B030D-6E8A-4147-A177-3AD203B41FA5}">
                      <a16:colId xmlns:a16="http://schemas.microsoft.com/office/drawing/2014/main" val="614460551"/>
                    </a:ext>
                  </a:extLst>
                </a:gridCol>
                <a:gridCol w="329184">
                  <a:extLst>
                    <a:ext uri="{9D8B030D-6E8A-4147-A177-3AD203B41FA5}">
                      <a16:colId xmlns:a16="http://schemas.microsoft.com/office/drawing/2014/main" val="2262003914"/>
                    </a:ext>
                  </a:extLst>
                </a:gridCol>
                <a:gridCol w="329184">
                  <a:extLst>
                    <a:ext uri="{9D8B030D-6E8A-4147-A177-3AD203B41FA5}">
                      <a16:colId xmlns:a16="http://schemas.microsoft.com/office/drawing/2014/main" val="922978019"/>
                    </a:ext>
                  </a:extLst>
                </a:gridCol>
                <a:gridCol w="329184">
                  <a:extLst>
                    <a:ext uri="{9D8B030D-6E8A-4147-A177-3AD203B41FA5}">
                      <a16:colId xmlns:a16="http://schemas.microsoft.com/office/drawing/2014/main" val="903307213"/>
                    </a:ext>
                  </a:extLst>
                </a:gridCol>
                <a:gridCol w="329184">
                  <a:extLst>
                    <a:ext uri="{9D8B030D-6E8A-4147-A177-3AD203B41FA5}">
                      <a16:colId xmlns:a16="http://schemas.microsoft.com/office/drawing/2014/main" val="34700204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54047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p720x720/245413496_4289708544417104_197310546781976756_n.jpg?_nc_cat=103&amp;ccb=1-5&amp;_nc_sid=110474&amp;_nc_ohc=ErH4Gnherj4AX8f0jFg&amp;_nc_ht=scontent-dfw5-1.xx&amp;edm=AKIiGfEEAAAA&amp;oh=e8b1561e1f5ab8b9f8c808ea14263e36&amp;oe=6199312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1165290"/>
                  </a:ext>
                </a:extLst>
              </a:tr>
            </a:tbl>
          </a:graphicData>
        </a:graphic>
      </p:graphicFrame>
      <p:sp>
        <p:nvSpPr>
          <p:cNvPr id="4" name="Text Placeholder 3">
            <a:extLst>
              <a:ext uri="{FF2B5EF4-FFF2-40B4-BE49-F238E27FC236}">
                <a16:creationId xmlns:a16="http://schemas.microsoft.com/office/drawing/2014/main" id="{EEC5BF2A-4B62-4F61-AF59-7013EB06354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150565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1AA87-C96B-4AD1-AC98-6EACA8F081B7}"/>
              </a:ext>
            </a:extLst>
          </p:cNvPr>
          <p:cNvSpPr>
            <a:spLocks noGrp="1"/>
          </p:cNvSpPr>
          <p:nvPr>
            <p:ph type="title"/>
          </p:nvPr>
        </p:nvSpPr>
        <p:spPr/>
        <p:txBody>
          <a:bodyPr/>
          <a:lstStyle/>
          <a:p>
            <a:r>
              <a:rPr lang="en-US"/>
              <a:t>Facebook Own Posts Table | Emaar Misr - 6 of 20</a:t>
            </a:r>
          </a:p>
        </p:txBody>
      </p:sp>
      <p:graphicFrame>
        <p:nvGraphicFramePr>
          <p:cNvPr id="5" name="Table Placeholder 4">
            <a:extLst>
              <a:ext uri="{FF2B5EF4-FFF2-40B4-BE49-F238E27FC236}">
                <a16:creationId xmlns:a16="http://schemas.microsoft.com/office/drawing/2014/main" id="{625C5F2D-4DD9-4B36-9977-E0C5E682BEEC}"/>
              </a:ext>
            </a:extLst>
          </p:cNvPr>
          <p:cNvGraphicFramePr>
            <a:graphicFrameLocks noGrp="1"/>
          </p:cNvGraphicFramePr>
          <p:nvPr>
            <p:ph type="tbl" sz="quarter" idx="13"/>
            <p:extLst>
              <p:ext uri="{D42A27DB-BD31-4B8C-83A1-F6EECF244321}">
                <p14:modId xmlns:p14="http://schemas.microsoft.com/office/powerpoint/2010/main" val="40392017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1872269"/>
                    </a:ext>
                  </a:extLst>
                </a:gridCol>
                <a:gridCol w="987552">
                  <a:extLst>
                    <a:ext uri="{9D8B030D-6E8A-4147-A177-3AD203B41FA5}">
                      <a16:colId xmlns:a16="http://schemas.microsoft.com/office/drawing/2014/main" val="1437499534"/>
                    </a:ext>
                  </a:extLst>
                </a:gridCol>
                <a:gridCol w="740664">
                  <a:extLst>
                    <a:ext uri="{9D8B030D-6E8A-4147-A177-3AD203B41FA5}">
                      <a16:colId xmlns:a16="http://schemas.microsoft.com/office/drawing/2014/main" val="3274784193"/>
                    </a:ext>
                  </a:extLst>
                </a:gridCol>
                <a:gridCol w="329184">
                  <a:extLst>
                    <a:ext uri="{9D8B030D-6E8A-4147-A177-3AD203B41FA5}">
                      <a16:colId xmlns:a16="http://schemas.microsoft.com/office/drawing/2014/main" val="1933121519"/>
                    </a:ext>
                  </a:extLst>
                </a:gridCol>
                <a:gridCol w="329184">
                  <a:extLst>
                    <a:ext uri="{9D8B030D-6E8A-4147-A177-3AD203B41FA5}">
                      <a16:colId xmlns:a16="http://schemas.microsoft.com/office/drawing/2014/main" val="4287473365"/>
                    </a:ext>
                  </a:extLst>
                </a:gridCol>
                <a:gridCol w="329184">
                  <a:extLst>
                    <a:ext uri="{9D8B030D-6E8A-4147-A177-3AD203B41FA5}">
                      <a16:colId xmlns:a16="http://schemas.microsoft.com/office/drawing/2014/main" val="3341635648"/>
                    </a:ext>
                  </a:extLst>
                </a:gridCol>
                <a:gridCol w="329184">
                  <a:extLst>
                    <a:ext uri="{9D8B030D-6E8A-4147-A177-3AD203B41FA5}">
                      <a16:colId xmlns:a16="http://schemas.microsoft.com/office/drawing/2014/main" val="4289378758"/>
                    </a:ext>
                  </a:extLst>
                </a:gridCol>
                <a:gridCol w="329184">
                  <a:extLst>
                    <a:ext uri="{9D8B030D-6E8A-4147-A177-3AD203B41FA5}">
                      <a16:colId xmlns:a16="http://schemas.microsoft.com/office/drawing/2014/main" val="23407482"/>
                    </a:ext>
                  </a:extLst>
                </a:gridCol>
                <a:gridCol w="329184">
                  <a:extLst>
                    <a:ext uri="{9D8B030D-6E8A-4147-A177-3AD203B41FA5}">
                      <a16:colId xmlns:a16="http://schemas.microsoft.com/office/drawing/2014/main" val="3310497022"/>
                    </a:ext>
                  </a:extLst>
                </a:gridCol>
                <a:gridCol w="329184">
                  <a:extLst>
                    <a:ext uri="{9D8B030D-6E8A-4147-A177-3AD203B41FA5}">
                      <a16:colId xmlns:a16="http://schemas.microsoft.com/office/drawing/2014/main" val="147011832"/>
                    </a:ext>
                  </a:extLst>
                </a:gridCol>
                <a:gridCol w="329184">
                  <a:extLst>
                    <a:ext uri="{9D8B030D-6E8A-4147-A177-3AD203B41FA5}">
                      <a16:colId xmlns:a16="http://schemas.microsoft.com/office/drawing/2014/main" val="4214668925"/>
                    </a:ext>
                  </a:extLst>
                </a:gridCol>
                <a:gridCol w="329184">
                  <a:extLst>
                    <a:ext uri="{9D8B030D-6E8A-4147-A177-3AD203B41FA5}">
                      <a16:colId xmlns:a16="http://schemas.microsoft.com/office/drawing/2014/main" val="1784101032"/>
                    </a:ext>
                  </a:extLst>
                </a:gridCol>
                <a:gridCol w="329184">
                  <a:extLst>
                    <a:ext uri="{9D8B030D-6E8A-4147-A177-3AD203B41FA5}">
                      <a16:colId xmlns:a16="http://schemas.microsoft.com/office/drawing/2014/main" val="1530099911"/>
                    </a:ext>
                  </a:extLst>
                </a:gridCol>
                <a:gridCol w="329184">
                  <a:extLst>
                    <a:ext uri="{9D8B030D-6E8A-4147-A177-3AD203B41FA5}">
                      <a16:colId xmlns:a16="http://schemas.microsoft.com/office/drawing/2014/main" val="3614943630"/>
                    </a:ext>
                  </a:extLst>
                </a:gridCol>
                <a:gridCol w="329184">
                  <a:extLst>
                    <a:ext uri="{9D8B030D-6E8A-4147-A177-3AD203B41FA5}">
                      <a16:colId xmlns:a16="http://schemas.microsoft.com/office/drawing/2014/main" val="3176310905"/>
                    </a:ext>
                  </a:extLst>
                </a:gridCol>
                <a:gridCol w="329184">
                  <a:extLst>
                    <a:ext uri="{9D8B030D-6E8A-4147-A177-3AD203B41FA5}">
                      <a16:colId xmlns:a16="http://schemas.microsoft.com/office/drawing/2014/main" val="30055473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0316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p720x720/250854268_4345204615534163_4705357528941116371_n.jpg?_nc_cat=111&amp;ccb=1-5&amp;_nc_sid=110474&amp;_nc_ohc=S_qe8ZJyuY4AX9_z2nP&amp;_nc_ht=scontent-dfw5-1.xx&amp;edm=AKIiGfEEAAAA&amp;oh=5ba8158c207f20e51b0b5d9c612b2c2a&amp;oe=61999937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6960818"/>
                  </a:ext>
                </a:extLst>
              </a:tr>
            </a:tbl>
          </a:graphicData>
        </a:graphic>
      </p:graphicFrame>
      <p:sp>
        <p:nvSpPr>
          <p:cNvPr id="4" name="Text Placeholder 3">
            <a:extLst>
              <a:ext uri="{FF2B5EF4-FFF2-40B4-BE49-F238E27FC236}">
                <a16:creationId xmlns:a16="http://schemas.microsoft.com/office/drawing/2014/main" id="{76E268BA-3A8D-4809-B2E1-01C7016339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591016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2E8B-EDF3-47BB-86F8-F232D034B99B}"/>
              </a:ext>
            </a:extLst>
          </p:cNvPr>
          <p:cNvSpPr>
            <a:spLocks noGrp="1"/>
          </p:cNvSpPr>
          <p:nvPr>
            <p:ph type="title"/>
          </p:nvPr>
        </p:nvSpPr>
        <p:spPr/>
        <p:txBody>
          <a:bodyPr/>
          <a:lstStyle/>
          <a:p>
            <a:r>
              <a:rPr lang="en-US"/>
              <a:t>Facebook Own Posts Table | Emaar Misr - 7 of 20</a:t>
            </a:r>
          </a:p>
        </p:txBody>
      </p:sp>
      <p:graphicFrame>
        <p:nvGraphicFramePr>
          <p:cNvPr id="5" name="Table Placeholder 4">
            <a:extLst>
              <a:ext uri="{FF2B5EF4-FFF2-40B4-BE49-F238E27FC236}">
                <a16:creationId xmlns:a16="http://schemas.microsoft.com/office/drawing/2014/main" id="{EC4FEE79-CAAC-4EC6-99DF-F1F6E2556E05}"/>
              </a:ext>
            </a:extLst>
          </p:cNvPr>
          <p:cNvGraphicFramePr>
            <a:graphicFrameLocks noGrp="1"/>
          </p:cNvGraphicFramePr>
          <p:nvPr>
            <p:ph type="tbl" sz="quarter" idx="13"/>
            <p:extLst>
              <p:ext uri="{D42A27DB-BD31-4B8C-83A1-F6EECF244321}">
                <p14:modId xmlns:p14="http://schemas.microsoft.com/office/powerpoint/2010/main" val="18400425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5498845"/>
                    </a:ext>
                  </a:extLst>
                </a:gridCol>
                <a:gridCol w="987552">
                  <a:extLst>
                    <a:ext uri="{9D8B030D-6E8A-4147-A177-3AD203B41FA5}">
                      <a16:colId xmlns:a16="http://schemas.microsoft.com/office/drawing/2014/main" val="1653484859"/>
                    </a:ext>
                  </a:extLst>
                </a:gridCol>
                <a:gridCol w="740664">
                  <a:extLst>
                    <a:ext uri="{9D8B030D-6E8A-4147-A177-3AD203B41FA5}">
                      <a16:colId xmlns:a16="http://schemas.microsoft.com/office/drawing/2014/main" val="296356271"/>
                    </a:ext>
                  </a:extLst>
                </a:gridCol>
                <a:gridCol w="329184">
                  <a:extLst>
                    <a:ext uri="{9D8B030D-6E8A-4147-A177-3AD203B41FA5}">
                      <a16:colId xmlns:a16="http://schemas.microsoft.com/office/drawing/2014/main" val="687992059"/>
                    </a:ext>
                  </a:extLst>
                </a:gridCol>
                <a:gridCol w="329184">
                  <a:extLst>
                    <a:ext uri="{9D8B030D-6E8A-4147-A177-3AD203B41FA5}">
                      <a16:colId xmlns:a16="http://schemas.microsoft.com/office/drawing/2014/main" val="1928379622"/>
                    </a:ext>
                  </a:extLst>
                </a:gridCol>
                <a:gridCol w="329184">
                  <a:extLst>
                    <a:ext uri="{9D8B030D-6E8A-4147-A177-3AD203B41FA5}">
                      <a16:colId xmlns:a16="http://schemas.microsoft.com/office/drawing/2014/main" val="2469214940"/>
                    </a:ext>
                  </a:extLst>
                </a:gridCol>
                <a:gridCol w="329184">
                  <a:extLst>
                    <a:ext uri="{9D8B030D-6E8A-4147-A177-3AD203B41FA5}">
                      <a16:colId xmlns:a16="http://schemas.microsoft.com/office/drawing/2014/main" val="541405464"/>
                    </a:ext>
                  </a:extLst>
                </a:gridCol>
                <a:gridCol w="329184">
                  <a:extLst>
                    <a:ext uri="{9D8B030D-6E8A-4147-A177-3AD203B41FA5}">
                      <a16:colId xmlns:a16="http://schemas.microsoft.com/office/drawing/2014/main" val="738735524"/>
                    </a:ext>
                  </a:extLst>
                </a:gridCol>
                <a:gridCol w="329184">
                  <a:extLst>
                    <a:ext uri="{9D8B030D-6E8A-4147-A177-3AD203B41FA5}">
                      <a16:colId xmlns:a16="http://schemas.microsoft.com/office/drawing/2014/main" val="4216911418"/>
                    </a:ext>
                  </a:extLst>
                </a:gridCol>
                <a:gridCol w="329184">
                  <a:extLst>
                    <a:ext uri="{9D8B030D-6E8A-4147-A177-3AD203B41FA5}">
                      <a16:colId xmlns:a16="http://schemas.microsoft.com/office/drawing/2014/main" val="480514112"/>
                    </a:ext>
                  </a:extLst>
                </a:gridCol>
                <a:gridCol w="329184">
                  <a:extLst>
                    <a:ext uri="{9D8B030D-6E8A-4147-A177-3AD203B41FA5}">
                      <a16:colId xmlns:a16="http://schemas.microsoft.com/office/drawing/2014/main" val="2844236810"/>
                    </a:ext>
                  </a:extLst>
                </a:gridCol>
                <a:gridCol w="329184">
                  <a:extLst>
                    <a:ext uri="{9D8B030D-6E8A-4147-A177-3AD203B41FA5}">
                      <a16:colId xmlns:a16="http://schemas.microsoft.com/office/drawing/2014/main" val="531174401"/>
                    </a:ext>
                  </a:extLst>
                </a:gridCol>
                <a:gridCol w="329184">
                  <a:extLst>
                    <a:ext uri="{9D8B030D-6E8A-4147-A177-3AD203B41FA5}">
                      <a16:colId xmlns:a16="http://schemas.microsoft.com/office/drawing/2014/main" val="2934795567"/>
                    </a:ext>
                  </a:extLst>
                </a:gridCol>
                <a:gridCol w="329184">
                  <a:extLst>
                    <a:ext uri="{9D8B030D-6E8A-4147-A177-3AD203B41FA5}">
                      <a16:colId xmlns:a16="http://schemas.microsoft.com/office/drawing/2014/main" val="3810431284"/>
                    </a:ext>
                  </a:extLst>
                </a:gridCol>
                <a:gridCol w="329184">
                  <a:extLst>
                    <a:ext uri="{9D8B030D-6E8A-4147-A177-3AD203B41FA5}">
                      <a16:colId xmlns:a16="http://schemas.microsoft.com/office/drawing/2014/main" val="1973625644"/>
                    </a:ext>
                  </a:extLst>
                </a:gridCol>
                <a:gridCol w="329184">
                  <a:extLst>
                    <a:ext uri="{9D8B030D-6E8A-4147-A177-3AD203B41FA5}">
                      <a16:colId xmlns:a16="http://schemas.microsoft.com/office/drawing/2014/main" val="10453063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00710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244349476_4259084257479533_3156052326945426683_n.jpg?_nc_cat=110&amp;ccb=1-5&amp;_nc_sid=110474&amp;_nc_ohc=_qx0xGm4LbAAX9VMSSk&amp;_nc_ht=scontent-dfw5-1.xx&amp;edm=AKIiGfEEAAAA&amp;oh=ca93fc0e543d3b7d789519a9b5340bf8&amp;oe=6199C3B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4943514"/>
                  </a:ext>
                </a:extLst>
              </a:tr>
            </a:tbl>
          </a:graphicData>
        </a:graphic>
      </p:graphicFrame>
      <p:sp>
        <p:nvSpPr>
          <p:cNvPr id="4" name="Text Placeholder 3">
            <a:extLst>
              <a:ext uri="{FF2B5EF4-FFF2-40B4-BE49-F238E27FC236}">
                <a16:creationId xmlns:a16="http://schemas.microsoft.com/office/drawing/2014/main" id="{EE4D0270-8DF0-46B5-A3C3-9A5B997117D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3464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B2A0-A4F8-48D0-81CB-49D78C413845}"/>
              </a:ext>
            </a:extLst>
          </p:cNvPr>
          <p:cNvSpPr>
            <a:spLocks noGrp="1"/>
          </p:cNvSpPr>
          <p:nvPr>
            <p:ph type="title"/>
          </p:nvPr>
        </p:nvSpPr>
        <p:spPr/>
        <p:txBody>
          <a:bodyPr/>
          <a:lstStyle/>
          <a:p>
            <a:r>
              <a:rPr lang="en-US"/>
              <a:t>Facebook Own Posts Table | Emaar Misr - 8 of 20</a:t>
            </a:r>
          </a:p>
        </p:txBody>
      </p:sp>
      <p:graphicFrame>
        <p:nvGraphicFramePr>
          <p:cNvPr id="5" name="Table Placeholder 4">
            <a:extLst>
              <a:ext uri="{FF2B5EF4-FFF2-40B4-BE49-F238E27FC236}">
                <a16:creationId xmlns:a16="http://schemas.microsoft.com/office/drawing/2014/main" id="{BECCC029-DA66-4CFF-9014-DA2D0DFE4592}"/>
              </a:ext>
            </a:extLst>
          </p:cNvPr>
          <p:cNvGraphicFramePr>
            <a:graphicFrameLocks noGrp="1"/>
          </p:cNvGraphicFramePr>
          <p:nvPr>
            <p:ph type="tbl" sz="quarter" idx="13"/>
            <p:extLst>
              <p:ext uri="{D42A27DB-BD31-4B8C-83A1-F6EECF244321}">
                <p14:modId xmlns:p14="http://schemas.microsoft.com/office/powerpoint/2010/main" val="3013512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6031593"/>
                    </a:ext>
                  </a:extLst>
                </a:gridCol>
                <a:gridCol w="987552">
                  <a:extLst>
                    <a:ext uri="{9D8B030D-6E8A-4147-A177-3AD203B41FA5}">
                      <a16:colId xmlns:a16="http://schemas.microsoft.com/office/drawing/2014/main" val="1143333164"/>
                    </a:ext>
                  </a:extLst>
                </a:gridCol>
                <a:gridCol w="740664">
                  <a:extLst>
                    <a:ext uri="{9D8B030D-6E8A-4147-A177-3AD203B41FA5}">
                      <a16:colId xmlns:a16="http://schemas.microsoft.com/office/drawing/2014/main" val="1140088979"/>
                    </a:ext>
                  </a:extLst>
                </a:gridCol>
                <a:gridCol w="329184">
                  <a:extLst>
                    <a:ext uri="{9D8B030D-6E8A-4147-A177-3AD203B41FA5}">
                      <a16:colId xmlns:a16="http://schemas.microsoft.com/office/drawing/2014/main" val="3169215166"/>
                    </a:ext>
                  </a:extLst>
                </a:gridCol>
                <a:gridCol w="329184">
                  <a:extLst>
                    <a:ext uri="{9D8B030D-6E8A-4147-A177-3AD203B41FA5}">
                      <a16:colId xmlns:a16="http://schemas.microsoft.com/office/drawing/2014/main" val="4016570005"/>
                    </a:ext>
                  </a:extLst>
                </a:gridCol>
                <a:gridCol w="329184">
                  <a:extLst>
                    <a:ext uri="{9D8B030D-6E8A-4147-A177-3AD203B41FA5}">
                      <a16:colId xmlns:a16="http://schemas.microsoft.com/office/drawing/2014/main" val="1631804387"/>
                    </a:ext>
                  </a:extLst>
                </a:gridCol>
                <a:gridCol w="329184">
                  <a:extLst>
                    <a:ext uri="{9D8B030D-6E8A-4147-A177-3AD203B41FA5}">
                      <a16:colId xmlns:a16="http://schemas.microsoft.com/office/drawing/2014/main" val="4226482178"/>
                    </a:ext>
                  </a:extLst>
                </a:gridCol>
                <a:gridCol w="329184">
                  <a:extLst>
                    <a:ext uri="{9D8B030D-6E8A-4147-A177-3AD203B41FA5}">
                      <a16:colId xmlns:a16="http://schemas.microsoft.com/office/drawing/2014/main" val="2790574889"/>
                    </a:ext>
                  </a:extLst>
                </a:gridCol>
                <a:gridCol w="329184">
                  <a:extLst>
                    <a:ext uri="{9D8B030D-6E8A-4147-A177-3AD203B41FA5}">
                      <a16:colId xmlns:a16="http://schemas.microsoft.com/office/drawing/2014/main" val="3772146228"/>
                    </a:ext>
                  </a:extLst>
                </a:gridCol>
                <a:gridCol w="329184">
                  <a:extLst>
                    <a:ext uri="{9D8B030D-6E8A-4147-A177-3AD203B41FA5}">
                      <a16:colId xmlns:a16="http://schemas.microsoft.com/office/drawing/2014/main" val="2033921458"/>
                    </a:ext>
                  </a:extLst>
                </a:gridCol>
                <a:gridCol w="329184">
                  <a:extLst>
                    <a:ext uri="{9D8B030D-6E8A-4147-A177-3AD203B41FA5}">
                      <a16:colId xmlns:a16="http://schemas.microsoft.com/office/drawing/2014/main" val="3747616202"/>
                    </a:ext>
                  </a:extLst>
                </a:gridCol>
                <a:gridCol w="329184">
                  <a:extLst>
                    <a:ext uri="{9D8B030D-6E8A-4147-A177-3AD203B41FA5}">
                      <a16:colId xmlns:a16="http://schemas.microsoft.com/office/drawing/2014/main" val="3807850379"/>
                    </a:ext>
                  </a:extLst>
                </a:gridCol>
                <a:gridCol w="329184">
                  <a:extLst>
                    <a:ext uri="{9D8B030D-6E8A-4147-A177-3AD203B41FA5}">
                      <a16:colId xmlns:a16="http://schemas.microsoft.com/office/drawing/2014/main" val="1672023105"/>
                    </a:ext>
                  </a:extLst>
                </a:gridCol>
                <a:gridCol w="329184">
                  <a:extLst>
                    <a:ext uri="{9D8B030D-6E8A-4147-A177-3AD203B41FA5}">
                      <a16:colId xmlns:a16="http://schemas.microsoft.com/office/drawing/2014/main" val="1195634298"/>
                    </a:ext>
                  </a:extLst>
                </a:gridCol>
                <a:gridCol w="329184">
                  <a:extLst>
                    <a:ext uri="{9D8B030D-6E8A-4147-A177-3AD203B41FA5}">
                      <a16:colId xmlns:a16="http://schemas.microsoft.com/office/drawing/2014/main" val="2225865787"/>
                    </a:ext>
                  </a:extLst>
                </a:gridCol>
                <a:gridCol w="329184">
                  <a:extLst>
                    <a:ext uri="{9D8B030D-6E8A-4147-A177-3AD203B41FA5}">
                      <a16:colId xmlns:a16="http://schemas.microsoft.com/office/drawing/2014/main" val="10645218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68028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p720x720/244781460_4296941250360500_1672950595482509442_n.jpg?_nc_cat=109&amp;ccb=1-5&amp;_nc_sid=110474&amp;_nc_ohc=DFGhdOWsl6cAX9nad1k&amp;_nc_ht=scontent-dfw5-1.xx&amp;edm=AKIiGfEEAAAA&amp;oh=f3c25e99d3aa8c6054924346eae21266&amp;oe=619A08F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5189070"/>
                  </a:ext>
                </a:extLst>
              </a:tr>
            </a:tbl>
          </a:graphicData>
        </a:graphic>
      </p:graphicFrame>
      <p:sp>
        <p:nvSpPr>
          <p:cNvPr id="4" name="Text Placeholder 3">
            <a:extLst>
              <a:ext uri="{FF2B5EF4-FFF2-40B4-BE49-F238E27FC236}">
                <a16:creationId xmlns:a16="http://schemas.microsoft.com/office/drawing/2014/main" id="{BABCCC4C-384D-41CE-8DA1-CCF64AA0C6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699957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3E4B-6472-49B4-A0C7-95F510BE581E}"/>
              </a:ext>
            </a:extLst>
          </p:cNvPr>
          <p:cNvSpPr>
            <a:spLocks noGrp="1"/>
          </p:cNvSpPr>
          <p:nvPr>
            <p:ph type="title"/>
          </p:nvPr>
        </p:nvSpPr>
        <p:spPr/>
        <p:txBody>
          <a:bodyPr/>
          <a:lstStyle/>
          <a:p>
            <a:r>
              <a:rPr lang="en-US"/>
              <a:t>Facebook Own Posts Table | Emaar Misr - 9 of 20</a:t>
            </a:r>
          </a:p>
        </p:txBody>
      </p:sp>
      <p:graphicFrame>
        <p:nvGraphicFramePr>
          <p:cNvPr id="5" name="Table Placeholder 4">
            <a:extLst>
              <a:ext uri="{FF2B5EF4-FFF2-40B4-BE49-F238E27FC236}">
                <a16:creationId xmlns:a16="http://schemas.microsoft.com/office/drawing/2014/main" id="{F4744BFC-9355-417A-926A-D381F2AC54CE}"/>
              </a:ext>
            </a:extLst>
          </p:cNvPr>
          <p:cNvGraphicFramePr>
            <a:graphicFrameLocks noGrp="1"/>
          </p:cNvGraphicFramePr>
          <p:nvPr>
            <p:ph type="tbl" sz="quarter" idx="13"/>
            <p:extLst>
              <p:ext uri="{D42A27DB-BD31-4B8C-83A1-F6EECF244321}">
                <p14:modId xmlns:p14="http://schemas.microsoft.com/office/powerpoint/2010/main" val="18949582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1965203"/>
                    </a:ext>
                  </a:extLst>
                </a:gridCol>
                <a:gridCol w="987552">
                  <a:extLst>
                    <a:ext uri="{9D8B030D-6E8A-4147-A177-3AD203B41FA5}">
                      <a16:colId xmlns:a16="http://schemas.microsoft.com/office/drawing/2014/main" val="3980435110"/>
                    </a:ext>
                  </a:extLst>
                </a:gridCol>
                <a:gridCol w="740664">
                  <a:extLst>
                    <a:ext uri="{9D8B030D-6E8A-4147-A177-3AD203B41FA5}">
                      <a16:colId xmlns:a16="http://schemas.microsoft.com/office/drawing/2014/main" val="2424973262"/>
                    </a:ext>
                  </a:extLst>
                </a:gridCol>
                <a:gridCol w="329184">
                  <a:extLst>
                    <a:ext uri="{9D8B030D-6E8A-4147-A177-3AD203B41FA5}">
                      <a16:colId xmlns:a16="http://schemas.microsoft.com/office/drawing/2014/main" val="3551102152"/>
                    </a:ext>
                  </a:extLst>
                </a:gridCol>
                <a:gridCol w="329184">
                  <a:extLst>
                    <a:ext uri="{9D8B030D-6E8A-4147-A177-3AD203B41FA5}">
                      <a16:colId xmlns:a16="http://schemas.microsoft.com/office/drawing/2014/main" val="2483648486"/>
                    </a:ext>
                  </a:extLst>
                </a:gridCol>
                <a:gridCol w="329184">
                  <a:extLst>
                    <a:ext uri="{9D8B030D-6E8A-4147-A177-3AD203B41FA5}">
                      <a16:colId xmlns:a16="http://schemas.microsoft.com/office/drawing/2014/main" val="1404698824"/>
                    </a:ext>
                  </a:extLst>
                </a:gridCol>
                <a:gridCol w="329184">
                  <a:extLst>
                    <a:ext uri="{9D8B030D-6E8A-4147-A177-3AD203B41FA5}">
                      <a16:colId xmlns:a16="http://schemas.microsoft.com/office/drawing/2014/main" val="1340373472"/>
                    </a:ext>
                  </a:extLst>
                </a:gridCol>
                <a:gridCol w="329184">
                  <a:extLst>
                    <a:ext uri="{9D8B030D-6E8A-4147-A177-3AD203B41FA5}">
                      <a16:colId xmlns:a16="http://schemas.microsoft.com/office/drawing/2014/main" val="1436729189"/>
                    </a:ext>
                  </a:extLst>
                </a:gridCol>
                <a:gridCol w="329184">
                  <a:extLst>
                    <a:ext uri="{9D8B030D-6E8A-4147-A177-3AD203B41FA5}">
                      <a16:colId xmlns:a16="http://schemas.microsoft.com/office/drawing/2014/main" val="3859967234"/>
                    </a:ext>
                  </a:extLst>
                </a:gridCol>
                <a:gridCol w="329184">
                  <a:extLst>
                    <a:ext uri="{9D8B030D-6E8A-4147-A177-3AD203B41FA5}">
                      <a16:colId xmlns:a16="http://schemas.microsoft.com/office/drawing/2014/main" val="74341040"/>
                    </a:ext>
                  </a:extLst>
                </a:gridCol>
                <a:gridCol w="329184">
                  <a:extLst>
                    <a:ext uri="{9D8B030D-6E8A-4147-A177-3AD203B41FA5}">
                      <a16:colId xmlns:a16="http://schemas.microsoft.com/office/drawing/2014/main" val="2728649117"/>
                    </a:ext>
                  </a:extLst>
                </a:gridCol>
                <a:gridCol w="329184">
                  <a:extLst>
                    <a:ext uri="{9D8B030D-6E8A-4147-A177-3AD203B41FA5}">
                      <a16:colId xmlns:a16="http://schemas.microsoft.com/office/drawing/2014/main" val="3251284544"/>
                    </a:ext>
                  </a:extLst>
                </a:gridCol>
                <a:gridCol w="329184">
                  <a:extLst>
                    <a:ext uri="{9D8B030D-6E8A-4147-A177-3AD203B41FA5}">
                      <a16:colId xmlns:a16="http://schemas.microsoft.com/office/drawing/2014/main" val="30847057"/>
                    </a:ext>
                  </a:extLst>
                </a:gridCol>
                <a:gridCol w="329184">
                  <a:extLst>
                    <a:ext uri="{9D8B030D-6E8A-4147-A177-3AD203B41FA5}">
                      <a16:colId xmlns:a16="http://schemas.microsoft.com/office/drawing/2014/main" val="2232199500"/>
                    </a:ext>
                  </a:extLst>
                </a:gridCol>
                <a:gridCol w="329184">
                  <a:extLst>
                    <a:ext uri="{9D8B030D-6E8A-4147-A177-3AD203B41FA5}">
                      <a16:colId xmlns:a16="http://schemas.microsoft.com/office/drawing/2014/main" val="1003199556"/>
                    </a:ext>
                  </a:extLst>
                </a:gridCol>
                <a:gridCol w="329184">
                  <a:extLst>
                    <a:ext uri="{9D8B030D-6E8A-4147-A177-3AD203B41FA5}">
                      <a16:colId xmlns:a16="http://schemas.microsoft.com/office/drawing/2014/main" val="19082328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19176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245538118_239960374822656_3982581503619875843_n.jpg?_nc_cat=110&amp;ccb=1-5&amp;_nc_sid=ad6a45&amp;_nc_ohc=7XGz1CUhMfkAX_Mzl2x&amp;_nc_ht=scontent-dfw5-1.xx&amp;edm=AKIiGfEEAAAA&amp;oh=dde7f578a45c36abf411a5b6dc36a3ac&amp;oe=61996003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151351"/>
                  </a:ext>
                </a:extLst>
              </a:tr>
            </a:tbl>
          </a:graphicData>
        </a:graphic>
      </p:graphicFrame>
      <p:sp>
        <p:nvSpPr>
          <p:cNvPr id="4" name="Text Placeholder 3">
            <a:extLst>
              <a:ext uri="{FF2B5EF4-FFF2-40B4-BE49-F238E27FC236}">
                <a16:creationId xmlns:a16="http://schemas.microsoft.com/office/drawing/2014/main" id="{22B9CA26-6572-489C-B326-95985BC9DB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74564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A6D3-D533-4750-94F1-4ADD34A87DB7}"/>
              </a:ext>
            </a:extLst>
          </p:cNvPr>
          <p:cNvSpPr>
            <a:spLocks noGrp="1"/>
          </p:cNvSpPr>
          <p:nvPr>
            <p:ph type="title"/>
          </p:nvPr>
        </p:nvSpPr>
        <p:spPr/>
        <p:txBody>
          <a:bodyPr/>
          <a:lstStyle/>
          <a:p>
            <a:r>
              <a:rPr lang="en-US"/>
              <a:t>Facebook Own Posts Table | Emaar Misr - 10 of 20</a:t>
            </a:r>
          </a:p>
        </p:txBody>
      </p:sp>
      <p:graphicFrame>
        <p:nvGraphicFramePr>
          <p:cNvPr id="5" name="Table Placeholder 4">
            <a:extLst>
              <a:ext uri="{FF2B5EF4-FFF2-40B4-BE49-F238E27FC236}">
                <a16:creationId xmlns:a16="http://schemas.microsoft.com/office/drawing/2014/main" id="{154EF795-AF25-47EC-BA6B-5689E6202C31}"/>
              </a:ext>
            </a:extLst>
          </p:cNvPr>
          <p:cNvGraphicFramePr>
            <a:graphicFrameLocks noGrp="1"/>
          </p:cNvGraphicFramePr>
          <p:nvPr>
            <p:ph type="tbl" sz="quarter" idx="13"/>
            <p:extLst>
              <p:ext uri="{D42A27DB-BD31-4B8C-83A1-F6EECF244321}">
                <p14:modId xmlns:p14="http://schemas.microsoft.com/office/powerpoint/2010/main" val="23069260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69055135"/>
                    </a:ext>
                  </a:extLst>
                </a:gridCol>
                <a:gridCol w="987552">
                  <a:extLst>
                    <a:ext uri="{9D8B030D-6E8A-4147-A177-3AD203B41FA5}">
                      <a16:colId xmlns:a16="http://schemas.microsoft.com/office/drawing/2014/main" val="3551782665"/>
                    </a:ext>
                  </a:extLst>
                </a:gridCol>
                <a:gridCol w="740664">
                  <a:extLst>
                    <a:ext uri="{9D8B030D-6E8A-4147-A177-3AD203B41FA5}">
                      <a16:colId xmlns:a16="http://schemas.microsoft.com/office/drawing/2014/main" val="2274268110"/>
                    </a:ext>
                  </a:extLst>
                </a:gridCol>
                <a:gridCol w="329184">
                  <a:extLst>
                    <a:ext uri="{9D8B030D-6E8A-4147-A177-3AD203B41FA5}">
                      <a16:colId xmlns:a16="http://schemas.microsoft.com/office/drawing/2014/main" val="3515390575"/>
                    </a:ext>
                  </a:extLst>
                </a:gridCol>
                <a:gridCol w="329184">
                  <a:extLst>
                    <a:ext uri="{9D8B030D-6E8A-4147-A177-3AD203B41FA5}">
                      <a16:colId xmlns:a16="http://schemas.microsoft.com/office/drawing/2014/main" val="1088395388"/>
                    </a:ext>
                  </a:extLst>
                </a:gridCol>
                <a:gridCol w="329184">
                  <a:extLst>
                    <a:ext uri="{9D8B030D-6E8A-4147-A177-3AD203B41FA5}">
                      <a16:colId xmlns:a16="http://schemas.microsoft.com/office/drawing/2014/main" val="596100057"/>
                    </a:ext>
                  </a:extLst>
                </a:gridCol>
                <a:gridCol w="329184">
                  <a:extLst>
                    <a:ext uri="{9D8B030D-6E8A-4147-A177-3AD203B41FA5}">
                      <a16:colId xmlns:a16="http://schemas.microsoft.com/office/drawing/2014/main" val="367556734"/>
                    </a:ext>
                  </a:extLst>
                </a:gridCol>
                <a:gridCol w="329184">
                  <a:extLst>
                    <a:ext uri="{9D8B030D-6E8A-4147-A177-3AD203B41FA5}">
                      <a16:colId xmlns:a16="http://schemas.microsoft.com/office/drawing/2014/main" val="3129586437"/>
                    </a:ext>
                  </a:extLst>
                </a:gridCol>
                <a:gridCol w="329184">
                  <a:extLst>
                    <a:ext uri="{9D8B030D-6E8A-4147-A177-3AD203B41FA5}">
                      <a16:colId xmlns:a16="http://schemas.microsoft.com/office/drawing/2014/main" val="173565938"/>
                    </a:ext>
                  </a:extLst>
                </a:gridCol>
                <a:gridCol w="329184">
                  <a:extLst>
                    <a:ext uri="{9D8B030D-6E8A-4147-A177-3AD203B41FA5}">
                      <a16:colId xmlns:a16="http://schemas.microsoft.com/office/drawing/2014/main" val="1943036064"/>
                    </a:ext>
                  </a:extLst>
                </a:gridCol>
                <a:gridCol w="329184">
                  <a:extLst>
                    <a:ext uri="{9D8B030D-6E8A-4147-A177-3AD203B41FA5}">
                      <a16:colId xmlns:a16="http://schemas.microsoft.com/office/drawing/2014/main" val="1498198219"/>
                    </a:ext>
                  </a:extLst>
                </a:gridCol>
                <a:gridCol w="329184">
                  <a:extLst>
                    <a:ext uri="{9D8B030D-6E8A-4147-A177-3AD203B41FA5}">
                      <a16:colId xmlns:a16="http://schemas.microsoft.com/office/drawing/2014/main" val="2885334000"/>
                    </a:ext>
                  </a:extLst>
                </a:gridCol>
                <a:gridCol w="329184">
                  <a:extLst>
                    <a:ext uri="{9D8B030D-6E8A-4147-A177-3AD203B41FA5}">
                      <a16:colId xmlns:a16="http://schemas.microsoft.com/office/drawing/2014/main" val="540630054"/>
                    </a:ext>
                  </a:extLst>
                </a:gridCol>
                <a:gridCol w="329184">
                  <a:extLst>
                    <a:ext uri="{9D8B030D-6E8A-4147-A177-3AD203B41FA5}">
                      <a16:colId xmlns:a16="http://schemas.microsoft.com/office/drawing/2014/main" val="2341030748"/>
                    </a:ext>
                  </a:extLst>
                </a:gridCol>
                <a:gridCol w="329184">
                  <a:extLst>
                    <a:ext uri="{9D8B030D-6E8A-4147-A177-3AD203B41FA5}">
                      <a16:colId xmlns:a16="http://schemas.microsoft.com/office/drawing/2014/main" val="213739343"/>
                    </a:ext>
                  </a:extLst>
                </a:gridCol>
                <a:gridCol w="329184">
                  <a:extLst>
                    <a:ext uri="{9D8B030D-6E8A-4147-A177-3AD203B41FA5}">
                      <a16:colId xmlns:a16="http://schemas.microsoft.com/office/drawing/2014/main" val="39672689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00281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s720x720/251102235_4350714651649826_3455463393960482860_n.jpg?_nc_cat=111&amp;ccb=1-5&amp;_nc_sid=110474&amp;_nc_ohc=eMBeAHIMnRIAX_lKS4U&amp;_nc_ht=scontent-dfw5-1.xx&amp;edm=AKIiGfEEAAAA&amp;oh=ccc52d1751144ae1ad0cffa72e332a4d&amp;oe=619A32E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311717"/>
                  </a:ext>
                </a:extLst>
              </a:tr>
            </a:tbl>
          </a:graphicData>
        </a:graphic>
      </p:graphicFrame>
      <p:sp>
        <p:nvSpPr>
          <p:cNvPr id="4" name="Text Placeholder 3">
            <a:extLst>
              <a:ext uri="{FF2B5EF4-FFF2-40B4-BE49-F238E27FC236}">
                <a16:creationId xmlns:a16="http://schemas.microsoft.com/office/drawing/2014/main" id="{B5576563-A0CD-4BDE-A0BD-02ADAD897F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8366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E0D40-0B43-4BA7-9446-DCA596A4B02A}"/>
              </a:ext>
            </a:extLst>
          </p:cNvPr>
          <p:cNvSpPr>
            <a:spLocks noGrp="1"/>
          </p:cNvSpPr>
          <p:nvPr>
            <p:ph type="title"/>
          </p:nvPr>
        </p:nvSpPr>
        <p:spPr/>
        <p:txBody>
          <a:bodyPr/>
          <a:lstStyle/>
          <a:p>
            <a:r>
              <a:rPr lang="en-US"/>
              <a:t>Facebook Own Posts Table | Emaar Misr - 11 of 20</a:t>
            </a:r>
          </a:p>
        </p:txBody>
      </p:sp>
      <p:graphicFrame>
        <p:nvGraphicFramePr>
          <p:cNvPr id="5" name="Table Placeholder 4">
            <a:extLst>
              <a:ext uri="{FF2B5EF4-FFF2-40B4-BE49-F238E27FC236}">
                <a16:creationId xmlns:a16="http://schemas.microsoft.com/office/drawing/2014/main" id="{57CA90BD-5D3F-4364-8D6B-5B1B0CB67B1A}"/>
              </a:ext>
            </a:extLst>
          </p:cNvPr>
          <p:cNvGraphicFramePr>
            <a:graphicFrameLocks noGrp="1"/>
          </p:cNvGraphicFramePr>
          <p:nvPr>
            <p:ph type="tbl" sz="quarter" idx="13"/>
            <p:extLst>
              <p:ext uri="{D42A27DB-BD31-4B8C-83A1-F6EECF244321}">
                <p14:modId xmlns:p14="http://schemas.microsoft.com/office/powerpoint/2010/main" val="35778155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4771623"/>
                    </a:ext>
                  </a:extLst>
                </a:gridCol>
                <a:gridCol w="987552">
                  <a:extLst>
                    <a:ext uri="{9D8B030D-6E8A-4147-A177-3AD203B41FA5}">
                      <a16:colId xmlns:a16="http://schemas.microsoft.com/office/drawing/2014/main" val="424965616"/>
                    </a:ext>
                  </a:extLst>
                </a:gridCol>
                <a:gridCol w="740664">
                  <a:extLst>
                    <a:ext uri="{9D8B030D-6E8A-4147-A177-3AD203B41FA5}">
                      <a16:colId xmlns:a16="http://schemas.microsoft.com/office/drawing/2014/main" val="3269388383"/>
                    </a:ext>
                  </a:extLst>
                </a:gridCol>
                <a:gridCol w="329184">
                  <a:extLst>
                    <a:ext uri="{9D8B030D-6E8A-4147-A177-3AD203B41FA5}">
                      <a16:colId xmlns:a16="http://schemas.microsoft.com/office/drawing/2014/main" val="1740633154"/>
                    </a:ext>
                  </a:extLst>
                </a:gridCol>
                <a:gridCol w="329184">
                  <a:extLst>
                    <a:ext uri="{9D8B030D-6E8A-4147-A177-3AD203B41FA5}">
                      <a16:colId xmlns:a16="http://schemas.microsoft.com/office/drawing/2014/main" val="1770673163"/>
                    </a:ext>
                  </a:extLst>
                </a:gridCol>
                <a:gridCol w="329184">
                  <a:extLst>
                    <a:ext uri="{9D8B030D-6E8A-4147-A177-3AD203B41FA5}">
                      <a16:colId xmlns:a16="http://schemas.microsoft.com/office/drawing/2014/main" val="4168516595"/>
                    </a:ext>
                  </a:extLst>
                </a:gridCol>
                <a:gridCol w="329184">
                  <a:extLst>
                    <a:ext uri="{9D8B030D-6E8A-4147-A177-3AD203B41FA5}">
                      <a16:colId xmlns:a16="http://schemas.microsoft.com/office/drawing/2014/main" val="1628938970"/>
                    </a:ext>
                  </a:extLst>
                </a:gridCol>
                <a:gridCol w="329184">
                  <a:extLst>
                    <a:ext uri="{9D8B030D-6E8A-4147-A177-3AD203B41FA5}">
                      <a16:colId xmlns:a16="http://schemas.microsoft.com/office/drawing/2014/main" val="651043979"/>
                    </a:ext>
                  </a:extLst>
                </a:gridCol>
                <a:gridCol w="329184">
                  <a:extLst>
                    <a:ext uri="{9D8B030D-6E8A-4147-A177-3AD203B41FA5}">
                      <a16:colId xmlns:a16="http://schemas.microsoft.com/office/drawing/2014/main" val="1988203846"/>
                    </a:ext>
                  </a:extLst>
                </a:gridCol>
                <a:gridCol w="329184">
                  <a:extLst>
                    <a:ext uri="{9D8B030D-6E8A-4147-A177-3AD203B41FA5}">
                      <a16:colId xmlns:a16="http://schemas.microsoft.com/office/drawing/2014/main" val="1954512765"/>
                    </a:ext>
                  </a:extLst>
                </a:gridCol>
                <a:gridCol w="329184">
                  <a:extLst>
                    <a:ext uri="{9D8B030D-6E8A-4147-A177-3AD203B41FA5}">
                      <a16:colId xmlns:a16="http://schemas.microsoft.com/office/drawing/2014/main" val="574423535"/>
                    </a:ext>
                  </a:extLst>
                </a:gridCol>
                <a:gridCol w="329184">
                  <a:extLst>
                    <a:ext uri="{9D8B030D-6E8A-4147-A177-3AD203B41FA5}">
                      <a16:colId xmlns:a16="http://schemas.microsoft.com/office/drawing/2014/main" val="883361042"/>
                    </a:ext>
                  </a:extLst>
                </a:gridCol>
                <a:gridCol w="329184">
                  <a:extLst>
                    <a:ext uri="{9D8B030D-6E8A-4147-A177-3AD203B41FA5}">
                      <a16:colId xmlns:a16="http://schemas.microsoft.com/office/drawing/2014/main" val="2526633040"/>
                    </a:ext>
                  </a:extLst>
                </a:gridCol>
                <a:gridCol w="329184">
                  <a:extLst>
                    <a:ext uri="{9D8B030D-6E8A-4147-A177-3AD203B41FA5}">
                      <a16:colId xmlns:a16="http://schemas.microsoft.com/office/drawing/2014/main" val="753639962"/>
                    </a:ext>
                  </a:extLst>
                </a:gridCol>
                <a:gridCol w="329184">
                  <a:extLst>
                    <a:ext uri="{9D8B030D-6E8A-4147-A177-3AD203B41FA5}">
                      <a16:colId xmlns:a16="http://schemas.microsoft.com/office/drawing/2014/main" val="4280168100"/>
                    </a:ext>
                  </a:extLst>
                </a:gridCol>
                <a:gridCol w="329184">
                  <a:extLst>
                    <a:ext uri="{9D8B030D-6E8A-4147-A177-3AD203B41FA5}">
                      <a16:colId xmlns:a16="http://schemas.microsoft.com/office/drawing/2014/main" val="28425697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26133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s720x720/245188274_382811410256670_276596622169380753_n.jpg?_nc_cat=101&amp;ccb=1-5&amp;_nc_sid=ad6a45&amp;_nc_ohc=NgmB_V3lP7kAX8IS7GR&amp;_nc_ht=scontent-dfw5-1.xx&amp;edm=AKIiGfEEAAAA&amp;oh=072f1a37d26f69856d40b4b8fdef1ad0&amp;oe=6199B6B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2931270"/>
                  </a:ext>
                </a:extLst>
              </a:tr>
            </a:tbl>
          </a:graphicData>
        </a:graphic>
      </p:graphicFrame>
      <p:sp>
        <p:nvSpPr>
          <p:cNvPr id="4" name="Text Placeholder 3">
            <a:extLst>
              <a:ext uri="{FF2B5EF4-FFF2-40B4-BE49-F238E27FC236}">
                <a16:creationId xmlns:a16="http://schemas.microsoft.com/office/drawing/2014/main" id="{A2FC556F-05C8-4380-9624-AC24900433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162289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1B5A8-26C6-4D2D-BCC4-59FF97AA00A4}"/>
              </a:ext>
            </a:extLst>
          </p:cNvPr>
          <p:cNvSpPr>
            <a:spLocks noGrp="1"/>
          </p:cNvSpPr>
          <p:nvPr>
            <p:ph type="title"/>
          </p:nvPr>
        </p:nvSpPr>
        <p:spPr/>
        <p:txBody>
          <a:bodyPr/>
          <a:lstStyle/>
          <a:p>
            <a:r>
              <a:rPr lang="en-US"/>
              <a:t>Facebook Own Posts Table | Emaar Misr - 12 of 20</a:t>
            </a:r>
          </a:p>
        </p:txBody>
      </p:sp>
      <p:graphicFrame>
        <p:nvGraphicFramePr>
          <p:cNvPr id="5" name="Table Placeholder 4">
            <a:extLst>
              <a:ext uri="{FF2B5EF4-FFF2-40B4-BE49-F238E27FC236}">
                <a16:creationId xmlns:a16="http://schemas.microsoft.com/office/drawing/2014/main" id="{130CAEB0-A56D-45D9-9E1A-8A40F453AEA1}"/>
              </a:ext>
            </a:extLst>
          </p:cNvPr>
          <p:cNvGraphicFramePr>
            <a:graphicFrameLocks noGrp="1"/>
          </p:cNvGraphicFramePr>
          <p:nvPr>
            <p:ph type="tbl" sz="quarter" idx="13"/>
            <p:extLst>
              <p:ext uri="{D42A27DB-BD31-4B8C-83A1-F6EECF244321}">
                <p14:modId xmlns:p14="http://schemas.microsoft.com/office/powerpoint/2010/main" val="6316018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964569"/>
                    </a:ext>
                  </a:extLst>
                </a:gridCol>
                <a:gridCol w="987552">
                  <a:extLst>
                    <a:ext uri="{9D8B030D-6E8A-4147-A177-3AD203B41FA5}">
                      <a16:colId xmlns:a16="http://schemas.microsoft.com/office/drawing/2014/main" val="2007413512"/>
                    </a:ext>
                  </a:extLst>
                </a:gridCol>
                <a:gridCol w="740664">
                  <a:extLst>
                    <a:ext uri="{9D8B030D-6E8A-4147-A177-3AD203B41FA5}">
                      <a16:colId xmlns:a16="http://schemas.microsoft.com/office/drawing/2014/main" val="1137892366"/>
                    </a:ext>
                  </a:extLst>
                </a:gridCol>
                <a:gridCol w="329184">
                  <a:extLst>
                    <a:ext uri="{9D8B030D-6E8A-4147-A177-3AD203B41FA5}">
                      <a16:colId xmlns:a16="http://schemas.microsoft.com/office/drawing/2014/main" val="2716304195"/>
                    </a:ext>
                  </a:extLst>
                </a:gridCol>
                <a:gridCol w="329184">
                  <a:extLst>
                    <a:ext uri="{9D8B030D-6E8A-4147-A177-3AD203B41FA5}">
                      <a16:colId xmlns:a16="http://schemas.microsoft.com/office/drawing/2014/main" val="4072825841"/>
                    </a:ext>
                  </a:extLst>
                </a:gridCol>
                <a:gridCol w="329184">
                  <a:extLst>
                    <a:ext uri="{9D8B030D-6E8A-4147-A177-3AD203B41FA5}">
                      <a16:colId xmlns:a16="http://schemas.microsoft.com/office/drawing/2014/main" val="432428092"/>
                    </a:ext>
                  </a:extLst>
                </a:gridCol>
                <a:gridCol w="329184">
                  <a:extLst>
                    <a:ext uri="{9D8B030D-6E8A-4147-A177-3AD203B41FA5}">
                      <a16:colId xmlns:a16="http://schemas.microsoft.com/office/drawing/2014/main" val="459109607"/>
                    </a:ext>
                  </a:extLst>
                </a:gridCol>
                <a:gridCol w="329184">
                  <a:extLst>
                    <a:ext uri="{9D8B030D-6E8A-4147-A177-3AD203B41FA5}">
                      <a16:colId xmlns:a16="http://schemas.microsoft.com/office/drawing/2014/main" val="2370660821"/>
                    </a:ext>
                  </a:extLst>
                </a:gridCol>
                <a:gridCol w="329184">
                  <a:extLst>
                    <a:ext uri="{9D8B030D-6E8A-4147-A177-3AD203B41FA5}">
                      <a16:colId xmlns:a16="http://schemas.microsoft.com/office/drawing/2014/main" val="2631941812"/>
                    </a:ext>
                  </a:extLst>
                </a:gridCol>
                <a:gridCol w="329184">
                  <a:extLst>
                    <a:ext uri="{9D8B030D-6E8A-4147-A177-3AD203B41FA5}">
                      <a16:colId xmlns:a16="http://schemas.microsoft.com/office/drawing/2014/main" val="1253642536"/>
                    </a:ext>
                  </a:extLst>
                </a:gridCol>
                <a:gridCol w="329184">
                  <a:extLst>
                    <a:ext uri="{9D8B030D-6E8A-4147-A177-3AD203B41FA5}">
                      <a16:colId xmlns:a16="http://schemas.microsoft.com/office/drawing/2014/main" val="3493063344"/>
                    </a:ext>
                  </a:extLst>
                </a:gridCol>
                <a:gridCol w="329184">
                  <a:extLst>
                    <a:ext uri="{9D8B030D-6E8A-4147-A177-3AD203B41FA5}">
                      <a16:colId xmlns:a16="http://schemas.microsoft.com/office/drawing/2014/main" val="3347477992"/>
                    </a:ext>
                  </a:extLst>
                </a:gridCol>
                <a:gridCol w="329184">
                  <a:extLst>
                    <a:ext uri="{9D8B030D-6E8A-4147-A177-3AD203B41FA5}">
                      <a16:colId xmlns:a16="http://schemas.microsoft.com/office/drawing/2014/main" val="2730080876"/>
                    </a:ext>
                  </a:extLst>
                </a:gridCol>
                <a:gridCol w="329184">
                  <a:extLst>
                    <a:ext uri="{9D8B030D-6E8A-4147-A177-3AD203B41FA5}">
                      <a16:colId xmlns:a16="http://schemas.microsoft.com/office/drawing/2014/main" val="1514156538"/>
                    </a:ext>
                  </a:extLst>
                </a:gridCol>
                <a:gridCol w="329184">
                  <a:extLst>
                    <a:ext uri="{9D8B030D-6E8A-4147-A177-3AD203B41FA5}">
                      <a16:colId xmlns:a16="http://schemas.microsoft.com/office/drawing/2014/main" val="4068346481"/>
                    </a:ext>
                  </a:extLst>
                </a:gridCol>
                <a:gridCol w="329184">
                  <a:extLst>
                    <a:ext uri="{9D8B030D-6E8A-4147-A177-3AD203B41FA5}">
                      <a16:colId xmlns:a16="http://schemas.microsoft.com/office/drawing/2014/main" val="21236026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4151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p480x480/251128272_4351696728218285_1107066970883970695_n.jpg?_nc_cat=102&amp;ccb=1-5&amp;_nc_sid=110474&amp;_nc_ohc=vfPDFia14QwAX_K_fZh&amp;_nc_ht=scontent-dfw5-2.xx&amp;edm=AKIiGfEEAAAA&amp;oh=634ff176265e8982cd2193cd7b65b18e&amp;oe=619A8A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6142979"/>
                  </a:ext>
                </a:extLst>
              </a:tr>
            </a:tbl>
          </a:graphicData>
        </a:graphic>
      </p:graphicFrame>
      <p:sp>
        <p:nvSpPr>
          <p:cNvPr id="4" name="Text Placeholder 3">
            <a:extLst>
              <a:ext uri="{FF2B5EF4-FFF2-40B4-BE49-F238E27FC236}">
                <a16:creationId xmlns:a16="http://schemas.microsoft.com/office/drawing/2014/main" id="{E3581FE5-B263-441E-AA52-679F66EFD27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361991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F55D-5179-4301-839C-7685FDF8DF98}"/>
              </a:ext>
            </a:extLst>
          </p:cNvPr>
          <p:cNvSpPr>
            <a:spLocks noGrp="1"/>
          </p:cNvSpPr>
          <p:nvPr>
            <p:ph type="title"/>
          </p:nvPr>
        </p:nvSpPr>
        <p:spPr/>
        <p:txBody>
          <a:bodyPr/>
          <a:lstStyle/>
          <a:p>
            <a:r>
              <a:rPr lang="en-US"/>
              <a:t>Facebook Own Posts Table | Emaar Misr - 13 of 20</a:t>
            </a:r>
          </a:p>
        </p:txBody>
      </p:sp>
      <p:graphicFrame>
        <p:nvGraphicFramePr>
          <p:cNvPr id="5" name="Table Placeholder 4">
            <a:extLst>
              <a:ext uri="{FF2B5EF4-FFF2-40B4-BE49-F238E27FC236}">
                <a16:creationId xmlns:a16="http://schemas.microsoft.com/office/drawing/2014/main" id="{DDACABAB-33BD-4AFC-AA84-3E3EA1FF807B}"/>
              </a:ext>
            </a:extLst>
          </p:cNvPr>
          <p:cNvGraphicFramePr>
            <a:graphicFrameLocks noGrp="1"/>
          </p:cNvGraphicFramePr>
          <p:nvPr>
            <p:ph type="tbl" sz="quarter" idx="13"/>
            <p:extLst>
              <p:ext uri="{D42A27DB-BD31-4B8C-83A1-F6EECF244321}">
                <p14:modId xmlns:p14="http://schemas.microsoft.com/office/powerpoint/2010/main" val="36393492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316273"/>
                    </a:ext>
                  </a:extLst>
                </a:gridCol>
                <a:gridCol w="987552">
                  <a:extLst>
                    <a:ext uri="{9D8B030D-6E8A-4147-A177-3AD203B41FA5}">
                      <a16:colId xmlns:a16="http://schemas.microsoft.com/office/drawing/2014/main" val="2518473878"/>
                    </a:ext>
                  </a:extLst>
                </a:gridCol>
                <a:gridCol w="740664">
                  <a:extLst>
                    <a:ext uri="{9D8B030D-6E8A-4147-A177-3AD203B41FA5}">
                      <a16:colId xmlns:a16="http://schemas.microsoft.com/office/drawing/2014/main" val="4220866882"/>
                    </a:ext>
                  </a:extLst>
                </a:gridCol>
                <a:gridCol w="329184">
                  <a:extLst>
                    <a:ext uri="{9D8B030D-6E8A-4147-A177-3AD203B41FA5}">
                      <a16:colId xmlns:a16="http://schemas.microsoft.com/office/drawing/2014/main" val="3030620074"/>
                    </a:ext>
                  </a:extLst>
                </a:gridCol>
                <a:gridCol w="329184">
                  <a:extLst>
                    <a:ext uri="{9D8B030D-6E8A-4147-A177-3AD203B41FA5}">
                      <a16:colId xmlns:a16="http://schemas.microsoft.com/office/drawing/2014/main" val="397038733"/>
                    </a:ext>
                  </a:extLst>
                </a:gridCol>
                <a:gridCol w="329184">
                  <a:extLst>
                    <a:ext uri="{9D8B030D-6E8A-4147-A177-3AD203B41FA5}">
                      <a16:colId xmlns:a16="http://schemas.microsoft.com/office/drawing/2014/main" val="2788084617"/>
                    </a:ext>
                  </a:extLst>
                </a:gridCol>
                <a:gridCol w="329184">
                  <a:extLst>
                    <a:ext uri="{9D8B030D-6E8A-4147-A177-3AD203B41FA5}">
                      <a16:colId xmlns:a16="http://schemas.microsoft.com/office/drawing/2014/main" val="1327740881"/>
                    </a:ext>
                  </a:extLst>
                </a:gridCol>
                <a:gridCol w="329184">
                  <a:extLst>
                    <a:ext uri="{9D8B030D-6E8A-4147-A177-3AD203B41FA5}">
                      <a16:colId xmlns:a16="http://schemas.microsoft.com/office/drawing/2014/main" val="1531383412"/>
                    </a:ext>
                  </a:extLst>
                </a:gridCol>
                <a:gridCol w="329184">
                  <a:extLst>
                    <a:ext uri="{9D8B030D-6E8A-4147-A177-3AD203B41FA5}">
                      <a16:colId xmlns:a16="http://schemas.microsoft.com/office/drawing/2014/main" val="1875942115"/>
                    </a:ext>
                  </a:extLst>
                </a:gridCol>
                <a:gridCol w="329184">
                  <a:extLst>
                    <a:ext uri="{9D8B030D-6E8A-4147-A177-3AD203B41FA5}">
                      <a16:colId xmlns:a16="http://schemas.microsoft.com/office/drawing/2014/main" val="2124604648"/>
                    </a:ext>
                  </a:extLst>
                </a:gridCol>
                <a:gridCol w="329184">
                  <a:extLst>
                    <a:ext uri="{9D8B030D-6E8A-4147-A177-3AD203B41FA5}">
                      <a16:colId xmlns:a16="http://schemas.microsoft.com/office/drawing/2014/main" val="1286499730"/>
                    </a:ext>
                  </a:extLst>
                </a:gridCol>
                <a:gridCol w="329184">
                  <a:extLst>
                    <a:ext uri="{9D8B030D-6E8A-4147-A177-3AD203B41FA5}">
                      <a16:colId xmlns:a16="http://schemas.microsoft.com/office/drawing/2014/main" val="654620985"/>
                    </a:ext>
                  </a:extLst>
                </a:gridCol>
                <a:gridCol w="329184">
                  <a:extLst>
                    <a:ext uri="{9D8B030D-6E8A-4147-A177-3AD203B41FA5}">
                      <a16:colId xmlns:a16="http://schemas.microsoft.com/office/drawing/2014/main" val="836288176"/>
                    </a:ext>
                  </a:extLst>
                </a:gridCol>
                <a:gridCol w="329184">
                  <a:extLst>
                    <a:ext uri="{9D8B030D-6E8A-4147-A177-3AD203B41FA5}">
                      <a16:colId xmlns:a16="http://schemas.microsoft.com/office/drawing/2014/main" val="4125450320"/>
                    </a:ext>
                  </a:extLst>
                </a:gridCol>
                <a:gridCol w="329184">
                  <a:extLst>
                    <a:ext uri="{9D8B030D-6E8A-4147-A177-3AD203B41FA5}">
                      <a16:colId xmlns:a16="http://schemas.microsoft.com/office/drawing/2014/main" val="309395535"/>
                    </a:ext>
                  </a:extLst>
                </a:gridCol>
                <a:gridCol w="329184">
                  <a:extLst>
                    <a:ext uri="{9D8B030D-6E8A-4147-A177-3AD203B41FA5}">
                      <a16:colId xmlns:a16="http://schemas.microsoft.com/office/drawing/2014/main" val="24475230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66716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245167939_410984903759646_3740293166085560184_n.jpg?_nc_cat=109&amp;ccb=1-5&amp;_nc_sid=ad6a45&amp;_nc_ohc=SvD0jzhr9DUAX9QCFXQ&amp;_nc_ht=scontent-dfw5-1.xx&amp;edm=AKIiGfEEAAAA&amp;oh=7c8afb08271546dcfd21ca01987604fd&amp;oe=6199B5E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3377828"/>
                  </a:ext>
                </a:extLst>
              </a:tr>
            </a:tbl>
          </a:graphicData>
        </a:graphic>
      </p:graphicFrame>
      <p:sp>
        <p:nvSpPr>
          <p:cNvPr id="4" name="Text Placeholder 3">
            <a:extLst>
              <a:ext uri="{FF2B5EF4-FFF2-40B4-BE49-F238E27FC236}">
                <a16:creationId xmlns:a16="http://schemas.microsoft.com/office/drawing/2014/main" id="{F042D020-1A97-4F98-806C-3D35961ECC9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52803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A628-6F11-4A14-91AC-BE4E5C42DD67}"/>
              </a:ext>
            </a:extLst>
          </p:cNvPr>
          <p:cNvSpPr>
            <a:spLocks noGrp="1"/>
          </p:cNvSpPr>
          <p:nvPr>
            <p:ph type="title"/>
          </p:nvPr>
        </p:nvSpPr>
        <p:spPr/>
        <p:txBody>
          <a:bodyPr/>
          <a:lstStyle/>
          <a:p>
            <a:r>
              <a:rPr lang="en-US"/>
              <a:t>Facebook Own Posts Table | Emaar Misr - 14 of 20</a:t>
            </a:r>
          </a:p>
        </p:txBody>
      </p:sp>
      <p:graphicFrame>
        <p:nvGraphicFramePr>
          <p:cNvPr id="5" name="Table Placeholder 4">
            <a:extLst>
              <a:ext uri="{FF2B5EF4-FFF2-40B4-BE49-F238E27FC236}">
                <a16:creationId xmlns:a16="http://schemas.microsoft.com/office/drawing/2014/main" id="{8175B547-31EC-44BC-90FE-F6527BBC3BFB}"/>
              </a:ext>
            </a:extLst>
          </p:cNvPr>
          <p:cNvGraphicFramePr>
            <a:graphicFrameLocks noGrp="1"/>
          </p:cNvGraphicFramePr>
          <p:nvPr>
            <p:ph type="tbl" sz="quarter" idx="13"/>
            <p:extLst>
              <p:ext uri="{D42A27DB-BD31-4B8C-83A1-F6EECF244321}">
                <p14:modId xmlns:p14="http://schemas.microsoft.com/office/powerpoint/2010/main" val="30254990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5853392"/>
                    </a:ext>
                  </a:extLst>
                </a:gridCol>
                <a:gridCol w="987552">
                  <a:extLst>
                    <a:ext uri="{9D8B030D-6E8A-4147-A177-3AD203B41FA5}">
                      <a16:colId xmlns:a16="http://schemas.microsoft.com/office/drawing/2014/main" val="2265232249"/>
                    </a:ext>
                  </a:extLst>
                </a:gridCol>
                <a:gridCol w="740664">
                  <a:extLst>
                    <a:ext uri="{9D8B030D-6E8A-4147-A177-3AD203B41FA5}">
                      <a16:colId xmlns:a16="http://schemas.microsoft.com/office/drawing/2014/main" val="2472835236"/>
                    </a:ext>
                  </a:extLst>
                </a:gridCol>
                <a:gridCol w="329184">
                  <a:extLst>
                    <a:ext uri="{9D8B030D-6E8A-4147-A177-3AD203B41FA5}">
                      <a16:colId xmlns:a16="http://schemas.microsoft.com/office/drawing/2014/main" val="2086123051"/>
                    </a:ext>
                  </a:extLst>
                </a:gridCol>
                <a:gridCol w="329184">
                  <a:extLst>
                    <a:ext uri="{9D8B030D-6E8A-4147-A177-3AD203B41FA5}">
                      <a16:colId xmlns:a16="http://schemas.microsoft.com/office/drawing/2014/main" val="517181530"/>
                    </a:ext>
                  </a:extLst>
                </a:gridCol>
                <a:gridCol w="329184">
                  <a:extLst>
                    <a:ext uri="{9D8B030D-6E8A-4147-A177-3AD203B41FA5}">
                      <a16:colId xmlns:a16="http://schemas.microsoft.com/office/drawing/2014/main" val="1724434444"/>
                    </a:ext>
                  </a:extLst>
                </a:gridCol>
                <a:gridCol w="329184">
                  <a:extLst>
                    <a:ext uri="{9D8B030D-6E8A-4147-A177-3AD203B41FA5}">
                      <a16:colId xmlns:a16="http://schemas.microsoft.com/office/drawing/2014/main" val="3315816216"/>
                    </a:ext>
                  </a:extLst>
                </a:gridCol>
                <a:gridCol w="329184">
                  <a:extLst>
                    <a:ext uri="{9D8B030D-6E8A-4147-A177-3AD203B41FA5}">
                      <a16:colId xmlns:a16="http://schemas.microsoft.com/office/drawing/2014/main" val="702432584"/>
                    </a:ext>
                  </a:extLst>
                </a:gridCol>
                <a:gridCol w="329184">
                  <a:extLst>
                    <a:ext uri="{9D8B030D-6E8A-4147-A177-3AD203B41FA5}">
                      <a16:colId xmlns:a16="http://schemas.microsoft.com/office/drawing/2014/main" val="1167210333"/>
                    </a:ext>
                  </a:extLst>
                </a:gridCol>
                <a:gridCol w="329184">
                  <a:extLst>
                    <a:ext uri="{9D8B030D-6E8A-4147-A177-3AD203B41FA5}">
                      <a16:colId xmlns:a16="http://schemas.microsoft.com/office/drawing/2014/main" val="1546435424"/>
                    </a:ext>
                  </a:extLst>
                </a:gridCol>
                <a:gridCol w="329184">
                  <a:extLst>
                    <a:ext uri="{9D8B030D-6E8A-4147-A177-3AD203B41FA5}">
                      <a16:colId xmlns:a16="http://schemas.microsoft.com/office/drawing/2014/main" val="3914376334"/>
                    </a:ext>
                  </a:extLst>
                </a:gridCol>
                <a:gridCol w="329184">
                  <a:extLst>
                    <a:ext uri="{9D8B030D-6E8A-4147-A177-3AD203B41FA5}">
                      <a16:colId xmlns:a16="http://schemas.microsoft.com/office/drawing/2014/main" val="3618237304"/>
                    </a:ext>
                  </a:extLst>
                </a:gridCol>
                <a:gridCol w="329184">
                  <a:extLst>
                    <a:ext uri="{9D8B030D-6E8A-4147-A177-3AD203B41FA5}">
                      <a16:colId xmlns:a16="http://schemas.microsoft.com/office/drawing/2014/main" val="574839822"/>
                    </a:ext>
                  </a:extLst>
                </a:gridCol>
                <a:gridCol w="329184">
                  <a:extLst>
                    <a:ext uri="{9D8B030D-6E8A-4147-A177-3AD203B41FA5}">
                      <a16:colId xmlns:a16="http://schemas.microsoft.com/office/drawing/2014/main" val="968421861"/>
                    </a:ext>
                  </a:extLst>
                </a:gridCol>
                <a:gridCol w="329184">
                  <a:extLst>
                    <a:ext uri="{9D8B030D-6E8A-4147-A177-3AD203B41FA5}">
                      <a16:colId xmlns:a16="http://schemas.microsoft.com/office/drawing/2014/main" val="3304673674"/>
                    </a:ext>
                  </a:extLst>
                </a:gridCol>
                <a:gridCol w="329184">
                  <a:extLst>
                    <a:ext uri="{9D8B030D-6E8A-4147-A177-3AD203B41FA5}">
                      <a16:colId xmlns:a16="http://schemas.microsoft.com/office/drawing/2014/main" val="39085243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7089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245212974_610382320131116_7346373490907957195_n.jpg?_nc_cat=109&amp;ccb=1-5&amp;_nc_sid=ad6a45&amp;_nc_ohc=xi7CWQ1btYkAX8l2EQk&amp;_nc_ht=scontent-dfw5-1.xx&amp;edm=AKIiGfEEAAAA&amp;oh=8650437b81f7e8dec3158450bba59e33&amp;oe=619A9928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0529061"/>
                  </a:ext>
                </a:extLst>
              </a:tr>
            </a:tbl>
          </a:graphicData>
        </a:graphic>
      </p:graphicFrame>
      <p:sp>
        <p:nvSpPr>
          <p:cNvPr id="4" name="Text Placeholder 3">
            <a:extLst>
              <a:ext uri="{FF2B5EF4-FFF2-40B4-BE49-F238E27FC236}">
                <a16:creationId xmlns:a16="http://schemas.microsoft.com/office/drawing/2014/main" id="{C914BAA6-662D-4103-9B61-C28C5D82A89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12881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6115-8949-4A22-B4F1-1C504731D56C}"/>
              </a:ext>
            </a:extLst>
          </p:cNvPr>
          <p:cNvSpPr>
            <a:spLocks noGrp="1"/>
          </p:cNvSpPr>
          <p:nvPr>
            <p:ph type="title"/>
          </p:nvPr>
        </p:nvSpPr>
        <p:spPr/>
        <p:txBody>
          <a:bodyPr/>
          <a:lstStyle/>
          <a:p>
            <a:r>
              <a:rPr lang="en-US"/>
              <a:t>Facebook Own Posts Table | Emaar Misr - 15 of 20</a:t>
            </a:r>
          </a:p>
        </p:txBody>
      </p:sp>
      <p:graphicFrame>
        <p:nvGraphicFramePr>
          <p:cNvPr id="5" name="Table Placeholder 4">
            <a:extLst>
              <a:ext uri="{FF2B5EF4-FFF2-40B4-BE49-F238E27FC236}">
                <a16:creationId xmlns:a16="http://schemas.microsoft.com/office/drawing/2014/main" id="{8AB11E4A-1F91-4A87-A525-A5598E39280F}"/>
              </a:ext>
            </a:extLst>
          </p:cNvPr>
          <p:cNvGraphicFramePr>
            <a:graphicFrameLocks noGrp="1"/>
          </p:cNvGraphicFramePr>
          <p:nvPr>
            <p:ph type="tbl" sz="quarter" idx="13"/>
            <p:extLst>
              <p:ext uri="{D42A27DB-BD31-4B8C-83A1-F6EECF244321}">
                <p14:modId xmlns:p14="http://schemas.microsoft.com/office/powerpoint/2010/main" val="31193250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11077634"/>
                    </a:ext>
                  </a:extLst>
                </a:gridCol>
                <a:gridCol w="987552">
                  <a:extLst>
                    <a:ext uri="{9D8B030D-6E8A-4147-A177-3AD203B41FA5}">
                      <a16:colId xmlns:a16="http://schemas.microsoft.com/office/drawing/2014/main" val="471662957"/>
                    </a:ext>
                  </a:extLst>
                </a:gridCol>
                <a:gridCol w="740664">
                  <a:extLst>
                    <a:ext uri="{9D8B030D-6E8A-4147-A177-3AD203B41FA5}">
                      <a16:colId xmlns:a16="http://schemas.microsoft.com/office/drawing/2014/main" val="1136237958"/>
                    </a:ext>
                  </a:extLst>
                </a:gridCol>
                <a:gridCol w="329184">
                  <a:extLst>
                    <a:ext uri="{9D8B030D-6E8A-4147-A177-3AD203B41FA5}">
                      <a16:colId xmlns:a16="http://schemas.microsoft.com/office/drawing/2014/main" val="2375234538"/>
                    </a:ext>
                  </a:extLst>
                </a:gridCol>
                <a:gridCol w="329184">
                  <a:extLst>
                    <a:ext uri="{9D8B030D-6E8A-4147-A177-3AD203B41FA5}">
                      <a16:colId xmlns:a16="http://schemas.microsoft.com/office/drawing/2014/main" val="155732304"/>
                    </a:ext>
                  </a:extLst>
                </a:gridCol>
                <a:gridCol w="329184">
                  <a:extLst>
                    <a:ext uri="{9D8B030D-6E8A-4147-A177-3AD203B41FA5}">
                      <a16:colId xmlns:a16="http://schemas.microsoft.com/office/drawing/2014/main" val="2790197097"/>
                    </a:ext>
                  </a:extLst>
                </a:gridCol>
                <a:gridCol w="329184">
                  <a:extLst>
                    <a:ext uri="{9D8B030D-6E8A-4147-A177-3AD203B41FA5}">
                      <a16:colId xmlns:a16="http://schemas.microsoft.com/office/drawing/2014/main" val="269353896"/>
                    </a:ext>
                  </a:extLst>
                </a:gridCol>
                <a:gridCol w="329184">
                  <a:extLst>
                    <a:ext uri="{9D8B030D-6E8A-4147-A177-3AD203B41FA5}">
                      <a16:colId xmlns:a16="http://schemas.microsoft.com/office/drawing/2014/main" val="3220933407"/>
                    </a:ext>
                  </a:extLst>
                </a:gridCol>
                <a:gridCol w="329184">
                  <a:extLst>
                    <a:ext uri="{9D8B030D-6E8A-4147-A177-3AD203B41FA5}">
                      <a16:colId xmlns:a16="http://schemas.microsoft.com/office/drawing/2014/main" val="3140652534"/>
                    </a:ext>
                  </a:extLst>
                </a:gridCol>
                <a:gridCol w="329184">
                  <a:extLst>
                    <a:ext uri="{9D8B030D-6E8A-4147-A177-3AD203B41FA5}">
                      <a16:colId xmlns:a16="http://schemas.microsoft.com/office/drawing/2014/main" val="1910720077"/>
                    </a:ext>
                  </a:extLst>
                </a:gridCol>
                <a:gridCol w="329184">
                  <a:extLst>
                    <a:ext uri="{9D8B030D-6E8A-4147-A177-3AD203B41FA5}">
                      <a16:colId xmlns:a16="http://schemas.microsoft.com/office/drawing/2014/main" val="316404732"/>
                    </a:ext>
                  </a:extLst>
                </a:gridCol>
                <a:gridCol w="329184">
                  <a:extLst>
                    <a:ext uri="{9D8B030D-6E8A-4147-A177-3AD203B41FA5}">
                      <a16:colId xmlns:a16="http://schemas.microsoft.com/office/drawing/2014/main" val="3699865571"/>
                    </a:ext>
                  </a:extLst>
                </a:gridCol>
                <a:gridCol w="329184">
                  <a:extLst>
                    <a:ext uri="{9D8B030D-6E8A-4147-A177-3AD203B41FA5}">
                      <a16:colId xmlns:a16="http://schemas.microsoft.com/office/drawing/2014/main" val="4236972996"/>
                    </a:ext>
                  </a:extLst>
                </a:gridCol>
                <a:gridCol w="329184">
                  <a:extLst>
                    <a:ext uri="{9D8B030D-6E8A-4147-A177-3AD203B41FA5}">
                      <a16:colId xmlns:a16="http://schemas.microsoft.com/office/drawing/2014/main" val="798409902"/>
                    </a:ext>
                  </a:extLst>
                </a:gridCol>
                <a:gridCol w="329184">
                  <a:extLst>
                    <a:ext uri="{9D8B030D-6E8A-4147-A177-3AD203B41FA5}">
                      <a16:colId xmlns:a16="http://schemas.microsoft.com/office/drawing/2014/main" val="726204132"/>
                    </a:ext>
                  </a:extLst>
                </a:gridCol>
                <a:gridCol w="329184">
                  <a:extLst>
                    <a:ext uri="{9D8B030D-6E8A-4147-A177-3AD203B41FA5}">
                      <a16:colId xmlns:a16="http://schemas.microsoft.com/office/drawing/2014/main" val="20505053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40112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244036634_955512251694355_2044856186780046023_n.jpg?_nc_cat=109&amp;ccb=1-5&amp;_nc_sid=ad6a45&amp;_nc_ohc=a1DKS9sHkDkAX_XhxzV&amp;_nc_ht=scontent-dfw5-1.xx&amp;edm=AKIiGfEEAAAA&amp;oh=61bf69befabd10a2a089e3a2ab03996b&amp;oe=619A3F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0891877"/>
                  </a:ext>
                </a:extLst>
              </a:tr>
            </a:tbl>
          </a:graphicData>
        </a:graphic>
      </p:graphicFrame>
      <p:sp>
        <p:nvSpPr>
          <p:cNvPr id="4" name="Text Placeholder 3">
            <a:extLst>
              <a:ext uri="{FF2B5EF4-FFF2-40B4-BE49-F238E27FC236}">
                <a16:creationId xmlns:a16="http://schemas.microsoft.com/office/drawing/2014/main" id="{63488CB0-B4F1-4714-8183-2C64B92B186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496487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4CBE1-86A6-4930-AC7F-1EB54D204CD9}"/>
              </a:ext>
            </a:extLst>
          </p:cNvPr>
          <p:cNvSpPr>
            <a:spLocks noGrp="1"/>
          </p:cNvSpPr>
          <p:nvPr>
            <p:ph type="title"/>
          </p:nvPr>
        </p:nvSpPr>
        <p:spPr/>
        <p:txBody>
          <a:bodyPr/>
          <a:lstStyle/>
          <a:p>
            <a:r>
              <a:rPr lang="en-US"/>
              <a:t>Facebook Own Posts Table | Emaar Misr - 16 of 20</a:t>
            </a:r>
          </a:p>
        </p:txBody>
      </p:sp>
      <p:graphicFrame>
        <p:nvGraphicFramePr>
          <p:cNvPr id="5" name="Table Placeholder 4">
            <a:extLst>
              <a:ext uri="{FF2B5EF4-FFF2-40B4-BE49-F238E27FC236}">
                <a16:creationId xmlns:a16="http://schemas.microsoft.com/office/drawing/2014/main" id="{FD67DB82-2A36-4A26-90B5-7A378FE7C68F}"/>
              </a:ext>
            </a:extLst>
          </p:cNvPr>
          <p:cNvGraphicFramePr>
            <a:graphicFrameLocks noGrp="1"/>
          </p:cNvGraphicFramePr>
          <p:nvPr>
            <p:ph type="tbl" sz="quarter" idx="13"/>
            <p:extLst>
              <p:ext uri="{D42A27DB-BD31-4B8C-83A1-F6EECF244321}">
                <p14:modId xmlns:p14="http://schemas.microsoft.com/office/powerpoint/2010/main" val="23810475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1173639"/>
                    </a:ext>
                  </a:extLst>
                </a:gridCol>
                <a:gridCol w="987552">
                  <a:extLst>
                    <a:ext uri="{9D8B030D-6E8A-4147-A177-3AD203B41FA5}">
                      <a16:colId xmlns:a16="http://schemas.microsoft.com/office/drawing/2014/main" val="3826231444"/>
                    </a:ext>
                  </a:extLst>
                </a:gridCol>
                <a:gridCol w="740664">
                  <a:extLst>
                    <a:ext uri="{9D8B030D-6E8A-4147-A177-3AD203B41FA5}">
                      <a16:colId xmlns:a16="http://schemas.microsoft.com/office/drawing/2014/main" val="937027219"/>
                    </a:ext>
                  </a:extLst>
                </a:gridCol>
                <a:gridCol w="329184">
                  <a:extLst>
                    <a:ext uri="{9D8B030D-6E8A-4147-A177-3AD203B41FA5}">
                      <a16:colId xmlns:a16="http://schemas.microsoft.com/office/drawing/2014/main" val="98741321"/>
                    </a:ext>
                  </a:extLst>
                </a:gridCol>
                <a:gridCol w="329184">
                  <a:extLst>
                    <a:ext uri="{9D8B030D-6E8A-4147-A177-3AD203B41FA5}">
                      <a16:colId xmlns:a16="http://schemas.microsoft.com/office/drawing/2014/main" val="830202304"/>
                    </a:ext>
                  </a:extLst>
                </a:gridCol>
                <a:gridCol w="329184">
                  <a:extLst>
                    <a:ext uri="{9D8B030D-6E8A-4147-A177-3AD203B41FA5}">
                      <a16:colId xmlns:a16="http://schemas.microsoft.com/office/drawing/2014/main" val="405399967"/>
                    </a:ext>
                  </a:extLst>
                </a:gridCol>
                <a:gridCol w="329184">
                  <a:extLst>
                    <a:ext uri="{9D8B030D-6E8A-4147-A177-3AD203B41FA5}">
                      <a16:colId xmlns:a16="http://schemas.microsoft.com/office/drawing/2014/main" val="932461928"/>
                    </a:ext>
                  </a:extLst>
                </a:gridCol>
                <a:gridCol w="329184">
                  <a:extLst>
                    <a:ext uri="{9D8B030D-6E8A-4147-A177-3AD203B41FA5}">
                      <a16:colId xmlns:a16="http://schemas.microsoft.com/office/drawing/2014/main" val="3393085661"/>
                    </a:ext>
                  </a:extLst>
                </a:gridCol>
                <a:gridCol w="329184">
                  <a:extLst>
                    <a:ext uri="{9D8B030D-6E8A-4147-A177-3AD203B41FA5}">
                      <a16:colId xmlns:a16="http://schemas.microsoft.com/office/drawing/2014/main" val="3727236528"/>
                    </a:ext>
                  </a:extLst>
                </a:gridCol>
                <a:gridCol w="329184">
                  <a:extLst>
                    <a:ext uri="{9D8B030D-6E8A-4147-A177-3AD203B41FA5}">
                      <a16:colId xmlns:a16="http://schemas.microsoft.com/office/drawing/2014/main" val="902867442"/>
                    </a:ext>
                  </a:extLst>
                </a:gridCol>
                <a:gridCol w="329184">
                  <a:extLst>
                    <a:ext uri="{9D8B030D-6E8A-4147-A177-3AD203B41FA5}">
                      <a16:colId xmlns:a16="http://schemas.microsoft.com/office/drawing/2014/main" val="3747580621"/>
                    </a:ext>
                  </a:extLst>
                </a:gridCol>
                <a:gridCol w="329184">
                  <a:extLst>
                    <a:ext uri="{9D8B030D-6E8A-4147-A177-3AD203B41FA5}">
                      <a16:colId xmlns:a16="http://schemas.microsoft.com/office/drawing/2014/main" val="376355420"/>
                    </a:ext>
                  </a:extLst>
                </a:gridCol>
                <a:gridCol w="329184">
                  <a:extLst>
                    <a:ext uri="{9D8B030D-6E8A-4147-A177-3AD203B41FA5}">
                      <a16:colId xmlns:a16="http://schemas.microsoft.com/office/drawing/2014/main" val="2046145272"/>
                    </a:ext>
                  </a:extLst>
                </a:gridCol>
                <a:gridCol w="329184">
                  <a:extLst>
                    <a:ext uri="{9D8B030D-6E8A-4147-A177-3AD203B41FA5}">
                      <a16:colId xmlns:a16="http://schemas.microsoft.com/office/drawing/2014/main" val="1904507421"/>
                    </a:ext>
                  </a:extLst>
                </a:gridCol>
                <a:gridCol w="329184">
                  <a:extLst>
                    <a:ext uri="{9D8B030D-6E8A-4147-A177-3AD203B41FA5}">
                      <a16:colId xmlns:a16="http://schemas.microsoft.com/office/drawing/2014/main" val="2519770762"/>
                    </a:ext>
                  </a:extLst>
                </a:gridCol>
                <a:gridCol w="329184">
                  <a:extLst>
                    <a:ext uri="{9D8B030D-6E8A-4147-A177-3AD203B41FA5}">
                      <a16:colId xmlns:a16="http://schemas.microsoft.com/office/drawing/2014/main" val="12791498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54354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s720x720/251165925_4353783404676284_996410137171018827_n.jpg?_nc_cat=103&amp;ccb=1-5&amp;_nc_sid=110474&amp;_nc_ohc=eUAzDKJyLUQAX9CIqdk&amp;_nc_ht=scontent-dfw5-1.xx&amp;edm=AKIiGfEEAAAA&amp;oh=2181252290df72b75915f846a0975d05&amp;oe=619A353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444924"/>
                  </a:ext>
                </a:extLst>
              </a:tr>
            </a:tbl>
          </a:graphicData>
        </a:graphic>
      </p:graphicFrame>
      <p:sp>
        <p:nvSpPr>
          <p:cNvPr id="4" name="Text Placeholder 3">
            <a:extLst>
              <a:ext uri="{FF2B5EF4-FFF2-40B4-BE49-F238E27FC236}">
                <a16:creationId xmlns:a16="http://schemas.microsoft.com/office/drawing/2014/main" id="{84281CEF-114A-4D27-9B44-D124C3D843B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242262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2A04-C6D3-4607-8DF6-B4CCF463C8C8}"/>
              </a:ext>
            </a:extLst>
          </p:cNvPr>
          <p:cNvSpPr>
            <a:spLocks noGrp="1"/>
          </p:cNvSpPr>
          <p:nvPr>
            <p:ph type="title"/>
          </p:nvPr>
        </p:nvSpPr>
        <p:spPr/>
        <p:txBody>
          <a:bodyPr/>
          <a:lstStyle/>
          <a:p>
            <a:r>
              <a:rPr lang="en-US"/>
              <a:t>Facebook Own Posts Table | Emaar Misr - 17 of 20</a:t>
            </a:r>
          </a:p>
        </p:txBody>
      </p:sp>
      <p:graphicFrame>
        <p:nvGraphicFramePr>
          <p:cNvPr id="5" name="Table Placeholder 4">
            <a:extLst>
              <a:ext uri="{FF2B5EF4-FFF2-40B4-BE49-F238E27FC236}">
                <a16:creationId xmlns:a16="http://schemas.microsoft.com/office/drawing/2014/main" id="{77A15F78-726B-43E5-A3A0-25A33A445ED4}"/>
              </a:ext>
            </a:extLst>
          </p:cNvPr>
          <p:cNvGraphicFramePr>
            <a:graphicFrameLocks noGrp="1"/>
          </p:cNvGraphicFramePr>
          <p:nvPr>
            <p:ph type="tbl" sz="quarter" idx="13"/>
            <p:extLst>
              <p:ext uri="{D42A27DB-BD31-4B8C-83A1-F6EECF244321}">
                <p14:modId xmlns:p14="http://schemas.microsoft.com/office/powerpoint/2010/main" val="18767121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5706197"/>
                    </a:ext>
                  </a:extLst>
                </a:gridCol>
                <a:gridCol w="987552">
                  <a:extLst>
                    <a:ext uri="{9D8B030D-6E8A-4147-A177-3AD203B41FA5}">
                      <a16:colId xmlns:a16="http://schemas.microsoft.com/office/drawing/2014/main" val="2721614253"/>
                    </a:ext>
                  </a:extLst>
                </a:gridCol>
                <a:gridCol w="740664">
                  <a:extLst>
                    <a:ext uri="{9D8B030D-6E8A-4147-A177-3AD203B41FA5}">
                      <a16:colId xmlns:a16="http://schemas.microsoft.com/office/drawing/2014/main" val="79655016"/>
                    </a:ext>
                  </a:extLst>
                </a:gridCol>
                <a:gridCol w="329184">
                  <a:extLst>
                    <a:ext uri="{9D8B030D-6E8A-4147-A177-3AD203B41FA5}">
                      <a16:colId xmlns:a16="http://schemas.microsoft.com/office/drawing/2014/main" val="2619375598"/>
                    </a:ext>
                  </a:extLst>
                </a:gridCol>
                <a:gridCol w="329184">
                  <a:extLst>
                    <a:ext uri="{9D8B030D-6E8A-4147-A177-3AD203B41FA5}">
                      <a16:colId xmlns:a16="http://schemas.microsoft.com/office/drawing/2014/main" val="3687207699"/>
                    </a:ext>
                  </a:extLst>
                </a:gridCol>
                <a:gridCol w="329184">
                  <a:extLst>
                    <a:ext uri="{9D8B030D-6E8A-4147-A177-3AD203B41FA5}">
                      <a16:colId xmlns:a16="http://schemas.microsoft.com/office/drawing/2014/main" val="2663168298"/>
                    </a:ext>
                  </a:extLst>
                </a:gridCol>
                <a:gridCol w="329184">
                  <a:extLst>
                    <a:ext uri="{9D8B030D-6E8A-4147-A177-3AD203B41FA5}">
                      <a16:colId xmlns:a16="http://schemas.microsoft.com/office/drawing/2014/main" val="2882409596"/>
                    </a:ext>
                  </a:extLst>
                </a:gridCol>
                <a:gridCol w="329184">
                  <a:extLst>
                    <a:ext uri="{9D8B030D-6E8A-4147-A177-3AD203B41FA5}">
                      <a16:colId xmlns:a16="http://schemas.microsoft.com/office/drawing/2014/main" val="3905665335"/>
                    </a:ext>
                  </a:extLst>
                </a:gridCol>
                <a:gridCol w="329184">
                  <a:extLst>
                    <a:ext uri="{9D8B030D-6E8A-4147-A177-3AD203B41FA5}">
                      <a16:colId xmlns:a16="http://schemas.microsoft.com/office/drawing/2014/main" val="2056459950"/>
                    </a:ext>
                  </a:extLst>
                </a:gridCol>
                <a:gridCol w="329184">
                  <a:extLst>
                    <a:ext uri="{9D8B030D-6E8A-4147-A177-3AD203B41FA5}">
                      <a16:colId xmlns:a16="http://schemas.microsoft.com/office/drawing/2014/main" val="955350367"/>
                    </a:ext>
                  </a:extLst>
                </a:gridCol>
                <a:gridCol w="329184">
                  <a:extLst>
                    <a:ext uri="{9D8B030D-6E8A-4147-A177-3AD203B41FA5}">
                      <a16:colId xmlns:a16="http://schemas.microsoft.com/office/drawing/2014/main" val="3799771344"/>
                    </a:ext>
                  </a:extLst>
                </a:gridCol>
                <a:gridCol w="329184">
                  <a:extLst>
                    <a:ext uri="{9D8B030D-6E8A-4147-A177-3AD203B41FA5}">
                      <a16:colId xmlns:a16="http://schemas.microsoft.com/office/drawing/2014/main" val="2277966679"/>
                    </a:ext>
                  </a:extLst>
                </a:gridCol>
                <a:gridCol w="329184">
                  <a:extLst>
                    <a:ext uri="{9D8B030D-6E8A-4147-A177-3AD203B41FA5}">
                      <a16:colId xmlns:a16="http://schemas.microsoft.com/office/drawing/2014/main" val="2710227674"/>
                    </a:ext>
                  </a:extLst>
                </a:gridCol>
                <a:gridCol w="329184">
                  <a:extLst>
                    <a:ext uri="{9D8B030D-6E8A-4147-A177-3AD203B41FA5}">
                      <a16:colId xmlns:a16="http://schemas.microsoft.com/office/drawing/2014/main" val="3974251596"/>
                    </a:ext>
                  </a:extLst>
                </a:gridCol>
                <a:gridCol w="329184">
                  <a:extLst>
                    <a:ext uri="{9D8B030D-6E8A-4147-A177-3AD203B41FA5}">
                      <a16:colId xmlns:a16="http://schemas.microsoft.com/office/drawing/2014/main" val="2336083199"/>
                    </a:ext>
                  </a:extLst>
                </a:gridCol>
                <a:gridCol w="329184">
                  <a:extLst>
                    <a:ext uri="{9D8B030D-6E8A-4147-A177-3AD203B41FA5}">
                      <a16:colId xmlns:a16="http://schemas.microsoft.com/office/drawing/2014/main" val="4866206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033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244190611_623467648644179_753074866036585409_n.jpg?_nc_cat=109&amp;ccb=1-5&amp;_nc_sid=ad6a45&amp;_nc_ohc=sWHiWGzP0pYAX-xJo1v&amp;_nc_ht=scontent-dfw5-1.xx&amp;edm=AKIiGfEEAAAA&amp;oh=a20c7e09386c4895189974c9edd421b0&amp;oe=6199F44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6529141"/>
                  </a:ext>
                </a:extLst>
              </a:tr>
            </a:tbl>
          </a:graphicData>
        </a:graphic>
      </p:graphicFrame>
      <p:sp>
        <p:nvSpPr>
          <p:cNvPr id="4" name="Text Placeholder 3">
            <a:extLst>
              <a:ext uri="{FF2B5EF4-FFF2-40B4-BE49-F238E27FC236}">
                <a16:creationId xmlns:a16="http://schemas.microsoft.com/office/drawing/2014/main" id="{475F1A0A-B48C-4195-A783-F9DCDCE037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222037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4CE3-F3C7-4E72-AA57-FDFFBEAD82A5}"/>
              </a:ext>
            </a:extLst>
          </p:cNvPr>
          <p:cNvSpPr>
            <a:spLocks noGrp="1"/>
          </p:cNvSpPr>
          <p:nvPr>
            <p:ph type="title"/>
          </p:nvPr>
        </p:nvSpPr>
        <p:spPr/>
        <p:txBody>
          <a:bodyPr/>
          <a:lstStyle/>
          <a:p>
            <a:r>
              <a:rPr lang="en-US"/>
              <a:t>Facebook Own Posts Table | Emaar Misr - 18 of 20</a:t>
            </a:r>
          </a:p>
        </p:txBody>
      </p:sp>
      <p:graphicFrame>
        <p:nvGraphicFramePr>
          <p:cNvPr id="5" name="Table Placeholder 4">
            <a:extLst>
              <a:ext uri="{FF2B5EF4-FFF2-40B4-BE49-F238E27FC236}">
                <a16:creationId xmlns:a16="http://schemas.microsoft.com/office/drawing/2014/main" id="{20A3FBF3-BCFB-47EA-B23C-9BE3D4E5485D}"/>
              </a:ext>
            </a:extLst>
          </p:cNvPr>
          <p:cNvGraphicFramePr>
            <a:graphicFrameLocks noGrp="1"/>
          </p:cNvGraphicFramePr>
          <p:nvPr>
            <p:ph type="tbl" sz="quarter" idx="13"/>
            <p:extLst>
              <p:ext uri="{D42A27DB-BD31-4B8C-83A1-F6EECF244321}">
                <p14:modId xmlns:p14="http://schemas.microsoft.com/office/powerpoint/2010/main" val="646578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50743909"/>
                    </a:ext>
                  </a:extLst>
                </a:gridCol>
                <a:gridCol w="987552">
                  <a:extLst>
                    <a:ext uri="{9D8B030D-6E8A-4147-A177-3AD203B41FA5}">
                      <a16:colId xmlns:a16="http://schemas.microsoft.com/office/drawing/2014/main" val="1151733037"/>
                    </a:ext>
                  </a:extLst>
                </a:gridCol>
                <a:gridCol w="740664">
                  <a:extLst>
                    <a:ext uri="{9D8B030D-6E8A-4147-A177-3AD203B41FA5}">
                      <a16:colId xmlns:a16="http://schemas.microsoft.com/office/drawing/2014/main" val="1903321106"/>
                    </a:ext>
                  </a:extLst>
                </a:gridCol>
                <a:gridCol w="329184">
                  <a:extLst>
                    <a:ext uri="{9D8B030D-6E8A-4147-A177-3AD203B41FA5}">
                      <a16:colId xmlns:a16="http://schemas.microsoft.com/office/drawing/2014/main" val="3563110299"/>
                    </a:ext>
                  </a:extLst>
                </a:gridCol>
                <a:gridCol w="329184">
                  <a:extLst>
                    <a:ext uri="{9D8B030D-6E8A-4147-A177-3AD203B41FA5}">
                      <a16:colId xmlns:a16="http://schemas.microsoft.com/office/drawing/2014/main" val="4053399973"/>
                    </a:ext>
                  </a:extLst>
                </a:gridCol>
                <a:gridCol w="329184">
                  <a:extLst>
                    <a:ext uri="{9D8B030D-6E8A-4147-A177-3AD203B41FA5}">
                      <a16:colId xmlns:a16="http://schemas.microsoft.com/office/drawing/2014/main" val="3815354657"/>
                    </a:ext>
                  </a:extLst>
                </a:gridCol>
                <a:gridCol w="329184">
                  <a:extLst>
                    <a:ext uri="{9D8B030D-6E8A-4147-A177-3AD203B41FA5}">
                      <a16:colId xmlns:a16="http://schemas.microsoft.com/office/drawing/2014/main" val="1757012213"/>
                    </a:ext>
                  </a:extLst>
                </a:gridCol>
                <a:gridCol w="329184">
                  <a:extLst>
                    <a:ext uri="{9D8B030D-6E8A-4147-A177-3AD203B41FA5}">
                      <a16:colId xmlns:a16="http://schemas.microsoft.com/office/drawing/2014/main" val="1171336490"/>
                    </a:ext>
                  </a:extLst>
                </a:gridCol>
                <a:gridCol w="329184">
                  <a:extLst>
                    <a:ext uri="{9D8B030D-6E8A-4147-A177-3AD203B41FA5}">
                      <a16:colId xmlns:a16="http://schemas.microsoft.com/office/drawing/2014/main" val="1383716609"/>
                    </a:ext>
                  </a:extLst>
                </a:gridCol>
                <a:gridCol w="329184">
                  <a:extLst>
                    <a:ext uri="{9D8B030D-6E8A-4147-A177-3AD203B41FA5}">
                      <a16:colId xmlns:a16="http://schemas.microsoft.com/office/drawing/2014/main" val="2250682817"/>
                    </a:ext>
                  </a:extLst>
                </a:gridCol>
                <a:gridCol w="329184">
                  <a:extLst>
                    <a:ext uri="{9D8B030D-6E8A-4147-A177-3AD203B41FA5}">
                      <a16:colId xmlns:a16="http://schemas.microsoft.com/office/drawing/2014/main" val="3053912103"/>
                    </a:ext>
                  </a:extLst>
                </a:gridCol>
                <a:gridCol w="329184">
                  <a:extLst>
                    <a:ext uri="{9D8B030D-6E8A-4147-A177-3AD203B41FA5}">
                      <a16:colId xmlns:a16="http://schemas.microsoft.com/office/drawing/2014/main" val="2245933542"/>
                    </a:ext>
                  </a:extLst>
                </a:gridCol>
                <a:gridCol w="329184">
                  <a:extLst>
                    <a:ext uri="{9D8B030D-6E8A-4147-A177-3AD203B41FA5}">
                      <a16:colId xmlns:a16="http://schemas.microsoft.com/office/drawing/2014/main" val="3803087636"/>
                    </a:ext>
                  </a:extLst>
                </a:gridCol>
                <a:gridCol w="329184">
                  <a:extLst>
                    <a:ext uri="{9D8B030D-6E8A-4147-A177-3AD203B41FA5}">
                      <a16:colId xmlns:a16="http://schemas.microsoft.com/office/drawing/2014/main" val="927615471"/>
                    </a:ext>
                  </a:extLst>
                </a:gridCol>
                <a:gridCol w="329184">
                  <a:extLst>
                    <a:ext uri="{9D8B030D-6E8A-4147-A177-3AD203B41FA5}">
                      <a16:colId xmlns:a16="http://schemas.microsoft.com/office/drawing/2014/main" val="2700062302"/>
                    </a:ext>
                  </a:extLst>
                </a:gridCol>
                <a:gridCol w="329184">
                  <a:extLst>
                    <a:ext uri="{9D8B030D-6E8A-4147-A177-3AD203B41FA5}">
                      <a16:colId xmlns:a16="http://schemas.microsoft.com/office/drawing/2014/main" val="34381283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29788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246413408_4309608669093758_6967693699255937775_n.jpg?_nc_cat=108&amp;ccb=1-5&amp;_nc_sid=110474&amp;_nc_ohc=lxAOAjjjrmUAX-yEqfz&amp;_nc_ht=scontent-dfw5-2.xx&amp;edm=AKIiGfEEAAAA&amp;oh=2b0f48cd009ffe2acef7c79b14647593&amp;oe=619AB8B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8294655"/>
                  </a:ext>
                </a:extLst>
              </a:tr>
            </a:tbl>
          </a:graphicData>
        </a:graphic>
      </p:graphicFrame>
      <p:sp>
        <p:nvSpPr>
          <p:cNvPr id="4" name="Text Placeholder 3">
            <a:extLst>
              <a:ext uri="{FF2B5EF4-FFF2-40B4-BE49-F238E27FC236}">
                <a16:creationId xmlns:a16="http://schemas.microsoft.com/office/drawing/2014/main" id="{A5FE5481-4975-405E-A6CE-BA5B9B85B4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68290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1A236-640D-487C-80F0-08CB86F23473}"/>
              </a:ext>
            </a:extLst>
          </p:cNvPr>
          <p:cNvSpPr>
            <a:spLocks noGrp="1"/>
          </p:cNvSpPr>
          <p:nvPr>
            <p:ph type="title"/>
          </p:nvPr>
        </p:nvSpPr>
        <p:spPr/>
        <p:txBody>
          <a:bodyPr/>
          <a:lstStyle/>
          <a:p>
            <a:r>
              <a:rPr lang="en-US"/>
              <a:t>Facebook Own Posts Table | Emaar Misr - 19 of 20</a:t>
            </a:r>
          </a:p>
        </p:txBody>
      </p:sp>
      <p:graphicFrame>
        <p:nvGraphicFramePr>
          <p:cNvPr id="5" name="Table Placeholder 4">
            <a:extLst>
              <a:ext uri="{FF2B5EF4-FFF2-40B4-BE49-F238E27FC236}">
                <a16:creationId xmlns:a16="http://schemas.microsoft.com/office/drawing/2014/main" id="{3DFB4E6B-2AA4-4D14-A825-C361F93D943A}"/>
              </a:ext>
            </a:extLst>
          </p:cNvPr>
          <p:cNvGraphicFramePr>
            <a:graphicFrameLocks noGrp="1"/>
          </p:cNvGraphicFramePr>
          <p:nvPr>
            <p:ph type="tbl" sz="quarter" idx="13"/>
            <p:extLst>
              <p:ext uri="{D42A27DB-BD31-4B8C-83A1-F6EECF244321}">
                <p14:modId xmlns:p14="http://schemas.microsoft.com/office/powerpoint/2010/main" val="30163347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912849"/>
                    </a:ext>
                  </a:extLst>
                </a:gridCol>
                <a:gridCol w="987552">
                  <a:extLst>
                    <a:ext uri="{9D8B030D-6E8A-4147-A177-3AD203B41FA5}">
                      <a16:colId xmlns:a16="http://schemas.microsoft.com/office/drawing/2014/main" val="264056425"/>
                    </a:ext>
                  </a:extLst>
                </a:gridCol>
                <a:gridCol w="740664">
                  <a:extLst>
                    <a:ext uri="{9D8B030D-6E8A-4147-A177-3AD203B41FA5}">
                      <a16:colId xmlns:a16="http://schemas.microsoft.com/office/drawing/2014/main" val="3093058296"/>
                    </a:ext>
                  </a:extLst>
                </a:gridCol>
                <a:gridCol w="329184">
                  <a:extLst>
                    <a:ext uri="{9D8B030D-6E8A-4147-A177-3AD203B41FA5}">
                      <a16:colId xmlns:a16="http://schemas.microsoft.com/office/drawing/2014/main" val="3112837007"/>
                    </a:ext>
                  </a:extLst>
                </a:gridCol>
                <a:gridCol w="329184">
                  <a:extLst>
                    <a:ext uri="{9D8B030D-6E8A-4147-A177-3AD203B41FA5}">
                      <a16:colId xmlns:a16="http://schemas.microsoft.com/office/drawing/2014/main" val="2483148740"/>
                    </a:ext>
                  </a:extLst>
                </a:gridCol>
                <a:gridCol w="329184">
                  <a:extLst>
                    <a:ext uri="{9D8B030D-6E8A-4147-A177-3AD203B41FA5}">
                      <a16:colId xmlns:a16="http://schemas.microsoft.com/office/drawing/2014/main" val="874018155"/>
                    </a:ext>
                  </a:extLst>
                </a:gridCol>
                <a:gridCol w="329184">
                  <a:extLst>
                    <a:ext uri="{9D8B030D-6E8A-4147-A177-3AD203B41FA5}">
                      <a16:colId xmlns:a16="http://schemas.microsoft.com/office/drawing/2014/main" val="3881256109"/>
                    </a:ext>
                  </a:extLst>
                </a:gridCol>
                <a:gridCol w="329184">
                  <a:extLst>
                    <a:ext uri="{9D8B030D-6E8A-4147-A177-3AD203B41FA5}">
                      <a16:colId xmlns:a16="http://schemas.microsoft.com/office/drawing/2014/main" val="36852110"/>
                    </a:ext>
                  </a:extLst>
                </a:gridCol>
                <a:gridCol w="329184">
                  <a:extLst>
                    <a:ext uri="{9D8B030D-6E8A-4147-A177-3AD203B41FA5}">
                      <a16:colId xmlns:a16="http://schemas.microsoft.com/office/drawing/2014/main" val="3408116243"/>
                    </a:ext>
                  </a:extLst>
                </a:gridCol>
                <a:gridCol w="329184">
                  <a:extLst>
                    <a:ext uri="{9D8B030D-6E8A-4147-A177-3AD203B41FA5}">
                      <a16:colId xmlns:a16="http://schemas.microsoft.com/office/drawing/2014/main" val="533149050"/>
                    </a:ext>
                  </a:extLst>
                </a:gridCol>
                <a:gridCol w="329184">
                  <a:extLst>
                    <a:ext uri="{9D8B030D-6E8A-4147-A177-3AD203B41FA5}">
                      <a16:colId xmlns:a16="http://schemas.microsoft.com/office/drawing/2014/main" val="2459399297"/>
                    </a:ext>
                  </a:extLst>
                </a:gridCol>
                <a:gridCol w="329184">
                  <a:extLst>
                    <a:ext uri="{9D8B030D-6E8A-4147-A177-3AD203B41FA5}">
                      <a16:colId xmlns:a16="http://schemas.microsoft.com/office/drawing/2014/main" val="3343191984"/>
                    </a:ext>
                  </a:extLst>
                </a:gridCol>
                <a:gridCol w="329184">
                  <a:extLst>
                    <a:ext uri="{9D8B030D-6E8A-4147-A177-3AD203B41FA5}">
                      <a16:colId xmlns:a16="http://schemas.microsoft.com/office/drawing/2014/main" val="1222088861"/>
                    </a:ext>
                  </a:extLst>
                </a:gridCol>
                <a:gridCol w="329184">
                  <a:extLst>
                    <a:ext uri="{9D8B030D-6E8A-4147-A177-3AD203B41FA5}">
                      <a16:colId xmlns:a16="http://schemas.microsoft.com/office/drawing/2014/main" val="2153886658"/>
                    </a:ext>
                  </a:extLst>
                </a:gridCol>
                <a:gridCol w="329184">
                  <a:extLst>
                    <a:ext uri="{9D8B030D-6E8A-4147-A177-3AD203B41FA5}">
                      <a16:colId xmlns:a16="http://schemas.microsoft.com/office/drawing/2014/main" val="1054177535"/>
                    </a:ext>
                  </a:extLst>
                </a:gridCol>
                <a:gridCol w="329184">
                  <a:extLst>
                    <a:ext uri="{9D8B030D-6E8A-4147-A177-3AD203B41FA5}">
                      <a16:colId xmlns:a16="http://schemas.microsoft.com/office/drawing/2014/main" val="1407909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83678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246190111_4270689329706721_6916686113191215228_n.jpg?_nc_cat=109&amp;ccb=1-5&amp;_nc_sid=ad6a45&amp;_nc_ohc=5nLDuGQYuQ0AX-CnctJ&amp;_nc_ht=scontent-dfw5-1.xx&amp;edm=AKIiGfEEAAAA&amp;oh=ae9b637bb98f9de13133d2570e114067&amp;oe=619A667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46690"/>
                  </a:ext>
                </a:extLst>
              </a:tr>
            </a:tbl>
          </a:graphicData>
        </a:graphic>
      </p:graphicFrame>
      <p:sp>
        <p:nvSpPr>
          <p:cNvPr id="4" name="Text Placeholder 3">
            <a:extLst>
              <a:ext uri="{FF2B5EF4-FFF2-40B4-BE49-F238E27FC236}">
                <a16:creationId xmlns:a16="http://schemas.microsoft.com/office/drawing/2014/main" id="{09FEC822-F270-40D3-94AA-2F89D0D0E7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698309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C4FE-E815-4454-BC0D-8D6469CFAF1C}"/>
              </a:ext>
            </a:extLst>
          </p:cNvPr>
          <p:cNvSpPr>
            <a:spLocks noGrp="1"/>
          </p:cNvSpPr>
          <p:nvPr>
            <p:ph type="title"/>
          </p:nvPr>
        </p:nvSpPr>
        <p:spPr/>
        <p:txBody>
          <a:bodyPr/>
          <a:lstStyle/>
          <a:p>
            <a:r>
              <a:rPr lang="en-US"/>
              <a:t>Facebook Own Posts Table | Emaar Misr - 20 of 20</a:t>
            </a:r>
          </a:p>
        </p:txBody>
      </p:sp>
      <p:graphicFrame>
        <p:nvGraphicFramePr>
          <p:cNvPr id="5" name="Table Placeholder 4">
            <a:extLst>
              <a:ext uri="{FF2B5EF4-FFF2-40B4-BE49-F238E27FC236}">
                <a16:creationId xmlns:a16="http://schemas.microsoft.com/office/drawing/2014/main" id="{75F67208-C483-417B-A338-811D196831F5}"/>
              </a:ext>
            </a:extLst>
          </p:cNvPr>
          <p:cNvGraphicFramePr>
            <a:graphicFrameLocks noGrp="1"/>
          </p:cNvGraphicFramePr>
          <p:nvPr>
            <p:ph type="tbl" sz="quarter" idx="13"/>
            <p:extLst>
              <p:ext uri="{D42A27DB-BD31-4B8C-83A1-F6EECF244321}">
                <p14:modId xmlns:p14="http://schemas.microsoft.com/office/powerpoint/2010/main" val="4200557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0391331"/>
                    </a:ext>
                  </a:extLst>
                </a:gridCol>
                <a:gridCol w="987552">
                  <a:extLst>
                    <a:ext uri="{9D8B030D-6E8A-4147-A177-3AD203B41FA5}">
                      <a16:colId xmlns:a16="http://schemas.microsoft.com/office/drawing/2014/main" val="65161596"/>
                    </a:ext>
                  </a:extLst>
                </a:gridCol>
                <a:gridCol w="740664">
                  <a:extLst>
                    <a:ext uri="{9D8B030D-6E8A-4147-A177-3AD203B41FA5}">
                      <a16:colId xmlns:a16="http://schemas.microsoft.com/office/drawing/2014/main" val="1640384077"/>
                    </a:ext>
                  </a:extLst>
                </a:gridCol>
                <a:gridCol w="329184">
                  <a:extLst>
                    <a:ext uri="{9D8B030D-6E8A-4147-A177-3AD203B41FA5}">
                      <a16:colId xmlns:a16="http://schemas.microsoft.com/office/drawing/2014/main" val="668183177"/>
                    </a:ext>
                  </a:extLst>
                </a:gridCol>
                <a:gridCol w="329184">
                  <a:extLst>
                    <a:ext uri="{9D8B030D-6E8A-4147-A177-3AD203B41FA5}">
                      <a16:colId xmlns:a16="http://schemas.microsoft.com/office/drawing/2014/main" val="1094034736"/>
                    </a:ext>
                  </a:extLst>
                </a:gridCol>
                <a:gridCol w="329184">
                  <a:extLst>
                    <a:ext uri="{9D8B030D-6E8A-4147-A177-3AD203B41FA5}">
                      <a16:colId xmlns:a16="http://schemas.microsoft.com/office/drawing/2014/main" val="964244274"/>
                    </a:ext>
                  </a:extLst>
                </a:gridCol>
                <a:gridCol w="329184">
                  <a:extLst>
                    <a:ext uri="{9D8B030D-6E8A-4147-A177-3AD203B41FA5}">
                      <a16:colId xmlns:a16="http://schemas.microsoft.com/office/drawing/2014/main" val="2254544745"/>
                    </a:ext>
                  </a:extLst>
                </a:gridCol>
                <a:gridCol w="329184">
                  <a:extLst>
                    <a:ext uri="{9D8B030D-6E8A-4147-A177-3AD203B41FA5}">
                      <a16:colId xmlns:a16="http://schemas.microsoft.com/office/drawing/2014/main" val="235145105"/>
                    </a:ext>
                  </a:extLst>
                </a:gridCol>
                <a:gridCol w="329184">
                  <a:extLst>
                    <a:ext uri="{9D8B030D-6E8A-4147-A177-3AD203B41FA5}">
                      <a16:colId xmlns:a16="http://schemas.microsoft.com/office/drawing/2014/main" val="9892451"/>
                    </a:ext>
                  </a:extLst>
                </a:gridCol>
                <a:gridCol w="329184">
                  <a:extLst>
                    <a:ext uri="{9D8B030D-6E8A-4147-A177-3AD203B41FA5}">
                      <a16:colId xmlns:a16="http://schemas.microsoft.com/office/drawing/2014/main" val="1189339104"/>
                    </a:ext>
                  </a:extLst>
                </a:gridCol>
                <a:gridCol w="329184">
                  <a:extLst>
                    <a:ext uri="{9D8B030D-6E8A-4147-A177-3AD203B41FA5}">
                      <a16:colId xmlns:a16="http://schemas.microsoft.com/office/drawing/2014/main" val="3649164199"/>
                    </a:ext>
                  </a:extLst>
                </a:gridCol>
                <a:gridCol w="329184">
                  <a:extLst>
                    <a:ext uri="{9D8B030D-6E8A-4147-A177-3AD203B41FA5}">
                      <a16:colId xmlns:a16="http://schemas.microsoft.com/office/drawing/2014/main" val="3385053987"/>
                    </a:ext>
                  </a:extLst>
                </a:gridCol>
                <a:gridCol w="329184">
                  <a:extLst>
                    <a:ext uri="{9D8B030D-6E8A-4147-A177-3AD203B41FA5}">
                      <a16:colId xmlns:a16="http://schemas.microsoft.com/office/drawing/2014/main" val="4104475942"/>
                    </a:ext>
                  </a:extLst>
                </a:gridCol>
                <a:gridCol w="329184">
                  <a:extLst>
                    <a:ext uri="{9D8B030D-6E8A-4147-A177-3AD203B41FA5}">
                      <a16:colId xmlns:a16="http://schemas.microsoft.com/office/drawing/2014/main" val="2061439525"/>
                    </a:ext>
                  </a:extLst>
                </a:gridCol>
                <a:gridCol w="329184">
                  <a:extLst>
                    <a:ext uri="{9D8B030D-6E8A-4147-A177-3AD203B41FA5}">
                      <a16:colId xmlns:a16="http://schemas.microsoft.com/office/drawing/2014/main" val="1462074753"/>
                    </a:ext>
                  </a:extLst>
                </a:gridCol>
                <a:gridCol w="329184">
                  <a:extLst>
                    <a:ext uri="{9D8B030D-6E8A-4147-A177-3AD203B41FA5}">
                      <a16:colId xmlns:a16="http://schemas.microsoft.com/office/drawing/2014/main" val="1379821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32413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s720x720/244338112_4258600270861265_4118569217148572211_n.png?_nc_cat=106&amp;ccb=1-5&amp;_nc_sid=dd9801&amp;_nc_ohc=YTP2W9XvVWwAX953v_z&amp;_nc_ht=scontent-dfw5-2.xx&amp;edm=AKIiGfEEAAAA&amp;oh=2acb8e7c26adbf2e7229bae030f050c3&amp;oe=619A96B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13:45:51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451782"/>
                  </a:ext>
                </a:extLst>
              </a:tr>
            </a:tbl>
          </a:graphicData>
        </a:graphic>
      </p:graphicFrame>
      <p:sp>
        <p:nvSpPr>
          <p:cNvPr id="4" name="Text Placeholder 3">
            <a:extLst>
              <a:ext uri="{FF2B5EF4-FFF2-40B4-BE49-F238E27FC236}">
                <a16:creationId xmlns:a16="http://schemas.microsoft.com/office/drawing/2014/main" id="{2CF5046C-1913-4E52-A0B6-3D43106FC07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1326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85D32-3B8D-454C-B43B-7121FD516045}"/>
              </a:ext>
            </a:extLst>
          </p:cNvPr>
          <p:cNvSpPr>
            <a:spLocks noGrp="1"/>
          </p:cNvSpPr>
          <p:nvPr>
            <p:ph type="title"/>
          </p:nvPr>
        </p:nvSpPr>
        <p:spPr/>
        <p:txBody>
          <a:bodyPr/>
          <a:lstStyle/>
          <a:p>
            <a:r>
              <a:rPr lang="en-US"/>
              <a:t>Facebook Interaction Rate By Post Type | Emaar Misr</a:t>
            </a:r>
          </a:p>
        </p:txBody>
      </p:sp>
      <p:graphicFrame>
        <p:nvGraphicFramePr>
          <p:cNvPr id="6" name="Chart Placeholder 5">
            <a:extLst>
              <a:ext uri="{FF2B5EF4-FFF2-40B4-BE49-F238E27FC236}">
                <a16:creationId xmlns:a16="http://schemas.microsoft.com/office/drawing/2014/main" id="{66E7A991-62AB-45C9-A079-67494C52CDEA}"/>
              </a:ext>
            </a:extLst>
          </p:cNvPr>
          <p:cNvGraphicFramePr>
            <a:graphicFrameLocks noGrp="1"/>
          </p:cNvGraphicFramePr>
          <p:nvPr>
            <p:ph type="chart" sz="quarter" idx="13"/>
            <p:extLst>
              <p:ext uri="{D42A27DB-BD31-4B8C-83A1-F6EECF244321}">
                <p14:modId xmlns:p14="http://schemas.microsoft.com/office/powerpoint/2010/main" val="393374766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59D85-E56A-47E3-9AAC-32C1B6AE957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8D5904E-8AA3-4478-AB42-041B9F6BEB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14874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9A70-7A8B-4C8A-9CC7-5B289C23DEEC}"/>
              </a:ext>
            </a:extLst>
          </p:cNvPr>
          <p:cNvSpPr>
            <a:spLocks noGrp="1"/>
          </p:cNvSpPr>
          <p:nvPr>
            <p:ph type="title"/>
          </p:nvPr>
        </p:nvSpPr>
        <p:spPr/>
        <p:txBody>
          <a:bodyPr/>
          <a:lstStyle/>
          <a:p>
            <a:r>
              <a:rPr lang="en-US"/>
              <a:t>Facebook Reach | Emaar Misr</a:t>
            </a:r>
          </a:p>
        </p:txBody>
      </p:sp>
      <p:graphicFrame>
        <p:nvGraphicFramePr>
          <p:cNvPr id="6" name="Chart Placeholder 5">
            <a:extLst>
              <a:ext uri="{FF2B5EF4-FFF2-40B4-BE49-F238E27FC236}">
                <a16:creationId xmlns:a16="http://schemas.microsoft.com/office/drawing/2014/main" id="{E2F7CEFD-53BD-414E-9174-49F5367DDBC9}"/>
              </a:ext>
            </a:extLst>
          </p:cNvPr>
          <p:cNvGraphicFramePr>
            <a:graphicFrameLocks noGrp="1"/>
          </p:cNvGraphicFramePr>
          <p:nvPr>
            <p:ph type="chart" sz="quarter" idx="13"/>
            <p:extLst>
              <p:ext uri="{D42A27DB-BD31-4B8C-83A1-F6EECF244321}">
                <p14:modId xmlns:p14="http://schemas.microsoft.com/office/powerpoint/2010/main" val="319991264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73B11-4806-4D33-9A7B-92F53FEC4ED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DFB3C8A-66E4-4A39-9429-6EF67A270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4960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C068-F326-4B4C-9245-E9EB5F340B11}"/>
              </a:ext>
            </a:extLst>
          </p:cNvPr>
          <p:cNvSpPr>
            <a:spLocks noGrp="1"/>
          </p:cNvSpPr>
          <p:nvPr>
            <p:ph type="title"/>
          </p:nvPr>
        </p:nvSpPr>
        <p:spPr/>
        <p:txBody>
          <a:bodyPr/>
          <a:lstStyle/>
          <a:p>
            <a:r>
              <a:rPr lang="en-US"/>
              <a:t>Facebook Engaged Users | Emaar Misr</a:t>
            </a:r>
          </a:p>
        </p:txBody>
      </p:sp>
      <p:graphicFrame>
        <p:nvGraphicFramePr>
          <p:cNvPr id="6" name="Chart Placeholder 5">
            <a:extLst>
              <a:ext uri="{FF2B5EF4-FFF2-40B4-BE49-F238E27FC236}">
                <a16:creationId xmlns:a16="http://schemas.microsoft.com/office/drawing/2014/main" id="{04F074F0-3D66-4A34-81B6-76E52986C0FC}"/>
              </a:ext>
            </a:extLst>
          </p:cNvPr>
          <p:cNvGraphicFramePr>
            <a:graphicFrameLocks noGrp="1"/>
          </p:cNvGraphicFramePr>
          <p:nvPr>
            <p:ph type="chart" sz="quarter" idx="13"/>
            <p:extLst>
              <p:ext uri="{D42A27DB-BD31-4B8C-83A1-F6EECF244321}">
                <p14:modId xmlns:p14="http://schemas.microsoft.com/office/powerpoint/2010/main" val="14245054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73817-A5D3-42EE-99EE-FDEF3ABC80C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A3E60A1-EF89-42A5-B318-74E7C2100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8745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0CAA-A6F4-4AC7-9078-7B7564D131D0}"/>
              </a:ext>
            </a:extLst>
          </p:cNvPr>
          <p:cNvSpPr>
            <a:spLocks noGrp="1"/>
          </p:cNvSpPr>
          <p:nvPr>
            <p:ph type="title"/>
          </p:nvPr>
        </p:nvSpPr>
        <p:spPr/>
        <p:txBody>
          <a:bodyPr/>
          <a:lstStyle/>
          <a:p>
            <a:r>
              <a:rPr lang="en-US"/>
              <a:t>Facebook User Posts | Emaar Misr</a:t>
            </a:r>
          </a:p>
        </p:txBody>
      </p:sp>
      <p:graphicFrame>
        <p:nvGraphicFramePr>
          <p:cNvPr id="6" name="Chart Placeholder 5">
            <a:extLst>
              <a:ext uri="{FF2B5EF4-FFF2-40B4-BE49-F238E27FC236}">
                <a16:creationId xmlns:a16="http://schemas.microsoft.com/office/drawing/2014/main" id="{E6B8842B-D597-4155-8C8C-7F4B81BE9EC8}"/>
              </a:ext>
            </a:extLst>
          </p:cNvPr>
          <p:cNvGraphicFramePr>
            <a:graphicFrameLocks noGrp="1"/>
          </p:cNvGraphicFramePr>
          <p:nvPr>
            <p:ph type="chart" sz="quarter" idx="13"/>
            <p:extLst>
              <p:ext uri="{D42A27DB-BD31-4B8C-83A1-F6EECF244321}">
                <p14:modId xmlns:p14="http://schemas.microsoft.com/office/powerpoint/2010/main" val="70020081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77BA7C-59D0-4D73-891B-DC076A466E8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47D812D-4837-4351-A753-33E899D066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1250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CBAB-7EB2-478F-970E-0DBB2705B43E}"/>
              </a:ext>
            </a:extLst>
          </p:cNvPr>
          <p:cNvSpPr>
            <a:spLocks noGrp="1"/>
          </p:cNvSpPr>
          <p:nvPr>
            <p:ph type="title"/>
          </p:nvPr>
        </p:nvSpPr>
        <p:spPr/>
        <p:txBody>
          <a:bodyPr/>
          <a:lstStyle/>
          <a:p>
            <a:r>
              <a:rPr lang="en-US"/>
              <a:t>Facebook Page Likes Change by Like/Unlike Source | Emaar Misr</a:t>
            </a:r>
          </a:p>
        </p:txBody>
      </p:sp>
      <p:graphicFrame>
        <p:nvGraphicFramePr>
          <p:cNvPr id="6" name="Chart Placeholder 5">
            <a:extLst>
              <a:ext uri="{FF2B5EF4-FFF2-40B4-BE49-F238E27FC236}">
                <a16:creationId xmlns:a16="http://schemas.microsoft.com/office/drawing/2014/main" id="{61B3BF56-5012-43FF-83EE-09609708AE72}"/>
              </a:ext>
            </a:extLst>
          </p:cNvPr>
          <p:cNvGraphicFramePr>
            <a:graphicFrameLocks noGrp="1"/>
          </p:cNvGraphicFramePr>
          <p:nvPr>
            <p:ph type="chart" sz="quarter" idx="13"/>
            <p:extLst>
              <p:ext uri="{D42A27DB-BD31-4B8C-83A1-F6EECF244321}">
                <p14:modId xmlns:p14="http://schemas.microsoft.com/office/powerpoint/2010/main" val="22555286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6DC64-3FE5-4B63-ACBF-8F0D8A7320E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EC27F49-0C9F-45E5-81B7-3CA59652D5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557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CB2D-5474-4953-9F8D-E627267506EC}"/>
              </a:ext>
            </a:extLst>
          </p:cNvPr>
          <p:cNvSpPr>
            <a:spLocks noGrp="1"/>
          </p:cNvSpPr>
          <p:nvPr>
            <p:ph type="title"/>
          </p:nvPr>
        </p:nvSpPr>
        <p:spPr/>
        <p:txBody>
          <a:bodyPr/>
          <a:lstStyle/>
          <a:p>
            <a:r>
              <a:rPr lang="en-US"/>
              <a:t>Facebook Facebook Organic vs Paid Reach | Emaar Misr</a:t>
            </a:r>
          </a:p>
        </p:txBody>
      </p:sp>
      <p:graphicFrame>
        <p:nvGraphicFramePr>
          <p:cNvPr id="6" name="Chart Placeholder 5">
            <a:extLst>
              <a:ext uri="{FF2B5EF4-FFF2-40B4-BE49-F238E27FC236}">
                <a16:creationId xmlns:a16="http://schemas.microsoft.com/office/drawing/2014/main" id="{4F078177-052B-403B-A5DC-CCE97C99998B}"/>
              </a:ext>
            </a:extLst>
          </p:cNvPr>
          <p:cNvGraphicFramePr>
            <a:graphicFrameLocks noGrp="1"/>
          </p:cNvGraphicFramePr>
          <p:nvPr>
            <p:ph type="chart" sz="quarter" idx="13"/>
            <p:extLst>
              <p:ext uri="{D42A27DB-BD31-4B8C-83A1-F6EECF244321}">
                <p14:modId xmlns:p14="http://schemas.microsoft.com/office/powerpoint/2010/main" val="216152571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1716AF-4290-4D02-A885-B720617D781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D004C12-EE90-4A13-84EB-95D34B901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0525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5F56-298A-4CDC-9348-DB5E75FA2D25}"/>
              </a:ext>
            </a:extLst>
          </p:cNvPr>
          <p:cNvSpPr>
            <a:spLocks noGrp="1"/>
          </p:cNvSpPr>
          <p:nvPr>
            <p:ph type="title"/>
          </p:nvPr>
        </p:nvSpPr>
        <p:spPr/>
        <p:txBody>
          <a:bodyPr/>
          <a:lstStyle/>
          <a:p>
            <a:r>
              <a:rPr lang="en-US"/>
              <a:t>Facebook FB Insights - Paid vs Organic vs Total Post Reach | Emaar Misr</a:t>
            </a:r>
          </a:p>
        </p:txBody>
      </p:sp>
      <p:graphicFrame>
        <p:nvGraphicFramePr>
          <p:cNvPr id="6" name="Chart Placeholder 5">
            <a:extLst>
              <a:ext uri="{FF2B5EF4-FFF2-40B4-BE49-F238E27FC236}">
                <a16:creationId xmlns:a16="http://schemas.microsoft.com/office/drawing/2014/main" id="{3710564E-07F8-4A1C-BF1D-C872CB6CBCE5}"/>
              </a:ext>
            </a:extLst>
          </p:cNvPr>
          <p:cNvGraphicFramePr>
            <a:graphicFrameLocks noGrp="1"/>
          </p:cNvGraphicFramePr>
          <p:nvPr>
            <p:ph type="chart" sz="quarter" idx="13"/>
            <p:extLst>
              <p:ext uri="{D42A27DB-BD31-4B8C-83A1-F6EECF244321}">
                <p14:modId xmlns:p14="http://schemas.microsoft.com/office/powerpoint/2010/main" val="20009478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B6BB2-5EB0-493B-B4D9-778282F7EA4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8BD00B5-E22D-4892-BC8D-E3E0EBFAE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1339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A6C5-60A7-48AD-AF6C-1095AF288853}"/>
              </a:ext>
            </a:extLst>
          </p:cNvPr>
          <p:cNvSpPr>
            <a:spLocks noGrp="1"/>
          </p:cNvSpPr>
          <p:nvPr>
            <p:ph type="title"/>
          </p:nvPr>
        </p:nvSpPr>
        <p:spPr/>
        <p:txBody>
          <a:bodyPr/>
          <a:lstStyle/>
          <a:p>
            <a:r>
              <a:rPr lang="en-US"/>
              <a:t>Facebook Top Posts Table ORGANIC VS PAID (DETAILED) | Emaar Misr - 1 of 20</a:t>
            </a:r>
          </a:p>
        </p:txBody>
      </p:sp>
      <p:graphicFrame>
        <p:nvGraphicFramePr>
          <p:cNvPr id="5" name="Table Placeholder 4">
            <a:extLst>
              <a:ext uri="{FF2B5EF4-FFF2-40B4-BE49-F238E27FC236}">
                <a16:creationId xmlns:a16="http://schemas.microsoft.com/office/drawing/2014/main" id="{218F453C-DB23-47C1-B551-964AF42AC1C1}"/>
              </a:ext>
            </a:extLst>
          </p:cNvPr>
          <p:cNvGraphicFramePr>
            <a:graphicFrameLocks noGrp="1"/>
          </p:cNvGraphicFramePr>
          <p:nvPr>
            <p:ph type="tbl" sz="quarter" idx="13"/>
            <p:extLst>
              <p:ext uri="{D42A27DB-BD31-4B8C-83A1-F6EECF244321}">
                <p14:modId xmlns:p14="http://schemas.microsoft.com/office/powerpoint/2010/main" val="23459469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172872858"/>
                    </a:ext>
                  </a:extLst>
                </a:gridCol>
                <a:gridCol w="329184">
                  <a:extLst>
                    <a:ext uri="{9D8B030D-6E8A-4147-A177-3AD203B41FA5}">
                      <a16:colId xmlns:a16="http://schemas.microsoft.com/office/drawing/2014/main" val="1477383559"/>
                    </a:ext>
                  </a:extLst>
                </a:gridCol>
                <a:gridCol w="329184">
                  <a:extLst>
                    <a:ext uri="{9D8B030D-6E8A-4147-A177-3AD203B41FA5}">
                      <a16:colId xmlns:a16="http://schemas.microsoft.com/office/drawing/2014/main" val="4193415235"/>
                    </a:ext>
                  </a:extLst>
                </a:gridCol>
                <a:gridCol w="329184">
                  <a:extLst>
                    <a:ext uri="{9D8B030D-6E8A-4147-A177-3AD203B41FA5}">
                      <a16:colId xmlns:a16="http://schemas.microsoft.com/office/drawing/2014/main" val="1099441706"/>
                    </a:ext>
                  </a:extLst>
                </a:gridCol>
                <a:gridCol w="329184">
                  <a:extLst>
                    <a:ext uri="{9D8B030D-6E8A-4147-A177-3AD203B41FA5}">
                      <a16:colId xmlns:a16="http://schemas.microsoft.com/office/drawing/2014/main" val="1682502665"/>
                    </a:ext>
                  </a:extLst>
                </a:gridCol>
                <a:gridCol w="329184">
                  <a:extLst>
                    <a:ext uri="{9D8B030D-6E8A-4147-A177-3AD203B41FA5}">
                      <a16:colId xmlns:a16="http://schemas.microsoft.com/office/drawing/2014/main" val="3247993391"/>
                    </a:ext>
                  </a:extLst>
                </a:gridCol>
                <a:gridCol w="329184">
                  <a:extLst>
                    <a:ext uri="{9D8B030D-6E8A-4147-A177-3AD203B41FA5}">
                      <a16:colId xmlns:a16="http://schemas.microsoft.com/office/drawing/2014/main" val="4190127991"/>
                    </a:ext>
                  </a:extLst>
                </a:gridCol>
                <a:gridCol w="329184">
                  <a:extLst>
                    <a:ext uri="{9D8B030D-6E8A-4147-A177-3AD203B41FA5}">
                      <a16:colId xmlns:a16="http://schemas.microsoft.com/office/drawing/2014/main" val="2357964247"/>
                    </a:ext>
                  </a:extLst>
                </a:gridCol>
                <a:gridCol w="329184">
                  <a:extLst>
                    <a:ext uri="{9D8B030D-6E8A-4147-A177-3AD203B41FA5}">
                      <a16:colId xmlns:a16="http://schemas.microsoft.com/office/drawing/2014/main" val="3207917604"/>
                    </a:ext>
                  </a:extLst>
                </a:gridCol>
                <a:gridCol w="329184">
                  <a:extLst>
                    <a:ext uri="{9D8B030D-6E8A-4147-A177-3AD203B41FA5}">
                      <a16:colId xmlns:a16="http://schemas.microsoft.com/office/drawing/2014/main" val="3007551655"/>
                    </a:ext>
                  </a:extLst>
                </a:gridCol>
                <a:gridCol w="329184">
                  <a:extLst>
                    <a:ext uri="{9D8B030D-6E8A-4147-A177-3AD203B41FA5}">
                      <a16:colId xmlns:a16="http://schemas.microsoft.com/office/drawing/2014/main" val="2999516628"/>
                    </a:ext>
                  </a:extLst>
                </a:gridCol>
                <a:gridCol w="329184">
                  <a:extLst>
                    <a:ext uri="{9D8B030D-6E8A-4147-A177-3AD203B41FA5}">
                      <a16:colId xmlns:a16="http://schemas.microsoft.com/office/drawing/2014/main" val="2128096228"/>
                    </a:ext>
                  </a:extLst>
                </a:gridCol>
                <a:gridCol w="329184">
                  <a:extLst>
                    <a:ext uri="{9D8B030D-6E8A-4147-A177-3AD203B41FA5}">
                      <a16:colId xmlns:a16="http://schemas.microsoft.com/office/drawing/2014/main" val="4232678603"/>
                    </a:ext>
                  </a:extLst>
                </a:gridCol>
                <a:gridCol w="329184">
                  <a:extLst>
                    <a:ext uri="{9D8B030D-6E8A-4147-A177-3AD203B41FA5}">
                      <a16:colId xmlns:a16="http://schemas.microsoft.com/office/drawing/2014/main" val="313723141"/>
                    </a:ext>
                  </a:extLst>
                </a:gridCol>
                <a:gridCol w="329184">
                  <a:extLst>
                    <a:ext uri="{9D8B030D-6E8A-4147-A177-3AD203B41FA5}">
                      <a16:colId xmlns:a16="http://schemas.microsoft.com/office/drawing/2014/main" val="790887666"/>
                    </a:ext>
                  </a:extLst>
                </a:gridCol>
                <a:gridCol w="329184">
                  <a:extLst>
                    <a:ext uri="{9D8B030D-6E8A-4147-A177-3AD203B41FA5}">
                      <a16:colId xmlns:a16="http://schemas.microsoft.com/office/drawing/2014/main" val="3812873469"/>
                    </a:ext>
                  </a:extLst>
                </a:gridCol>
                <a:gridCol w="329184">
                  <a:extLst>
                    <a:ext uri="{9D8B030D-6E8A-4147-A177-3AD203B41FA5}">
                      <a16:colId xmlns:a16="http://schemas.microsoft.com/office/drawing/2014/main" val="1983522685"/>
                    </a:ext>
                  </a:extLst>
                </a:gridCol>
                <a:gridCol w="329184">
                  <a:extLst>
                    <a:ext uri="{9D8B030D-6E8A-4147-A177-3AD203B41FA5}">
                      <a16:colId xmlns:a16="http://schemas.microsoft.com/office/drawing/2014/main" val="1158605498"/>
                    </a:ext>
                  </a:extLst>
                </a:gridCol>
                <a:gridCol w="329184">
                  <a:extLst>
                    <a:ext uri="{9D8B030D-6E8A-4147-A177-3AD203B41FA5}">
                      <a16:colId xmlns:a16="http://schemas.microsoft.com/office/drawing/2014/main" val="11707981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24140953"/>
                  </a:ext>
                </a:extLst>
              </a:tr>
            </a:tbl>
          </a:graphicData>
        </a:graphic>
      </p:graphicFrame>
      <p:sp>
        <p:nvSpPr>
          <p:cNvPr id="4" name="Text Placeholder 3">
            <a:extLst>
              <a:ext uri="{FF2B5EF4-FFF2-40B4-BE49-F238E27FC236}">
                <a16:creationId xmlns:a16="http://schemas.microsoft.com/office/drawing/2014/main" id="{BED8FE4D-1EBC-445E-A298-D47529C71EE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6985056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AD637-3A46-4061-B226-6A6DF5EC3C86}"/>
              </a:ext>
            </a:extLst>
          </p:cNvPr>
          <p:cNvSpPr>
            <a:spLocks noGrp="1"/>
          </p:cNvSpPr>
          <p:nvPr>
            <p:ph type="title"/>
          </p:nvPr>
        </p:nvSpPr>
        <p:spPr/>
        <p:txBody>
          <a:bodyPr/>
          <a:lstStyle/>
          <a:p>
            <a:r>
              <a:rPr lang="en-US"/>
              <a:t>Facebook Top Posts Table ORGANIC VS PAID (DETAILED) | Emaar Misr - 2 of 20</a:t>
            </a:r>
          </a:p>
        </p:txBody>
      </p:sp>
      <p:graphicFrame>
        <p:nvGraphicFramePr>
          <p:cNvPr id="5" name="Table Placeholder 4">
            <a:extLst>
              <a:ext uri="{FF2B5EF4-FFF2-40B4-BE49-F238E27FC236}">
                <a16:creationId xmlns:a16="http://schemas.microsoft.com/office/drawing/2014/main" id="{C2B94A72-FDFE-4CCD-B79D-833CDE0D4946}"/>
              </a:ext>
            </a:extLst>
          </p:cNvPr>
          <p:cNvGraphicFramePr>
            <a:graphicFrameLocks noGrp="1"/>
          </p:cNvGraphicFramePr>
          <p:nvPr>
            <p:ph type="tbl" sz="quarter" idx="13"/>
            <p:extLst>
              <p:ext uri="{D42A27DB-BD31-4B8C-83A1-F6EECF244321}">
                <p14:modId xmlns:p14="http://schemas.microsoft.com/office/powerpoint/2010/main" val="32133277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69246427"/>
                    </a:ext>
                  </a:extLst>
                </a:gridCol>
                <a:gridCol w="329184">
                  <a:extLst>
                    <a:ext uri="{9D8B030D-6E8A-4147-A177-3AD203B41FA5}">
                      <a16:colId xmlns:a16="http://schemas.microsoft.com/office/drawing/2014/main" val="463735168"/>
                    </a:ext>
                  </a:extLst>
                </a:gridCol>
                <a:gridCol w="329184">
                  <a:extLst>
                    <a:ext uri="{9D8B030D-6E8A-4147-A177-3AD203B41FA5}">
                      <a16:colId xmlns:a16="http://schemas.microsoft.com/office/drawing/2014/main" val="3205992505"/>
                    </a:ext>
                  </a:extLst>
                </a:gridCol>
                <a:gridCol w="329184">
                  <a:extLst>
                    <a:ext uri="{9D8B030D-6E8A-4147-A177-3AD203B41FA5}">
                      <a16:colId xmlns:a16="http://schemas.microsoft.com/office/drawing/2014/main" val="3796554829"/>
                    </a:ext>
                  </a:extLst>
                </a:gridCol>
                <a:gridCol w="329184">
                  <a:extLst>
                    <a:ext uri="{9D8B030D-6E8A-4147-A177-3AD203B41FA5}">
                      <a16:colId xmlns:a16="http://schemas.microsoft.com/office/drawing/2014/main" val="265828589"/>
                    </a:ext>
                  </a:extLst>
                </a:gridCol>
                <a:gridCol w="329184">
                  <a:extLst>
                    <a:ext uri="{9D8B030D-6E8A-4147-A177-3AD203B41FA5}">
                      <a16:colId xmlns:a16="http://schemas.microsoft.com/office/drawing/2014/main" val="4059114416"/>
                    </a:ext>
                  </a:extLst>
                </a:gridCol>
                <a:gridCol w="329184">
                  <a:extLst>
                    <a:ext uri="{9D8B030D-6E8A-4147-A177-3AD203B41FA5}">
                      <a16:colId xmlns:a16="http://schemas.microsoft.com/office/drawing/2014/main" val="2513101828"/>
                    </a:ext>
                  </a:extLst>
                </a:gridCol>
                <a:gridCol w="329184">
                  <a:extLst>
                    <a:ext uri="{9D8B030D-6E8A-4147-A177-3AD203B41FA5}">
                      <a16:colId xmlns:a16="http://schemas.microsoft.com/office/drawing/2014/main" val="333519495"/>
                    </a:ext>
                  </a:extLst>
                </a:gridCol>
                <a:gridCol w="329184">
                  <a:extLst>
                    <a:ext uri="{9D8B030D-6E8A-4147-A177-3AD203B41FA5}">
                      <a16:colId xmlns:a16="http://schemas.microsoft.com/office/drawing/2014/main" val="2436603210"/>
                    </a:ext>
                  </a:extLst>
                </a:gridCol>
                <a:gridCol w="329184">
                  <a:extLst>
                    <a:ext uri="{9D8B030D-6E8A-4147-A177-3AD203B41FA5}">
                      <a16:colId xmlns:a16="http://schemas.microsoft.com/office/drawing/2014/main" val="981135806"/>
                    </a:ext>
                  </a:extLst>
                </a:gridCol>
                <a:gridCol w="329184">
                  <a:extLst>
                    <a:ext uri="{9D8B030D-6E8A-4147-A177-3AD203B41FA5}">
                      <a16:colId xmlns:a16="http://schemas.microsoft.com/office/drawing/2014/main" val="2709668099"/>
                    </a:ext>
                  </a:extLst>
                </a:gridCol>
                <a:gridCol w="329184">
                  <a:extLst>
                    <a:ext uri="{9D8B030D-6E8A-4147-A177-3AD203B41FA5}">
                      <a16:colId xmlns:a16="http://schemas.microsoft.com/office/drawing/2014/main" val="3280413541"/>
                    </a:ext>
                  </a:extLst>
                </a:gridCol>
                <a:gridCol w="329184">
                  <a:extLst>
                    <a:ext uri="{9D8B030D-6E8A-4147-A177-3AD203B41FA5}">
                      <a16:colId xmlns:a16="http://schemas.microsoft.com/office/drawing/2014/main" val="2663491681"/>
                    </a:ext>
                  </a:extLst>
                </a:gridCol>
                <a:gridCol w="329184">
                  <a:extLst>
                    <a:ext uri="{9D8B030D-6E8A-4147-A177-3AD203B41FA5}">
                      <a16:colId xmlns:a16="http://schemas.microsoft.com/office/drawing/2014/main" val="2237936113"/>
                    </a:ext>
                  </a:extLst>
                </a:gridCol>
                <a:gridCol w="329184">
                  <a:extLst>
                    <a:ext uri="{9D8B030D-6E8A-4147-A177-3AD203B41FA5}">
                      <a16:colId xmlns:a16="http://schemas.microsoft.com/office/drawing/2014/main" val="628418990"/>
                    </a:ext>
                  </a:extLst>
                </a:gridCol>
                <a:gridCol w="329184">
                  <a:extLst>
                    <a:ext uri="{9D8B030D-6E8A-4147-A177-3AD203B41FA5}">
                      <a16:colId xmlns:a16="http://schemas.microsoft.com/office/drawing/2014/main" val="3501580308"/>
                    </a:ext>
                  </a:extLst>
                </a:gridCol>
                <a:gridCol w="329184">
                  <a:extLst>
                    <a:ext uri="{9D8B030D-6E8A-4147-A177-3AD203B41FA5}">
                      <a16:colId xmlns:a16="http://schemas.microsoft.com/office/drawing/2014/main" val="1269468895"/>
                    </a:ext>
                  </a:extLst>
                </a:gridCol>
                <a:gridCol w="329184">
                  <a:extLst>
                    <a:ext uri="{9D8B030D-6E8A-4147-A177-3AD203B41FA5}">
                      <a16:colId xmlns:a16="http://schemas.microsoft.com/office/drawing/2014/main" val="4089357773"/>
                    </a:ext>
                  </a:extLst>
                </a:gridCol>
                <a:gridCol w="329184">
                  <a:extLst>
                    <a:ext uri="{9D8B030D-6E8A-4147-A177-3AD203B41FA5}">
                      <a16:colId xmlns:a16="http://schemas.microsoft.com/office/drawing/2014/main" val="7511454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118173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76526830"/>
                  </a:ext>
                </a:extLst>
              </a:tr>
            </a:tbl>
          </a:graphicData>
        </a:graphic>
      </p:graphicFrame>
      <p:sp>
        <p:nvSpPr>
          <p:cNvPr id="4" name="Text Placeholder 3">
            <a:extLst>
              <a:ext uri="{FF2B5EF4-FFF2-40B4-BE49-F238E27FC236}">
                <a16:creationId xmlns:a16="http://schemas.microsoft.com/office/drawing/2014/main" id="{D02F5569-C5EE-4EC6-903E-0CED83D11A5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008294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E949-37F4-4BF8-B380-7475CCDEF252}"/>
              </a:ext>
            </a:extLst>
          </p:cNvPr>
          <p:cNvSpPr>
            <a:spLocks noGrp="1"/>
          </p:cNvSpPr>
          <p:nvPr>
            <p:ph type="title"/>
          </p:nvPr>
        </p:nvSpPr>
        <p:spPr/>
        <p:txBody>
          <a:bodyPr/>
          <a:lstStyle/>
          <a:p>
            <a:r>
              <a:rPr lang="en-US"/>
              <a:t>Facebook Top Posts Table ORGANIC VS PAID (DETAILED) | Emaar Misr - 3 of 20</a:t>
            </a:r>
          </a:p>
        </p:txBody>
      </p:sp>
      <p:graphicFrame>
        <p:nvGraphicFramePr>
          <p:cNvPr id="5" name="Table Placeholder 4">
            <a:extLst>
              <a:ext uri="{FF2B5EF4-FFF2-40B4-BE49-F238E27FC236}">
                <a16:creationId xmlns:a16="http://schemas.microsoft.com/office/drawing/2014/main" id="{3337A6D2-BCCD-44F6-8CA3-017FD3DDD300}"/>
              </a:ext>
            </a:extLst>
          </p:cNvPr>
          <p:cNvGraphicFramePr>
            <a:graphicFrameLocks noGrp="1"/>
          </p:cNvGraphicFramePr>
          <p:nvPr>
            <p:ph type="tbl" sz="quarter" idx="13"/>
            <p:extLst>
              <p:ext uri="{D42A27DB-BD31-4B8C-83A1-F6EECF244321}">
                <p14:modId xmlns:p14="http://schemas.microsoft.com/office/powerpoint/2010/main" val="42599980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653580694"/>
                    </a:ext>
                  </a:extLst>
                </a:gridCol>
                <a:gridCol w="329184">
                  <a:extLst>
                    <a:ext uri="{9D8B030D-6E8A-4147-A177-3AD203B41FA5}">
                      <a16:colId xmlns:a16="http://schemas.microsoft.com/office/drawing/2014/main" val="695889744"/>
                    </a:ext>
                  </a:extLst>
                </a:gridCol>
                <a:gridCol w="329184">
                  <a:extLst>
                    <a:ext uri="{9D8B030D-6E8A-4147-A177-3AD203B41FA5}">
                      <a16:colId xmlns:a16="http://schemas.microsoft.com/office/drawing/2014/main" val="2163111077"/>
                    </a:ext>
                  </a:extLst>
                </a:gridCol>
                <a:gridCol w="329184">
                  <a:extLst>
                    <a:ext uri="{9D8B030D-6E8A-4147-A177-3AD203B41FA5}">
                      <a16:colId xmlns:a16="http://schemas.microsoft.com/office/drawing/2014/main" val="1134258769"/>
                    </a:ext>
                  </a:extLst>
                </a:gridCol>
                <a:gridCol w="329184">
                  <a:extLst>
                    <a:ext uri="{9D8B030D-6E8A-4147-A177-3AD203B41FA5}">
                      <a16:colId xmlns:a16="http://schemas.microsoft.com/office/drawing/2014/main" val="337546226"/>
                    </a:ext>
                  </a:extLst>
                </a:gridCol>
                <a:gridCol w="329184">
                  <a:extLst>
                    <a:ext uri="{9D8B030D-6E8A-4147-A177-3AD203B41FA5}">
                      <a16:colId xmlns:a16="http://schemas.microsoft.com/office/drawing/2014/main" val="698372033"/>
                    </a:ext>
                  </a:extLst>
                </a:gridCol>
                <a:gridCol w="329184">
                  <a:extLst>
                    <a:ext uri="{9D8B030D-6E8A-4147-A177-3AD203B41FA5}">
                      <a16:colId xmlns:a16="http://schemas.microsoft.com/office/drawing/2014/main" val="1629763163"/>
                    </a:ext>
                  </a:extLst>
                </a:gridCol>
                <a:gridCol w="329184">
                  <a:extLst>
                    <a:ext uri="{9D8B030D-6E8A-4147-A177-3AD203B41FA5}">
                      <a16:colId xmlns:a16="http://schemas.microsoft.com/office/drawing/2014/main" val="3337633551"/>
                    </a:ext>
                  </a:extLst>
                </a:gridCol>
                <a:gridCol w="329184">
                  <a:extLst>
                    <a:ext uri="{9D8B030D-6E8A-4147-A177-3AD203B41FA5}">
                      <a16:colId xmlns:a16="http://schemas.microsoft.com/office/drawing/2014/main" val="1345309979"/>
                    </a:ext>
                  </a:extLst>
                </a:gridCol>
                <a:gridCol w="329184">
                  <a:extLst>
                    <a:ext uri="{9D8B030D-6E8A-4147-A177-3AD203B41FA5}">
                      <a16:colId xmlns:a16="http://schemas.microsoft.com/office/drawing/2014/main" val="4279822060"/>
                    </a:ext>
                  </a:extLst>
                </a:gridCol>
                <a:gridCol w="329184">
                  <a:extLst>
                    <a:ext uri="{9D8B030D-6E8A-4147-A177-3AD203B41FA5}">
                      <a16:colId xmlns:a16="http://schemas.microsoft.com/office/drawing/2014/main" val="3477436542"/>
                    </a:ext>
                  </a:extLst>
                </a:gridCol>
                <a:gridCol w="329184">
                  <a:extLst>
                    <a:ext uri="{9D8B030D-6E8A-4147-A177-3AD203B41FA5}">
                      <a16:colId xmlns:a16="http://schemas.microsoft.com/office/drawing/2014/main" val="137485806"/>
                    </a:ext>
                  </a:extLst>
                </a:gridCol>
                <a:gridCol w="329184">
                  <a:extLst>
                    <a:ext uri="{9D8B030D-6E8A-4147-A177-3AD203B41FA5}">
                      <a16:colId xmlns:a16="http://schemas.microsoft.com/office/drawing/2014/main" val="2137665857"/>
                    </a:ext>
                  </a:extLst>
                </a:gridCol>
                <a:gridCol w="329184">
                  <a:extLst>
                    <a:ext uri="{9D8B030D-6E8A-4147-A177-3AD203B41FA5}">
                      <a16:colId xmlns:a16="http://schemas.microsoft.com/office/drawing/2014/main" val="3318936888"/>
                    </a:ext>
                  </a:extLst>
                </a:gridCol>
                <a:gridCol w="329184">
                  <a:extLst>
                    <a:ext uri="{9D8B030D-6E8A-4147-A177-3AD203B41FA5}">
                      <a16:colId xmlns:a16="http://schemas.microsoft.com/office/drawing/2014/main" val="2008414001"/>
                    </a:ext>
                  </a:extLst>
                </a:gridCol>
                <a:gridCol w="329184">
                  <a:extLst>
                    <a:ext uri="{9D8B030D-6E8A-4147-A177-3AD203B41FA5}">
                      <a16:colId xmlns:a16="http://schemas.microsoft.com/office/drawing/2014/main" val="168936021"/>
                    </a:ext>
                  </a:extLst>
                </a:gridCol>
                <a:gridCol w="329184">
                  <a:extLst>
                    <a:ext uri="{9D8B030D-6E8A-4147-A177-3AD203B41FA5}">
                      <a16:colId xmlns:a16="http://schemas.microsoft.com/office/drawing/2014/main" val="2319261723"/>
                    </a:ext>
                  </a:extLst>
                </a:gridCol>
                <a:gridCol w="329184">
                  <a:extLst>
                    <a:ext uri="{9D8B030D-6E8A-4147-A177-3AD203B41FA5}">
                      <a16:colId xmlns:a16="http://schemas.microsoft.com/office/drawing/2014/main" val="3264871273"/>
                    </a:ext>
                  </a:extLst>
                </a:gridCol>
                <a:gridCol w="329184">
                  <a:extLst>
                    <a:ext uri="{9D8B030D-6E8A-4147-A177-3AD203B41FA5}">
                      <a16:colId xmlns:a16="http://schemas.microsoft.com/office/drawing/2014/main" val="24924892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131172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51492859"/>
                  </a:ext>
                </a:extLst>
              </a:tr>
            </a:tbl>
          </a:graphicData>
        </a:graphic>
      </p:graphicFrame>
      <p:sp>
        <p:nvSpPr>
          <p:cNvPr id="4" name="Text Placeholder 3">
            <a:extLst>
              <a:ext uri="{FF2B5EF4-FFF2-40B4-BE49-F238E27FC236}">
                <a16:creationId xmlns:a16="http://schemas.microsoft.com/office/drawing/2014/main" id="{D149C5E9-AE9F-4815-8739-ED76590288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508951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4CC8-1601-4BCC-82A0-7188CD4B520C}"/>
              </a:ext>
            </a:extLst>
          </p:cNvPr>
          <p:cNvSpPr>
            <a:spLocks noGrp="1"/>
          </p:cNvSpPr>
          <p:nvPr>
            <p:ph type="title"/>
          </p:nvPr>
        </p:nvSpPr>
        <p:spPr/>
        <p:txBody>
          <a:bodyPr/>
          <a:lstStyle/>
          <a:p>
            <a:r>
              <a:rPr lang="en-US"/>
              <a:t>Facebook Top Posts Table ORGANIC VS PAID (DETAILED) | Emaar Misr - 4 of 20</a:t>
            </a:r>
          </a:p>
        </p:txBody>
      </p:sp>
      <p:graphicFrame>
        <p:nvGraphicFramePr>
          <p:cNvPr id="5" name="Table Placeholder 4">
            <a:extLst>
              <a:ext uri="{FF2B5EF4-FFF2-40B4-BE49-F238E27FC236}">
                <a16:creationId xmlns:a16="http://schemas.microsoft.com/office/drawing/2014/main" id="{59A0A8DA-9EB1-4995-B781-525D36D1D0A6}"/>
              </a:ext>
            </a:extLst>
          </p:cNvPr>
          <p:cNvGraphicFramePr>
            <a:graphicFrameLocks noGrp="1"/>
          </p:cNvGraphicFramePr>
          <p:nvPr>
            <p:ph type="tbl" sz="quarter" idx="13"/>
            <p:extLst>
              <p:ext uri="{D42A27DB-BD31-4B8C-83A1-F6EECF244321}">
                <p14:modId xmlns:p14="http://schemas.microsoft.com/office/powerpoint/2010/main" val="15625024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1217726"/>
                    </a:ext>
                  </a:extLst>
                </a:gridCol>
                <a:gridCol w="329184">
                  <a:extLst>
                    <a:ext uri="{9D8B030D-6E8A-4147-A177-3AD203B41FA5}">
                      <a16:colId xmlns:a16="http://schemas.microsoft.com/office/drawing/2014/main" val="563602837"/>
                    </a:ext>
                  </a:extLst>
                </a:gridCol>
                <a:gridCol w="329184">
                  <a:extLst>
                    <a:ext uri="{9D8B030D-6E8A-4147-A177-3AD203B41FA5}">
                      <a16:colId xmlns:a16="http://schemas.microsoft.com/office/drawing/2014/main" val="1851874872"/>
                    </a:ext>
                  </a:extLst>
                </a:gridCol>
                <a:gridCol w="329184">
                  <a:extLst>
                    <a:ext uri="{9D8B030D-6E8A-4147-A177-3AD203B41FA5}">
                      <a16:colId xmlns:a16="http://schemas.microsoft.com/office/drawing/2014/main" val="1167154385"/>
                    </a:ext>
                  </a:extLst>
                </a:gridCol>
                <a:gridCol w="329184">
                  <a:extLst>
                    <a:ext uri="{9D8B030D-6E8A-4147-A177-3AD203B41FA5}">
                      <a16:colId xmlns:a16="http://schemas.microsoft.com/office/drawing/2014/main" val="3937110037"/>
                    </a:ext>
                  </a:extLst>
                </a:gridCol>
                <a:gridCol w="329184">
                  <a:extLst>
                    <a:ext uri="{9D8B030D-6E8A-4147-A177-3AD203B41FA5}">
                      <a16:colId xmlns:a16="http://schemas.microsoft.com/office/drawing/2014/main" val="960109703"/>
                    </a:ext>
                  </a:extLst>
                </a:gridCol>
                <a:gridCol w="329184">
                  <a:extLst>
                    <a:ext uri="{9D8B030D-6E8A-4147-A177-3AD203B41FA5}">
                      <a16:colId xmlns:a16="http://schemas.microsoft.com/office/drawing/2014/main" val="3094937012"/>
                    </a:ext>
                  </a:extLst>
                </a:gridCol>
                <a:gridCol w="329184">
                  <a:extLst>
                    <a:ext uri="{9D8B030D-6E8A-4147-A177-3AD203B41FA5}">
                      <a16:colId xmlns:a16="http://schemas.microsoft.com/office/drawing/2014/main" val="587809665"/>
                    </a:ext>
                  </a:extLst>
                </a:gridCol>
                <a:gridCol w="329184">
                  <a:extLst>
                    <a:ext uri="{9D8B030D-6E8A-4147-A177-3AD203B41FA5}">
                      <a16:colId xmlns:a16="http://schemas.microsoft.com/office/drawing/2014/main" val="1945873084"/>
                    </a:ext>
                  </a:extLst>
                </a:gridCol>
                <a:gridCol w="329184">
                  <a:extLst>
                    <a:ext uri="{9D8B030D-6E8A-4147-A177-3AD203B41FA5}">
                      <a16:colId xmlns:a16="http://schemas.microsoft.com/office/drawing/2014/main" val="1986323985"/>
                    </a:ext>
                  </a:extLst>
                </a:gridCol>
                <a:gridCol w="329184">
                  <a:extLst>
                    <a:ext uri="{9D8B030D-6E8A-4147-A177-3AD203B41FA5}">
                      <a16:colId xmlns:a16="http://schemas.microsoft.com/office/drawing/2014/main" val="1961421727"/>
                    </a:ext>
                  </a:extLst>
                </a:gridCol>
                <a:gridCol w="329184">
                  <a:extLst>
                    <a:ext uri="{9D8B030D-6E8A-4147-A177-3AD203B41FA5}">
                      <a16:colId xmlns:a16="http://schemas.microsoft.com/office/drawing/2014/main" val="3074201722"/>
                    </a:ext>
                  </a:extLst>
                </a:gridCol>
                <a:gridCol w="329184">
                  <a:extLst>
                    <a:ext uri="{9D8B030D-6E8A-4147-A177-3AD203B41FA5}">
                      <a16:colId xmlns:a16="http://schemas.microsoft.com/office/drawing/2014/main" val="2212960203"/>
                    </a:ext>
                  </a:extLst>
                </a:gridCol>
                <a:gridCol w="329184">
                  <a:extLst>
                    <a:ext uri="{9D8B030D-6E8A-4147-A177-3AD203B41FA5}">
                      <a16:colId xmlns:a16="http://schemas.microsoft.com/office/drawing/2014/main" val="1679099221"/>
                    </a:ext>
                  </a:extLst>
                </a:gridCol>
                <a:gridCol w="329184">
                  <a:extLst>
                    <a:ext uri="{9D8B030D-6E8A-4147-A177-3AD203B41FA5}">
                      <a16:colId xmlns:a16="http://schemas.microsoft.com/office/drawing/2014/main" val="3150095660"/>
                    </a:ext>
                  </a:extLst>
                </a:gridCol>
                <a:gridCol w="329184">
                  <a:extLst>
                    <a:ext uri="{9D8B030D-6E8A-4147-A177-3AD203B41FA5}">
                      <a16:colId xmlns:a16="http://schemas.microsoft.com/office/drawing/2014/main" val="3953380541"/>
                    </a:ext>
                  </a:extLst>
                </a:gridCol>
                <a:gridCol w="329184">
                  <a:extLst>
                    <a:ext uri="{9D8B030D-6E8A-4147-A177-3AD203B41FA5}">
                      <a16:colId xmlns:a16="http://schemas.microsoft.com/office/drawing/2014/main" val="918654299"/>
                    </a:ext>
                  </a:extLst>
                </a:gridCol>
                <a:gridCol w="329184">
                  <a:extLst>
                    <a:ext uri="{9D8B030D-6E8A-4147-A177-3AD203B41FA5}">
                      <a16:colId xmlns:a16="http://schemas.microsoft.com/office/drawing/2014/main" val="945639276"/>
                    </a:ext>
                  </a:extLst>
                </a:gridCol>
                <a:gridCol w="329184">
                  <a:extLst>
                    <a:ext uri="{9D8B030D-6E8A-4147-A177-3AD203B41FA5}">
                      <a16:colId xmlns:a16="http://schemas.microsoft.com/office/drawing/2014/main" val="28713335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041555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85046192"/>
                  </a:ext>
                </a:extLst>
              </a:tr>
            </a:tbl>
          </a:graphicData>
        </a:graphic>
      </p:graphicFrame>
      <p:sp>
        <p:nvSpPr>
          <p:cNvPr id="4" name="Text Placeholder 3">
            <a:extLst>
              <a:ext uri="{FF2B5EF4-FFF2-40B4-BE49-F238E27FC236}">
                <a16:creationId xmlns:a16="http://schemas.microsoft.com/office/drawing/2014/main" id="{38338545-3070-45D1-BE2C-6BAA58DE19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565535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E8F5-B8EF-4E43-A944-B98AE4BC214A}"/>
              </a:ext>
            </a:extLst>
          </p:cNvPr>
          <p:cNvSpPr>
            <a:spLocks noGrp="1"/>
          </p:cNvSpPr>
          <p:nvPr>
            <p:ph type="title"/>
          </p:nvPr>
        </p:nvSpPr>
        <p:spPr/>
        <p:txBody>
          <a:bodyPr/>
          <a:lstStyle/>
          <a:p>
            <a:r>
              <a:rPr lang="en-US"/>
              <a:t>Facebook Top Posts Table ORGANIC VS PAID (DETAILED) | Emaar Misr - 5 of 20</a:t>
            </a:r>
          </a:p>
        </p:txBody>
      </p:sp>
      <p:graphicFrame>
        <p:nvGraphicFramePr>
          <p:cNvPr id="5" name="Table Placeholder 4">
            <a:extLst>
              <a:ext uri="{FF2B5EF4-FFF2-40B4-BE49-F238E27FC236}">
                <a16:creationId xmlns:a16="http://schemas.microsoft.com/office/drawing/2014/main" id="{552320F2-C32A-4EA9-8920-20F217B97D68}"/>
              </a:ext>
            </a:extLst>
          </p:cNvPr>
          <p:cNvGraphicFramePr>
            <a:graphicFrameLocks noGrp="1"/>
          </p:cNvGraphicFramePr>
          <p:nvPr>
            <p:ph type="tbl" sz="quarter" idx="13"/>
            <p:extLst>
              <p:ext uri="{D42A27DB-BD31-4B8C-83A1-F6EECF244321}">
                <p14:modId xmlns:p14="http://schemas.microsoft.com/office/powerpoint/2010/main" val="1543388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303227625"/>
                    </a:ext>
                  </a:extLst>
                </a:gridCol>
                <a:gridCol w="329184">
                  <a:extLst>
                    <a:ext uri="{9D8B030D-6E8A-4147-A177-3AD203B41FA5}">
                      <a16:colId xmlns:a16="http://schemas.microsoft.com/office/drawing/2014/main" val="2721453863"/>
                    </a:ext>
                  </a:extLst>
                </a:gridCol>
                <a:gridCol w="329184">
                  <a:extLst>
                    <a:ext uri="{9D8B030D-6E8A-4147-A177-3AD203B41FA5}">
                      <a16:colId xmlns:a16="http://schemas.microsoft.com/office/drawing/2014/main" val="2860962500"/>
                    </a:ext>
                  </a:extLst>
                </a:gridCol>
                <a:gridCol w="329184">
                  <a:extLst>
                    <a:ext uri="{9D8B030D-6E8A-4147-A177-3AD203B41FA5}">
                      <a16:colId xmlns:a16="http://schemas.microsoft.com/office/drawing/2014/main" val="983430609"/>
                    </a:ext>
                  </a:extLst>
                </a:gridCol>
                <a:gridCol w="329184">
                  <a:extLst>
                    <a:ext uri="{9D8B030D-6E8A-4147-A177-3AD203B41FA5}">
                      <a16:colId xmlns:a16="http://schemas.microsoft.com/office/drawing/2014/main" val="1475352657"/>
                    </a:ext>
                  </a:extLst>
                </a:gridCol>
                <a:gridCol w="329184">
                  <a:extLst>
                    <a:ext uri="{9D8B030D-6E8A-4147-A177-3AD203B41FA5}">
                      <a16:colId xmlns:a16="http://schemas.microsoft.com/office/drawing/2014/main" val="2310282254"/>
                    </a:ext>
                  </a:extLst>
                </a:gridCol>
                <a:gridCol w="329184">
                  <a:extLst>
                    <a:ext uri="{9D8B030D-6E8A-4147-A177-3AD203B41FA5}">
                      <a16:colId xmlns:a16="http://schemas.microsoft.com/office/drawing/2014/main" val="3016759211"/>
                    </a:ext>
                  </a:extLst>
                </a:gridCol>
                <a:gridCol w="329184">
                  <a:extLst>
                    <a:ext uri="{9D8B030D-6E8A-4147-A177-3AD203B41FA5}">
                      <a16:colId xmlns:a16="http://schemas.microsoft.com/office/drawing/2014/main" val="2453726745"/>
                    </a:ext>
                  </a:extLst>
                </a:gridCol>
                <a:gridCol w="329184">
                  <a:extLst>
                    <a:ext uri="{9D8B030D-6E8A-4147-A177-3AD203B41FA5}">
                      <a16:colId xmlns:a16="http://schemas.microsoft.com/office/drawing/2014/main" val="2102982456"/>
                    </a:ext>
                  </a:extLst>
                </a:gridCol>
                <a:gridCol w="329184">
                  <a:extLst>
                    <a:ext uri="{9D8B030D-6E8A-4147-A177-3AD203B41FA5}">
                      <a16:colId xmlns:a16="http://schemas.microsoft.com/office/drawing/2014/main" val="2965076300"/>
                    </a:ext>
                  </a:extLst>
                </a:gridCol>
                <a:gridCol w="329184">
                  <a:extLst>
                    <a:ext uri="{9D8B030D-6E8A-4147-A177-3AD203B41FA5}">
                      <a16:colId xmlns:a16="http://schemas.microsoft.com/office/drawing/2014/main" val="4013840681"/>
                    </a:ext>
                  </a:extLst>
                </a:gridCol>
                <a:gridCol w="329184">
                  <a:extLst>
                    <a:ext uri="{9D8B030D-6E8A-4147-A177-3AD203B41FA5}">
                      <a16:colId xmlns:a16="http://schemas.microsoft.com/office/drawing/2014/main" val="2635385718"/>
                    </a:ext>
                  </a:extLst>
                </a:gridCol>
                <a:gridCol w="329184">
                  <a:extLst>
                    <a:ext uri="{9D8B030D-6E8A-4147-A177-3AD203B41FA5}">
                      <a16:colId xmlns:a16="http://schemas.microsoft.com/office/drawing/2014/main" val="777321831"/>
                    </a:ext>
                  </a:extLst>
                </a:gridCol>
                <a:gridCol w="329184">
                  <a:extLst>
                    <a:ext uri="{9D8B030D-6E8A-4147-A177-3AD203B41FA5}">
                      <a16:colId xmlns:a16="http://schemas.microsoft.com/office/drawing/2014/main" val="1984276044"/>
                    </a:ext>
                  </a:extLst>
                </a:gridCol>
                <a:gridCol w="329184">
                  <a:extLst>
                    <a:ext uri="{9D8B030D-6E8A-4147-A177-3AD203B41FA5}">
                      <a16:colId xmlns:a16="http://schemas.microsoft.com/office/drawing/2014/main" val="2798938094"/>
                    </a:ext>
                  </a:extLst>
                </a:gridCol>
                <a:gridCol w="329184">
                  <a:extLst>
                    <a:ext uri="{9D8B030D-6E8A-4147-A177-3AD203B41FA5}">
                      <a16:colId xmlns:a16="http://schemas.microsoft.com/office/drawing/2014/main" val="1069916964"/>
                    </a:ext>
                  </a:extLst>
                </a:gridCol>
                <a:gridCol w="329184">
                  <a:extLst>
                    <a:ext uri="{9D8B030D-6E8A-4147-A177-3AD203B41FA5}">
                      <a16:colId xmlns:a16="http://schemas.microsoft.com/office/drawing/2014/main" val="3475275541"/>
                    </a:ext>
                  </a:extLst>
                </a:gridCol>
                <a:gridCol w="329184">
                  <a:extLst>
                    <a:ext uri="{9D8B030D-6E8A-4147-A177-3AD203B41FA5}">
                      <a16:colId xmlns:a16="http://schemas.microsoft.com/office/drawing/2014/main" val="2745352745"/>
                    </a:ext>
                  </a:extLst>
                </a:gridCol>
                <a:gridCol w="329184">
                  <a:extLst>
                    <a:ext uri="{9D8B030D-6E8A-4147-A177-3AD203B41FA5}">
                      <a16:colId xmlns:a16="http://schemas.microsoft.com/office/drawing/2014/main" val="33324465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460243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844211217"/>
                  </a:ext>
                </a:extLst>
              </a:tr>
            </a:tbl>
          </a:graphicData>
        </a:graphic>
      </p:graphicFrame>
      <p:sp>
        <p:nvSpPr>
          <p:cNvPr id="4" name="Text Placeholder 3">
            <a:extLst>
              <a:ext uri="{FF2B5EF4-FFF2-40B4-BE49-F238E27FC236}">
                <a16:creationId xmlns:a16="http://schemas.microsoft.com/office/drawing/2014/main" id="{53AB576B-DC46-47D0-BD1F-E2241B0D079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75475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5D16-758A-460D-8EAD-FF2914C12844}"/>
              </a:ext>
            </a:extLst>
          </p:cNvPr>
          <p:cNvSpPr>
            <a:spLocks noGrp="1"/>
          </p:cNvSpPr>
          <p:nvPr>
            <p:ph type="title"/>
          </p:nvPr>
        </p:nvSpPr>
        <p:spPr/>
        <p:txBody>
          <a:bodyPr/>
          <a:lstStyle/>
          <a:p>
            <a:r>
              <a:rPr lang="en-US"/>
              <a:t>Facebook Top Posts Table ORGANIC VS PAID (DETAILED) | Emaar Misr - 6 of 20</a:t>
            </a:r>
          </a:p>
        </p:txBody>
      </p:sp>
      <p:graphicFrame>
        <p:nvGraphicFramePr>
          <p:cNvPr id="5" name="Table Placeholder 4">
            <a:extLst>
              <a:ext uri="{FF2B5EF4-FFF2-40B4-BE49-F238E27FC236}">
                <a16:creationId xmlns:a16="http://schemas.microsoft.com/office/drawing/2014/main" id="{C31557A8-2674-4C0E-90FD-18524A09316D}"/>
              </a:ext>
            </a:extLst>
          </p:cNvPr>
          <p:cNvGraphicFramePr>
            <a:graphicFrameLocks noGrp="1"/>
          </p:cNvGraphicFramePr>
          <p:nvPr>
            <p:ph type="tbl" sz="quarter" idx="13"/>
            <p:extLst>
              <p:ext uri="{D42A27DB-BD31-4B8C-83A1-F6EECF244321}">
                <p14:modId xmlns:p14="http://schemas.microsoft.com/office/powerpoint/2010/main" val="7742190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884028548"/>
                    </a:ext>
                  </a:extLst>
                </a:gridCol>
                <a:gridCol w="329184">
                  <a:extLst>
                    <a:ext uri="{9D8B030D-6E8A-4147-A177-3AD203B41FA5}">
                      <a16:colId xmlns:a16="http://schemas.microsoft.com/office/drawing/2014/main" val="2986713907"/>
                    </a:ext>
                  </a:extLst>
                </a:gridCol>
                <a:gridCol w="329184">
                  <a:extLst>
                    <a:ext uri="{9D8B030D-6E8A-4147-A177-3AD203B41FA5}">
                      <a16:colId xmlns:a16="http://schemas.microsoft.com/office/drawing/2014/main" val="1103398007"/>
                    </a:ext>
                  </a:extLst>
                </a:gridCol>
                <a:gridCol w="329184">
                  <a:extLst>
                    <a:ext uri="{9D8B030D-6E8A-4147-A177-3AD203B41FA5}">
                      <a16:colId xmlns:a16="http://schemas.microsoft.com/office/drawing/2014/main" val="3418061329"/>
                    </a:ext>
                  </a:extLst>
                </a:gridCol>
                <a:gridCol w="329184">
                  <a:extLst>
                    <a:ext uri="{9D8B030D-6E8A-4147-A177-3AD203B41FA5}">
                      <a16:colId xmlns:a16="http://schemas.microsoft.com/office/drawing/2014/main" val="2523440703"/>
                    </a:ext>
                  </a:extLst>
                </a:gridCol>
                <a:gridCol w="329184">
                  <a:extLst>
                    <a:ext uri="{9D8B030D-6E8A-4147-A177-3AD203B41FA5}">
                      <a16:colId xmlns:a16="http://schemas.microsoft.com/office/drawing/2014/main" val="2745324091"/>
                    </a:ext>
                  </a:extLst>
                </a:gridCol>
                <a:gridCol w="329184">
                  <a:extLst>
                    <a:ext uri="{9D8B030D-6E8A-4147-A177-3AD203B41FA5}">
                      <a16:colId xmlns:a16="http://schemas.microsoft.com/office/drawing/2014/main" val="2711844399"/>
                    </a:ext>
                  </a:extLst>
                </a:gridCol>
                <a:gridCol w="329184">
                  <a:extLst>
                    <a:ext uri="{9D8B030D-6E8A-4147-A177-3AD203B41FA5}">
                      <a16:colId xmlns:a16="http://schemas.microsoft.com/office/drawing/2014/main" val="3117572344"/>
                    </a:ext>
                  </a:extLst>
                </a:gridCol>
                <a:gridCol w="329184">
                  <a:extLst>
                    <a:ext uri="{9D8B030D-6E8A-4147-A177-3AD203B41FA5}">
                      <a16:colId xmlns:a16="http://schemas.microsoft.com/office/drawing/2014/main" val="2570676521"/>
                    </a:ext>
                  </a:extLst>
                </a:gridCol>
                <a:gridCol w="329184">
                  <a:extLst>
                    <a:ext uri="{9D8B030D-6E8A-4147-A177-3AD203B41FA5}">
                      <a16:colId xmlns:a16="http://schemas.microsoft.com/office/drawing/2014/main" val="1693356371"/>
                    </a:ext>
                  </a:extLst>
                </a:gridCol>
                <a:gridCol w="329184">
                  <a:extLst>
                    <a:ext uri="{9D8B030D-6E8A-4147-A177-3AD203B41FA5}">
                      <a16:colId xmlns:a16="http://schemas.microsoft.com/office/drawing/2014/main" val="4180782608"/>
                    </a:ext>
                  </a:extLst>
                </a:gridCol>
                <a:gridCol w="329184">
                  <a:extLst>
                    <a:ext uri="{9D8B030D-6E8A-4147-A177-3AD203B41FA5}">
                      <a16:colId xmlns:a16="http://schemas.microsoft.com/office/drawing/2014/main" val="950118226"/>
                    </a:ext>
                  </a:extLst>
                </a:gridCol>
                <a:gridCol w="329184">
                  <a:extLst>
                    <a:ext uri="{9D8B030D-6E8A-4147-A177-3AD203B41FA5}">
                      <a16:colId xmlns:a16="http://schemas.microsoft.com/office/drawing/2014/main" val="2332763945"/>
                    </a:ext>
                  </a:extLst>
                </a:gridCol>
                <a:gridCol w="329184">
                  <a:extLst>
                    <a:ext uri="{9D8B030D-6E8A-4147-A177-3AD203B41FA5}">
                      <a16:colId xmlns:a16="http://schemas.microsoft.com/office/drawing/2014/main" val="3902939259"/>
                    </a:ext>
                  </a:extLst>
                </a:gridCol>
                <a:gridCol w="329184">
                  <a:extLst>
                    <a:ext uri="{9D8B030D-6E8A-4147-A177-3AD203B41FA5}">
                      <a16:colId xmlns:a16="http://schemas.microsoft.com/office/drawing/2014/main" val="3614561187"/>
                    </a:ext>
                  </a:extLst>
                </a:gridCol>
                <a:gridCol w="329184">
                  <a:extLst>
                    <a:ext uri="{9D8B030D-6E8A-4147-A177-3AD203B41FA5}">
                      <a16:colId xmlns:a16="http://schemas.microsoft.com/office/drawing/2014/main" val="1805868520"/>
                    </a:ext>
                  </a:extLst>
                </a:gridCol>
                <a:gridCol w="329184">
                  <a:extLst>
                    <a:ext uri="{9D8B030D-6E8A-4147-A177-3AD203B41FA5}">
                      <a16:colId xmlns:a16="http://schemas.microsoft.com/office/drawing/2014/main" val="567172639"/>
                    </a:ext>
                  </a:extLst>
                </a:gridCol>
                <a:gridCol w="329184">
                  <a:extLst>
                    <a:ext uri="{9D8B030D-6E8A-4147-A177-3AD203B41FA5}">
                      <a16:colId xmlns:a16="http://schemas.microsoft.com/office/drawing/2014/main" val="1632133901"/>
                    </a:ext>
                  </a:extLst>
                </a:gridCol>
                <a:gridCol w="329184">
                  <a:extLst>
                    <a:ext uri="{9D8B030D-6E8A-4147-A177-3AD203B41FA5}">
                      <a16:colId xmlns:a16="http://schemas.microsoft.com/office/drawing/2014/main" val="23208852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125212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12346565"/>
                  </a:ext>
                </a:extLst>
              </a:tr>
            </a:tbl>
          </a:graphicData>
        </a:graphic>
      </p:graphicFrame>
      <p:sp>
        <p:nvSpPr>
          <p:cNvPr id="4" name="Text Placeholder 3">
            <a:extLst>
              <a:ext uri="{FF2B5EF4-FFF2-40B4-BE49-F238E27FC236}">
                <a16:creationId xmlns:a16="http://schemas.microsoft.com/office/drawing/2014/main" id="{6277C29D-988A-4BF9-BF42-E20F4FACD25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407848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1C859-A30D-450D-B2FC-6BBD0B0FD90E}"/>
              </a:ext>
            </a:extLst>
          </p:cNvPr>
          <p:cNvSpPr>
            <a:spLocks noGrp="1"/>
          </p:cNvSpPr>
          <p:nvPr>
            <p:ph type="title"/>
          </p:nvPr>
        </p:nvSpPr>
        <p:spPr/>
        <p:txBody>
          <a:bodyPr/>
          <a:lstStyle/>
          <a:p>
            <a:r>
              <a:rPr lang="en-US"/>
              <a:t>Facebook Top Posts Table ORGANIC VS PAID (DETAILED) | Emaar Misr - 7 of 20</a:t>
            </a:r>
          </a:p>
        </p:txBody>
      </p:sp>
      <p:graphicFrame>
        <p:nvGraphicFramePr>
          <p:cNvPr id="5" name="Table Placeholder 4">
            <a:extLst>
              <a:ext uri="{FF2B5EF4-FFF2-40B4-BE49-F238E27FC236}">
                <a16:creationId xmlns:a16="http://schemas.microsoft.com/office/drawing/2014/main" id="{C74731F2-2C94-40C9-AE44-1DE979AC3E2B}"/>
              </a:ext>
            </a:extLst>
          </p:cNvPr>
          <p:cNvGraphicFramePr>
            <a:graphicFrameLocks noGrp="1"/>
          </p:cNvGraphicFramePr>
          <p:nvPr>
            <p:ph type="tbl" sz="quarter" idx="13"/>
            <p:extLst>
              <p:ext uri="{D42A27DB-BD31-4B8C-83A1-F6EECF244321}">
                <p14:modId xmlns:p14="http://schemas.microsoft.com/office/powerpoint/2010/main" val="39497074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181339535"/>
                    </a:ext>
                  </a:extLst>
                </a:gridCol>
                <a:gridCol w="329184">
                  <a:extLst>
                    <a:ext uri="{9D8B030D-6E8A-4147-A177-3AD203B41FA5}">
                      <a16:colId xmlns:a16="http://schemas.microsoft.com/office/drawing/2014/main" val="3512745377"/>
                    </a:ext>
                  </a:extLst>
                </a:gridCol>
                <a:gridCol w="329184">
                  <a:extLst>
                    <a:ext uri="{9D8B030D-6E8A-4147-A177-3AD203B41FA5}">
                      <a16:colId xmlns:a16="http://schemas.microsoft.com/office/drawing/2014/main" val="1610020399"/>
                    </a:ext>
                  </a:extLst>
                </a:gridCol>
                <a:gridCol w="329184">
                  <a:extLst>
                    <a:ext uri="{9D8B030D-6E8A-4147-A177-3AD203B41FA5}">
                      <a16:colId xmlns:a16="http://schemas.microsoft.com/office/drawing/2014/main" val="538032456"/>
                    </a:ext>
                  </a:extLst>
                </a:gridCol>
                <a:gridCol w="329184">
                  <a:extLst>
                    <a:ext uri="{9D8B030D-6E8A-4147-A177-3AD203B41FA5}">
                      <a16:colId xmlns:a16="http://schemas.microsoft.com/office/drawing/2014/main" val="2979025273"/>
                    </a:ext>
                  </a:extLst>
                </a:gridCol>
                <a:gridCol w="329184">
                  <a:extLst>
                    <a:ext uri="{9D8B030D-6E8A-4147-A177-3AD203B41FA5}">
                      <a16:colId xmlns:a16="http://schemas.microsoft.com/office/drawing/2014/main" val="3825967177"/>
                    </a:ext>
                  </a:extLst>
                </a:gridCol>
                <a:gridCol w="329184">
                  <a:extLst>
                    <a:ext uri="{9D8B030D-6E8A-4147-A177-3AD203B41FA5}">
                      <a16:colId xmlns:a16="http://schemas.microsoft.com/office/drawing/2014/main" val="4075478066"/>
                    </a:ext>
                  </a:extLst>
                </a:gridCol>
                <a:gridCol w="329184">
                  <a:extLst>
                    <a:ext uri="{9D8B030D-6E8A-4147-A177-3AD203B41FA5}">
                      <a16:colId xmlns:a16="http://schemas.microsoft.com/office/drawing/2014/main" val="2152204542"/>
                    </a:ext>
                  </a:extLst>
                </a:gridCol>
                <a:gridCol w="329184">
                  <a:extLst>
                    <a:ext uri="{9D8B030D-6E8A-4147-A177-3AD203B41FA5}">
                      <a16:colId xmlns:a16="http://schemas.microsoft.com/office/drawing/2014/main" val="3879577900"/>
                    </a:ext>
                  </a:extLst>
                </a:gridCol>
                <a:gridCol w="329184">
                  <a:extLst>
                    <a:ext uri="{9D8B030D-6E8A-4147-A177-3AD203B41FA5}">
                      <a16:colId xmlns:a16="http://schemas.microsoft.com/office/drawing/2014/main" val="2545051064"/>
                    </a:ext>
                  </a:extLst>
                </a:gridCol>
                <a:gridCol w="329184">
                  <a:extLst>
                    <a:ext uri="{9D8B030D-6E8A-4147-A177-3AD203B41FA5}">
                      <a16:colId xmlns:a16="http://schemas.microsoft.com/office/drawing/2014/main" val="1870347675"/>
                    </a:ext>
                  </a:extLst>
                </a:gridCol>
                <a:gridCol w="329184">
                  <a:extLst>
                    <a:ext uri="{9D8B030D-6E8A-4147-A177-3AD203B41FA5}">
                      <a16:colId xmlns:a16="http://schemas.microsoft.com/office/drawing/2014/main" val="3030511744"/>
                    </a:ext>
                  </a:extLst>
                </a:gridCol>
                <a:gridCol w="329184">
                  <a:extLst>
                    <a:ext uri="{9D8B030D-6E8A-4147-A177-3AD203B41FA5}">
                      <a16:colId xmlns:a16="http://schemas.microsoft.com/office/drawing/2014/main" val="4286770192"/>
                    </a:ext>
                  </a:extLst>
                </a:gridCol>
                <a:gridCol w="329184">
                  <a:extLst>
                    <a:ext uri="{9D8B030D-6E8A-4147-A177-3AD203B41FA5}">
                      <a16:colId xmlns:a16="http://schemas.microsoft.com/office/drawing/2014/main" val="653581912"/>
                    </a:ext>
                  </a:extLst>
                </a:gridCol>
                <a:gridCol w="329184">
                  <a:extLst>
                    <a:ext uri="{9D8B030D-6E8A-4147-A177-3AD203B41FA5}">
                      <a16:colId xmlns:a16="http://schemas.microsoft.com/office/drawing/2014/main" val="2943916158"/>
                    </a:ext>
                  </a:extLst>
                </a:gridCol>
                <a:gridCol w="329184">
                  <a:extLst>
                    <a:ext uri="{9D8B030D-6E8A-4147-A177-3AD203B41FA5}">
                      <a16:colId xmlns:a16="http://schemas.microsoft.com/office/drawing/2014/main" val="536764786"/>
                    </a:ext>
                  </a:extLst>
                </a:gridCol>
                <a:gridCol w="329184">
                  <a:extLst>
                    <a:ext uri="{9D8B030D-6E8A-4147-A177-3AD203B41FA5}">
                      <a16:colId xmlns:a16="http://schemas.microsoft.com/office/drawing/2014/main" val="1138733956"/>
                    </a:ext>
                  </a:extLst>
                </a:gridCol>
                <a:gridCol w="329184">
                  <a:extLst>
                    <a:ext uri="{9D8B030D-6E8A-4147-A177-3AD203B41FA5}">
                      <a16:colId xmlns:a16="http://schemas.microsoft.com/office/drawing/2014/main" val="3198747850"/>
                    </a:ext>
                  </a:extLst>
                </a:gridCol>
                <a:gridCol w="329184">
                  <a:extLst>
                    <a:ext uri="{9D8B030D-6E8A-4147-A177-3AD203B41FA5}">
                      <a16:colId xmlns:a16="http://schemas.microsoft.com/office/drawing/2014/main" val="20108067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177482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09500785"/>
                  </a:ext>
                </a:extLst>
              </a:tr>
            </a:tbl>
          </a:graphicData>
        </a:graphic>
      </p:graphicFrame>
      <p:sp>
        <p:nvSpPr>
          <p:cNvPr id="4" name="Text Placeholder 3">
            <a:extLst>
              <a:ext uri="{FF2B5EF4-FFF2-40B4-BE49-F238E27FC236}">
                <a16:creationId xmlns:a16="http://schemas.microsoft.com/office/drawing/2014/main" id="{CFC4A9EA-0FF1-42E9-B47A-898646C649B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0018115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6A5E-67F9-4A34-B040-60E26338D8B3}"/>
              </a:ext>
            </a:extLst>
          </p:cNvPr>
          <p:cNvSpPr>
            <a:spLocks noGrp="1"/>
          </p:cNvSpPr>
          <p:nvPr>
            <p:ph type="title"/>
          </p:nvPr>
        </p:nvSpPr>
        <p:spPr/>
        <p:txBody>
          <a:bodyPr/>
          <a:lstStyle/>
          <a:p>
            <a:r>
              <a:rPr lang="en-US"/>
              <a:t>Facebook Top Posts Table ORGANIC VS PAID (DETAILED) | Emaar Misr - 8 of 20</a:t>
            </a:r>
          </a:p>
        </p:txBody>
      </p:sp>
      <p:graphicFrame>
        <p:nvGraphicFramePr>
          <p:cNvPr id="5" name="Table Placeholder 4">
            <a:extLst>
              <a:ext uri="{FF2B5EF4-FFF2-40B4-BE49-F238E27FC236}">
                <a16:creationId xmlns:a16="http://schemas.microsoft.com/office/drawing/2014/main" id="{CACD2A2F-E799-48BA-B456-44FDDB9933FA}"/>
              </a:ext>
            </a:extLst>
          </p:cNvPr>
          <p:cNvGraphicFramePr>
            <a:graphicFrameLocks noGrp="1"/>
          </p:cNvGraphicFramePr>
          <p:nvPr>
            <p:ph type="tbl" sz="quarter" idx="13"/>
            <p:extLst>
              <p:ext uri="{D42A27DB-BD31-4B8C-83A1-F6EECF244321}">
                <p14:modId xmlns:p14="http://schemas.microsoft.com/office/powerpoint/2010/main" val="2156233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651485745"/>
                    </a:ext>
                  </a:extLst>
                </a:gridCol>
                <a:gridCol w="329184">
                  <a:extLst>
                    <a:ext uri="{9D8B030D-6E8A-4147-A177-3AD203B41FA5}">
                      <a16:colId xmlns:a16="http://schemas.microsoft.com/office/drawing/2014/main" val="2566051760"/>
                    </a:ext>
                  </a:extLst>
                </a:gridCol>
                <a:gridCol w="329184">
                  <a:extLst>
                    <a:ext uri="{9D8B030D-6E8A-4147-A177-3AD203B41FA5}">
                      <a16:colId xmlns:a16="http://schemas.microsoft.com/office/drawing/2014/main" val="3679159906"/>
                    </a:ext>
                  </a:extLst>
                </a:gridCol>
                <a:gridCol w="329184">
                  <a:extLst>
                    <a:ext uri="{9D8B030D-6E8A-4147-A177-3AD203B41FA5}">
                      <a16:colId xmlns:a16="http://schemas.microsoft.com/office/drawing/2014/main" val="3505224230"/>
                    </a:ext>
                  </a:extLst>
                </a:gridCol>
                <a:gridCol w="329184">
                  <a:extLst>
                    <a:ext uri="{9D8B030D-6E8A-4147-A177-3AD203B41FA5}">
                      <a16:colId xmlns:a16="http://schemas.microsoft.com/office/drawing/2014/main" val="2163422018"/>
                    </a:ext>
                  </a:extLst>
                </a:gridCol>
                <a:gridCol w="329184">
                  <a:extLst>
                    <a:ext uri="{9D8B030D-6E8A-4147-A177-3AD203B41FA5}">
                      <a16:colId xmlns:a16="http://schemas.microsoft.com/office/drawing/2014/main" val="2482127777"/>
                    </a:ext>
                  </a:extLst>
                </a:gridCol>
                <a:gridCol w="329184">
                  <a:extLst>
                    <a:ext uri="{9D8B030D-6E8A-4147-A177-3AD203B41FA5}">
                      <a16:colId xmlns:a16="http://schemas.microsoft.com/office/drawing/2014/main" val="2782140887"/>
                    </a:ext>
                  </a:extLst>
                </a:gridCol>
                <a:gridCol w="329184">
                  <a:extLst>
                    <a:ext uri="{9D8B030D-6E8A-4147-A177-3AD203B41FA5}">
                      <a16:colId xmlns:a16="http://schemas.microsoft.com/office/drawing/2014/main" val="3689864341"/>
                    </a:ext>
                  </a:extLst>
                </a:gridCol>
                <a:gridCol w="329184">
                  <a:extLst>
                    <a:ext uri="{9D8B030D-6E8A-4147-A177-3AD203B41FA5}">
                      <a16:colId xmlns:a16="http://schemas.microsoft.com/office/drawing/2014/main" val="4006614259"/>
                    </a:ext>
                  </a:extLst>
                </a:gridCol>
                <a:gridCol w="329184">
                  <a:extLst>
                    <a:ext uri="{9D8B030D-6E8A-4147-A177-3AD203B41FA5}">
                      <a16:colId xmlns:a16="http://schemas.microsoft.com/office/drawing/2014/main" val="3450054179"/>
                    </a:ext>
                  </a:extLst>
                </a:gridCol>
                <a:gridCol w="329184">
                  <a:extLst>
                    <a:ext uri="{9D8B030D-6E8A-4147-A177-3AD203B41FA5}">
                      <a16:colId xmlns:a16="http://schemas.microsoft.com/office/drawing/2014/main" val="4204349757"/>
                    </a:ext>
                  </a:extLst>
                </a:gridCol>
                <a:gridCol w="329184">
                  <a:extLst>
                    <a:ext uri="{9D8B030D-6E8A-4147-A177-3AD203B41FA5}">
                      <a16:colId xmlns:a16="http://schemas.microsoft.com/office/drawing/2014/main" val="3225422097"/>
                    </a:ext>
                  </a:extLst>
                </a:gridCol>
                <a:gridCol w="329184">
                  <a:extLst>
                    <a:ext uri="{9D8B030D-6E8A-4147-A177-3AD203B41FA5}">
                      <a16:colId xmlns:a16="http://schemas.microsoft.com/office/drawing/2014/main" val="1512508722"/>
                    </a:ext>
                  </a:extLst>
                </a:gridCol>
                <a:gridCol w="329184">
                  <a:extLst>
                    <a:ext uri="{9D8B030D-6E8A-4147-A177-3AD203B41FA5}">
                      <a16:colId xmlns:a16="http://schemas.microsoft.com/office/drawing/2014/main" val="348689142"/>
                    </a:ext>
                  </a:extLst>
                </a:gridCol>
                <a:gridCol w="329184">
                  <a:extLst>
                    <a:ext uri="{9D8B030D-6E8A-4147-A177-3AD203B41FA5}">
                      <a16:colId xmlns:a16="http://schemas.microsoft.com/office/drawing/2014/main" val="28700839"/>
                    </a:ext>
                  </a:extLst>
                </a:gridCol>
                <a:gridCol w="329184">
                  <a:extLst>
                    <a:ext uri="{9D8B030D-6E8A-4147-A177-3AD203B41FA5}">
                      <a16:colId xmlns:a16="http://schemas.microsoft.com/office/drawing/2014/main" val="3267320889"/>
                    </a:ext>
                  </a:extLst>
                </a:gridCol>
                <a:gridCol w="329184">
                  <a:extLst>
                    <a:ext uri="{9D8B030D-6E8A-4147-A177-3AD203B41FA5}">
                      <a16:colId xmlns:a16="http://schemas.microsoft.com/office/drawing/2014/main" val="3808233538"/>
                    </a:ext>
                  </a:extLst>
                </a:gridCol>
                <a:gridCol w="329184">
                  <a:extLst>
                    <a:ext uri="{9D8B030D-6E8A-4147-A177-3AD203B41FA5}">
                      <a16:colId xmlns:a16="http://schemas.microsoft.com/office/drawing/2014/main" val="3596026151"/>
                    </a:ext>
                  </a:extLst>
                </a:gridCol>
                <a:gridCol w="329184">
                  <a:extLst>
                    <a:ext uri="{9D8B030D-6E8A-4147-A177-3AD203B41FA5}">
                      <a16:colId xmlns:a16="http://schemas.microsoft.com/office/drawing/2014/main" val="27702398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500169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51822325"/>
                  </a:ext>
                </a:extLst>
              </a:tr>
            </a:tbl>
          </a:graphicData>
        </a:graphic>
      </p:graphicFrame>
      <p:sp>
        <p:nvSpPr>
          <p:cNvPr id="4" name="Text Placeholder 3">
            <a:extLst>
              <a:ext uri="{FF2B5EF4-FFF2-40B4-BE49-F238E27FC236}">
                <a16:creationId xmlns:a16="http://schemas.microsoft.com/office/drawing/2014/main" id="{398BB2E0-9097-45ED-84C3-A3FB200D1F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225260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E767-D826-48E5-9929-B49B974665C6}"/>
              </a:ext>
            </a:extLst>
          </p:cNvPr>
          <p:cNvSpPr>
            <a:spLocks noGrp="1"/>
          </p:cNvSpPr>
          <p:nvPr>
            <p:ph type="title"/>
          </p:nvPr>
        </p:nvSpPr>
        <p:spPr/>
        <p:txBody>
          <a:bodyPr/>
          <a:lstStyle/>
          <a:p>
            <a:r>
              <a:rPr lang="en-US"/>
              <a:t>Facebook Top Posts Table ORGANIC VS PAID (DETAILED) | Emaar Misr - 9 of 20</a:t>
            </a:r>
          </a:p>
        </p:txBody>
      </p:sp>
      <p:graphicFrame>
        <p:nvGraphicFramePr>
          <p:cNvPr id="5" name="Table Placeholder 4">
            <a:extLst>
              <a:ext uri="{FF2B5EF4-FFF2-40B4-BE49-F238E27FC236}">
                <a16:creationId xmlns:a16="http://schemas.microsoft.com/office/drawing/2014/main" id="{4762A251-13AE-4784-A100-B77623E732D7}"/>
              </a:ext>
            </a:extLst>
          </p:cNvPr>
          <p:cNvGraphicFramePr>
            <a:graphicFrameLocks noGrp="1"/>
          </p:cNvGraphicFramePr>
          <p:nvPr>
            <p:ph type="tbl" sz="quarter" idx="13"/>
            <p:extLst>
              <p:ext uri="{D42A27DB-BD31-4B8C-83A1-F6EECF244321}">
                <p14:modId xmlns:p14="http://schemas.microsoft.com/office/powerpoint/2010/main" val="22152400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244454544"/>
                    </a:ext>
                  </a:extLst>
                </a:gridCol>
                <a:gridCol w="329184">
                  <a:extLst>
                    <a:ext uri="{9D8B030D-6E8A-4147-A177-3AD203B41FA5}">
                      <a16:colId xmlns:a16="http://schemas.microsoft.com/office/drawing/2014/main" val="3678986749"/>
                    </a:ext>
                  </a:extLst>
                </a:gridCol>
                <a:gridCol w="329184">
                  <a:extLst>
                    <a:ext uri="{9D8B030D-6E8A-4147-A177-3AD203B41FA5}">
                      <a16:colId xmlns:a16="http://schemas.microsoft.com/office/drawing/2014/main" val="1364685322"/>
                    </a:ext>
                  </a:extLst>
                </a:gridCol>
                <a:gridCol w="329184">
                  <a:extLst>
                    <a:ext uri="{9D8B030D-6E8A-4147-A177-3AD203B41FA5}">
                      <a16:colId xmlns:a16="http://schemas.microsoft.com/office/drawing/2014/main" val="3821503609"/>
                    </a:ext>
                  </a:extLst>
                </a:gridCol>
                <a:gridCol w="329184">
                  <a:extLst>
                    <a:ext uri="{9D8B030D-6E8A-4147-A177-3AD203B41FA5}">
                      <a16:colId xmlns:a16="http://schemas.microsoft.com/office/drawing/2014/main" val="2390971744"/>
                    </a:ext>
                  </a:extLst>
                </a:gridCol>
                <a:gridCol w="329184">
                  <a:extLst>
                    <a:ext uri="{9D8B030D-6E8A-4147-A177-3AD203B41FA5}">
                      <a16:colId xmlns:a16="http://schemas.microsoft.com/office/drawing/2014/main" val="478884545"/>
                    </a:ext>
                  </a:extLst>
                </a:gridCol>
                <a:gridCol w="329184">
                  <a:extLst>
                    <a:ext uri="{9D8B030D-6E8A-4147-A177-3AD203B41FA5}">
                      <a16:colId xmlns:a16="http://schemas.microsoft.com/office/drawing/2014/main" val="199921151"/>
                    </a:ext>
                  </a:extLst>
                </a:gridCol>
                <a:gridCol w="329184">
                  <a:extLst>
                    <a:ext uri="{9D8B030D-6E8A-4147-A177-3AD203B41FA5}">
                      <a16:colId xmlns:a16="http://schemas.microsoft.com/office/drawing/2014/main" val="2236879226"/>
                    </a:ext>
                  </a:extLst>
                </a:gridCol>
                <a:gridCol w="329184">
                  <a:extLst>
                    <a:ext uri="{9D8B030D-6E8A-4147-A177-3AD203B41FA5}">
                      <a16:colId xmlns:a16="http://schemas.microsoft.com/office/drawing/2014/main" val="1326760583"/>
                    </a:ext>
                  </a:extLst>
                </a:gridCol>
                <a:gridCol w="329184">
                  <a:extLst>
                    <a:ext uri="{9D8B030D-6E8A-4147-A177-3AD203B41FA5}">
                      <a16:colId xmlns:a16="http://schemas.microsoft.com/office/drawing/2014/main" val="3728732455"/>
                    </a:ext>
                  </a:extLst>
                </a:gridCol>
                <a:gridCol w="329184">
                  <a:extLst>
                    <a:ext uri="{9D8B030D-6E8A-4147-A177-3AD203B41FA5}">
                      <a16:colId xmlns:a16="http://schemas.microsoft.com/office/drawing/2014/main" val="4048321204"/>
                    </a:ext>
                  </a:extLst>
                </a:gridCol>
                <a:gridCol w="329184">
                  <a:extLst>
                    <a:ext uri="{9D8B030D-6E8A-4147-A177-3AD203B41FA5}">
                      <a16:colId xmlns:a16="http://schemas.microsoft.com/office/drawing/2014/main" val="996487466"/>
                    </a:ext>
                  </a:extLst>
                </a:gridCol>
                <a:gridCol w="329184">
                  <a:extLst>
                    <a:ext uri="{9D8B030D-6E8A-4147-A177-3AD203B41FA5}">
                      <a16:colId xmlns:a16="http://schemas.microsoft.com/office/drawing/2014/main" val="4185565295"/>
                    </a:ext>
                  </a:extLst>
                </a:gridCol>
                <a:gridCol w="329184">
                  <a:extLst>
                    <a:ext uri="{9D8B030D-6E8A-4147-A177-3AD203B41FA5}">
                      <a16:colId xmlns:a16="http://schemas.microsoft.com/office/drawing/2014/main" val="2273292416"/>
                    </a:ext>
                  </a:extLst>
                </a:gridCol>
                <a:gridCol w="329184">
                  <a:extLst>
                    <a:ext uri="{9D8B030D-6E8A-4147-A177-3AD203B41FA5}">
                      <a16:colId xmlns:a16="http://schemas.microsoft.com/office/drawing/2014/main" val="125865298"/>
                    </a:ext>
                  </a:extLst>
                </a:gridCol>
                <a:gridCol w="329184">
                  <a:extLst>
                    <a:ext uri="{9D8B030D-6E8A-4147-A177-3AD203B41FA5}">
                      <a16:colId xmlns:a16="http://schemas.microsoft.com/office/drawing/2014/main" val="222611934"/>
                    </a:ext>
                  </a:extLst>
                </a:gridCol>
                <a:gridCol w="329184">
                  <a:extLst>
                    <a:ext uri="{9D8B030D-6E8A-4147-A177-3AD203B41FA5}">
                      <a16:colId xmlns:a16="http://schemas.microsoft.com/office/drawing/2014/main" val="2135541040"/>
                    </a:ext>
                  </a:extLst>
                </a:gridCol>
                <a:gridCol w="329184">
                  <a:extLst>
                    <a:ext uri="{9D8B030D-6E8A-4147-A177-3AD203B41FA5}">
                      <a16:colId xmlns:a16="http://schemas.microsoft.com/office/drawing/2014/main" val="4154504770"/>
                    </a:ext>
                  </a:extLst>
                </a:gridCol>
                <a:gridCol w="329184">
                  <a:extLst>
                    <a:ext uri="{9D8B030D-6E8A-4147-A177-3AD203B41FA5}">
                      <a16:colId xmlns:a16="http://schemas.microsoft.com/office/drawing/2014/main" val="18138533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437668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78439468"/>
                  </a:ext>
                </a:extLst>
              </a:tr>
            </a:tbl>
          </a:graphicData>
        </a:graphic>
      </p:graphicFrame>
      <p:sp>
        <p:nvSpPr>
          <p:cNvPr id="4" name="Text Placeholder 3">
            <a:extLst>
              <a:ext uri="{FF2B5EF4-FFF2-40B4-BE49-F238E27FC236}">
                <a16:creationId xmlns:a16="http://schemas.microsoft.com/office/drawing/2014/main" id="{7825B0D5-B0D0-48AB-AEA7-DBBBDA26F1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5650481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BCC1-417B-42B9-81AF-94E07A67B189}"/>
              </a:ext>
            </a:extLst>
          </p:cNvPr>
          <p:cNvSpPr>
            <a:spLocks noGrp="1"/>
          </p:cNvSpPr>
          <p:nvPr>
            <p:ph type="title"/>
          </p:nvPr>
        </p:nvSpPr>
        <p:spPr/>
        <p:txBody>
          <a:bodyPr/>
          <a:lstStyle/>
          <a:p>
            <a:r>
              <a:rPr lang="en-US"/>
              <a:t>Facebook Top Posts Table ORGANIC VS PAID (DETAILED) | Emaar Misr - 10 of 20</a:t>
            </a:r>
          </a:p>
        </p:txBody>
      </p:sp>
      <p:graphicFrame>
        <p:nvGraphicFramePr>
          <p:cNvPr id="5" name="Table Placeholder 4">
            <a:extLst>
              <a:ext uri="{FF2B5EF4-FFF2-40B4-BE49-F238E27FC236}">
                <a16:creationId xmlns:a16="http://schemas.microsoft.com/office/drawing/2014/main" id="{62177FFC-4419-40F9-B134-88E238E37807}"/>
              </a:ext>
            </a:extLst>
          </p:cNvPr>
          <p:cNvGraphicFramePr>
            <a:graphicFrameLocks noGrp="1"/>
          </p:cNvGraphicFramePr>
          <p:nvPr>
            <p:ph type="tbl" sz="quarter" idx="13"/>
            <p:extLst>
              <p:ext uri="{D42A27DB-BD31-4B8C-83A1-F6EECF244321}">
                <p14:modId xmlns:p14="http://schemas.microsoft.com/office/powerpoint/2010/main" val="9496372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788013473"/>
                    </a:ext>
                  </a:extLst>
                </a:gridCol>
                <a:gridCol w="329184">
                  <a:extLst>
                    <a:ext uri="{9D8B030D-6E8A-4147-A177-3AD203B41FA5}">
                      <a16:colId xmlns:a16="http://schemas.microsoft.com/office/drawing/2014/main" val="3607938890"/>
                    </a:ext>
                  </a:extLst>
                </a:gridCol>
                <a:gridCol w="329184">
                  <a:extLst>
                    <a:ext uri="{9D8B030D-6E8A-4147-A177-3AD203B41FA5}">
                      <a16:colId xmlns:a16="http://schemas.microsoft.com/office/drawing/2014/main" val="270692487"/>
                    </a:ext>
                  </a:extLst>
                </a:gridCol>
                <a:gridCol w="329184">
                  <a:extLst>
                    <a:ext uri="{9D8B030D-6E8A-4147-A177-3AD203B41FA5}">
                      <a16:colId xmlns:a16="http://schemas.microsoft.com/office/drawing/2014/main" val="119042408"/>
                    </a:ext>
                  </a:extLst>
                </a:gridCol>
                <a:gridCol w="329184">
                  <a:extLst>
                    <a:ext uri="{9D8B030D-6E8A-4147-A177-3AD203B41FA5}">
                      <a16:colId xmlns:a16="http://schemas.microsoft.com/office/drawing/2014/main" val="2859251838"/>
                    </a:ext>
                  </a:extLst>
                </a:gridCol>
                <a:gridCol w="329184">
                  <a:extLst>
                    <a:ext uri="{9D8B030D-6E8A-4147-A177-3AD203B41FA5}">
                      <a16:colId xmlns:a16="http://schemas.microsoft.com/office/drawing/2014/main" val="3582302130"/>
                    </a:ext>
                  </a:extLst>
                </a:gridCol>
                <a:gridCol w="329184">
                  <a:extLst>
                    <a:ext uri="{9D8B030D-6E8A-4147-A177-3AD203B41FA5}">
                      <a16:colId xmlns:a16="http://schemas.microsoft.com/office/drawing/2014/main" val="4151575946"/>
                    </a:ext>
                  </a:extLst>
                </a:gridCol>
                <a:gridCol w="329184">
                  <a:extLst>
                    <a:ext uri="{9D8B030D-6E8A-4147-A177-3AD203B41FA5}">
                      <a16:colId xmlns:a16="http://schemas.microsoft.com/office/drawing/2014/main" val="3012264474"/>
                    </a:ext>
                  </a:extLst>
                </a:gridCol>
                <a:gridCol w="329184">
                  <a:extLst>
                    <a:ext uri="{9D8B030D-6E8A-4147-A177-3AD203B41FA5}">
                      <a16:colId xmlns:a16="http://schemas.microsoft.com/office/drawing/2014/main" val="1685573996"/>
                    </a:ext>
                  </a:extLst>
                </a:gridCol>
                <a:gridCol w="329184">
                  <a:extLst>
                    <a:ext uri="{9D8B030D-6E8A-4147-A177-3AD203B41FA5}">
                      <a16:colId xmlns:a16="http://schemas.microsoft.com/office/drawing/2014/main" val="1826515775"/>
                    </a:ext>
                  </a:extLst>
                </a:gridCol>
                <a:gridCol w="329184">
                  <a:extLst>
                    <a:ext uri="{9D8B030D-6E8A-4147-A177-3AD203B41FA5}">
                      <a16:colId xmlns:a16="http://schemas.microsoft.com/office/drawing/2014/main" val="2791278729"/>
                    </a:ext>
                  </a:extLst>
                </a:gridCol>
                <a:gridCol w="329184">
                  <a:extLst>
                    <a:ext uri="{9D8B030D-6E8A-4147-A177-3AD203B41FA5}">
                      <a16:colId xmlns:a16="http://schemas.microsoft.com/office/drawing/2014/main" val="3172720973"/>
                    </a:ext>
                  </a:extLst>
                </a:gridCol>
                <a:gridCol w="329184">
                  <a:extLst>
                    <a:ext uri="{9D8B030D-6E8A-4147-A177-3AD203B41FA5}">
                      <a16:colId xmlns:a16="http://schemas.microsoft.com/office/drawing/2014/main" val="904297631"/>
                    </a:ext>
                  </a:extLst>
                </a:gridCol>
                <a:gridCol w="329184">
                  <a:extLst>
                    <a:ext uri="{9D8B030D-6E8A-4147-A177-3AD203B41FA5}">
                      <a16:colId xmlns:a16="http://schemas.microsoft.com/office/drawing/2014/main" val="1869157107"/>
                    </a:ext>
                  </a:extLst>
                </a:gridCol>
                <a:gridCol w="329184">
                  <a:extLst>
                    <a:ext uri="{9D8B030D-6E8A-4147-A177-3AD203B41FA5}">
                      <a16:colId xmlns:a16="http://schemas.microsoft.com/office/drawing/2014/main" val="764167028"/>
                    </a:ext>
                  </a:extLst>
                </a:gridCol>
                <a:gridCol w="329184">
                  <a:extLst>
                    <a:ext uri="{9D8B030D-6E8A-4147-A177-3AD203B41FA5}">
                      <a16:colId xmlns:a16="http://schemas.microsoft.com/office/drawing/2014/main" val="4171247569"/>
                    </a:ext>
                  </a:extLst>
                </a:gridCol>
                <a:gridCol w="329184">
                  <a:extLst>
                    <a:ext uri="{9D8B030D-6E8A-4147-A177-3AD203B41FA5}">
                      <a16:colId xmlns:a16="http://schemas.microsoft.com/office/drawing/2014/main" val="4048336193"/>
                    </a:ext>
                  </a:extLst>
                </a:gridCol>
                <a:gridCol w="329184">
                  <a:extLst>
                    <a:ext uri="{9D8B030D-6E8A-4147-A177-3AD203B41FA5}">
                      <a16:colId xmlns:a16="http://schemas.microsoft.com/office/drawing/2014/main" val="1815978050"/>
                    </a:ext>
                  </a:extLst>
                </a:gridCol>
                <a:gridCol w="329184">
                  <a:extLst>
                    <a:ext uri="{9D8B030D-6E8A-4147-A177-3AD203B41FA5}">
                      <a16:colId xmlns:a16="http://schemas.microsoft.com/office/drawing/2014/main" val="1133011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795452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79346484"/>
                  </a:ext>
                </a:extLst>
              </a:tr>
            </a:tbl>
          </a:graphicData>
        </a:graphic>
      </p:graphicFrame>
      <p:sp>
        <p:nvSpPr>
          <p:cNvPr id="4" name="Text Placeholder 3">
            <a:extLst>
              <a:ext uri="{FF2B5EF4-FFF2-40B4-BE49-F238E27FC236}">
                <a16:creationId xmlns:a16="http://schemas.microsoft.com/office/drawing/2014/main" id="{7F407624-E9EB-47C3-839A-716C5DDF89A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856561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959D-E88E-4D90-9525-22217010527D}"/>
              </a:ext>
            </a:extLst>
          </p:cNvPr>
          <p:cNvSpPr>
            <a:spLocks noGrp="1"/>
          </p:cNvSpPr>
          <p:nvPr>
            <p:ph type="title"/>
          </p:nvPr>
        </p:nvSpPr>
        <p:spPr/>
        <p:txBody>
          <a:bodyPr/>
          <a:lstStyle/>
          <a:p>
            <a:r>
              <a:rPr lang="en-US"/>
              <a:t>Facebook Top Posts Table ORGANIC VS PAID (DETAILED) | Emaar Misr - 11 of 20</a:t>
            </a:r>
          </a:p>
        </p:txBody>
      </p:sp>
      <p:graphicFrame>
        <p:nvGraphicFramePr>
          <p:cNvPr id="5" name="Table Placeholder 4">
            <a:extLst>
              <a:ext uri="{FF2B5EF4-FFF2-40B4-BE49-F238E27FC236}">
                <a16:creationId xmlns:a16="http://schemas.microsoft.com/office/drawing/2014/main" id="{4B99CF00-BDFC-4F67-999E-C39FA7FDD3C2}"/>
              </a:ext>
            </a:extLst>
          </p:cNvPr>
          <p:cNvGraphicFramePr>
            <a:graphicFrameLocks noGrp="1"/>
          </p:cNvGraphicFramePr>
          <p:nvPr>
            <p:ph type="tbl" sz="quarter" idx="13"/>
            <p:extLst>
              <p:ext uri="{D42A27DB-BD31-4B8C-83A1-F6EECF244321}">
                <p14:modId xmlns:p14="http://schemas.microsoft.com/office/powerpoint/2010/main" val="10313464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161827209"/>
                    </a:ext>
                  </a:extLst>
                </a:gridCol>
                <a:gridCol w="329184">
                  <a:extLst>
                    <a:ext uri="{9D8B030D-6E8A-4147-A177-3AD203B41FA5}">
                      <a16:colId xmlns:a16="http://schemas.microsoft.com/office/drawing/2014/main" val="276636848"/>
                    </a:ext>
                  </a:extLst>
                </a:gridCol>
                <a:gridCol w="329184">
                  <a:extLst>
                    <a:ext uri="{9D8B030D-6E8A-4147-A177-3AD203B41FA5}">
                      <a16:colId xmlns:a16="http://schemas.microsoft.com/office/drawing/2014/main" val="3528313690"/>
                    </a:ext>
                  </a:extLst>
                </a:gridCol>
                <a:gridCol w="329184">
                  <a:extLst>
                    <a:ext uri="{9D8B030D-6E8A-4147-A177-3AD203B41FA5}">
                      <a16:colId xmlns:a16="http://schemas.microsoft.com/office/drawing/2014/main" val="3974769967"/>
                    </a:ext>
                  </a:extLst>
                </a:gridCol>
                <a:gridCol w="329184">
                  <a:extLst>
                    <a:ext uri="{9D8B030D-6E8A-4147-A177-3AD203B41FA5}">
                      <a16:colId xmlns:a16="http://schemas.microsoft.com/office/drawing/2014/main" val="102932948"/>
                    </a:ext>
                  </a:extLst>
                </a:gridCol>
                <a:gridCol w="329184">
                  <a:extLst>
                    <a:ext uri="{9D8B030D-6E8A-4147-A177-3AD203B41FA5}">
                      <a16:colId xmlns:a16="http://schemas.microsoft.com/office/drawing/2014/main" val="2338251084"/>
                    </a:ext>
                  </a:extLst>
                </a:gridCol>
                <a:gridCol w="329184">
                  <a:extLst>
                    <a:ext uri="{9D8B030D-6E8A-4147-A177-3AD203B41FA5}">
                      <a16:colId xmlns:a16="http://schemas.microsoft.com/office/drawing/2014/main" val="3915604263"/>
                    </a:ext>
                  </a:extLst>
                </a:gridCol>
                <a:gridCol w="329184">
                  <a:extLst>
                    <a:ext uri="{9D8B030D-6E8A-4147-A177-3AD203B41FA5}">
                      <a16:colId xmlns:a16="http://schemas.microsoft.com/office/drawing/2014/main" val="229159916"/>
                    </a:ext>
                  </a:extLst>
                </a:gridCol>
                <a:gridCol w="329184">
                  <a:extLst>
                    <a:ext uri="{9D8B030D-6E8A-4147-A177-3AD203B41FA5}">
                      <a16:colId xmlns:a16="http://schemas.microsoft.com/office/drawing/2014/main" val="149728367"/>
                    </a:ext>
                  </a:extLst>
                </a:gridCol>
                <a:gridCol w="329184">
                  <a:extLst>
                    <a:ext uri="{9D8B030D-6E8A-4147-A177-3AD203B41FA5}">
                      <a16:colId xmlns:a16="http://schemas.microsoft.com/office/drawing/2014/main" val="471089004"/>
                    </a:ext>
                  </a:extLst>
                </a:gridCol>
                <a:gridCol w="329184">
                  <a:extLst>
                    <a:ext uri="{9D8B030D-6E8A-4147-A177-3AD203B41FA5}">
                      <a16:colId xmlns:a16="http://schemas.microsoft.com/office/drawing/2014/main" val="2741484859"/>
                    </a:ext>
                  </a:extLst>
                </a:gridCol>
                <a:gridCol w="329184">
                  <a:extLst>
                    <a:ext uri="{9D8B030D-6E8A-4147-A177-3AD203B41FA5}">
                      <a16:colId xmlns:a16="http://schemas.microsoft.com/office/drawing/2014/main" val="2853577834"/>
                    </a:ext>
                  </a:extLst>
                </a:gridCol>
                <a:gridCol w="329184">
                  <a:extLst>
                    <a:ext uri="{9D8B030D-6E8A-4147-A177-3AD203B41FA5}">
                      <a16:colId xmlns:a16="http://schemas.microsoft.com/office/drawing/2014/main" val="2178813598"/>
                    </a:ext>
                  </a:extLst>
                </a:gridCol>
                <a:gridCol w="329184">
                  <a:extLst>
                    <a:ext uri="{9D8B030D-6E8A-4147-A177-3AD203B41FA5}">
                      <a16:colId xmlns:a16="http://schemas.microsoft.com/office/drawing/2014/main" val="4147440670"/>
                    </a:ext>
                  </a:extLst>
                </a:gridCol>
                <a:gridCol w="329184">
                  <a:extLst>
                    <a:ext uri="{9D8B030D-6E8A-4147-A177-3AD203B41FA5}">
                      <a16:colId xmlns:a16="http://schemas.microsoft.com/office/drawing/2014/main" val="3973911936"/>
                    </a:ext>
                  </a:extLst>
                </a:gridCol>
                <a:gridCol w="329184">
                  <a:extLst>
                    <a:ext uri="{9D8B030D-6E8A-4147-A177-3AD203B41FA5}">
                      <a16:colId xmlns:a16="http://schemas.microsoft.com/office/drawing/2014/main" val="2190015975"/>
                    </a:ext>
                  </a:extLst>
                </a:gridCol>
                <a:gridCol w="329184">
                  <a:extLst>
                    <a:ext uri="{9D8B030D-6E8A-4147-A177-3AD203B41FA5}">
                      <a16:colId xmlns:a16="http://schemas.microsoft.com/office/drawing/2014/main" val="2884371196"/>
                    </a:ext>
                  </a:extLst>
                </a:gridCol>
                <a:gridCol w="329184">
                  <a:extLst>
                    <a:ext uri="{9D8B030D-6E8A-4147-A177-3AD203B41FA5}">
                      <a16:colId xmlns:a16="http://schemas.microsoft.com/office/drawing/2014/main" val="2223305981"/>
                    </a:ext>
                  </a:extLst>
                </a:gridCol>
                <a:gridCol w="329184">
                  <a:extLst>
                    <a:ext uri="{9D8B030D-6E8A-4147-A177-3AD203B41FA5}">
                      <a16:colId xmlns:a16="http://schemas.microsoft.com/office/drawing/2014/main" val="380614786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230353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99254450"/>
                  </a:ext>
                </a:extLst>
              </a:tr>
            </a:tbl>
          </a:graphicData>
        </a:graphic>
      </p:graphicFrame>
      <p:sp>
        <p:nvSpPr>
          <p:cNvPr id="4" name="Text Placeholder 3">
            <a:extLst>
              <a:ext uri="{FF2B5EF4-FFF2-40B4-BE49-F238E27FC236}">
                <a16:creationId xmlns:a16="http://schemas.microsoft.com/office/drawing/2014/main" id="{E1EF5F9D-5CCF-4A16-8EE5-9C6388FD3F0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90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8AAFD-83C8-47B3-B424-BA4DDE4C912A}"/>
              </a:ext>
            </a:extLst>
          </p:cNvPr>
          <p:cNvSpPr>
            <a:spLocks noGrp="1"/>
          </p:cNvSpPr>
          <p:nvPr>
            <p:ph type="title"/>
          </p:nvPr>
        </p:nvSpPr>
        <p:spPr/>
        <p:txBody>
          <a:bodyPr/>
          <a:lstStyle/>
          <a:p>
            <a:r>
              <a:rPr lang="en-US"/>
              <a:t>Facebook Top Posts Table ORGANIC VS PAID (DETAILED) | Emaar Misr - 12 of 20</a:t>
            </a:r>
          </a:p>
        </p:txBody>
      </p:sp>
      <p:graphicFrame>
        <p:nvGraphicFramePr>
          <p:cNvPr id="5" name="Table Placeholder 4">
            <a:extLst>
              <a:ext uri="{FF2B5EF4-FFF2-40B4-BE49-F238E27FC236}">
                <a16:creationId xmlns:a16="http://schemas.microsoft.com/office/drawing/2014/main" id="{8170A758-1DBF-40D5-B8C7-9E39E39DD952}"/>
              </a:ext>
            </a:extLst>
          </p:cNvPr>
          <p:cNvGraphicFramePr>
            <a:graphicFrameLocks noGrp="1"/>
          </p:cNvGraphicFramePr>
          <p:nvPr>
            <p:ph type="tbl" sz="quarter" idx="13"/>
            <p:extLst>
              <p:ext uri="{D42A27DB-BD31-4B8C-83A1-F6EECF244321}">
                <p14:modId xmlns:p14="http://schemas.microsoft.com/office/powerpoint/2010/main" val="34843138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216884064"/>
                    </a:ext>
                  </a:extLst>
                </a:gridCol>
                <a:gridCol w="329184">
                  <a:extLst>
                    <a:ext uri="{9D8B030D-6E8A-4147-A177-3AD203B41FA5}">
                      <a16:colId xmlns:a16="http://schemas.microsoft.com/office/drawing/2014/main" val="2865950449"/>
                    </a:ext>
                  </a:extLst>
                </a:gridCol>
                <a:gridCol w="329184">
                  <a:extLst>
                    <a:ext uri="{9D8B030D-6E8A-4147-A177-3AD203B41FA5}">
                      <a16:colId xmlns:a16="http://schemas.microsoft.com/office/drawing/2014/main" val="1157681425"/>
                    </a:ext>
                  </a:extLst>
                </a:gridCol>
                <a:gridCol w="329184">
                  <a:extLst>
                    <a:ext uri="{9D8B030D-6E8A-4147-A177-3AD203B41FA5}">
                      <a16:colId xmlns:a16="http://schemas.microsoft.com/office/drawing/2014/main" val="3154737629"/>
                    </a:ext>
                  </a:extLst>
                </a:gridCol>
                <a:gridCol w="329184">
                  <a:extLst>
                    <a:ext uri="{9D8B030D-6E8A-4147-A177-3AD203B41FA5}">
                      <a16:colId xmlns:a16="http://schemas.microsoft.com/office/drawing/2014/main" val="3436058317"/>
                    </a:ext>
                  </a:extLst>
                </a:gridCol>
                <a:gridCol w="329184">
                  <a:extLst>
                    <a:ext uri="{9D8B030D-6E8A-4147-A177-3AD203B41FA5}">
                      <a16:colId xmlns:a16="http://schemas.microsoft.com/office/drawing/2014/main" val="1281526148"/>
                    </a:ext>
                  </a:extLst>
                </a:gridCol>
                <a:gridCol w="329184">
                  <a:extLst>
                    <a:ext uri="{9D8B030D-6E8A-4147-A177-3AD203B41FA5}">
                      <a16:colId xmlns:a16="http://schemas.microsoft.com/office/drawing/2014/main" val="2034978433"/>
                    </a:ext>
                  </a:extLst>
                </a:gridCol>
                <a:gridCol w="329184">
                  <a:extLst>
                    <a:ext uri="{9D8B030D-6E8A-4147-A177-3AD203B41FA5}">
                      <a16:colId xmlns:a16="http://schemas.microsoft.com/office/drawing/2014/main" val="2612273318"/>
                    </a:ext>
                  </a:extLst>
                </a:gridCol>
                <a:gridCol w="329184">
                  <a:extLst>
                    <a:ext uri="{9D8B030D-6E8A-4147-A177-3AD203B41FA5}">
                      <a16:colId xmlns:a16="http://schemas.microsoft.com/office/drawing/2014/main" val="1542819339"/>
                    </a:ext>
                  </a:extLst>
                </a:gridCol>
                <a:gridCol w="329184">
                  <a:extLst>
                    <a:ext uri="{9D8B030D-6E8A-4147-A177-3AD203B41FA5}">
                      <a16:colId xmlns:a16="http://schemas.microsoft.com/office/drawing/2014/main" val="2706749015"/>
                    </a:ext>
                  </a:extLst>
                </a:gridCol>
                <a:gridCol w="329184">
                  <a:extLst>
                    <a:ext uri="{9D8B030D-6E8A-4147-A177-3AD203B41FA5}">
                      <a16:colId xmlns:a16="http://schemas.microsoft.com/office/drawing/2014/main" val="3651404234"/>
                    </a:ext>
                  </a:extLst>
                </a:gridCol>
                <a:gridCol w="329184">
                  <a:extLst>
                    <a:ext uri="{9D8B030D-6E8A-4147-A177-3AD203B41FA5}">
                      <a16:colId xmlns:a16="http://schemas.microsoft.com/office/drawing/2014/main" val="1834562123"/>
                    </a:ext>
                  </a:extLst>
                </a:gridCol>
                <a:gridCol w="329184">
                  <a:extLst>
                    <a:ext uri="{9D8B030D-6E8A-4147-A177-3AD203B41FA5}">
                      <a16:colId xmlns:a16="http://schemas.microsoft.com/office/drawing/2014/main" val="2139844438"/>
                    </a:ext>
                  </a:extLst>
                </a:gridCol>
                <a:gridCol w="329184">
                  <a:extLst>
                    <a:ext uri="{9D8B030D-6E8A-4147-A177-3AD203B41FA5}">
                      <a16:colId xmlns:a16="http://schemas.microsoft.com/office/drawing/2014/main" val="582048206"/>
                    </a:ext>
                  </a:extLst>
                </a:gridCol>
                <a:gridCol w="329184">
                  <a:extLst>
                    <a:ext uri="{9D8B030D-6E8A-4147-A177-3AD203B41FA5}">
                      <a16:colId xmlns:a16="http://schemas.microsoft.com/office/drawing/2014/main" val="1800471759"/>
                    </a:ext>
                  </a:extLst>
                </a:gridCol>
                <a:gridCol w="329184">
                  <a:extLst>
                    <a:ext uri="{9D8B030D-6E8A-4147-A177-3AD203B41FA5}">
                      <a16:colId xmlns:a16="http://schemas.microsoft.com/office/drawing/2014/main" val="488773224"/>
                    </a:ext>
                  </a:extLst>
                </a:gridCol>
                <a:gridCol w="329184">
                  <a:extLst>
                    <a:ext uri="{9D8B030D-6E8A-4147-A177-3AD203B41FA5}">
                      <a16:colId xmlns:a16="http://schemas.microsoft.com/office/drawing/2014/main" val="1219686479"/>
                    </a:ext>
                  </a:extLst>
                </a:gridCol>
                <a:gridCol w="329184">
                  <a:extLst>
                    <a:ext uri="{9D8B030D-6E8A-4147-A177-3AD203B41FA5}">
                      <a16:colId xmlns:a16="http://schemas.microsoft.com/office/drawing/2014/main" val="323189987"/>
                    </a:ext>
                  </a:extLst>
                </a:gridCol>
                <a:gridCol w="329184">
                  <a:extLst>
                    <a:ext uri="{9D8B030D-6E8A-4147-A177-3AD203B41FA5}">
                      <a16:colId xmlns:a16="http://schemas.microsoft.com/office/drawing/2014/main" val="19685609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54912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98733837"/>
                  </a:ext>
                </a:extLst>
              </a:tr>
            </a:tbl>
          </a:graphicData>
        </a:graphic>
      </p:graphicFrame>
      <p:sp>
        <p:nvSpPr>
          <p:cNvPr id="4" name="Text Placeholder 3">
            <a:extLst>
              <a:ext uri="{FF2B5EF4-FFF2-40B4-BE49-F238E27FC236}">
                <a16:creationId xmlns:a16="http://schemas.microsoft.com/office/drawing/2014/main" id="{3FF4538F-1170-47CA-B63F-B82942DE5EE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978325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E482-92F6-4B46-8748-78E2DF9C31F9}"/>
              </a:ext>
            </a:extLst>
          </p:cNvPr>
          <p:cNvSpPr>
            <a:spLocks noGrp="1"/>
          </p:cNvSpPr>
          <p:nvPr>
            <p:ph type="title"/>
          </p:nvPr>
        </p:nvSpPr>
        <p:spPr/>
        <p:txBody>
          <a:bodyPr/>
          <a:lstStyle/>
          <a:p>
            <a:r>
              <a:rPr lang="en-US"/>
              <a:t>Facebook Top Posts Table ORGANIC VS PAID (DETAILED) | Emaar Misr - 13 of 20</a:t>
            </a:r>
          </a:p>
        </p:txBody>
      </p:sp>
      <p:graphicFrame>
        <p:nvGraphicFramePr>
          <p:cNvPr id="5" name="Table Placeholder 4">
            <a:extLst>
              <a:ext uri="{FF2B5EF4-FFF2-40B4-BE49-F238E27FC236}">
                <a16:creationId xmlns:a16="http://schemas.microsoft.com/office/drawing/2014/main" id="{E29D3F45-FAB0-4B87-A44E-578E761A92F8}"/>
              </a:ext>
            </a:extLst>
          </p:cNvPr>
          <p:cNvGraphicFramePr>
            <a:graphicFrameLocks noGrp="1"/>
          </p:cNvGraphicFramePr>
          <p:nvPr>
            <p:ph type="tbl" sz="quarter" idx="13"/>
            <p:extLst>
              <p:ext uri="{D42A27DB-BD31-4B8C-83A1-F6EECF244321}">
                <p14:modId xmlns:p14="http://schemas.microsoft.com/office/powerpoint/2010/main" val="31247100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113346752"/>
                    </a:ext>
                  </a:extLst>
                </a:gridCol>
                <a:gridCol w="329184">
                  <a:extLst>
                    <a:ext uri="{9D8B030D-6E8A-4147-A177-3AD203B41FA5}">
                      <a16:colId xmlns:a16="http://schemas.microsoft.com/office/drawing/2014/main" val="292003944"/>
                    </a:ext>
                  </a:extLst>
                </a:gridCol>
                <a:gridCol w="329184">
                  <a:extLst>
                    <a:ext uri="{9D8B030D-6E8A-4147-A177-3AD203B41FA5}">
                      <a16:colId xmlns:a16="http://schemas.microsoft.com/office/drawing/2014/main" val="3435118292"/>
                    </a:ext>
                  </a:extLst>
                </a:gridCol>
                <a:gridCol w="329184">
                  <a:extLst>
                    <a:ext uri="{9D8B030D-6E8A-4147-A177-3AD203B41FA5}">
                      <a16:colId xmlns:a16="http://schemas.microsoft.com/office/drawing/2014/main" val="407920020"/>
                    </a:ext>
                  </a:extLst>
                </a:gridCol>
                <a:gridCol w="329184">
                  <a:extLst>
                    <a:ext uri="{9D8B030D-6E8A-4147-A177-3AD203B41FA5}">
                      <a16:colId xmlns:a16="http://schemas.microsoft.com/office/drawing/2014/main" val="2680615703"/>
                    </a:ext>
                  </a:extLst>
                </a:gridCol>
                <a:gridCol w="329184">
                  <a:extLst>
                    <a:ext uri="{9D8B030D-6E8A-4147-A177-3AD203B41FA5}">
                      <a16:colId xmlns:a16="http://schemas.microsoft.com/office/drawing/2014/main" val="207903176"/>
                    </a:ext>
                  </a:extLst>
                </a:gridCol>
                <a:gridCol w="329184">
                  <a:extLst>
                    <a:ext uri="{9D8B030D-6E8A-4147-A177-3AD203B41FA5}">
                      <a16:colId xmlns:a16="http://schemas.microsoft.com/office/drawing/2014/main" val="558734957"/>
                    </a:ext>
                  </a:extLst>
                </a:gridCol>
                <a:gridCol w="329184">
                  <a:extLst>
                    <a:ext uri="{9D8B030D-6E8A-4147-A177-3AD203B41FA5}">
                      <a16:colId xmlns:a16="http://schemas.microsoft.com/office/drawing/2014/main" val="3453644866"/>
                    </a:ext>
                  </a:extLst>
                </a:gridCol>
                <a:gridCol w="329184">
                  <a:extLst>
                    <a:ext uri="{9D8B030D-6E8A-4147-A177-3AD203B41FA5}">
                      <a16:colId xmlns:a16="http://schemas.microsoft.com/office/drawing/2014/main" val="4073601077"/>
                    </a:ext>
                  </a:extLst>
                </a:gridCol>
                <a:gridCol w="329184">
                  <a:extLst>
                    <a:ext uri="{9D8B030D-6E8A-4147-A177-3AD203B41FA5}">
                      <a16:colId xmlns:a16="http://schemas.microsoft.com/office/drawing/2014/main" val="3994710804"/>
                    </a:ext>
                  </a:extLst>
                </a:gridCol>
                <a:gridCol w="329184">
                  <a:extLst>
                    <a:ext uri="{9D8B030D-6E8A-4147-A177-3AD203B41FA5}">
                      <a16:colId xmlns:a16="http://schemas.microsoft.com/office/drawing/2014/main" val="2401817686"/>
                    </a:ext>
                  </a:extLst>
                </a:gridCol>
                <a:gridCol w="329184">
                  <a:extLst>
                    <a:ext uri="{9D8B030D-6E8A-4147-A177-3AD203B41FA5}">
                      <a16:colId xmlns:a16="http://schemas.microsoft.com/office/drawing/2014/main" val="1534027948"/>
                    </a:ext>
                  </a:extLst>
                </a:gridCol>
                <a:gridCol w="329184">
                  <a:extLst>
                    <a:ext uri="{9D8B030D-6E8A-4147-A177-3AD203B41FA5}">
                      <a16:colId xmlns:a16="http://schemas.microsoft.com/office/drawing/2014/main" val="3560831872"/>
                    </a:ext>
                  </a:extLst>
                </a:gridCol>
                <a:gridCol w="329184">
                  <a:extLst>
                    <a:ext uri="{9D8B030D-6E8A-4147-A177-3AD203B41FA5}">
                      <a16:colId xmlns:a16="http://schemas.microsoft.com/office/drawing/2014/main" val="1466214092"/>
                    </a:ext>
                  </a:extLst>
                </a:gridCol>
                <a:gridCol w="329184">
                  <a:extLst>
                    <a:ext uri="{9D8B030D-6E8A-4147-A177-3AD203B41FA5}">
                      <a16:colId xmlns:a16="http://schemas.microsoft.com/office/drawing/2014/main" val="1940520684"/>
                    </a:ext>
                  </a:extLst>
                </a:gridCol>
                <a:gridCol w="329184">
                  <a:extLst>
                    <a:ext uri="{9D8B030D-6E8A-4147-A177-3AD203B41FA5}">
                      <a16:colId xmlns:a16="http://schemas.microsoft.com/office/drawing/2014/main" val="491538595"/>
                    </a:ext>
                  </a:extLst>
                </a:gridCol>
                <a:gridCol w="329184">
                  <a:extLst>
                    <a:ext uri="{9D8B030D-6E8A-4147-A177-3AD203B41FA5}">
                      <a16:colId xmlns:a16="http://schemas.microsoft.com/office/drawing/2014/main" val="284390506"/>
                    </a:ext>
                  </a:extLst>
                </a:gridCol>
                <a:gridCol w="329184">
                  <a:extLst>
                    <a:ext uri="{9D8B030D-6E8A-4147-A177-3AD203B41FA5}">
                      <a16:colId xmlns:a16="http://schemas.microsoft.com/office/drawing/2014/main" val="3568564965"/>
                    </a:ext>
                  </a:extLst>
                </a:gridCol>
                <a:gridCol w="329184">
                  <a:extLst>
                    <a:ext uri="{9D8B030D-6E8A-4147-A177-3AD203B41FA5}">
                      <a16:colId xmlns:a16="http://schemas.microsoft.com/office/drawing/2014/main" val="17569404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173668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87371412"/>
                  </a:ext>
                </a:extLst>
              </a:tr>
            </a:tbl>
          </a:graphicData>
        </a:graphic>
      </p:graphicFrame>
      <p:sp>
        <p:nvSpPr>
          <p:cNvPr id="4" name="Text Placeholder 3">
            <a:extLst>
              <a:ext uri="{FF2B5EF4-FFF2-40B4-BE49-F238E27FC236}">
                <a16:creationId xmlns:a16="http://schemas.microsoft.com/office/drawing/2014/main" id="{92966DBE-47C4-4C4C-BAFF-35F379334B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966911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DA3D4-B2F4-4F8A-8BEB-CB8ADD77F7D2}"/>
              </a:ext>
            </a:extLst>
          </p:cNvPr>
          <p:cNvSpPr>
            <a:spLocks noGrp="1"/>
          </p:cNvSpPr>
          <p:nvPr>
            <p:ph type="title"/>
          </p:nvPr>
        </p:nvSpPr>
        <p:spPr/>
        <p:txBody>
          <a:bodyPr/>
          <a:lstStyle/>
          <a:p>
            <a:r>
              <a:rPr lang="en-US"/>
              <a:t>Facebook Top Posts Table ORGANIC VS PAID (DETAILED) | Emaar Misr - 14 of 20</a:t>
            </a:r>
          </a:p>
        </p:txBody>
      </p:sp>
      <p:graphicFrame>
        <p:nvGraphicFramePr>
          <p:cNvPr id="5" name="Table Placeholder 4">
            <a:extLst>
              <a:ext uri="{FF2B5EF4-FFF2-40B4-BE49-F238E27FC236}">
                <a16:creationId xmlns:a16="http://schemas.microsoft.com/office/drawing/2014/main" id="{01E165AE-100A-4A15-BB84-5B221CBF9EC0}"/>
              </a:ext>
            </a:extLst>
          </p:cNvPr>
          <p:cNvGraphicFramePr>
            <a:graphicFrameLocks noGrp="1"/>
          </p:cNvGraphicFramePr>
          <p:nvPr>
            <p:ph type="tbl" sz="quarter" idx="13"/>
            <p:extLst>
              <p:ext uri="{D42A27DB-BD31-4B8C-83A1-F6EECF244321}">
                <p14:modId xmlns:p14="http://schemas.microsoft.com/office/powerpoint/2010/main" val="23099766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73822592"/>
                    </a:ext>
                  </a:extLst>
                </a:gridCol>
                <a:gridCol w="329184">
                  <a:extLst>
                    <a:ext uri="{9D8B030D-6E8A-4147-A177-3AD203B41FA5}">
                      <a16:colId xmlns:a16="http://schemas.microsoft.com/office/drawing/2014/main" val="1422537481"/>
                    </a:ext>
                  </a:extLst>
                </a:gridCol>
                <a:gridCol w="329184">
                  <a:extLst>
                    <a:ext uri="{9D8B030D-6E8A-4147-A177-3AD203B41FA5}">
                      <a16:colId xmlns:a16="http://schemas.microsoft.com/office/drawing/2014/main" val="1100051700"/>
                    </a:ext>
                  </a:extLst>
                </a:gridCol>
                <a:gridCol w="329184">
                  <a:extLst>
                    <a:ext uri="{9D8B030D-6E8A-4147-A177-3AD203B41FA5}">
                      <a16:colId xmlns:a16="http://schemas.microsoft.com/office/drawing/2014/main" val="1970019876"/>
                    </a:ext>
                  </a:extLst>
                </a:gridCol>
                <a:gridCol w="329184">
                  <a:extLst>
                    <a:ext uri="{9D8B030D-6E8A-4147-A177-3AD203B41FA5}">
                      <a16:colId xmlns:a16="http://schemas.microsoft.com/office/drawing/2014/main" val="3221916111"/>
                    </a:ext>
                  </a:extLst>
                </a:gridCol>
                <a:gridCol w="329184">
                  <a:extLst>
                    <a:ext uri="{9D8B030D-6E8A-4147-A177-3AD203B41FA5}">
                      <a16:colId xmlns:a16="http://schemas.microsoft.com/office/drawing/2014/main" val="2966599344"/>
                    </a:ext>
                  </a:extLst>
                </a:gridCol>
                <a:gridCol w="329184">
                  <a:extLst>
                    <a:ext uri="{9D8B030D-6E8A-4147-A177-3AD203B41FA5}">
                      <a16:colId xmlns:a16="http://schemas.microsoft.com/office/drawing/2014/main" val="3269045429"/>
                    </a:ext>
                  </a:extLst>
                </a:gridCol>
                <a:gridCol w="329184">
                  <a:extLst>
                    <a:ext uri="{9D8B030D-6E8A-4147-A177-3AD203B41FA5}">
                      <a16:colId xmlns:a16="http://schemas.microsoft.com/office/drawing/2014/main" val="3847445816"/>
                    </a:ext>
                  </a:extLst>
                </a:gridCol>
                <a:gridCol w="329184">
                  <a:extLst>
                    <a:ext uri="{9D8B030D-6E8A-4147-A177-3AD203B41FA5}">
                      <a16:colId xmlns:a16="http://schemas.microsoft.com/office/drawing/2014/main" val="3932990111"/>
                    </a:ext>
                  </a:extLst>
                </a:gridCol>
                <a:gridCol w="329184">
                  <a:extLst>
                    <a:ext uri="{9D8B030D-6E8A-4147-A177-3AD203B41FA5}">
                      <a16:colId xmlns:a16="http://schemas.microsoft.com/office/drawing/2014/main" val="772427917"/>
                    </a:ext>
                  </a:extLst>
                </a:gridCol>
                <a:gridCol w="329184">
                  <a:extLst>
                    <a:ext uri="{9D8B030D-6E8A-4147-A177-3AD203B41FA5}">
                      <a16:colId xmlns:a16="http://schemas.microsoft.com/office/drawing/2014/main" val="2097512817"/>
                    </a:ext>
                  </a:extLst>
                </a:gridCol>
                <a:gridCol w="329184">
                  <a:extLst>
                    <a:ext uri="{9D8B030D-6E8A-4147-A177-3AD203B41FA5}">
                      <a16:colId xmlns:a16="http://schemas.microsoft.com/office/drawing/2014/main" val="2872300384"/>
                    </a:ext>
                  </a:extLst>
                </a:gridCol>
                <a:gridCol w="329184">
                  <a:extLst>
                    <a:ext uri="{9D8B030D-6E8A-4147-A177-3AD203B41FA5}">
                      <a16:colId xmlns:a16="http://schemas.microsoft.com/office/drawing/2014/main" val="2390347549"/>
                    </a:ext>
                  </a:extLst>
                </a:gridCol>
                <a:gridCol w="329184">
                  <a:extLst>
                    <a:ext uri="{9D8B030D-6E8A-4147-A177-3AD203B41FA5}">
                      <a16:colId xmlns:a16="http://schemas.microsoft.com/office/drawing/2014/main" val="2381412286"/>
                    </a:ext>
                  </a:extLst>
                </a:gridCol>
                <a:gridCol w="329184">
                  <a:extLst>
                    <a:ext uri="{9D8B030D-6E8A-4147-A177-3AD203B41FA5}">
                      <a16:colId xmlns:a16="http://schemas.microsoft.com/office/drawing/2014/main" val="933117149"/>
                    </a:ext>
                  </a:extLst>
                </a:gridCol>
                <a:gridCol w="329184">
                  <a:extLst>
                    <a:ext uri="{9D8B030D-6E8A-4147-A177-3AD203B41FA5}">
                      <a16:colId xmlns:a16="http://schemas.microsoft.com/office/drawing/2014/main" val="2624520605"/>
                    </a:ext>
                  </a:extLst>
                </a:gridCol>
                <a:gridCol w="329184">
                  <a:extLst>
                    <a:ext uri="{9D8B030D-6E8A-4147-A177-3AD203B41FA5}">
                      <a16:colId xmlns:a16="http://schemas.microsoft.com/office/drawing/2014/main" val="1249555290"/>
                    </a:ext>
                  </a:extLst>
                </a:gridCol>
                <a:gridCol w="329184">
                  <a:extLst>
                    <a:ext uri="{9D8B030D-6E8A-4147-A177-3AD203B41FA5}">
                      <a16:colId xmlns:a16="http://schemas.microsoft.com/office/drawing/2014/main" val="74128467"/>
                    </a:ext>
                  </a:extLst>
                </a:gridCol>
                <a:gridCol w="329184">
                  <a:extLst>
                    <a:ext uri="{9D8B030D-6E8A-4147-A177-3AD203B41FA5}">
                      <a16:colId xmlns:a16="http://schemas.microsoft.com/office/drawing/2014/main" val="35681120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990360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73657613"/>
                  </a:ext>
                </a:extLst>
              </a:tr>
            </a:tbl>
          </a:graphicData>
        </a:graphic>
      </p:graphicFrame>
      <p:sp>
        <p:nvSpPr>
          <p:cNvPr id="4" name="Text Placeholder 3">
            <a:extLst>
              <a:ext uri="{FF2B5EF4-FFF2-40B4-BE49-F238E27FC236}">
                <a16:creationId xmlns:a16="http://schemas.microsoft.com/office/drawing/2014/main" id="{6770381A-3AFE-44DB-BD31-C57975330C7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13976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0C75-7721-41D2-908E-2ABF0EE4CF85}"/>
              </a:ext>
            </a:extLst>
          </p:cNvPr>
          <p:cNvSpPr>
            <a:spLocks noGrp="1"/>
          </p:cNvSpPr>
          <p:nvPr>
            <p:ph type="title"/>
          </p:nvPr>
        </p:nvSpPr>
        <p:spPr/>
        <p:txBody>
          <a:bodyPr/>
          <a:lstStyle/>
          <a:p>
            <a:r>
              <a:rPr lang="en-US"/>
              <a:t>Facebook Top Posts Table ORGANIC VS PAID (DETAILED) | Emaar Misr - 15 of 20</a:t>
            </a:r>
          </a:p>
        </p:txBody>
      </p:sp>
      <p:graphicFrame>
        <p:nvGraphicFramePr>
          <p:cNvPr id="5" name="Table Placeholder 4">
            <a:extLst>
              <a:ext uri="{FF2B5EF4-FFF2-40B4-BE49-F238E27FC236}">
                <a16:creationId xmlns:a16="http://schemas.microsoft.com/office/drawing/2014/main" id="{CE635453-F272-4150-9DCC-DEDA4E51B09E}"/>
              </a:ext>
            </a:extLst>
          </p:cNvPr>
          <p:cNvGraphicFramePr>
            <a:graphicFrameLocks noGrp="1"/>
          </p:cNvGraphicFramePr>
          <p:nvPr>
            <p:ph type="tbl" sz="quarter" idx="13"/>
            <p:extLst>
              <p:ext uri="{D42A27DB-BD31-4B8C-83A1-F6EECF244321}">
                <p14:modId xmlns:p14="http://schemas.microsoft.com/office/powerpoint/2010/main" val="8465609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100423101"/>
                    </a:ext>
                  </a:extLst>
                </a:gridCol>
                <a:gridCol w="329184">
                  <a:extLst>
                    <a:ext uri="{9D8B030D-6E8A-4147-A177-3AD203B41FA5}">
                      <a16:colId xmlns:a16="http://schemas.microsoft.com/office/drawing/2014/main" val="1218660229"/>
                    </a:ext>
                  </a:extLst>
                </a:gridCol>
                <a:gridCol w="329184">
                  <a:extLst>
                    <a:ext uri="{9D8B030D-6E8A-4147-A177-3AD203B41FA5}">
                      <a16:colId xmlns:a16="http://schemas.microsoft.com/office/drawing/2014/main" val="3065928900"/>
                    </a:ext>
                  </a:extLst>
                </a:gridCol>
                <a:gridCol w="329184">
                  <a:extLst>
                    <a:ext uri="{9D8B030D-6E8A-4147-A177-3AD203B41FA5}">
                      <a16:colId xmlns:a16="http://schemas.microsoft.com/office/drawing/2014/main" val="3125329197"/>
                    </a:ext>
                  </a:extLst>
                </a:gridCol>
                <a:gridCol w="329184">
                  <a:extLst>
                    <a:ext uri="{9D8B030D-6E8A-4147-A177-3AD203B41FA5}">
                      <a16:colId xmlns:a16="http://schemas.microsoft.com/office/drawing/2014/main" val="1874286695"/>
                    </a:ext>
                  </a:extLst>
                </a:gridCol>
                <a:gridCol w="329184">
                  <a:extLst>
                    <a:ext uri="{9D8B030D-6E8A-4147-A177-3AD203B41FA5}">
                      <a16:colId xmlns:a16="http://schemas.microsoft.com/office/drawing/2014/main" val="3020968336"/>
                    </a:ext>
                  </a:extLst>
                </a:gridCol>
                <a:gridCol w="329184">
                  <a:extLst>
                    <a:ext uri="{9D8B030D-6E8A-4147-A177-3AD203B41FA5}">
                      <a16:colId xmlns:a16="http://schemas.microsoft.com/office/drawing/2014/main" val="4069759560"/>
                    </a:ext>
                  </a:extLst>
                </a:gridCol>
                <a:gridCol w="329184">
                  <a:extLst>
                    <a:ext uri="{9D8B030D-6E8A-4147-A177-3AD203B41FA5}">
                      <a16:colId xmlns:a16="http://schemas.microsoft.com/office/drawing/2014/main" val="1823056991"/>
                    </a:ext>
                  </a:extLst>
                </a:gridCol>
                <a:gridCol w="329184">
                  <a:extLst>
                    <a:ext uri="{9D8B030D-6E8A-4147-A177-3AD203B41FA5}">
                      <a16:colId xmlns:a16="http://schemas.microsoft.com/office/drawing/2014/main" val="466703145"/>
                    </a:ext>
                  </a:extLst>
                </a:gridCol>
                <a:gridCol w="329184">
                  <a:extLst>
                    <a:ext uri="{9D8B030D-6E8A-4147-A177-3AD203B41FA5}">
                      <a16:colId xmlns:a16="http://schemas.microsoft.com/office/drawing/2014/main" val="1495502874"/>
                    </a:ext>
                  </a:extLst>
                </a:gridCol>
                <a:gridCol w="329184">
                  <a:extLst>
                    <a:ext uri="{9D8B030D-6E8A-4147-A177-3AD203B41FA5}">
                      <a16:colId xmlns:a16="http://schemas.microsoft.com/office/drawing/2014/main" val="1270750791"/>
                    </a:ext>
                  </a:extLst>
                </a:gridCol>
                <a:gridCol w="329184">
                  <a:extLst>
                    <a:ext uri="{9D8B030D-6E8A-4147-A177-3AD203B41FA5}">
                      <a16:colId xmlns:a16="http://schemas.microsoft.com/office/drawing/2014/main" val="2908550322"/>
                    </a:ext>
                  </a:extLst>
                </a:gridCol>
                <a:gridCol w="329184">
                  <a:extLst>
                    <a:ext uri="{9D8B030D-6E8A-4147-A177-3AD203B41FA5}">
                      <a16:colId xmlns:a16="http://schemas.microsoft.com/office/drawing/2014/main" val="3476010840"/>
                    </a:ext>
                  </a:extLst>
                </a:gridCol>
                <a:gridCol w="329184">
                  <a:extLst>
                    <a:ext uri="{9D8B030D-6E8A-4147-A177-3AD203B41FA5}">
                      <a16:colId xmlns:a16="http://schemas.microsoft.com/office/drawing/2014/main" val="2079889535"/>
                    </a:ext>
                  </a:extLst>
                </a:gridCol>
                <a:gridCol w="329184">
                  <a:extLst>
                    <a:ext uri="{9D8B030D-6E8A-4147-A177-3AD203B41FA5}">
                      <a16:colId xmlns:a16="http://schemas.microsoft.com/office/drawing/2014/main" val="1709482344"/>
                    </a:ext>
                  </a:extLst>
                </a:gridCol>
                <a:gridCol w="329184">
                  <a:extLst>
                    <a:ext uri="{9D8B030D-6E8A-4147-A177-3AD203B41FA5}">
                      <a16:colId xmlns:a16="http://schemas.microsoft.com/office/drawing/2014/main" val="3180850798"/>
                    </a:ext>
                  </a:extLst>
                </a:gridCol>
                <a:gridCol w="329184">
                  <a:extLst>
                    <a:ext uri="{9D8B030D-6E8A-4147-A177-3AD203B41FA5}">
                      <a16:colId xmlns:a16="http://schemas.microsoft.com/office/drawing/2014/main" val="3912443571"/>
                    </a:ext>
                  </a:extLst>
                </a:gridCol>
                <a:gridCol w="329184">
                  <a:extLst>
                    <a:ext uri="{9D8B030D-6E8A-4147-A177-3AD203B41FA5}">
                      <a16:colId xmlns:a16="http://schemas.microsoft.com/office/drawing/2014/main" val="2941609009"/>
                    </a:ext>
                  </a:extLst>
                </a:gridCol>
                <a:gridCol w="329184">
                  <a:extLst>
                    <a:ext uri="{9D8B030D-6E8A-4147-A177-3AD203B41FA5}">
                      <a16:colId xmlns:a16="http://schemas.microsoft.com/office/drawing/2014/main" val="33997456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915836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87806901"/>
                  </a:ext>
                </a:extLst>
              </a:tr>
            </a:tbl>
          </a:graphicData>
        </a:graphic>
      </p:graphicFrame>
      <p:sp>
        <p:nvSpPr>
          <p:cNvPr id="4" name="Text Placeholder 3">
            <a:extLst>
              <a:ext uri="{FF2B5EF4-FFF2-40B4-BE49-F238E27FC236}">
                <a16:creationId xmlns:a16="http://schemas.microsoft.com/office/drawing/2014/main" id="{5EB7EDBE-3094-4046-A67A-B9A6995BAA1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854974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708C-0C5A-47AA-AD1C-0B77AAB93258}"/>
              </a:ext>
            </a:extLst>
          </p:cNvPr>
          <p:cNvSpPr>
            <a:spLocks noGrp="1"/>
          </p:cNvSpPr>
          <p:nvPr>
            <p:ph type="title"/>
          </p:nvPr>
        </p:nvSpPr>
        <p:spPr/>
        <p:txBody>
          <a:bodyPr/>
          <a:lstStyle/>
          <a:p>
            <a:r>
              <a:rPr lang="en-US"/>
              <a:t>Facebook Top Posts Table ORGANIC VS PAID (DETAILED) | Emaar Misr - 16 of 20</a:t>
            </a:r>
          </a:p>
        </p:txBody>
      </p:sp>
      <p:graphicFrame>
        <p:nvGraphicFramePr>
          <p:cNvPr id="5" name="Table Placeholder 4">
            <a:extLst>
              <a:ext uri="{FF2B5EF4-FFF2-40B4-BE49-F238E27FC236}">
                <a16:creationId xmlns:a16="http://schemas.microsoft.com/office/drawing/2014/main" id="{39DE25A8-75D7-4D72-9976-6D07AF4C486C}"/>
              </a:ext>
            </a:extLst>
          </p:cNvPr>
          <p:cNvGraphicFramePr>
            <a:graphicFrameLocks noGrp="1"/>
          </p:cNvGraphicFramePr>
          <p:nvPr>
            <p:ph type="tbl" sz="quarter" idx="13"/>
            <p:extLst>
              <p:ext uri="{D42A27DB-BD31-4B8C-83A1-F6EECF244321}">
                <p14:modId xmlns:p14="http://schemas.microsoft.com/office/powerpoint/2010/main" val="42322559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817484661"/>
                    </a:ext>
                  </a:extLst>
                </a:gridCol>
                <a:gridCol w="329184">
                  <a:extLst>
                    <a:ext uri="{9D8B030D-6E8A-4147-A177-3AD203B41FA5}">
                      <a16:colId xmlns:a16="http://schemas.microsoft.com/office/drawing/2014/main" val="2310764781"/>
                    </a:ext>
                  </a:extLst>
                </a:gridCol>
                <a:gridCol w="329184">
                  <a:extLst>
                    <a:ext uri="{9D8B030D-6E8A-4147-A177-3AD203B41FA5}">
                      <a16:colId xmlns:a16="http://schemas.microsoft.com/office/drawing/2014/main" val="1298648909"/>
                    </a:ext>
                  </a:extLst>
                </a:gridCol>
                <a:gridCol w="329184">
                  <a:extLst>
                    <a:ext uri="{9D8B030D-6E8A-4147-A177-3AD203B41FA5}">
                      <a16:colId xmlns:a16="http://schemas.microsoft.com/office/drawing/2014/main" val="2330525158"/>
                    </a:ext>
                  </a:extLst>
                </a:gridCol>
                <a:gridCol w="329184">
                  <a:extLst>
                    <a:ext uri="{9D8B030D-6E8A-4147-A177-3AD203B41FA5}">
                      <a16:colId xmlns:a16="http://schemas.microsoft.com/office/drawing/2014/main" val="3329774913"/>
                    </a:ext>
                  </a:extLst>
                </a:gridCol>
                <a:gridCol w="329184">
                  <a:extLst>
                    <a:ext uri="{9D8B030D-6E8A-4147-A177-3AD203B41FA5}">
                      <a16:colId xmlns:a16="http://schemas.microsoft.com/office/drawing/2014/main" val="3465014227"/>
                    </a:ext>
                  </a:extLst>
                </a:gridCol>
                <a:gridCol w="329184">
                  <a:extLst>
                    <a:ext uri="{9D8B030D-6E8A-4147-A177-3AD203B41FA5}">
                      <a16:colId xmlns:a16="http://schemas.microsoft.com/office/drawing/2014/main" val="1525256928"/>
                    </a:ext>
                  </a:extLst>
                </a:gridCol>
                <a:gridCol w="329184">
                  <a:extLst>
                    <a:ext uri="{9D8B030D-6E8A-4147-A177-3AD203B41FA5}">
                      <a16:colId xmlns:a16="http://schemas.microsoft.com/office/drawing/2014/main" val="862467212"/>
                    </a:ext>
                  </a:extLst>
                </a:gridCol>
                <a:gridCol w="329184">
                  <a:extLst>
                    <a:ext uri="{9D8B030D-6E8A-4147-A177-3AD203B41FA5}">
                      <a16:colId xmlns:a16="http://schemas.microsoft.com/office/drawing/2014/main" val="192326174"/>
                    </a:ext>
                  </a:extLst>
                </a:gridCol>
                <a:gridCol w="329184">
                  <a:extLst>
                    <a:ext uri="{9D8B030D-6E8A-4147-A177-3AD203B41FA5}">
                      <a16:colId xmlns:a16="http://schemas.microsoft.com/office/drawing/2014/main" val="290817486"/>
                    </a:ext>
                  </a:extLst>
                </a:gridCol>
                <a:gridCol w="329184">
                  <a:extLst>
                    <a:ext uri="{9D8B030D-6E8A-4147-A177-3AD203B41FA5}">
                      <a16:colId xmlns:a16="http://schemas.microsoft.com/office/drawing/2014/main" val="422444368"/>
                    </a:ext>
                  </a:extLst>
                </a:gridCol>
                <a:gridCol w="329184">
                  <a:extLst>
                    <a:ext uri="{9D8B030D-6E8A-4147-A177-3AD203B41FA5}">
                      <a16:colId xmlns:a16="http://schemas.microsoft.com/office/drawing/2014/main" val="453275229"/>
                    </a:ext>
                  </a:extLst>
                </a:gridCol>
                <a:gridCol w="329184">
                  <a:extLst>
                    <a:ext uri="{9D8B030D-6E8A-4147-A177-3AD203B41FA5}">
                      <a16:colId xmlns:a16="http://schemas.microsoft.com/office/drawing/2014/main" val="3562541909"/>
                    </a:ext>
                  </a:extLst>
                </a:gridCol>
                <a:gridCol w="329184">
                  <a:extLst>
                    <a:ext uri="{9D8B030D-6E8A-4147-A177-3AD203B41FA5}">
                      <a16:colId xmlns:a16="http://schemas.microsoft.com/office/drawing/2014/main" val="3058857198"/>
                    </a:ext>
                  </a:extLst>
                </a:gridCol>
                <a:gridCol w="329184">
                  <a:extLst>
                    <a:ext uri="{9D8B030D-6E8A-4147-A177-3AD203B41FA5}">
                      <a16:colId xmlns:a16="http://schemas.microsoft.com/office/drawing/2014/main" val="2317363061"/>
                    </a:ext>
                  </a:extLst>
                </a:gridCol>
                <a:gridCol w="329184">
                  <a:extLst>
                    <a:ext uri="{9D8B030D-6E8A-4147-A177-3AD203B41FA5}">
                      <a16:colId xmlns:a16="http://schemas.microsoft.com/office/drawing/2014/main" val="891030661"/>
                    </a:ext>
                  </a:extLst>
                </a:gridCol>
                <a:gridCol w="329184">
                  <a:extLst>
                    <a:ext uri="{9D8B030D-6E8A-4147-A177-3AD203B41FA5}">
                      <a16:colId xmlns:a16="http://schemas.microsoft.com/office/drawing/2014/main" val="1038422866"/>
                    </a:ext>
                  </a:extLst>
                </a:gridCol>
                <a:gridCol w="329184">
                  <a:extLst>
                    <a:ext uri="{9D8B030D-6E8A-4147-A177-3AD203B41FA5}">
                      <a16:colId xmlns:a16="http://schemas.microsoft.com/office/drawing/2014/main" val="679650580"/>
                    </a:ext>
                  </a:extLst>
                </a:gridCol>
                <a:gridCol w="329184">
                  <a:extLst>
                    <a:ext uri="{9D8B030D-6E8A-4147-A177-3AD203B41FA5}">
                      <a16:colId xmlns:a16="http://schemas.microsoft.com/office/drawing/2014/main" val="20328197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898734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447058469"/>
                  </a:ext>
                </a:extLst>
              </a:tr>
            </a:tbl>
          </a:graphicData>
        </a:graphic>
      </p:graphicFrame>
      <p:sp>
        <p:nvSpPr>
          <p:cNvPr id="4" name="Text Placeholder 3">
            <a:extLst>
              <a:ext uri="{FF2B5EF4-FFF2-40B4-BE49-F238E27FC236}">
                <a16:creationId xmlns:a16="http://schemas.microsoft.com/office/drawing/2014/main" id="{69AE808B-6A26-4467-B3CF-0494389D822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321255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708F-D885-44D7-A876-948788F43884}"/>
              </a:ext>
            </a:extLst>
          </p:cNvPr>
          <p:cNvSpPr>
            <a:spLocks noGrp="1"/>
          </p:cNvSpPr>
          <p:nvPr>
            <p:ph type="title"/>
          </p:nvPr>
        </p:nvSpPr>
        <p:spPr/>
        <p:txBody>
          <a:bodyPr/>
          <a:lstStyle/>
          <a:p>
            <a:r>
              <a:rPr lang="en-US"/>
              <a:t>Facebook Top Posts Table ORGANIC VS PAID (DETAILED) | Emaar Misr - 17 of 20</a:t>
            </a:r>
          </a:p>
        </p:txBody>
      </p:sp>
      <p:graphicFrame>
        <p:nvGraphicFramePr>
          <p:cNvPr id="5" name="Table Placeholder 4">
            <a:extLst>
              <a:ext uri="{FF2B5EF4-FFF2-40B4-BE49-F238E27FC236}">
                <a16:creationId xmlns:a16="http://schemas.microsoft.com/office/drawing/2014/main" id="{B738CE4C-BE59-4FDA-B9B8-20B121C8EAF2}"/>
              </a:ext>
            </a:extLst>
          </p:cNvPr>
          <p:cNvGraphicFramePr>
            <a:graphicFrameLocks noGrp="1"/>
          </p:cNvGraphicFramePr>
          <p:nvPr>
            <p:ph type="tbl" sz="quarter" idx="13"/>
            <p:extLst>
              <p:ext uri="{D42A27DB-BD31-4B8C-83A1-F6EECF244321}">
                <p14:modId xmlns:p14="http://schemas.microsoft.com/office/powerpoint/2010/main" val="38630629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028501678"/>
                    </a:ext>
                  </a:extLst>
                </a:gridCol>
                <a:gridCol w="329184">
                  <a:extLst>
                    <a:ext uri="{9D8B030D-6E8A-4147-A177-3AD203B41FA5}">
                      <a16:colId xmlns:a16="http://schemas.microsoft.com/office/drawing/2014/main" val="785506245"/>
                    </a:ext>
                  </a:extLst>
                </a:gridCol>
                <a:gridCol w="329184">
                  <a:extLst>
                    <a:ext uri="{9D8B030D-6E8A-4147-A177-3AD203B41FA5}">
                      <a16:colId xmlns:a16="http://schemas.microsoft.com/office/drawing/2014/main" val="1600295707"/>
                    </a:ext>
                  </a:extLst>
                </a:gridCol>
                <a:gridCol w="329184">
                  <a:extLst>
                    <a:ext uri="{9D8B030D-6E8A-4147-A177-3AD203B41FA5}">
                      <a16:colId xmlns:a16="http://schemas.microsoft.com/office/drawing/2014/main" val="3111306662"/>
                    </a:ext>
                  </a:extLst>
                </a:gridCol>
                <a:gridCol w="329184">
                  <a:extLst>
                    <a:ext uri="{9D8B030D-6E8A-4147-A177-3AD203B41FA5}">
                      <a16:colId xmlns:a16="http://schemas.microsoft.com/office/drawing/2014/main" val="3216496148"/>
                    </a:ext>
                  </a:extLst>
                </a:gridCol>
                <a:gridCol w="329184">
                  <a:extLst>
                    <a:ext uri="{9D8B030D-6E8A-4147-A177-3AD203B41FA5}">
                      <a16:colId xmlns:a16="http://schemas.microsoft.com/office/drawing/2014/main" val="367704272"/>
                    </a:ext>
                  </a:extLst>
                </a:gridCol>
                <a:gridCol w="329184">
                  <a:extLst>
                    <a:ext uri="{9D8B030D-6E8A-4147-A177-3AD203B41FA5}">
                      <a16:colId xmlns:a16="http://schemas.microsoft.com/office/drawing/2014/main" val="3460292263"/>
                    </a:ext>
                  </a:extLst>
                </a:gridCol>
                <a:gridCol w="329184">
                  <a:extLst>
                    <a:ext uri="{9D8B030D-6E8A-4147-A177-3AD203B41FA5}">
                      <a16:colId xmlns:a16="http://schemas.microsoft.com/office/drawing/2014/main" val="476343148"/>
                    </a:ext>
                  </a:extLst>
                </a:gridCol>
                <a:gridCol w="329184">
                  <a:extLst>
                    <a:ext uri="{9D8B030D-6E8A-4147-A177-3AD203B41FA5}">
                      <a16:colId xmlns:a16="http://schemas.microsoft.com/office/drawing/2014/main" val="2715450237"/>
                    </a:ext>
                  </a:extLst>
                </a:gridCol>
                <a:gridCol w="329184">
                  <a:extLst>
                    <a:ext uri="{9D8B030D-6E8A-4147-A177-3AD203B41FA5}">
                      <a16:colId xmlns:a16="http://schemas.microsoft.com/office/drawing/2014/main" val="2208848671"/>
                    </a:ext>
                  </a:extLst>
                </a:gridCol>
                <a:gridCol w="329184">
                  <a:extLst>
                    <a:ext uri="{9D8B030D-6E8A-4147-A177-3AD203B41FA5}">
                      <a16:colId xmlns:a16="http://schemas.microsoft.com/office/drawing/2014/main" val="1322351775"/>
                    </a:ext>
                  </a:extLst>
                </a:gridCol>
                <a:gridCol w="329184">
                  <a:extLst>
                    <a:ext uri="{9D8B030D-6E8A-4147-A177-3AD203B41FA5}">
                      <a16:colId xmlns:a16="http://schemas.microsoft.com/office/drawing/2014/main" val="1681042705"/>
                    </a:ext>
                  </a:extLst>
                </a:gridCol>
                <a:gridCol w="329184">
                  <a:extLst>
                    <a:ext uri="{9D8B030D-6E8A-4147-A177-3AD203B41FA5}">
                      <a16:colId xmlns:a16="http://schemas.microsoft.com/office/drawing/2014/main" val="1721563974"/>
                    </a:ext>
                  </a:extLst>
                </a:gridCol>
                <a:gridCol w="329184">
                  <a:extLst>
                    <a:ext uri="{9D8B030D-6E8A-4147-A177-3AD203B41FA5}">
                      <a16:colId xmlns:a16="http://schemas.microsoft.com/office/drawing/2014/main" val="2943125362"/>
                    </a:ext>
                  </a:extLst>
                </a:gridCol>
                <a:gridCol w="329184">
                  <a:extLst>
                    <a:ext uri="{9D8B030D-6E8A-4147-A177-3AD203B41FA5}">
                      <a16:colId xmlns:a16="http://schemas.microsoft.com/office/drawing/2014/main" val="544773318"/>
                    </a:ext>
                  </a:extLst>
                </a:gridCol>
                <a:gridCol w="329184">
                  <a:extLst>
                    <a:ext uri="{9D8B030D-6E8A-4147-A177-3AD203B41FA5}">
                      <a16:colId xmlns:a16="http://schemas.microsoft.com/office/drawing/2014/main" val="2419263382"/>
                    </a:ext>
                  </a:extLst>
                </a:gridCol>
                <a:gridCol w="329184">
                  <a:extLst>
                    <a:ext uri="{9D8B030D-6E8A-4147-A177-3AD203B41FA5}">
                      <a16:colId xmlns:a16="http://schemas.microsoft.com/office/drawing/2014/main" val="721391781"/>
                    </a:ext>
                  </a:extLst>
                </a:gridCol>
                <a:gridCol w="329184">
                  <a:extLst>
                    <a:ext uri="{9D8B030D-6E8A-4147-A177-3AD203B41FA5}">
                      <a16:colId xmlns:a16="http://schemas.microsoft.com/office/drawing/2014/main" val="3796469967"/>
                    </a:ext>
                  </a:extLst>
                </a:gridCol>
                <a:gridCol w="329184">
                  <a:extLst>
                    <a:ext uri="{9D8B030D-6E8A-4147-A177-3AD203B41FA5}">
                      <a16:colId xmlns:a16="http://schemas.microsoft.com/office/drawing/2014/main" val="13764899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09264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33282675"/>
                  </a:ext>
                </a:extLst>
              </a:tr>
            </a:tbl>
          </a:graphicData>
        </a:graphic>
      </p:graphicFrame>
      <p:sp>
        <p:nvSpPr>
          <p:cNvPr id="4" name="Text Placeholder 3">
            <a:extLst>
              <a:ext uri="{FF2B5EF4-FFF2-40B4-BE49-F238E27FC236}">
                <a16:creationId xmlns:a16="http://schemas.microsoft.com/office/drawing/2014/main" id="{40470E58-03BA-4C16-A8D4-06E1084ECC7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865141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DC97-57E5-4254-96C7-77B4D4B00E11}"/>
              </a:ext>
            </a:extLst>
          </p:cNvPr>
          <p:cNvSpPr>
            <a:spLocks noGrp="1"/>
          </p:cNvSpPr>
          <p:nvPr>
            <p:ph type="title"/>
          </p:nvPr>
        </p:nvSpPr>
        <p:spPr/>
        <p:txBody>
          <a:bodyPr/>
          <a:lstStyle/>
          <a:p>
            <a:r>
              <a:rPr lang="en-US"/>
              <a:t>Facebook Top Posts Table ORGANIC VS PAID (DETAILED) | Emaar Misr - 18 of 20</a:t>
            </a:r>
          </a:p>
        </p:txBody>
      </p:sp>
      <p:graphicFrame>
        <p:nvGraphicFramePr>
          <p:cNvPr id="5" name="Table Placeholder 4">
            <a:extLst>
              <a:ext uri="{FF2B5EF4-FFF2-40B4-BE49-F238E27FC236}">
                <a16:creationId xmlns:a16="http://schemas.microsoft.com/office/drawing/2014/main" id="{ABB8F76E-3E96-434A-824A-495648EDE3DD}"/>
              </a:ext>
            </a:extLst>
          </p:cNvPr>
          <p:cNvGraphicFramePr>
            <a:graphicFrameLocks noGrp="1"/>
          </p:cNvGraphicFramePr>
          <p:nvPr>
            <p:ph type="tbl" sz="quarter" idx="13"/>
            <p:extLst>
              <p:ext uri="{D42A27DB-BD31-4B8C-83A1-F6EECF244321}">
                <p14:modId xmlns:p14="http://schemas.microsoft.com/office/powerpoint/2010/main" val="16348216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891181484"/>
                    </a:ext>
                  </a:extLst>
                </a:gridCol>
                <a:gridCol w="329184">
                  <a:extLst>
                    <a:ext uri="{9D8B030D-6E8A-4147-A177-3AD203B41FA5}">
                      <a16:colId xmlns:a16="http://schemas.microsoft.com/office/drawing/2014/main" val="853311449"/>
                    </a:ext>
                  </a:extLst>
                </a:gridCol>
                <a:gridCol w="329184">
                  <a:extLst>
                    <a:ext uri="{9D8B030D-6E8A-4147-A177-3AD203B41FA5}">
                      <a16:colId xmlns:a16="http://schemas.microsoft.com/office/drawing/2014/main" val="967789001"/>
                    </a:ext>
                  </a:extLst>
                </a:gridCol>
                <a:gridCol w="329184">
                  <a:extLst>
                    <a:ext uri="{9D8B030D-6E8A-4147-A177-3AD203B41FA5}">
                      <a16:colId xmlns:a16="http://schemas.microsoft.com/office/drawing/2014/main" val="394425149"/>
                    </a:ext>
                  </a:extLst>
                </a:gridCol>
                <a:gridCol w="329184">
                  <a:extLst>
                    <a:ext uri="{9D8B030D-6E8A-4147-A177-3AD203B41FA5}">
                      <a16:colId xmlns:a16="http://schemas.microsoft.com/office/drawing/2014/main" val="4054664352"/>
                    </a:ext>
                  </a:extLst>
                </a:gridCol>
                <a:gridCol w="329184">
                  <a:extLst>
                    <a:ext uri="{9D8B030D-6E8A-4147-A177-3AD203B41FA5}">
                      <a16:colId xmlns:a16="http://schemas.microsoft.com/office/drawing/2014/main" val="1339248071"/>
                    </a:ext>
                  </a:extLst>
                </a:gridCol>
                <a:gridCol w="329184">
                  <a:extLst>
                    <a:ext uri="{9D8B030D-6E8A-4147-A177-3AD203B41FA5}">
                      <a16:colId xmlns:a16="http://schemas.microsoft.com/office/drawing/2014/main" val="2420070799"/>
                    </a:ext>
                  </a:extLst>
                </a:gridCol>
                <a:gridCol w="329184">
                  <a:extLst>
                    <a:ext uri="{9D8B030D-6E8A-4147-A177-3AD203B41FA5}">
                      <a16:colId xmlns:a16="http://schemas.microsoft.com/office/drawing/2014/main" val="1671917204"/>
                    </a:ext>
                  </a:extLst>
                </a:gridCol>
                <a:gridCol w="329184">
                  <a:extLst>
                    <a:ext uri="{9D8B030D-6E8A-4147-A177-3AD203B41FA5}">
                      <a16:colId xmlns:a16="http://schemas.microsoft.com/office/drawing/2014/main" val="3254815891"/>
                    </a:ext>
                  </a:extLst>
                </a:gridCol>
                <a:gridCol w="329184">
                  <a:extLst>
                    <a:ext uri="{9D8B030D-6E8A-4147-A177-3AD203B41FA5}">
                      <a16:colId xmlns:a16="http://schemas.microsoft.com/office/drawing/2014/main" val="3393371727"/>
                    </a:ext>
                  </a:extLst>
                </a:gridCol>
                <a:gridCol w="329184">
                  <a:extLst>
                    <a:ext uri="{9D8B030D-6E8A-4147-A177-3AD203B41FA5}">
                      <a16:colId xmlns:a16="http://schemas.microsoft.com/office/drawing/2014/main" val="331021607"/>
                    </a:ext>
                  </a:extLst>
                </a:gridCol>
                <a:gridCol w="329184">
                  <a:extLst>
                    <a:ext uri="{9D8B030D-6E8A-4147-A177-3AD203B41FA5}">
                      <a16:colId xmlns:a16="http://schemas.microsoft.com/office/drawing/2014/main" val="3348798471"/>
                    </a:ext>
                  </a:extLst>
                </a:gridCol>
                <a:gridCol w="329184">
                  <a:extLst>
                    <a:ext uri="{9D8B030D-6E8A-4147-A177-3AD203B41FA5}">
                      <a16:colId xmlns:a16="http://schemas.microsoft.com/office/drawing/2014/main" val="1895919840"/>
                    </a:ext>
                  </a:extLst>
                </a:gridCol>
                <a:gridCol w="329184">
                  <a:extLst>
                    <a:ext uri="{9D8B030D-6E8A-4147-A177-3AD203B41FA5}">
                      <a16:colId xmlns:a16="http://schemas.microsoft.com/office/drawing/2014/main" val="626064508"/>
                    </a:ext>
                  </a:extLst>
                </a:gridCol>
                <a:gridCol w="329184">
                  <a:extLst>
                    <a:ext uri="{9D8B030D-6E8A-4147-A177-3AD203B41FA5}">
                      <a16:colId xmlns:a16="http://schemas.microsoft.com/office/drawing/2014/main" val="1579023145"/>
                    </a:ext>
                  </a:extLst>
                </a:gridCol>
                <a:gridCol w="329184">
                  <a:extLst>
                    <a:ext uri="{9D8B030D-6E8A-4147-A177-3AD203B41FA5}">
                      <a16:colId xmlns:a16="http://schemas.microsoft.com/office/drawing/2014/main" val="425391755"/>
                    </a:ext>
                  </a:extLst>
                </a:gridCol>
                <a:gridCol w="329184">
                  <a:extLst>
                    <a:ext uri="{9D8B030D-6E8A-4147-A177-3AD203B41FA5}">
                      <a16:colId xmlns:a16="http://schemas.microsoft.com/office/drawing/2014/main" val="1693360416"/>
                    </a:ext>
                  </a:extLst>
                </a:gridCol>
                <a:gridCol w="329184">
                  <a:extLst>
                    <a:ext uri="{9D8B030D-6E8A-4147-A177-3AD203B41FA5}">
                      <a16:colId xmlns:a16="http://schemas.microsoft.com/office/drawing/2014/main" val="33728588"/>
                    </a:ext>
                  </a:extLst>
                </a:gridCol>
                <a:gridCol w="329184">
                  <a:extLst>
                    <a:ext uri="{9D8B030D-6E8A-4147-A177-3AD203B41FA5}">
                      <a16:colId xmlns:a16="http://schemas.microsoft.com/office/drawing/2014/main" val="38941437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503028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0206375"/>
                  </a:ext>
                </a:extLst>
              </a:tr>
            </a:tbl>
          </a:graphicData>
        </a:graphic>
      </p:graphicFrame>
      <p:sp>
        <p:nvSpPr>
          <p:cNvPr id="4" name="Text Placeholder 3">
            <a:extLst>
              <a:ext uri="{FF2B5EF4-FFF2-40B4-BE49-F238E27FC236}">
                <a16:creationId xmlns:a16="http://schemas.microsoft.com/office/drawing/2014/main" id="{5513D89E-46CB-46C5-98D1-06E009493F7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85307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54AF-D3F9-4288-87B8-5DDC9AF60D29}"/>
              </a:ext>
            </a:extLst>
          </p:cNvPr>
          <p:cNvSpPr>
            <a:spLocks noGrp="1"/>
          </p:cNvSpPr>
          <p:nvPr>
            <p:ph type="title"/>
          </p:nvPr>
        </p:nvSpPr>
        <p:spPr/>
        <p:txBody>
          <a:bodyPr/>
          <a:lstStyle/>
          <a:p>
            <a:r>
              <a:rPr lang="en-US"/>
              <a:t>Facebook Top Posts Table ORGANIC VS PAID (DETAILED) | Emaar Misr - 19 of 20</a:t>
            </a:r>
          </a:p>
        </p:txBody>
      </p:sp>
      <p:graphicFrame>
        <p:nvGraphicFramePr>
          <p:cNvPr id="5" name="Table Placeholder 4">
            <a:extLst>
              <a:ext uri="{FF2B5EF4-FFF2-40B4-BE49-F238E27FC236}">
                <a16:creationId xmlns:a16="http://schemas.microsoft.com/office/drawing/2014/main" id="{84527491-BBB9-4938-AFBA-EEFB34696052}"/>
              </a:ext>
            </a:extLst>
          </p:cNvPr>
          <p:cNvGraphicFramePr>
            <a:graphicFrameLocks noGrp="1"/>
          </p:cNvGraphicFramePr>
          <p:nvPr>
            <p:ph type="tbl" sz="quarter" idx="13"/>
            <p:extLst>
              <p:ext uri="{D42A27DB-BD31-4B8C-83A1-F6EECF244321}">
                <p14:modId xmlns:p14="http://schemas.microsoft.com/office/powerpoint/2010/main" val="27434578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26449149"/>
                    </a:ext>
                  </a:extLst>
                </a:gridCol>
                <a:gridCol w="329184">
                  <a:extLst>
                    <a:ext uri="{9D8B030D-6E8A-4147-A177-3AD203B41FA5}">
                      <a16:colId xmlns:a16="http://schemas.microsoft.com/office/drawing/2014/main" val="1021962338"/>
                    </a:ext>
                  </a:extLst>
                </a:gridCol>
                <a:gridCol w="329184">
                  <a:extLst>
                    <a:ext uri="{9D8B030D-6E8A-4147-A177-3AD203B41FA5}">
                      <a16:colId xmlns:a16="http://schemas.microsoft.com/office/drawing/2014/main" val="2781698144"/>
                    </a:ext>
                  </a:extLst>
                </a:gridCol>
                <a:gridCol w="329184">
                  <a:extLst>
                    <a:ext uri="{9D8B030D-6E8A-4147-A177-3AD203B41FA5}">
                      <a16:colId xmlns:a16="http://schemas.microsoft.com/office/drawing/2014/main" val="3486343453"/>
                    </a:ext>
                  </a:extLst>
                </a:gridCol>
                <a:gridCol w="329184">
                  <a:extLst>
                    <a:ext uri="{9D8B030D-6E8A-4147-A177-3AD203B41FA5}">
                      <a16:colId xmlns:a16="http://schemas.microsoft.com/office/drawing/2014/main" val="375726983"/>
                    </a:ext>
                  </a:extLst>
                </a:gridCol>
                <a:gridCol w="329184">
                  <a:extLst>
                    <a:ext uri="{9D8B030D-6E8A-4147-A177-3AD203B41FA5}">
                      <a16:colId xmlns:a16="http://schemas.microsoft.com/office/drawing/2014/main" val="1744623819"/>
                    </a:ext>
                  </a:extLst>
                </a:gridCol>
                <a:gridCol w="329184">
                  <a:extLst>
                    <a:ext uri="{9D8B030D-6E8A-4147-A177-3AD203B41FA5}">
                      <a16:colId xmlns:a16="http://schemas.microsoft.com/office/drawing/2014/main" val="1183263881"/>
                    </a:ext>
                  </a:extLst>
                </a:gridCol>
                <a:gridCol w="329184">
                  <a:extLst>
                    <a:ext uri="{9D8B030D-6E8A-4147-A177-3AD203B41FA5}">
                      <a16:colId xmlns:a16="http://schemas.microsoft.com/office/drawing/2014/main" val="353581945"/>
                    </a:ext>
                  </a:extLst>
                </a:gridCol>
                <a:gridCol w="329184">
                  <a:extLst>
                    <a:ext uri="{9D8B030D-6E8A-4147-A177-3AD203B41FA5}">
                      <a16:colId xmlns:a16="http://schemas.microsoft.com/office/drawing/2014/main" val="2401989193"/>
                    </a:ext>
                  </a:extLst>
                </a:gridCol>
                <a:gridCol w="329184">
                  <a:extLst>
                    <a:ext uri="{9D8B030D-6E8A-4147-A177-3AD203B41FA5}">
                      <a16:colId xmlns:a16="http://schemas.microsoft.com/office/drawing/2014/main" val="3271387799"/>
                    </a:ext>
                  </a:extLst>
                </a:gridCol>
                <a:gridCol w="329184">
                  <a:extLst>
                    <a:ext uri="{9D8B030D-6E8A-4147-A177-3AD203B41FA5}">
                      <a16:colId xmlns:a16="http://schemas.microsoft.com/office/drawing/2014/main" val="3009794671"/>
                    </a:ext>
                  </a:extLst>
                </a:gridCol>
                <a:gridCol w="329184">
                  <a:extLst>
                    <a:ext uri="{9D8B030D-6E8A-4147-A177-3AD203B41FA5}">
                      <a16:colId xmlns:a16="http://schemas.microsoft.com/office/drawing/2014/main" val="2890938261"/>
                    </a:ext>
                  </a:extLst>
                </a:gridCol>
                <a:gridCol w="329184">
                  <a:extLst>
                    <a:ext uri="{9D8B030D-6E8A-4147-A177-3AD203B41FA5}">
                      <a16:colId xmlns:a16="http://schemas.microsoft.com/office/drawing/2014/main" val="3706439866"/>
                    </a:ext>
                  </a:extLst>
                </a:gridCol>
                <a:gridCol w="329184">
                  <a:extLst>
                    <a:ext uri="{9D8B030D-6E8A-4147-A177-3AD203B41FA5}">
                      <a16:colId xmlns:a16="http://schemas.microsoft.com/office/drawing/2014/main" val="2449538576"/>
                    </a:ext>
                  </a:extLst>
                </a:gridCol>
                <a:gridCol w="329184">
                  <a:extLst>
                    <a:ext uri="{9D8B030D-6E8A-4147-A177-3AD203B41FA5}">
                      <a16:colId xmlns:a16="http://schemas.microsoft.com/office/drawing/2014/main" val="2342342014"/>
                    </a:ext>
                  </a:extLst>
                </a:gridCol>
                <a:gridCol w="329184">
                  <a:extLst>
                    <a:ext uri="{9D8B030D-6E8A-4147-A177-3AD203B41FA5}">
                      <a16:colId xmlns:a16="http://schemas.microsoft.com/office/drawing/2014/main" val="1210882925"/>
                    </a:ext>
                  </a:extLst>
                </a:gridCol>
                <a:gridCol w="329184">
                  <a:extLst>
                    <a:ext uri="{9D8B030D-6E8A-4147-A177-3AD203B41FA5}">
                      <a16:colId xmlns:a16="http://schemas.microsoft.com/office/drawing/2014/main" val="2021340595"/>
                    </a:ext>
                  </a:extLst>
                </a:gridCol>
                <a:gridCol w="329184">
                  <a:extLst>
                    <a:ext uri="{9D8B030D-6E8A-4147-A177-3AD203B41FA5}">
                      <a16:colId xmlns:a16="http://schemas.microsoft.com/office/drawing/2014/main" val="575173754"/>
                    </a:ext>
                  </a:extLst>
                </a:gridCol>
                <a:gridCol w="329184">
                  <a:extLst>
                    <a:ext uri="{9D8B030D-6E8A-4147-A177-3AD203B41FA5}">
                      <a16:colId xmlns:a16="http://schemas.microsoft.com/office/drawing/2014/main" val="26026238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668438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828839268"/>
                  </a:ext>
                </a:extLst>
              </a:tr>
            </a:tbl>
          </a:graphicData>
        </a:graphic>
      </p:graphicFrame>
      <p:sp>
        <p:nvSpPr>
          <p:cNvPr id="4" name="Text Placeholder 3">
            <a:extLst>
              <a:ext uri="{FF2B5EF4-FFF2-40B4-BE49-F238E27FC236}">
                <a16:creationId xmlns:a16="http://schemas.microsoft.com/office/drawing/2014/main" id="{3A2C0291-1A69-4372-A6DB-92E403C652D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285503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494-07F9-450B-8168-EA9F8D87A5E5}"/>
              </a:ext>
            </a:extLst>
          </p:cNvPr>
          <p:cNvSpPr>
            <a:spLocks noGrp="1"/>
          </p:cNvSpPr>
          <p:nvPr>
            <p:ph type="title"/>
          </p:nvPr>
        </p:nvSpPr>
        <p:spPr/>
        <p:txBody>
          <a:bodyPr/>
          <a:lstStyle/>
          <a:p>
            <a:r>
              <a:rPr lang="en-US"/>
              <a:t>Facebook Top Posts Table ORGANIC VS PAID (DETAILED) | Emaar Misr - 20 of 20</a:t>
            </a:r>
          </a:p>
        </p:txBody>
      </p:sp>
      <p:graphicFrame>
        <p:nvGraphicFramePr>
          <p:cNvPr id="5" name="Table Placeholder 4">
            <a:extLst>
              <a:ext uri="{FF2B5EF4-FFF2-40B4-BE49-F238E27FC236}">
                <a16:creationId xmlns:a16="http://schemas.microsoft.com/office/drawing/2014/main" id="{17561316-E6D1-4590-BC0A-9134D579599C}"/>
              </a:ext>
            </a:extLst>
          </p:cNvPr>
          <p:cNvGraphicFramePr>
            <a:graphicFrameLocks noGrp="1"/>
          </p:cNvGraphicFramePr>
          <p:nvPr>
            <p:ph type="tbl" sz="quarter" idx="13"/>
            <p:extLst>
              <p:ext uri="{D42A27DB-BD31-4B8C-83A1-F6EECF244321}">
                <p14:modId xmlns:p14="http://schemas.microsoft.com/office/powerpoint/2010/main" val="42674419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553009884"/>
                    </a:ext>
                  </a:extLst>
                </a:gridCol>
                <a:gridCol w="329184">
                  <a:extLst>
                    <a:ext uri="{9D8B030D-6E8A-4147-A177-3AD203B41FA5}">
                      <a16:colId xmlns:a16="http://schemas.microsoft.com/office/drawing/2014/main" val="1672454824"/>
                    </a:ext>
                  </a:extLst>
                </a:gridCol>
                <a:gridCol w="329184">
                  <a:extLst>
                    <a:ext uri="{9D8B030D-6E8A-4147-A177-3AD203B41FA5}">
                      <a16:colId xmlns:a16="http://schemas.microsoft.com/office/drawing/2014/main" val="657291992"/>
                    </a:ext>
                  </a:extLst>
                </a:gridCol>
                <a:gridCol w="329184">
                  <a:extLst>
                    <a:ext uri="{9D8B030D-6E8A-4147-A177-3AD203B41FA5}">
                      <a16:colId xmlns:a16="http://schemas.microsoft.com/office/drawing/2014/main" val="2789545767"/>
                    </a:ext>
                  </a:extLst>
                </a:gridCol>
                <a:gridCol w="329184">
                  <a:extLst>
                    <a:ext uri="{9D8B030D-6E8A-4147-A177-3AD203B41FA5}">
                      <a16:colId xmlns:a16="http://schemas.microsoft.com/office/drawing/2014/main" val="4030280420"/>
                    </a:ext>
                  </a:extLst>
                </a:gridCol>
                <a:gridCol w="329184">
                  <a:extLst>
                    <a:ext uri="{9D8B030D-6E8A-4147-A177-3AD203B41FA5}">
                      <a16:colId xmlns:a16="http://schemas.microsoft.com/office/drawing/2014/main" val="3502063984"/>
                    </a:ext>
                  </a:extLst>
                </a:gridCol>
                <a:gridCol w="329184">
                  <a:extLst>
                    <a:ext uri="{9D8B030D-6E8A-4147-A177-3AD203B41FA5}">
                      <a16:colId xmlns:a16="http://schemas.microsoft.com/office/drawing/2014/main" val="934970914"/>
                    </a:ext>
                  </a:extLst>
                </a:gridCol>
                <a:gridCol w="329184">
                  <a:extLst>
                    <a:ext uri="{9D8B030D-6E8A-4147-A177-3AD203B41FA5}">
                      <a16:colId xmlns:a16="http://schemas.microsoft.com/office/drawing/2014/main" val="2936647286"/>
                    </a:ext>
                  </a:extLst>
                </a:gridCol>
                <a:gridCol w="329184">
                  <a:extLst>
                    <a:ext uri="{9D8B030D-6E8A-4147-A177-3AD203B41FA5}">
                      <a16:colId xmlns:a16="http://schemas.microsoft.com/office/drawing/2014/main" val="1721337552"/>
                    </a:ext>
                  </a:extLst>
                </a:gridCol>
                <a:gridCol w="329184">
                  <a:extLst>
                    <a:ext uri="{9D8B030D-6E8A-4147-A177-3AD203B41FA5}">
                      <a16:colId xmlns:a16="http://schemas.microsoft.com/office/drawing/2014/main" val="3886587345"/>
                    </a:ext>
                  </a:extLst>
                </a:gridCol>
                <a:gridCol w="329184">
                  <a:extLst>
                    <a:ext uri="{9D8B030D-6E8A-4147-A177-3AD203B41FA5}">
                      <a16:colId xmlns:a16="http://schemas.microsoft.com/office/drawing/2014/main" val="1716767161"/>
                    </a:ext>
                  </a:extLst>
                </a:gridCol>
                <a:gridCol w="329184">
                  <a:extLst>
                    <a:ext uri="{9D8B030D-6E8A-4147-A177-3AD203B41FA5}">
                      <a16:colId xmlns:a16="http://schemas.microsoft.com/office/drawing/2014/main" val="1702209586"/>
                    </a:ext>
                  </a:extLst>
                </a:gridCol>
                <a:gridCol w="329184">
                  <a:extLst>
                    <a:ext uri="{9D8B030D-6E8A-4147-A177-3AD203B41FA5}">
                      <a16:colId xmlns:a16="http://schemas.microsoft.com/office/drawing/2014/main" val="1409105807"/>
                    </a:ext>
                  </a:extLst>
                </a:gridCol>
                <a:gridCol w="329184">
                  <a:extLst>
                    <a:ext uri="{9D8B030D-6E8A-4147-A177-3AD203B41FA5}">
                      <a16:colId xmlns:a16="http://schemas.microsoft.com/office/drawing/2014/main" val="1272227150"/>
                    </a:ext>
                  </a:extLst>
                </a:gridCol>
                <a:gridCol w="329184">
                  <a:extLst>
                    <a:ext uri="{9D8B030D-6E8A-4147-A177-3AD203B41FA5}">
                      <a16:colId xmlns:a16="http://schemas.microsoft.com/office/drawing/2014/main" val="2886760681"/>
                    </a:ext>
                  </a:extLst>
                </a:gridCol>
                <a:gridCol w="329184">
                  <a:extLst>
                    <a:ext uri="{9D8B030D-6E8A-4147-A177-3AD203B41FA5}">
                      <a16:colId xmlns:a16="http://schemas.microsoft.com/office/drawing/2014/main" val="3444533609"/>
                    </a:ext>
                  </a:extLst>
                </a:gridCol>
                <a:gridCol w="329184">
                  <a:extLst>
                    <a:ext uri="{9D8B030D-6E8A-4147-A177-3AD203B41FA5}">
                      <a16:colId xmlns:a16="http://schemas.microsoft.com/office/drawing/2014/main" val="1221085306"/>
                    </a:ext>
                  </a:extLst>
                </a:gridCol>
                <a:gridCol w="329184">
                  <a:extLst>
                    <a:ext uri="{9D8B030D-6E8A-4147-A177-3AD203B41FA5}">
                      <a16:colId xmlns:a16="http://schemas.microsoft.com/office/drawing/2014/main" val="4007930991"/>
                    </a:ext>
                  </a:extLst>
                </a:gridCol>
                <a:gridCol w="329184">
                  <a:extLst>
                    <a:ext uri="{9D8B030D-6E8A-4147-A177-3AD203B41FA5}">
                      <a16:colId xmlns:a16="http://schemas.microsoft.com/office/drawing/2014/main" val="19558698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828267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20956562"/>
                  </a:ext>
                </a:extLst>
              </a:tr>
            </a:tbl>
          </a:graphicData>
        </a:graphic>
      </p:graphicFrame>
      <p:sp>
        <p:nvSpPr>
          <p:cNvPr id="4" name="Text Placeholder 3">
            <a:extLst>
              <a:ext uri="{FF2B5EF4-FFF2-40B4-BE49-F238E27FC236}">
                <a16:creationId xmlns:a16="http://schemas.microsoft.com/office/drawing/2014/main" id="{09B3707F-44B2-4AE4-92B1-C30809C65A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892169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B695-EAAF-43F9-A0AB-16AE37ADA24D}"/>
              </a:ext>
            </a:extLst>
          </p:cNvPr>
          <p:cNvSpPr>
            <a:spLocks noGrp="1"/>
          </p:cNvSpPr>
          <p:nvPr>
            <p:ph type="title"/>
          </p:nvPr>
        </p:nvSpPr>
        <p:spPr/>
        <p:txBody>
          <a:bodyPr/>
          <a:lstStyle/>
          <a:p>
            <a:r>
              <a:rPr lang="en-US"/>
              <a:t>Facebook Video Analysis - Total Video View Time | Emaar Misr</a:t>
            </a:r>
          </a:p>
        </p:txBody>
      </p:sp>
      <p:graphicFrame>
        <p:nvGraphicFramePr>
          <p:cNvPr id="5" name="Table Placeholder 4">
            <a:extLst>
              <a:ext uri="{FF2B5EF4-FFF2-40B4-BE49-F238E27FC236}">
                <a16:creationId xmlns:a16="http://schemas.microsoft.com/office/drawing/2014/main" id="{57E30C89-1350-4A9C-ABBE-391C424A5A82}"/>
              </a:ext>
            </a:extLst>
          </p:cNvPr>
          <p:cNvGraphicFramePr>
            <a:graphicFrameLocks noGrp="1"/>
          </p:cNvGraphicFramePr>
          <p:nvPr>
            <p:ph type="tbl" sz="quarter" idx="13"/>
            <p:extLst>
              <p:ext uri="{D42A27DB-BD31-4B8C-83A1-F6EECF244321}">
                <p14:modId xmlns:p14="http://schemas.microsoft.com/office/powerpoint/2010/main" val="19212422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713124553"/>
                    </a:ext>
                  </a:extLst>
                </a:gridCol>
              </a:tblGrid>
              <a:tr h="370840">
                <a:tc>
                  <a:txBody>
                    <a:bodyPr/>
                    <a:lstStyle/>
                    <a:p>
                      <a:r>
                        <a:rPr lang="en-US" sz="1000"/>
                        <a:t>Total Video View Time</a:t>
                      </a:r>
                    </a:p>
                  </a:txBody>
                  <a:tcPr/>
                </a:tc>
                <a:extLst>
                  <a:ext uri="{0D108BD9-81ED-4DB2-BD59-A6C34878D82A}">
                    <a16:rowId xmlns:a16="http://schemas.microsoft.com/office/drawing/2014/main" val="1129124555"/>
                  </a:ext>
                </a:extLst>
              </a:tr>
              <a:tr h="370840">
                <a:tc>
                  <a:txBody>
                    <a:bodyPr/>
                    <a:lstStyle/>
                    <a:p>
                      <a:r>
                        <a:rPr lang="pt-BR" sz="1000"/>
                        <a:t>59 d 23 h 50 m 9 s</a:t>
                      </a:r>
                      <a:endParaRPr lang="en-US" sz="1000"/>
                    </a:p>
                  </a:txBody>
                  <a:tcPr/>
                </a:tc>
                <a:extLst>
                  <a:ext uri="{0D108BD9-81ED-4DB2-BD59-A6C34878D82A}">
                    <a16:rowId xmlns:a16="http://schemas.microsoft.com/office/drawing/2014/main" val="3048624535"/>
                  </a:ext>
                </a:extLst>
              </a:tr>
            </a:tbl>
          </a:graphicData>
        </a:graphic>
      </p:graphicFrame>
      <p:sp>
        <p:nvSpPr>
          <p:cNvPr id="4" name="Text Placeholder 3">
            <a:extLst>
              <a:ext uri="{FF2B5EF4-FFF2-40B4-BE49-F238E27FC236}">
                <a16:creationId xmlns:a16="http://schemas.microsoft.com/office/drawing/2014/main" id="{D00CADD2-51CB-4F80-9F1E-4D0B578D4E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87960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A7FD7-7D76-4414-A282-D8BC9D5AE5C2}"/>
              </a:ext>
            </a:extLst>
          </p:cNvPr>
          <p:cNvSpPr>
            <a:spLocks noGrp="1"/>
          </p:cNvSpPr>
          <p:nvPr>
            <p:ph type="title"/>
          </p:nvPr>
        </p:nvSpPr>
        <p:spPr/>
        <p:txBody>
          <a:bodyPr/>
          <a:lstStyle/>
          <a:p>
            <a:r>
              <a:rPr lang="en-US"/>
              <a:t>Facebook Video Analysis - Videos Table | Emaar Misr - 1 of 7</a:t>
            </a:r>
          </a:p>
        </p:txBody>
      </p:sp>
      <p:graphicFrame>
        <p:nvGraphicFramePr>
          <p:cNvPr id="5" name="Table Placeholder 4">
            <a:extLst>
              <a:ext uri="{FF2B5EF4-FFF2-40B4-BE49-F238E27FC236}">
                <a16:creationId xmlns:a16="http://schemas.microsoft.com/office/drawing/2014/main" id="{B9632FC2-F443-47AC-9A50-3B9FFE530F2B}"/>
              </a:ext>
            </a:extLst>
          </p:cNvPr>
          <p:cNvGraphicFramePr>
            <a:graphicFrameLocks noGrp="1"/>
          </p:cNvGraphicFramePr>
          <p:nvPr>
            <p:ph type="tbl" sz="quarter" idx="13"/>
            <p:extLst>
              <p:ext uri="{D42A27DB-BD31-4B8C-83A1-F6EECF244321}">
                <p14:modId xmlns:p14="http://schemas.microsoft.com/office/powerpoint/2010/main" val="9604220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93086259"/>
                    </a:ext>
                  </a:extLst>
                </a:gridCol>
                <a:gridCol w="576072">
                  <a:extLst>
                    <a:ext uri="{9D8B030D-6E8A-4147-A177-3AD203B41FA5}">
                      <a16:colId xmlns:a16="http://schemas.microsoft.com/office/drawing/2014/main" val="3160432354"/>
                    </a:ext>
                  </a:extLst>
                </a:gridCol>
                <a:gridCol w="576072">
                  <a:extLst>
                    <a:ext uri="{9D8B030D-6E8A-4147-A177-3AD203B41FA5}">
                      <a16:colId xmlns:a16="http://schemas.microsoft.com/office/drawing/2014/main" val="3011368957"/>
                    </a:ext>
                  </a:extLst>
                </a:gridCol>
                <a:gridCol w="576072">
                  <a:extLst>
                    <a:ext uri="{9D8B030D-6E8A-4147-A177-3AD203B41FA5}">
                      <a16:colId xmlns:a16="http://schemas.microsoft.com/office/drawing/2014/main" val="1314869007"/>
                    </a:ext>
                  </a:extLst>
                </a:gridCol>
                <a:gridCol w="576072">
                  <a:extLst>
                    <a:ext uri="{9D8B030D-6E8A-4147-A177-3AD203B41FA5}">
                      <a16:colId xmlns:a16="http://schemas.microsoft.com/office/drawing/2014/main" val="3016877791"/>
                    </a:ext>
                  </a:extLst>
                </a:gridCol>
                <a:gridCol w="576072">
                  <a:extLst>
                    <a:ext uri="{9D8B030D-6E8A-4147-A177-3AD203B41FA5}">
                      <a16:colId xmlns:a16="http://schemas.microsoft.com/office/drawing/2014/main" val="3680191088"/>
                    </a:ext>
                  </a:extLst>
                </a:gridCol>
                <a:gridCol w="576072">
                  <a:extLst>
                    <a:ext uri="{9D8B030D-6E8A-4147-A177-3AD203B41FA5}">
                      <a16:colId xmlns:a16="http://schemas.microsoft.com/office/drawing/2014/main" val="4290827351"/>
                    </a:ext>
                  </a:extLst>
                </a:gridCol>
                <a:gridCol w="576072">
                  <a:extLst>
                    <a:ext uri="{9D8B030D-6E8A-4147-A177-3AD203B41FA5}">
                      <a16:colId xmlns:a16="http://schemas.microsoft.com/office/drawing/2014/main" val="1609491349"/>
                    </a:ext>
                  </a:extLst>
                </a:gridCol>
                <a:gridCol w="576072">
                  <a:extLst>
                    <a:ext uri="{9D8B030D-6E8A-4147-A177-3AD203B41FA5}">
                      <a16:colId xmlns:a16="http://schemas.microsoft.com/office/drawing/2014/main" val="1579126009"/>
                    </a:ext>
                  </a:extLst>
                </a:gridCol>
                <a:gridCol w="576072">
                  <a:extLst>
                    <a:ext uri="{9D8B030D-6E8A-4147-A177-3AD203B41FA5}">
                      <a16:colId xmlns:a16="http://schemas.microsoft.com/office/drawing/2014/main" val="227001500"/>
                    </a:ext>
                  </a:extLst>
                </a:gridCol>
                <a:gridCol w="576072">
                  <a:extLst>
                    <a:ext uri="{9D8B030D-6E8A-4147-A177-3AD203B41FA5}">
                      <a16:colId xmlns:a16="http://schemas.microsoft.com/office/drawing/2014/main" val="21463734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3676568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extLst>
                  <a:ext uri="{0D108BD9-81ED-4DB2-BD59-A6C34878D82A}">
                    <a16:rowId xmlns:a16="http://schemas.microsoft.com/office/drawing/2014/main" val="2115533357"/>
                  </a:ext>
                </a:extLst>
              </a:tr>
            </a:tbl>
          </a:graphicData>
        </a:graphic>
      </p:graphicFrame>
      <p:sp>
        <p:nvSpPr>
          <p:cNvPr id="4" name="Text Placeholder 3">
            <a:extLst>
              <a:ext uri="{FF2B5EF4-FFF2-40B4-BE49-F238E27FC236}">
                <a16:creationId xmlns:a16="http://schemas.microsoft.com/office/drawing/2014/main" id="{7533D3D2-4537-4C3A-B8C1-1CE1449FCF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664800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085E1-DB71-47DE-9ABC-58877ACD337F}"/>
              </a:ext>
            </a:extLst>
          </p:cNvPr>
          <p:cNvSpPr>
            <a:spLocks noGrp="1"/>
          </p:cNvSpPr>
          <p:nvPr>
            <p:ph type="title"/>
          </p:nvPr>
        </p:nvSpPr>
        <p:spPr/>
        <p:txBody>
          <a:bodyPr/>
          <a:lstStyle/>
          <a:p>
            <a:r>
              <a:rPr lang="en-US"/>
              <a:t>Facebook Video Analysis - Videos Table | Emaar Misr - 2 of 7</a:t>
            </a:r>
          </a:p>
        </p:txBody>
      </p:sp>
      <p:graphicFrame>
        <p:nvGraphicFramePr>
          <p:cNvPr id="5" name="Table Placeholder 4">
            <a:extLst>
              <a:ext uri="{FF2B5EF4-FFF2-40B4-BE49-F238E27FC236}">
                <a16:creationId xmlns:a16="http://schemas.microsoft.com/office/drawing/2014/main" id="{F6AE6040-6B0C-43C9-991E-3791DB731EB3}"/>
              </a:ext>
            </a:extLst>
          </p:cNvPr>
          <p:cNvGraphicFramePr>
            <a:graphicFrameLocks noGrp="1"/>
          </p:cNvGraphicFramePr>
          <p:nvPr>
            <p:ph type="tbl" sz="quarter" idx="13"/>
            <p:extLst>
              <p:ext uri="{D42A27DB-BD31-4B8C-83A1-F6EECF244321}">
                <p14:modId xmlns:p14="http://schemas.microsoft.com/office/powerpoint/2010/main" val="25025224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9619242"/>
                    </a:ext>
                  </a:extLst>
                </a:gridCol>
                <a:gridCol w="576072">
                  <a:extLst>
                    <a:ext uri="{9D8B030D-6E8A-4147-A177-3AD203B41FA5}">
                      <a16:colId xmlns:a16="http://schemas.microsoft.com/office/drawing/2014/main" val="3766418779"/>
                    </a:ext>
                  </a:extLst>
                </a:gridCol>
                <a:gridCol w="576072">
                  <a:extLst>
                    <a:ext uri="{9D8B030D-6E8A-4147-A177-3AD203B41FA5}">
                      <a16:colId xmlns:a16="http://schemas.microsoft.com/office/drawing/2014/main" val="706400217"/>
                    </a:ext>
                  </a:extLst>
                </a:gridCol>
                <a:gridCol w="576072">
                  <a:extLst>
                    <a:ext uri="{9D8B030D-6E8A-4147-A177-3AD203B41FA5}">
                      <a16:colId xmlns:a16="http://schemas.microsoft.com/office/drawing/2014/main" val="697947516"/>
                    </a:ext>
                  </a:extLst>
                </a:gridCol>
                <a:gridCol w="576072">
                  <a:extLst>
                    <a:ext uri="{9D8B030D-6E8A-4147-A177-3AD203B41FA5}">
                      <a16:colId xmlns:a16="http://schemas.microsoft.com/office/drawing/2014/main" val="674772540"/>
                    </a:ext>
                  </a:extLst>
                </a:gridCol>
                <a:gridCol w="576072">
                  <a:extLst>
                    <a:ext uri="{9D8B030D-6E8A-4147-A177-3AD203B41FA5}">
                      <a16:colId xmlns:a16="http://schemas.microsoft.com/office/drawing/2014/main" val="2794656422"/>
                    </a:ext>
                  </a:extLst>
                </a:gridCol>
                <a:gridCol w="576072">
                  <a:extLst>
                    <a:ext uri="{9D8B030D-6E8A-4147-A177-3AD203B41FA5}">
                      <a16:colId xmlns:a16="http://schemas.microsoft.com/office/drawing/2014/main" val="1917802271"/>
                    </a:ext>
                  </a:extLst>
                </a:gridCol>
                <a:gridCol w="576072">
                  <a:extLst>
                    <a:ext uri="{9D8B030D-6E8A-4147-A177-3AD203B41FA5}">
                      <a16:colId xmlns:a16="http://schemas.microsoft.com/office/drawing/2014/main" val="776633848"/>
                    </a:ext>
                  </a:extLst>
                </a:gridCol>
                <a:gridCol w="576072">
                  <a:extLst>
                    <a:ext uri="{9D8B030D-6E8A-4147-A177-3AD203B41FA5}">
                      <a16:colId xmlns:a16="http://schemas.microsoft.com/office/drawing/2014/main" val="1420616431"/>
                    </a:ext>
                  </a:extLst>
                </a:gridCol>
                <a:gridCol w="576072">
                  <a:extLst>
                    <a:ext uri="{9D8B030D-6E8A-4147-A177-3AD203B41FA5}">
                      <a16:colId xmlns:a16="http://schemas.microsoft.com/office/drawing/2014/main" val="4217758434"/>
                    </a:ext>
                  </a:extLst>
                </a:gridCol>
                <a:gridCol w="576072">
                  <a:extLst>
                    <a:ext uri="{9D8B030D-6E8A-4147-A177-3AD203B41FA5}">
                      <a16:colId xmlns:a16="http://schemas.microsoft.com/office/drawing/2014/main" val="7194319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822089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extLst>
                  <a:ext uri="{0D108BD9-81ED-4DB2-BD59-A6C34878D82A}">
                    <a16:rowId xmlns:a16="http://schemas.microsoft.com/office/drawing/2014/main" val="1227719997"/>
                  </a:ext>
                </a:extLst>
              </a:tr>
            </a:tbl>
          </a:graphicData>
        </a:graphic>
      </p:graphicFrame>
      <p:sp>
        <p:nvSpPr>
          <p:cNvPr id="4" name="Text Placeholder 3">
            <a:extLst>
              <a:ext uri="{FF2B5EF4-FFF2-40B4-BE49-F238E27FC236}">
                <a16:creationId xmlns:a16="http://schemas.microsoft.com/office/drawing/2014/main" id="{375DFE7C-5B2A-4021-9F0E-482517F36A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043021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24A4-F347-403A-AC68-9A03CD5EC613}"/>
              </a:ext>
            </a:extLst>
          </p:cNvPr>
          <p:cNvSpPr>
            <a:spLocks noGrp="1"/>
          </p:cNvSpPr>
          <p:nvPr>
            <p:ph type="title"/>
          </p:nvPr>
        </p:nvSpPr>
        <p:spPr/>
        <p:txBody>
          <a:bodyPr/>
          <a:lstStyle/>
          <a:p>
            <a:r>
              <a:rPr lang="en-US"/>
              <a:t>Facebook Video Analysis - Videos Table | Emaar Misr - 3 of 7</a:t>
            </a:r>
          </a:p>
        </p:txBody>
      </p:sp>
      <p:graphicFrame>
        <p:nvGraphicFramePr>
          <p:cNvPr id="5" name="Table Placeholder 4">
            <a:extLst>
              <a:ext uri="{FF2B5EF4-FFF2-40B4-BE49-F238E27FC236}">
                <a16:creationId xmlns:a16="http://schemas.microsoft.com/office/drawing/2014/main" id="{C6229D21-EE22-4151-9816-E8FA29282AA3}"/>
              </a:ext>
            </a:extLst>
          </p:cNvPr>
          <p:cNvGraphicFramePr>
            <a:graphicFrameLocks noGrp="1"/>
          </p:cNvGraphicFramePr>
          <p:nvPr>
            <p:ph type="tbl" sz="quarter" idx="13"/>
            <p:extLst>
              <p:ext uri="{D42A27DB-BD31-4B8C-83A1-F6EECF244321}">
                <p14:modId xmlns:p14="http://schemas.microsoft.com/office/powerpoint/2010/main" val="41416932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816191828"/>
                    </a:ext>
                  </a:extLst>
                </a:gridCol>
                <a:gridCol w="576072">
                  <a:extLst>
                    <a:ext uri="{9D8B030D-6E8A-4147-A177-3AD203B41FA5}">
                      <a16:colId xmlns:a16="http://schemas.microsoft.com/office/drawing/2014/main" val="2668445875"/>
                    </a:ext>
                  </a:extLst>
                </a:gridCol>
                <a:gridCol w="576072">
                  <a:extLst>
                    <a:ext uri="{9D8B030D-6E8A-4147-A177-3AD203B41FA5}">
                      <a16:colId xmlns:a16="http://schemas.microsoft.com/office/drawing/2014/main" val="361496225"/>
                    </a:ext>
                  </a:extLst>
                </a:gridCol>
                <a:gridCol w="576072">
                  <a:extLst>
                    <a:ext uri="{9D8B030D-6E8A-4147-A177-3AD203B41FA5}">
                      <a16:colId xmlns:a16="http://schemas.microsoft.com/office/drawing/2014/main" val="2167452023"/>
                    </a:ext>
                  </a:extLst>
                </a:gridCol>
                <a:gridCol w="576072">
                  <a:extLst>
                    <a:ext uri="{9D8B030D-6E8A-4147-A177-3AD203B41FA5}">
                      <a16:colId xmlns:a16="http://schemas.microsoft.com/office/drawing/2014/main" val="1664530093"/>
                    </a:ext>
                  </a:extLst>
                </a:gridCol>
                <a:gridCol w="576072">
                  <a:extLst>
                    <a:ext uri="{9D8B030D-6E8A-4147-A177-3AD203B41FA5}">
                      <a16:colId xmlns:a16="http://schemas.microsoft.com/office/drawing/2014/main" val="1446809491"/>
                    </a:ext>
                  </a:extLst>
                </a:gridCol>
                <a:gridCol w="576072">
                  <a:extLst>
                    <a:ext uri="{9D8B030D-6E8A-4147-A177-3AD203B41FA5}">
                      <a16:colId xmlns:a16="http://schemas.microsoft.com/office/drawing/2014/main" val="2879531042"/>
                    </a:ext>
                  </a:extLst>
                </a:gridCol>
                <a:gridCol w="576072">
                  <a:extLst>
                    <a:ext uri="{9D8B030D-6E8A-4147-A177-3AD203B41FA5}">
                      <a16:colId xmlns:a16="http://schemas.microsoft.com/office/drawing/2014/main" val="3581289900"/>
                    </a:ext>
                  </a:extLst>
                </a:gridCol>
                <a:gridCol w="576072">
                  <a:extLst>
                    <a:ext uri="{9D8B030D-6E8A-4147-A177-3AD203B41FA5}">
                      <a16:colId xmlns:a16="http://schemas.microsoft.com/office/drawing/2014/main" val="4024818242"/>
                    </a:ext>
                  </a:extLst>
                </a:gridCol>
                <a:gridCol w="576072">
                  <a:extLst>
                    <a:ext uri="{9D8B030D-6E8A-4147-A177-3AD203B41FA5}">
                      <a16:colId xmlns:a16="http://schemas.microsoft.com/office/drawing/2014/main" val="401415410"/>
                    </a:ext>
                  </a:extLst>
                </a:gridCol>
                <a:gridCol w="576072">
                  <a:extLst>
                    <a:ext uri="{9D8B030D-6E8A-4147-A177-3AD203B41FA5}">
                      <a16:colId xmlns:a16="http://schemas.microsoft.com/office/drawing/2014/main" val="24880637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9081171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extLst>
                  <a:ext uri="{0D108BD9-81ED-4DB2-BD59-A6C34878D82A}">
                    <a16:rowId xmlns:a16="http://schemas.microsoft.com/office/drawing/2014/main" val="490414531"/>
                  </a:ext>
                </a:extLst>
              </a:tr>
            </a:tbl>
          </a:graphicData>
        </a:graphic>
      </p:graphicFrame>
      <p:sp>
        <p:nvSpPr>
          <p:cNvPr id="4" name="Text Placeholder 3">
            <a:extLst>
              <a:ext uri="{FF2B5EF4-FFF2-40B4-BE49-F238E27FC236}">
                <a16:creationId xmlns:a16="http://schemas.microsoft.com/office/drawing/2014/main" id="{D98E4BA7-09B8-4350-9AE8-6B0519513BA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167511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2249-3508-4B07-AE4D-5BB9702FCA58}"/>
              </a:ext>
            </a:extLst>
          </p:cNvPr>
          <p:cNvSpPr>
            <a:spLocks noGrp="1"/>
          </p:cNvSpPr>
          <p:nvPr>
            <p:ph type="title"/>
          </p:nvPr>
        </p:nvSpPr>
        <p:spPr/>
        <p:txBody>
          <a:bodyPr/>
          <a:lstStyle/>
          <a:p>
            <a:r>
              <a:rPr lang="en-US"/>
              <a:t>Facebook Video Analysis - Videos Table | Emaar Misr - 4 of 7</a:t>
            </a:r>
          </a:p>
        </p:txBody>
      </p:sp>
      <p:graphicFrame>
        <p:nvGraphicFramePr>
          <p:cNvPr id="5" name="Table Placeholder 4">
            <a:extLst>
              <a:ext uri="{FF2B5EF4-FFF2-40B4-BE49-F238E27FC236}">
                <a16:creationId xmlns:a16="http://schemas.microsoft.com/office/drawing/2014/main" id="{450B099A-DCA5-4C14-9EA2-D1D78E887C87}"/>
              </a:ext>
            </a:extLst>
          </p:cNvPr>
          <p:cNvGraphicFramePr>
            <a:graphicFrameLocks noGrp="1"/>
          </p:cNvGraphicFramePr>
          <p:nvPr>
            <p:ph type="tbl" sz="quarter" idx="13"/>
            <p:extLst>
              <p:ext uri="{D42A27DB-BD31-4B8C-83A1-F6EECF244321}">
                <p14:modId xmlns:p14="http://schemas.microsoft.com/office/powerpoint/2010/main" val="11491108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237836963"/>
                    </a:ext>
                  </a:extLst>
                </a:gridCol>
                <a:gridCol w="576072">
                  <a:extLst>
                    <a:ext uri="{9D8B030D-6E8A-4147-A177-3AD203B41FA5}">
                      <a16:colId xmlns:a16="http://schemas.microsoft.com/office/drawing/2014/main" val="3734522377"/>
                    </a:ext>
                  </a:extLst>
                </a:gridCol>
                <a:gridCol w="576072">
                  <a:extLst>
                    <a:ext uri="{9D8B030D-6E8A-4147-A177-3AD203B41FA5}">
                      <a16:colId xmlns:a16="http://schemas.microsoft.com/office/drawing/2014/main" val="3691826779"/>
                    </a:ext>
                  </a:extLst>
                </a:gridCol>
                <a:gridCol w="576072">
                  <a:extLst>
                    <a:ext uri="{9D8B030D-6E8A-4147-A177-3AD203B41FA5}">
                      <a16:colId xmlns:a16="http://schemas.microsoft.com/office/drawing/2014/main" val="2700496466"/>
                    </a:ext>
                  </a:extLst>
                </a:gridCol>
                <a:gridCol w="576072">
                  <a:extLst>
                    <a:ext uri="{9D8B030D-6E8A-4147-A177-3AD203B41FA5}">
                      <a16:colId xmlns:a16="http://schemas.microsoft.com/office/drawing/2014/main" val="941532010"/>
                    </a:ext>
                  </a:extLst>
                </a:gridCol>
                <a:gridCol w="576072">
                  <a:extLst>
                    <a:ext uri="{9D8B030D-6E8A-4147-A177-3AD203B41FA5}">
                      <a16:colId xmlns:a16="http://schemas.microsoft.com/office/drawing/2014/main" val="4097889294"/>
                    </a:ext>
                  </a:extLst>
                </a:gridCol>
                <a:gridCol w="576072">
                  <a:extLst>
                    <a:ext uri="{9D8B030D-6E8A-4147-A177-3AD203B41FA5}">
                      <a16:colId xmlns:a16="http://schemas.microsoft.com/office/drawing/2014/main" val="4107148367"/>
                    </a:ext>
                  </a:extLst>
                </a:gridCol>
                <a:gridCol w="576072">
                  <a:extLst>
                    <a:ext uri="{9D8B030D-6E8A-4147-A177-3AD203B41FA5}">
                      <a16:colId xmlns:a16="http://schemas.microsoft.com/office/drawing/2014/main" val="2467153693"/>
                    </a:ext>
                  </a:extLst>
                </a:gridCol>
                <a:gridCol w="576072">
                  <a:extLst>
                    <a:ext uri="{9D8B030D-6E8A-4147-A177-3AD203B41FA5}">
                      <a16:colId xmlns:a16="http://schemas.microsoft.com/office/drawing/2014/main" val="1058354208"/>
                    </a:ext>
                  </a:extLst>
                </a:gridCol>
                <a:gridCol w="576072">
                  <a:extLst>
                    <a:ext uri="{9D8B030D-6E8A-4147-A177-3AD203B41FA5}">
                      <a16:colId xmlns:a16="http://schemas.microsoft.com/office/drawing/2014/main" val="2671001583"/>
                    </a:ext>
                  </a:extLst>
                </a:gridCol>
                <a:gridCol w="576072">
                  <a:extLst>
                    <a:ext uri="{9D8B030D-6E8A-4147-A177-3AD203B41FA5}">
                      <a16:colId xmlns:a16="http://schemas.microsoft.com/office/drawing/2014/main" val="17708602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2420036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extLst>
                  <a:ext uri="{0D108BD9-81ED-4DB2-BD59-A6C34878D82A}">
                    <a16:rowId xmlns:a16="http://schemas.microsoft.com/office/drawing/2014/main" val="3736866164"/>
                  </a:ext>
                </a:extLst>
              </a:tr>
            </a:tbl>
          </a:graphicData>
        </a:graphic>
      </p:graphicFrame>
      <p:sp>
        <p:nvSpPr>
          <p:cNvPr id="4" name="Text Placeholder 3">
            <a:extLst>
              <a:ext uri="{FF2B5EF4-FFF2-40B4-BE49-F238E27FC236}">
                <a16:creationId xmlns:a16="http://schemas.microsoft.com/office/drawing/2014/main" id="{7DFA4851-E8D6-4606-B29B-28E1DFAB005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391085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E44D-D8CC-414B-8520-592B513D597B}"/>
              </a:ext>
            </a:extLst>
          </p:cNvPr>
          <p:cNvSpPr>
            <a:spLocks noGrp="1"/>
          </p:cNvSpPr>
          <p:nvPr>
            <p:ph type="title"/>
          </p:nvPr>
        </p:nvSpPr>
        <p:spPr/>
        <p:txBody>
          <a:bodyPr/>
          <a:lstStyle/>
          <a:p>
            <a:r>
              <a:rPr lang="en-US"/>
              <a:t>Facebook Video Analysis - Videos Table | Emaar Misr - 5 of 7</a:t>
            </a:r>
          </a:p>
        </p:txBody>
      </p:sp>
      <p:graphicFrame>
        <p:nvGraphicFramePr>
          <p:cNvPr id="5" name="Table Placeholder 4">
            <a:extLst>
              <a:ext uri="{FF2B5EF4-FFF2-40B4-BE49-F238E27FC236}">
                <a16:creationId xmlns:a16="http://schemas.microsoft.com/office/drawing/2014/main" id="{CECB591A-483C-4A9A-B8FF-61C7E092183B}"/>
              </a:ext>
            </a:extLst>
          </p:cNvPr>
          <p:cNvGraphicFramePr>
            <a:graphicFrameLocks noGrp="1"/>
          </p:cNvGraphicFramePr>
          <p:nvPr>
            <p:ph type="tbl" sz="quarter" idx="13"/>
            <p:extLst>
              <p:ext uri="{D42A27DB-BD31-4B8C-83A1-F6EECF244321}">
                <p14:modId xmlns:p14="http://schemas.microsoft.com/office/powerpoint/2010/main" val="21453658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37595138"/>
                    </a:ext>
                  </a:extLst>
                </a:gridCol>
                <a:gridCol w="576072">
                  <a:extLst>
                    <a:ext uri="{9D8B030D-6E8A-4147-A177-3AD203B41FA5}">
                      <a16:colId xmlns:a16="http://schemas.microsoft.com/office/drawing/2014/main" val="3088316455"/>
                    </a:ext>
                  </a:extLst>
                </a:gridCol>
                <a:gridCol w="576072">
                  <a:extLst>
                    <a:ext uri="{9D8B030D-6E8A-4147-A177-3AD203B41FA5}">
                      <a16:colId xmlns:a16="http://schemas.microsoft.com/office/drawing/2014/main" val="339337179"/>
                    </a:ext>
                  </a:extLst>
                </a:gridCol>
                <a:gridCol w="576072">
                  <a:extLst>
                    <a:ext uri="{9D8B030D-6E8A-4147-A177-3AD203B41FA5}">
                      <a16:colId xmlns:a16="http://schemas.microsoft.com/office/drawing/2014/main" val="2409079663"/>
                    </a:ext>
                  </a:extLst>
                </a:gridCol>
                <a:gridCol w="576072">
                  <a:extLst>
                    <a:ext uri="{9D8B030D-6E8A-4147-A177-3AD203B41FA5}">
                      <a16:colId xmlns:a16="http://schemas.microsoft.com/office/drawing/2014/main" val="1817410549"/>
                    </a:ext>
                  </a:extLst>
                </a:gridCol>
                <a:gridCol w="576072">
                  <a:extLst>
                    <a:ext uri="{9D8B030D-6E8A-4147-A177-3AD203B41FA5}">
                      <a16:colId xmlns:a16="http://schemas.microsoft.com/office/drawing/2014/main" val="161661533"/>
                    </a:ext>
                  </a:extLst>
                </a:gridCol>
                <a:gridCol w="576072">
                  <a:extLst>
                    <a:ext uri="{9D8B030D-6E8A-4147-A177-3AD203B41FA5}">
                      <a16:colId xmlns:a16="http://schemas.microsoft.com/office/drawing/2014/main" val="3827624283"/>
                    </a:ext>
                  </a:extLst>
                </a:gridCol>
                <a:gridCol w="576072">
                  <a:extLst>
                    <a:ext uri="{9D8B030D-6E8A-4147-A177-3AD203B41FA5}">
                      <a16:colId xmlns:a16="http://schemas.microsoft.com/office/drawing/2014/main" val="2877258231"/>
                    </a:ext>
                  </a:extLst>
                </a:gridCol>
                <a:gridCol w="576072">
                  <a:extLst>
                    <a:ext uri="{9D8B030D-6E8A-4147-A177-3AD203B41FA5}">
                      <a16:colId xmlns:a16="http://schemas.microsoft.com/office/drawing/2014/main" val="1932432189"/>
                    </a:ext>
                  </a:extLst>
                </a:gridCol>
                <a:gridCol w="576072">
                  <a:extLst>
                    <a:ext uri="{9D8B030D-6E8A-4147-A177-3AD203B41FA5}">
                      <a16:colId xmlns:a16="http://schemas.microsoft.com/office/drawing/2014/main" val="2189326915"/>
                    </a:ext>
                  </a:extLst>
                </a:gridCol>
                <a:gridCol w="576072">
                  <a:extLst>
                    <a:ext uri="{9D8B030D-6E8A-4147-A177-3AD203B41FA5}">
                      <a16:colId xmlns:a16="http://schemas.microsoft.com/office/drawing/2014/main" val="34166299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0181239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extLst>
                  <a:ext uri="{0D108BD9-81ED-4DB2-BD59-A6C34878D82A}">
                    <a16:rowId xmlns:a16="http://schemas.microsoft.com/office/drawing/2014/main" val="3024644257"/>
                  </a:ext>
                </a:extLst>
              </a:tr>
            </a:tbl>
          </a:graphicData>
        </a:graphic>
      </p:graphicFrame>
      <p:sp>
        <p:nvSpPr>
          <p:cNvPr id="4" name="Text Placeholder 3">
            <a:extLst>
              <a:ext uri="{FF2B5EF4-FFF2-40B4-BE49-F238E27FC236}">
                <a16:creationId xmlns:a16="http://schemas.microsoft.com/office/drawing/2014/main" id="{04328525-9EF4-412C-94C0-C069515AAB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278045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FE78-9406-4BC4-8C4A-AA960CC9EBCC}"/>
              </a:ext>
            </a:extLst>
          </p:cNvPr>
          <p:cNvSpPr>
            <a:spLocks noGrp="1"/>
          </p:cNvSpPr>
          <p:nvPr>
            <p:ph type="title"/>
          </p:nvPr>
        </p:nvSpPr>
        <p:spPr/>
        <p:txBody>
          <a:bodyPr/>
          <a:lstStyle/>
          <a:p>
            <a:r>
              <a:rPr lang="en-US"/>
              <a:t>Facebook Video Analysis - Videos Table | Emaar Misr - 6 of 7</a:t>
            </a:r>
          </a:p>
        </p:txBody>
      </p:sp>
      <p:graphicFrame>
        <p:nvGraphicFramePr>
          <p:cNvPr id="5" name="Table Placeholder 4">
            <a:extLst>
              <a:ext uri="{FF2B5EF4-FFF2-40B4-BE49-F238E27FC236}">
                <a16:creationId xmlns:a16="http://schemas.microsoft.com/office/drawing/2014/main" id="{73D76B6B-0D1A-4324-A018-239842C35BFE}"/>
              </a:ext>
            </a:extLst>
          </p:cNvPr>
          <p:cNvGraphicFramePr>
            <a:graphicFrameLocks noGrp="1"/>
          </p:cNvGraphicFramePr>
          <p:nvPr>
            <p:ph type="tbl" sz="quarter" idx="13"/>
            <p:extLst>
              <p:ext uri="{D42A27DB-BD31-4B8C-83A1-F6EECF244321}">
                <p14:modId xmlns:p14="http://schemas.microsoft.com/office/powerpoint/2010/main" val="18363149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059930504"/>
                    </a:ext>
                  </a:extLst>
                </a:gridCol>
                <a:gridCol w="576072">
                  <a:extLst>
                    <a:ext uri="{9D8B030D-6E8A-4147-A177-3AD203B41FA5}">
                      <a16:colId xmlns:a16="http://schemas.microsoft.com/office/drawing/2014/main" val="3464089369"/>
                    </a:ext>
                  </a:extLst>
                </a:gridCol>
                <a:gridCol w="576072">
                  <a:extLst>
                    <a:ext uri="{9D8B030D-6E8A-4147-A177-3AD203B41FA5}">
                      <a16:colId xmlns:a16="http://schemas.microsoft.com/office/drawing/2014/main" val="2676253273"/>
                    </a:ext>
                  </a:extLst>
                </a:gridCol>
                <a:gridCol w="576072">
                  <a:extLst>
                    <a:ext uri="{9D8B030D-6E8A-4147-A177-3AD203B41FA5}">
                      <a16:colId xmlns:a16="http://schemas.microsoft.com/office/drawing/2014/main" val="2718464930"/>
                    </a:ext>
                  </a:extLst>
                </a:gridCol>
                <a:gridCol w="576072">
                  <a:extLst>
                    <a:ext uri="{9D8B030D-6E8A-4147-A177-3AD203B41FA5}">
                      <a16:colId xmlns:a16="http://schemas.microsoft.com/office/drawing/2014/main" val="1553816792"/>
                    </a:ext>
                  </a:extLst>
                </a:gridCol>
                <a:gridCol w="576072">
                  <a:extLst>
                    <a:ext uri="{9D8B030D-6E8A-4147-A177-3AD203B41FA5}">
                      <a16:colId xmlns:a16="http://schemas.microsoft.com/office/drawing/2014/main" val="1926016316"/>
                    </a:ext>
                  </a:extLst>
                </a:gridCol>
                <a:gridCol w="576072">
                  <a:extLst>
                    <a:ext uri="{9D8B030D-6E8A-4147-A177-3AD203B41FA5}">
                      <a16:colId xmlns:a16="http://schemas.microsoft.com/office/drawing/2014/main" val="747363334"/>
                    </a:ext>
                  </a:extLst>
                </a:gridCol>
                <a:gridCol w="576072">
                  <a:extLst>
                    <a:ext uri="{9D8B030D-6E8A-4147-A177-3AD203B41FA5}">
                      <a16:colId xmlns:a16="http://schemas.microsoft.com/office/drawing/2014/main" val="3301422576"/>
                    </a:ext>
                  </a:extLst>
                </a:gridCol>
                <a:gridCol w="576072">
                  <a:extLst>
                    <a:ext uri="{9D8B030D-6E8A-4147-A177-3AD203B41FA5}">
                      <a16:colId xmlns:a16="http://schemas.microsoft.com/office/drawing/2014/main" val="2758635415"/>
                    </a:ext>
                  </a:extLst>
                </a:gridCol>
                <a:gridCol w="576072">
                  <a:extLst>
                    <a:ext uri="{9D8B030D-6E8A-4147-A177-3AD203B41FA5}">
                      <a16:colId xmlns:a16="http://schemas.microsoft.com/office/drawing/2014/main" val="1200352269"/>
                    </a:ext>
                  </a:extLst>
                </a:gridCol>
                <a:gridCol w="576072">
                  <a:extLst>
                    <a:ext uri="{9D8B030D-6E8A-4147-A177-3AD203B41FA5}">
                      <a16:colId xmlns:a16="http://schemas.microsoft.com/office/drawing/2014/main" val="14836391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8863282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extLst>
                  <a:ext uri="{0D108BD9-81ED-4DB2-BD59-A6C34878D82A}">
                    <a16:rowId xmlns:a16="http://schemas.microsoft.com/office/drawing/2014/main" val="2915688392"/>
                  </a:ext>
                </a:extLst>
              </a:tr>
            </a:tbl>
          </a:graphicData>
        </a:graphic>
      </p:graphicFrame>
      <p:sp>
        <p:nvSpPr>
          <p:cNvPr id="4" name="Text Placeholder 3">
            <a:extLst>
              <a:ext uri="{FF2B5EF4-FFF2-40B4-BE49-F238E27FC236}">
                <a16:creationId xmlns:a16="http://schemas.microsoft.com/office/drawing/2014/main" id="{DD56AEFA-CBDE-4DD7-ABE3-5E17B392722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977380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2D94-CA76-44AD-A7ED-E2CC19B49129}"/>
              </a:ext>
            </a:extLst>
          </p:cNvPr>
          <p:cNvSpPr>
            <a:spLocks noGrp="1"/>
          </p:cNvSpPr>
          <p:nvPr>
            <p:ph type="title"/>
          </p:nvPr>
        </p:nvSpPr>
        <p:spPr/>
        <p:txBody>
          <a:bodyPr/>
          <a:lstStyle/>
          <a:p>
            <a:r>
              <a:rPr lang="en-US"/>
              <a:t>Facebook Video Analysis - Videos Table | Emaar Misr - 7 of 7</a:t>
            </a:r>
          </a:p>
        </p:txBody>
      </p:sp>
      <p:graphicFrame>
        <p:nvGraphicFramePr>
          <p:cNvPr id="5" name="Table Placeholder 4">
            <a:extLst>
              <a:ext uri="{FF2B5EF4-FFF2-40B4-BE49-F238E27FC236}">
                <a16:creationId xmlns:a16="http://schemas.microsoft.com/office/drawing/2014/main" id="{D4F9D597-D6A8-4696-87CE-2BFC6A77D0CA}"/>
              </a:ext>
            </a:extLst>
          </p:cNvPr>
          <p:cNvGraphicFramePr>
            <a:graphicFrameLocks noGrp="1"/>
          </p:cNvGraphicFramePr>
          <p:nvPr>
            <p:ph type="tbl" sz="quarter" idx="13"/>
            <p:extLst>
              <p:ext uri="{D42A27DB-BD31-4B8C-83A1-F6EECF244321}">
                <p14:modId xmlns:p14="http://schemas.microsoft.com/office/powerpoint/2010/main" val="174064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375739004"/>
                    </a:ext>
                  </a:extLst>
                </a:gridCol>
                <a:gridCol w="576072">
                  <a:extLst>
                    <a:ext uri="{9D8B030D-6E8A-4147-A177-3AD203B41FA5}">
                      <a16:colId xmlns:a16="http://schemas.microsoft.com/office/drawing/2014/main" val="16423460"/>
                    </a:ext>
                  </a:extLst>
                </a:gridCol>
                <a:gridCol w="576072">
                  <a:extLst>
                    <a:ext uri="{9D8B030D-6E8A-4147-A177-3AD203B41FA5}">
                      <a16:colId xmlns:a16="http://schemas.microsoft.com/office/drawing/2014/main" val="3128334655"/>
                    </a:ext>
                  </a:extLst>
                </a:gridCol>
                <a:gridCol w="576072">
                  <a:extLst>
                    <a:ext uri="{9D8B030D-6E8A-4147-A177-3AD203B41FA5}">
                      <a16:colId xmlns:a16="http://schemas.microsoft.com/office/drawing/2014/main" val="467564736"/>
                    </a:ext>
                  </a:extLst>
                </a:gridCol>
                <a:gridCol w="576072">
                  <a:extLst>
                    <a:ext uri="{9D8B030D-6E8A-4147-A177-3AD203B41FA5}">
                      <a16:colId xmlns:a16="http://schemas.microsoft.com/office/drawing/2014/main" val="1256627463"/>
                    </a:ext>
                  </a:extLst>
                </a:gridCol>
                <a:gridCol w="576072">
                  <a:extLst>
                    <a:ext uri="{9D8B030D-6E8A-4147-A177-3AD203B41FA5}">
                      <a16:colId xmlns:a16="http://schemas.microsoft.com/office/drawing/2014/main" val="2749544404"/>
                    </a:ext>
                  </a:extLst>
                </a:gridCol>
                <a:gridCol w="576072">
                  <a:extLst>
                    <a:ext uri="{9D8B030D-6E8A-4147-A177-3AD203B41FA5}">
                      <a16:colId xmlns:a16="http://schemas.microsoft.com/office/drawing/2014/main" val="2439991321"/>
                    </a:ext>
                  </a:extLst>
                </a:gridCol>
                <a:gridCol w="576072">
                  <a:extLst>
                    <a:ext uri="{9D8B030D-6E8A-4147-A177-3AD203B41FA5}">
                      <a16:colId xmlns:a16="http://schemas.microsoft.com/office/drawing/2014/main" val="2639154666"/>
                    </a:ext>
                  </a:extLst>
                </a:gridCol>
                <a:gridCol w="576072">
                  <a:extLst>
                    <a:ext uri="{9D8B030D-6E8A-4147-A177-3AD203B41FA5}">
                      <a16:colId xmlns:a16="http://schemas.microsoft.com/office/drawing/2014/main" val="1074085481"/>
                    </a:ext>
                  </a:extLst>
                </a:gridCol>
                <a:gridCol w="576072">
                  <a:extLst>
                    <a:ext uri="{9D8B030D-6E8A-4147-A177-3AD203B41FA5}">
                      <a16:colId xmlns:a16="http://schemas.microsoft.com/office/drawing/2014/main" val="3305373144"/>
                    </a:ext>
                  </a:extLst>
                </a:gridCol>
                <a:gridCol w="576072">
                  <a:extLst>
                    <a:ext uri="{9D8B030D-6E8A-4147-A177-3AD203B41FA5}">
                      <a16:colId xmlns:a16="http://schemas.microsoft.com/office/drawing/2014/main" val="25147273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1602372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extLst>
                  <a:ext uri="{0D108BD9-81ED-4DB2-BD59-A6C34878D82A}">
                    <a16:rowId xmlns:a16="http://schemas.microsoft.com/office/drawing/2014/main" val="2967759664"/>
                  </a:ext>
                </a:extLst>
              </a:tr>
            </a:tbl>
          </a:graphicData>
        </a:graphic>
      </p:graphicFrame>
      <p:sp>
        <p:nvSpPr>
          <p:cNvPr id="4" name="Text Placeholder 3">
            <a:extLst>
              <a:ext uri="{FF2B5EF4-FFF2-40B4-BE49-F238E27FC236}">
                <a16:creationId xmlns:a16="http://schemas.microsoft.com/office/drawing/2014/main" id="{CC641BC9-40DC-4AFB-8E49-38F899271D9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18567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56F0-4E93-44A3-BBAA-45F54D0E586D}"/>
              </a:ext>
            </a:extLst>
          </p:cNvPr>
          <p:cNvSpPr>
            <a:spLocks noGrp="1"/>
          </p:cNvSpPr>
          <p:nvPr>
            <p:ph type="title"/>
          </p:nvPr>
        </p:nvSpPr>
        <p:spPr/>
        <p:txBody>
          <a:bodyPr/>
          <a:lstStyle/>
          <a:p>
            <a:r>
              <a:rPr lang="en-US"/>
              <a:t>Facebook Video Analysis - Audio On Views vs Muted Views | Emaar Misr</a:t>
            </a:r>
          </a:p>
        </p:txBody>
      </p:sp>
      <p:graphicFrame>
        <p:nvGraphicFramePr>
          <p:cNvPr id="6" name="Chart Placeholder 5">
            <a:extLst>
              <a:ext uri="{FF2B5EF4-FFF2-40B4-BE49-F238E27FC236}">
                <a16:creationId xmlns:a16="http://schemas.microsoft.com/office/drawing/2014/main" id="{F9D48009-8CFA-44FC-AF61-0A443DC82462}"/>
              </a:ext>
            </a:extLst>
          </p:cNvPr>
          <p:cNvGraphicFramePr>
            <a:graphicFrameLocks noGrp="1"/>
          </p:cNvGraphicFramePr>
          <p:nvPr>
            <p:ph type="chart" sz="quarter" idx="13"/>
            <p:extLst>
              <p:ext uri="{D42A27DB-BD31-4B8C-83A1-F6EECF244321}">
                <p14:modId xmlns:p14="http://schemas.microsoft.com/office/powerpoint/2010/main" val="162377871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34D3DF-6645-4F77-B61F-D16B4F4416E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088138B-3276-45FA-AC43-93CA8CDBF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45250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AEF1-B463-4AEA-9417-45D53566F8C9}"/>
              </a:ext>
            </a:extLst>
          </p:cNvPr>
          <p:cNvSpPr>
            <a:spLocks noGrp="1"/>
          </p:cNvSpPr>
          <p:nvPr>
            <p:ph type="title"/>
          </p:nvPr>
        </p:nvSpPr>
        <p:spPr/>
        <p:txBody>
          <a:bodyPr/>
          <a:lstStyle/>
          <a:p>
            <a:r>
              <a:rPr lang="en-US"/>
              <a:t>Facebook Hashtag Detection | Emaar Misr - 1 of 2</a:t>
            </a:r>
          </a:p>
        </p:txBody>
      </p:sp>
      <p:graphicFrame>
        <p:nvGraphicFramePr>
          <p:cNvPr id="5" name="Table Placeholder 4">
            <a:extLst>
              <a:ext uri="{FF2B5EF4-FFF2-40B4-BE49-F238E27FC236}">
                <a16:creationId xmlns:a16="http://schemas.microsoft.com/office/drawing/2014/main" id="{29FADB51-3986-4467-A2E1-128954E4D7A3}"/>
              </a:ext>
            </a:extLst>
          </p:cNvPr>
          <p:cNvGraphicFramePr>
            <a:graphicFrameLocks noGrp="1"/>
          </p:cNvGraphicFramePr>
          <p:nvPr>
            <p:ph type="tbl" sz="quarter" idx="13"/>
            <p:extLst>
              <p:ext uri="{D42A27DB-BD31-4B8C-83A1-F6EECF244321}">
                <p14:modId xmlns:p14="http://schemas.microsoft.com/office/powerpoint/2010/main" val="33304938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5842625"/>
                    </a:ext>
                  </a:extLst>
                </a:gridCol>
                <a:gridCol w="1152144">
                  <a:extLst>
                    <a:ext uri="{9D8B030D-6E8A-4147-A177-3AD203B41FA5}">
                      <a16:colId xmlns:a16="http://schemas.microsoft.com/office/drawing/2014/main" val="662583842"/>
                    </a:ext>
                  </a:extLst>
                </a:gridCol>
                <a:gridCol w="1152144">
                  <a:extLst>
                    <a:ext uri="{9D8B030D-6E8A-4147-A177-3AD203B41FA5}">
                      <a16:colId xmlns:a16="http://schemas.microsoft.com/office/drawing/2014/main" val="730506616"/>
                    </a:ext>
                  </a:extLst>
                </a:gridCol>
                <a:gridCol w="1152144">
                  <a:extLst>
                    <a:ext uri="{9D8B030D-6E8A-4147-A177-3AD203B41FA5}">
                      <a16:colId xmlns:a16="http://schemas.microsoft.com/office/drawing/2014/main" val="3946559694"/>
                    </a:ext>
                  </a:extLst>
                </a:gridCol>
                <a:gridCol w="1152144">
                  <a:extLst>
                    <a:ext uri="{9D8B030D-6E8A-4147-A177-3AD203B41FA5}">
                      <a16:colId xmlns:a16="http://schemas.microsoft.com/office/drawing/2014/main" val="889327386"/>
                    </a:ext>
                  </a:extLst>
                </a:gridCol>
                <a:gridCol w="1152144">
                  <a:extLst>
                    <a:ext uri="{9D8B030D-6E8A-4147-A177-3AD203B41FA5}">
                      <a16:colId xmlns:a16="http://schemas.microsoft.com/office/drawing/2014/main" val="17119799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255163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8.2222222222222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308.05555555556</a:t>
                      </a:r>
                    </a:p>
                  </a:txBody>
                  <a:tcPr/>
                </a:tc>
                <a:extLst>
                  <a:ext uri="{0D108BD9-81ED-4DB2-BD59-A6C34878D82A}">
                    <a16:rowId xmlns:a16="http://schemas.microsoft.com/office/drawing/2014/main" val="30416577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8.2222222222222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308.05555555556</a:t>
                      </a:r>
                    </a:p>
                  </a:txBody>
                  <a:tcPr/>
                </a:tc>
                <a:extLst>
                  <a:ext uri="{0D108BD9-81ED-4DB2-BD59-A6C34878D82A}">
                    <a16:rowId xmlns:a16="http://schemas.microsoft.com/office/drawing/2014/main" val="6624517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406.08333333333</a:t>
                      </a:r>
                    </a:p>
                  </a:txBody>
                  <a:tcPr/>
                </a:tc>
                <a:extLst>
                  <a:ext uri="{0D108BD9-81ED-4DB2-BD59-A6C34878D82A}">
                    <a16:rowId xmlns:a16="http://schemas.microsoft.com/office/drawing/2014/main" val="2831035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40625850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#AspenVillas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528866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371152396"/>
                  </a:ext>
                </a:extLst>
              </a:tr>
            </a:tbl>
          </a:graphicData>
        </a:graphic>
      </p:graphicFrame>
      <p:sp>
        <p:nvSpPr>
          <p:cNvPr id="4" name="Text Placeholder 3">
            <a:extLst>
              <a:ext uri="{FF2B5EF4-FFF2-40B4-BE49-F238E27FC236}">
                <a16:creationId xmlns:a16="http://schemas.microsoft.com/office/drawing/2014/main" id="{39FB0A57-734E-4163-AEA1-B7A92AC0E1F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964957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D255-525E-4360-A8F2-7E6C8B367353}"/>
              </a:ext>
            </a:extLst>
          </p:cNvPr>
          <p:cNvSpPr>
            <a:spLocks noGrp="1"/>
          </p:cNvSpPr>
          <p:nvPr>
            <p:ph type="title"/>
          </p:nvPr>
        </p:nvSpPr>
        <p:spPr/>
        <p:txBody>
          <a:bodyPr/>
          <a:lstStyle/>
          <a:p>
            <a:r>
              <a:rPr lang="en-US"/>
              <a:t>Facebook Hashtag Detection | Emaar Misr - 2 of 2</a:t>
            </a:r>
          </a:p>
        </p:txBody>
      </p:sp>
      <p:graphicFrame>
        <p:nvGraphicFramePr>
          <p:cNvPr id="5" name="Table Placeholder 4">
            <a:extLst>
              <a:ext uri="{FF2B5EF4-FFF2-40B4-BE49-F238E27FC236}">
                <a16:creationId xmlns:a16="http://schemas.microsoft.com/office/drawing/2014/main" id="{8D1AC110-22D7-417D-AC04-CC42C79069BB}"/>
              </a:ext>
            </a:extLst>
          </p:cNvPr>
          <p:cNvGraphicFramePr>
            <a:graphicFrameLocks noGrp="1"/>
          </p:cNvGraphicFramePr>
          <p:nvPr>
            <p:ph type="tbl" sz="quarter" idx="13"/>
            <p:extLst>
              <p:ext uri="{D42A27DB-BD31-4B8C-83A1-F6EECF244321}">
                <p14:modId xmlns:p14="http://schemas.microsoft.com/office/powerpoint/2010/main" val="22095251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7736432"/>
                    </a:ext>
                  </a:extLst>
                </a:gridCol>
                <a:gridCol w="1152144">
                  <a:extLst>
                    <a:ext uri="{9D8B030D-6E8A-4147-A177-3AD203B41FA5}">
                      <a16:colId xmlns:a16="http://schemas.microsoft.com/office/drawing/2014/main" val="3387728875"/>
                    </a:ext>
                  </a:extLst>
                </a:gridCol>
                <a:gridCol w="1152144">
                  <a:extLst>
                    <a:ext uri="{9D8B030D-6E8A-4147-A177-3AD203B41FA5}">
                      <a16:colId xmlns:a16="http://schemas.microsoft.com/office/drawing/2014/main" val="2404928792"/>
                    </a:ext>
                  </a:extLst>
                </a:gridCol>
                <a:gridCol w="1152144">
                  <a:extLst>
                    <a:ext uri="{9D8B030D-6E8A-4147-A177-3AD203B41FA5}">
                      <a16:colId xmlns:a16="http://schemas.microsoft.com/office/drawing/2014/main" val="1081394160"/>
                    </a:ext>
                  </a:extLst>
                </a:gridCol>
                <a:gridCol w="1152144">
                  <a:extLst>
                    <a:ext uri="{9D8B030D-6E8A-4147-A177-3AD203B41FA5}">
                      <a16:colId xmlns:a16="http://schemas.microsoft.com/office/drawing/2014/main" val="2776066972"/>
                    </a:ext>
                  </a:extLst>
                </a:gridCol>
                <a:gridCol w="1152144">
                  <a:extLst>
                    <a:ext uri="{9D8B030D-6E8A-4147-A177-3AD203B41FA5}">
                      <a16:colId xmlns:a16="http://schemas.microsoft.com/office/drawing/2014/main" val="32885204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073490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7885806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#MyPark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extLst>
                  <a:ext uri="{0D108BD9-81ED-4DB2-BD59-A6C34878D82A}">
                    <a16:rowId xmlns:a16="http://schemas.microsoft.com/office/drawing/2014/main" val="37971420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#MividaClub</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071759227"/>
                  </a:ext>
                </a:extLst>
              </a:tr>
            </a:tbl>
          </a:graphicData>
        </a:graphic>
      </p:graphicFrame>
      <p:sp>
        <p:nvSpPr>
          <p:cNvPr id="4" name="Text Placeholder 3">
            <a:extLst>
              <a:ext uri="{FF2B5EF4-FFF2-40B4-BE49-F238E27FC236}">
                <a16:creationId xmlns:a16="http://schemas.microsoft.com/office/drawing/2014/main" id="{4A47B4DB-8AF8-4881-AB97-583B3221AD2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91414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3ACF2-48B2-4B3A-BC73-530F962422B5}"/>
              </a:ext>
            </a:extLst>
          </p:cNvPr>
          <p:cNvSpPr>
            <a:spLocks noGrp="1"/>
          </p:cNvSpPr>
          <p:nvPr>
            <p:ph type="title"/>
          </p:nvPr>
        </p:nvSpPr>
        <p:spPr/>
        <p:txBody>
          <a:bodyPr/>
          <a:lstStyle/>
          <a:p>
            <a:r>
              <a:rPr lang="en-US"/>
              <a:t>Facebook Interaction Rate By Post Type | Emaar Misr</a:t>
            </a:r>
          </a:p>
        </p:txBody>
      </p:sp>
      <p:graphicFrame>
        <p:nvGraphicFramePr>
          <p:cNvPr id="6" name="Chart Placeholder 5">
            <a:extLst>
              <a:ext uri="{FF2B5EF4-FFF2-40B4-BE49-F238E27FC236}">
                <a16:creationId xmlns:a16="http://schemas.microsoft.com/office/drawing/2014/main" id="{6D9C5CFF-9A8A-4F34-B7E5-27B0BA890400}"/>
              </a:ext>
            </a:extLst>
          </p:cNvPr>
          <p:cNvGraphicFramePr>
            <a:graphicFrameLocks noGrp="1"/>
          </p:cNvGraphicFramePr>
          <p:nvPr>
            <p:ph type="chart" sz="quarter" idx="13"/>
            <p:extLst>
              <p:ext uri="{D42A27DB-BD31-4B8C-83A1-F6EECF244321}">
                <p14:modId xmlns:p14="http://schemas.microsoft.com/office/powerpoint/2010/main" val="411182114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FDFAB-F156-43B7-9935-DA2B8ECC79F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FAE6723-6E6E-4FB1-A6B0-4190DCDAA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407989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CEB7-A7E9-4E0E-941F-7566EB50949E}"/>
              </a:ext>
            </a:extLst>
          </p:cNvPr>
          <p:cNvSpPr>
            <a:spLocks noGrp="1"/>
          </p:cNvSpPr>
          <p:nvPr>
            <p:ph type="title"/>
          </p:nvPr>
        </p:nvSpPr>
        <p:spPr/>
        <p:txBody>
          <a:bodyPr/>
          <a:lstStyle/>
          <a:p>
            <a:r>
              <a:rPr lang="en-US"/>
              <a:t>Facebook Page Likes Change by Like/Unlike Source | Emaar Misr</a:t>
            </a:r>
          </a:p>
        </p:txBody>
      </p:sp>
      <p:graphicFrame>
        <p:nvGraphicFramePr>
          <p:cNvPr id="6" name="Chart Placeholder 5">
            <a:extLst>
              <a:ext uri="{FF2B5EF4-FFF2-40B4-BE49-F238E27FC236}">
                <a16:creationId xmlns:a16="http://schemas.microsoft.com/office/drawing/2014/main" id="{D8CC0EAB-68DE-4D6A-8C5E-D516BFA13919}"/>
              </a:ext>
            </a:extLst>
          </p:cNvPr>
          <p:cNvGraphicFramePr>
            <a:graphicFrameLocks noGrp="1"/>
          </p:cNvGraphicFramePr>
          <p:nvPr>
            <p:ph type="chart" sz="quarter" idx="13"/>
            <p:extLst>
              <p:ext uri="{D42A27DB-BD31-4B8C-83A1-F6EECF244321}">
                <p14:modId xmlns:p14="http://schemas.microsoft.com/office/powerpoint/2010/main" val="292647753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74626-DFE7-486E-A98F-2F8DCA97BFE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861DBC8-93A2-4A69-82FE-F34F6EB51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7065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3F2E-F574-46D9-907F-A098CD2A6923}"/>
              </a:ext>
            </a:extLst>
          </p:cNvPr>
          <p:cNvSpPr>
            <a:spLocks noGrp="1"/>
          </p:cNvSpPr>
          <p:nvPr>
            <p:ph type="title"/>
          </p:nvPr>
        </p:nvSpPr>
        <p:spPr/>
        <p:txBody>
          <a:bodyPr/>
          <a:lstStyle/>
          <a:p>
            <a:r>
              <a:rPr lang="en-US"/>
              <a:t>Facebook Page Likes Total | Emaar Misr</a:t>
            </a:r>
          </a:p>
        </p:txBody>
      </p:sp>
      <p:graphicFrame>
        <p:nvGraphicFramePr>
          <p:cNvPr id="6" name="Chart Placeholder 5">
            <a:extLst>
              <a:ext uri="{FF2B5EF4-FFF2-40B4-BE49-F238E27FC236}">
                <a16:creationId xmlns:a16="http://schemas.microsoft.com/office/drawing/2014/main" id="{EDADFE17-7759-4B98-8CC9-A21EFE7E6915}"/>
              </a:ext>
            </a:extLst>
          </p:cNvPr>
          <p:cNvGraphicFramePr>
            <a:graphicFrameLocks noGrp="1"/>
          </p:cNvGraphicFramePr>
          <p:nvPr>
            <p:ph type="chart" sz="quarter" idx="13"/>
            <p:extLst>
              <p:ext uri="{D42A27DB-BD31-4B8C-83A1-F6EECF244321}">
                <p14:modId xmlns:p14="http://schemas.microsoft.com/office/powerpoint/2010/main" val="289860253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C4F87-BAFB-4D49-BC70-8E7F8049048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FD96E37-E227-4239-B00F-D93DDE7D49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767541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A5D5-6606-402B-9CB3-1F2A370C2E7C}"/>
              </a:ext>
            </a:extLst>
          </p:cNvPr>
          <p:cNvSpPr>
            <a:spLocks noGrp="1"/>
          </p:cNvSpPr>
          <p:nvPr>
            <p:ph type="title"/>
          </p:nvPr>
        </p:nvSpPr>
        <p:spPr/>
        <p:txBody>
          <a:bodyPr/>
          <a:lstStyle/>
          <a:p>
            <a:r>
              <a:rPr lang="en-US"/>
              <a:t>Facebook Daily Interactions | Emaar Misr</a:t>
            </a:r>
          </a:p>
        </p:txBody>
      </p:sp>
      <p:graphicFrame>
        <p:nvGraphicFramePr>
          <p:cNvPr id="6" name="Chart Placeholder 5">
            <a:extLst>
              <a:ext uri="{FF2B5EF4-FFF2-40B4-BE49-F238E27FC236}">
                <a16:creationId xmlns:a16="http://schemas.microsoft.com/office/drawing/2014/main" id="{798E2CB8-0A61-4115-9AB6-B7A77739FF20}"/>
              </a:ext>
            </a:extLst>
          </p:cNvPr>
          <p:cNvGraphicFramePr>
            <a:graphicFrameLocks noGrp="1"/>
          </p:cNvGraphicFramePr>
          <p:nvPr>
            <p:ph type="chart" sz="quarter" idx="13"/>
            <p:extLst>
              <p:ext uri="{D42A27DB-BD31-4B8C-83A1-F6EECF244321}">
                <p14:modId xmlns:p14="http://schemas.microsoft.com/office/powerpoint/2010/main" val="192559796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8FF29-5375-47C0-96F2-79F915BC35D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78812A9-2578-402F-9256-DB1D3C78D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14291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72E5C-7082-4C5E-8605-1151C72119E8}"/>
              </a:ext>
            </a:extLst>
          </p:cNvPr>
          <p:cNvSpPr>
            <a:spLocks noGrp="1"/>
          </p:cNvSpPr>
          <p:nvPr>
            <p:ph type="title"/>
          </p:nvPr>
        </p:nvSpPr>
        <p:spPr/>
        <p:txBody>
          <a:bodyPr/>
          <a:lstStyle/>
          <a:p>
            <a:r>
              <a:rPr lang="en-US"/>
              <a:t>Facebook Fan Demographics | Emaar Misr</a:t>
            </a:r>
          </a:p>
        </p:txBody>
      </p:sp>
      <p:graphicFrame>
        <p:nvGraphicFramePr>
          <p:cNvPr id="6" name="Chart Placeholder 5">
            <a:extLst>
              <a:ext uri="{FF2B5EF4-FFF2-40B4-BE49-F238E27FC236}">
                <a16:creationId xmlns:a16="http://schemas.microsoft.com/office/drawing/2014/main" id="{2539528C-80D1-4E39-A3DB-B2840244084F}"/>
              </a:ext>
            </a:extLst>
          </p:cNvPr>
          <p:cNvGraphicFramePr>
            <a:graphicFrameLocks noGrp="1"/>
          </p:cNvGraphicFramePr>
          <p:nvPr>
            <p:ph type="chart" sz="quarter" idx="13"/>
            <p:extLst>
              <p:ext uri="{D42A27DB-BD31-4B8C-83A1-F6EECF244321}">
                <p14:modId xmlns:p14="http://schemas.microsoft.com/office/powerpoint/2010/main" val="319612935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D2031-7387-48A6-A53E-5215E148D19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C085165-BCAF-4D6A-BB70-E981F1AFF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76246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DF2EC-0F33-4EBC-8B04-955A65E26FAC}"/>
              </a:ext>
            </a:extLst>
          </p:cNvPr>
          <p:cNvSpPr>
            <a:spLocks noGrp="1"/>
          </p:cNvSpPr>
          <p:nvPr>
            <p:ph type="title"/>
          </p:nvPr>
        </p:nvSpPr>
        <p:spPr/>
        <p:txBody>
          <a:bodyPr/>
          <a:lstStyle/>
          <a:p>
            <a:r>
              <a:rPr lang="en-US"/>
              <a:t>Facebook Sponsored Posts Distribution | Emaar Misr</a:t>
            </a:r>
          </a:p>
        </p:txBody>
      </p:sp>
      <p:graphicFrame>
        <p:nvGraphicFramePr>
          <p:cNvPr id="6" name="Chart Placeholder 5">
            <a:extLst>
              <a:ext uri="{FF2B5EF4-FFF2-40B4-BE49-F238E27FC236}">
                <a16:creationId xmlns:a16="http://schemas.microsoft.com/office/drawing/2014/main" id="{3A2A4E89-E76D-4B70-A9FE-BC48AF44E8B2}"/>
              </a:ext>
            </a:extLst>
          </p:cNvPr>
          <p:cNvGraphicFramePr>
            <a:graphicFrameLocks noGrp="1"/>
          </p:cNvGraphicFramePr>
          <p:nvPr>
            <p:ph type="chart" sz="quarter" idx="13"/>
            <p:extLst>
              <p:ext uri="{D42A27DB-BD31-4B8C-83A1-F6EECF244321}">
                <p14:modId xmlns:p14="http://schemas.microsoft.com/office/powerpoint/2010/main" val="320867697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E870C-3FF8-41E5-87F1-7BD70BF6A86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5FEEA2E-236C-4A29-8021-22C157C9B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37699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DAED-3EDD-419D-8948-820C46972954}"/>
              </a:ext>
            </a:extLst>
          </p:cNvPr>
          <p:cNvSpPr>
            <a:spLocks noGrp="1"/>
          </p:cNvSpPr>
          <p:nvPr>
            <p:ph type="title"/>
          </p:nvPr>
        </p:nvSpPr>
        <p:spPr/>
        <p:txBody>
          <a:bodyPr/>
          <a:lstStyle/>
          <a:p>
            <a:r>
              <a:rPr lang="en-US"/>
              <a:t>Facebook Fans By City Table | Emaar Misr - 1 of 5</a:t>
            </a:r>
          </a:p>
        </p:txBody>
      </p:sp>
      <p:graphicFrame>
        <p:nvGraphicFramePr>
          <p:cNvPr id="5" name="Table Placeholder 4">
            <a:extLst>
              <a:ext uri="{FF2B5EF4-FFF2-40B4-BE49-F238E27FC236}">
                <a16:creationId xmlns:a16="http://schemas.microsoft.com/office/drawing/2014/main" id="{F674130D-906B-44FF-B9C9-A58FE2F8638A}"/>
              </a:ext>
            </a:extLst>
          </p:cNvPr>
          <p:cNvGraphicFramePr>
            <a:graphicFrameLocks noGrp="1"/>
          </p:cNvGraphicFramePr>
          <p:nvPr>
            <p:ph type="tbl" sz="quarter" idx="13"/>
            <p:extLst>
              <p:ext uri="{D42A27DB-BD31-4B8C-83A1-F6EECF244321}">
                <p14:modId xmlns:p14="http://schemas.microsoft.com/office/powerpoint/2010/main" val="12795686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79701588"/>
                    </a:ext>
                  </a:extLst>
                </a:gridCol>
                <a:gridCol w="1645920">
                  <a:extLst>
                    <a:ext uri="{9D8B030D-6E8A-4147-A177-3AD203B41FA5}">
                      <a16:colId xmlns:a16="http://schemas.microsoft.com/office/drawing/2014/main" val="336537387"/>
                    </a:ext>
                  </a:extLst>
                </a:gridCol>
                <a:gridCol w="1645920">
                  <a:extLst>
                    <a:ext uri="{9D8B030D-6E8A-4147-A177-3AD203B41FA5}">
                      <a16:colId xmlns:a16="http://schemas.microsoft.com/office/drawing/2014/main" val="14620134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50093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extLst>
                  <a:ext uri="{0D108BD9-81ED-4DB2-BD59-A6C34878D82A}">
                    <a16:rowId xmlns:a16="http://schemas.microsoft.com/office/drawing/2014/main" val="41850428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extLst>
                  <a:ext uri="{0D108BD9-81ED-4DB2-BD59-A6C34878D82A}">
                    <a16:rowId xmlns:a16="http://schemas.microsoft.com/office/drawing/2014/main" val="8739569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Giza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9959652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6808582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Mansoura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1720411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October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096442298"/>
                  </a:ext>
                </a:extLst>
              </a:tr>
            </a:tbl>
          </a:graphicData>
        </a:graphic>
      </p:graphicFrame>
      <p:sp>
        <p:nvSpPr>
          <p:cNvPr id="4" name="Text Placeholder 3">
            <a:extLst>
              <a:ext uri="{FF2B5EF4-FFF2-40B4-BE49-F238E27FC236}">
                <a16:creationId xmlns:a16="http://schemas.microsoft.com/office/drawing/2014/main" id="{DEABC077-6595-461A-BF90-E17CA7698F3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692103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60D7-90FF-4BCC-A6E4-F9D15CDAADC1}"/>
              </a:ext>
            </a:extLst>
          </p:cNvPr>
          <p:cNvSpPr>
            <a:spLocks noGrp="1"/>
          </p:cNvSpPr>
          <p:nvPr>
            <p:ph type="title"/>
          </p:nvPr>
        </p:nvSpPr>
        <p:spPr/>
        <p:txBody>
          <a:bodyPr/>
          <a:lstStyle/>
          <a:p>
            <a:r>
              <a:rPr lang="en-US"/>
              <a:t>Facebook Fans By City Table | Emaar Misr - 2 of 5</a:t>
            </a:r>
          </a:p>
        </p:txBody>
      </p:sp>
      <p:graphicFrame>
        <p:nvGraphicFramePr>
          <p:cNvPr id="5" name="Table Placeholder 4">
            <a:extLst>
              <a:ext uri="{FF2B5EF4-FFF2-40B4-BE49-F238E27FC236}">
                <a16:creationId xmlns:a16="http://schemas.microsoft.com/office/drawing/2014/main" id="{D4925637-B393-41A9-8BDE-F8289B437E38}"/>
              </a:ext>
            </a:extLst>
          </p:cNvPr>
          <p:cNvGraphicFramePr>
            <a:graphicFrameLocks noGrp="1"/>
          </p:cNvGraphicFramePr>
          <p:nvPr>
            <p:ph type="tbl" sz="quarter" idx="13"/>
            <p:extLst>
              <p:ext uri="{D42A27DB-BD31-4B8C-83A1-F6EECF244321}">
                <p14:modId xmlns:p14="http://schemas.microsoft.com/office/powerpoint/2010/main" val="2618583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4293244"/>
                    </a:ext>
                  </a:extLst>
                </a:gridCol>
                <a:gridCol w="1645920">
                  <a:extLst>
                    <a:ext uri="{9D8B030D-6E8A-4147-A177-3AD203B41FA5}">
                      <a16:colId xmlns:a16="http://schemas.microsoft.com/office/drawing/2014/main" val="3181850843"/>
                    </a:ext>
                  </a:extLst>
                </a:gridCol>
                <a:gridCol w="1645920">
                  <a:extLst>
                    <a:ext uri="{9D8B030D-6E8A-4147-A177-3AD203B41FA5}">
                      <a16:colId xmlns:a16="http://schemas.microsoft.com/office/drawing/2014/main" val="39086579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228747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805196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7608812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 Said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663224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6269863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Zagazig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956536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363488895"/>
                  </a:ext>
                </a:extLst>
              </a:tr>
            </a:tbl>
          </a:graphicData>
        </a:graphic>
      </p:graphicFrame>
      <p:sp>
        <p:nvSpPr>
          <p:cNvPr id="4" name="Text Placeholder 3">
            <a:extLst>
              <a:ext uri="{FF2B5EF4-FFF2-40B4-BE49-F238E27FC236}">
                <a16:creationId xmlns:a16="http://schemas.microsoft.com/office/drawing/2014/main" id="{B71C70CF-E8CD-4054-95E8-63F103F1EA4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116022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0C7F7-D5F8-40AD-88D8-45F1821C84B7}"/>
              </a:ext>
            </a:extLst>
          </p:cNvPr>
          <p:cNvSpPr>
            <a:spLocks noGrp="1"/>
          </p:cNvSpPr>
          <p:nvPr>
            <p:ph type="title"/>
          </p:nvPr>
        </p:nvSpPr>
        <p:spPr/>
        <p:txBody>
          <a:bodyPr/>
          <a:lstStyle/>
          <a:p>
            <a:r>
              <a:rPr lang="en-US"/>
              <a:t>Facebook Fans By City Table | Emaar Misr - 3 of 5</a:t>
            </a:r>
          </a:p>
        </p:txBody>
      </p:sp>
      <p:graphicFrame>
        <p:nvGraphicFramePr>
          <p:cNvPr id="5" name="Table Placeholder 4">
            <a:extLst>
              <a:ext uri="{FF2B5EF4-FFF2-40B4-BE49-F238E27FC236}">
                <a16:creationId xmlns:a16="http://schemas.microsoft.com/office/drawing/2014/main" id="{6D5104A5-B56B-4AF0-B33A-268091D356B2}"/>
              </a:ext>
            </a:extLst>
          </p:cNvPr>
          <p:cNvGraphicFramePr>
            <a:graphicFrameLocks noGrp="1"/>
          </p:cNvGraphicFramePr>
          <p:nvPr>
            <p:ph type="tbl" sz="quarter" idx="13"/>
            <p:extLst>
              <p:ext uri="{D42A27DB-BD31-4B8C-83A1-F6EECF244321}">
                <p14:modId xmlns:p14="http://schemas.microsoft.com/office/powerpoint/2010/main" val="16567565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23079334"/>
                    </a:ext>
                  </a:extLst>
                </a:gridCol>
                <a:gridCol w="1645920">
                  <a:extLst>
                    <a:ext uri="{9D8B030D-6E8A-4147-A177-3AD203B41FA5}">
                      <a16:colId xmlns:a16="http://schemas.microsoft.com/office/drawing/2014/main" val="524439385"/>
                    </a:ext>
                  </a:extLst>
                </a:gridCol>
                <a:gridCol w="1645920">
                  <a:extLst>
                    <a:ext uri="{9D8B030D-6E8A-4147-A177-3AD203B41FA5}">
                      <a16:colId xmlns:a16="http://schemas.microsoft.com/office/drawing/2014/main" val="30977467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16323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Damietta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027551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Ismailia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4292435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Helwan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694667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Suez</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0470752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El-Mahalla el-Kubra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172952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1278726"/>
                  </a:ext>
                </a:extLst>
              </a:tr>
            </a:tbl>
          </a:graphicData>
        </a:graphic>
      </p:graphicFrame>
      <p:sp>
        <p:nvSpPr>
          <p:cNvPr id="4" name="Text Placeholder 3">
            <a:extLst>
              <a:ext uri="{FF2B5EF4-FFF2-40B4-BE49-F238E27FC236}">
                <a16:creationId xmlns:a16="http://schemas.microsoft.com/office/drawing/2014/main" id="{7171A20A-16F8-484D-B74E-1B625D4AD30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031980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AA18-EB81-439C-823A-1AB1587AD9CD}"/>
              </a:ext>
            </a:extLst>
          </p:cNvPr>
          <p:cNvSpPr>
            <a:spLocks noGrp="1"/>
          </p:cNvSpPr>
          <p:nvPr>
            <p:ph type="title"/>
          </p:nvPr>
        </p:nvSpPr>
        <p:spPr/>
        <p:txBody>
          <a:bodyPr/>
          <a:lstStyle/>
          <a:p>
            <a:r>
              <a:rPr lang="en-US"/>
              <a:t>Facebook Fans By City Table | Emaar Misr - 4 of 5</a:t>
            </a:r>
          </a:p>
        </p:txBody>
      </p:sp>
      <p:graphicFrame>
        <p:nvGraphicFramePr>
          <p:cNvPr id="5" name="Table Placeholder 4">
            <a:extLst>
              <a:ext uri="{FF2B5EF4-FFF2-40B4-BE49-F238E27FC236}">
                <a16:creationId xmlns:a16="http://schemas.microsoft.com/office/drawing/2014/main" id="{C1D92D4B-9BC5-4126-B3B9-5B4C814BD888}"/>
              </a:ext>
            </a:extLst>
          </p:cNvPr>
          <p:cNvGraphicFramePr>
            <a:graphicFrameLocks noGrp="1"/>
          </p:cNvGraphicFramePr>
          <p:nvPr>
            <p:ph type="tbl" sz="quarter" idx="13"/>
            <p:extLst>
              <p:ext uri="{D42A27DB-BD31-4B8C-83A1-F6EECF244321}">
                <p14:modId xmlns:p14="http://schemas.microsoft.com/office/powerpoint/2010/main" val="11786415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48327111"/>
                    </a:ext>
                  </a:extLst>
                </a:gridCol>
                <a:gridCol w="1645920">
                  <a:extLst>
                    <a:ext uri="{9D8B030D-6E8A-4147-A177-3AD203B41FA5}">
                      <a16:colId xmlns:a16="http://schemas.microsoft.com/office/drawing/2014/main" val="3790758770"/>
                    </a:ext>
                  </a:extLst>
                </a:gridCol>
                <a:gridCol w="1645920">
                  <a:extLst>
                    <a:ext uri="{9D8B030D-6E8A-4147-A177-3AD203B41FA5}">
                      <a16:colId xmlns:a16="http://schemas.microsoft.com/office/drawing/2014/main" val="23793049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112894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Asyut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5983388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Damanhour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5740118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637664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Faiyum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2443613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Shubra El Kheima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0731280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587843901"/>
                  </a:ext>
                </a:extLst>
              </a:tr>
            </a:tbl>
          </a:graphicData>
        </a:graphic>
      </p:graphicFrame>
      <p:sp>
        <p:nvSpPr>
          <p:cNvPr id="4" name="Text Placeholder 3">
            <a:extLst>
              <a:ext uri="{FF2B5EF4-FFF2-40B4-BE49-F238E27FC236}">
                <a16:creationId xmlns:a16="http://schemas.microsoft.com/office/drawing/2014/main" id="{C74475C2-7138-405D-A3BA-5D4BB84281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76082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D449E-48B1-4E8B-ABDE-AAEFA2CD712F}"/>
              </a:ext>
            </a:extLst>
          </p:cNvPr>
          <p:cNvSpPr>
            <a:spLocks noGrp="1"/>
          </p:cNvSpPr>
          <p:nvPr>
            <p:ph type="title"/>
          </p:nvPr>
        </p:nvSpPr>
        <p:spPr/>
        <p:txBody>
          <a:bodyPr/>
          <a:lstStyle/>
          <a:p>
            <a:r>
              <a:rPr lang="en-US"/>
              <a:t>Facebook Fans By City Table | Emaar Misr - 5 of 5</a:t>
            </a:r>
          </a:p>
        </p:txBody>
      </p:sp>
      <p:graphicFrame>
        <p:nvGraphicFramePr>
          <p:cNvPr id="5" name="Table Placeholder 4">
            <a:extLst>
              <a:ext uri="{FF2B5EF4-FFF2-40B4-BE49-F238E27FC236}">
                <a16:creationId xmlns:a16="http://schemas.microsoft.com/office/drawing/2014/main" id="{F94DBE96-757F-4DDB-9D82-D35F9D71C314}"/>
              </a:ext>
            </a:extLst>
          </p:cNvPr>
          <p:cNvGraphicFramePr>
            <a:graphicFrameLocks noGrp="1"/>
          </p:cNvGraphicFramePr>
          <p:nvPr>
            <p:ph type="tbl" sz="quarter" idx="13"/>
            <p:extLst>
              <p:ext uri="{D42A27DB-BD31-4B8C-83A1-F6EECF244321}">
                <p14:modId xmlns:p14="http://schemas.microsoft.com/office/powerpoint/2010/main" val="22636303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81724725"/>
                    </a:ext>
                  </a:extLst>
                </a:gridCol>
                <a:gridCol w="1645920">
                  <a:extLst>
                    <a:ext uri="{9D8B030D-6E8A-4147-A177-3AD203B41FA5}">
                      <a16:colId xmlns:a16="http://schemas.microsoft.com/office/drawing/2014/main" val="1127689082"/>
                    </a:ext>
                  </a:extLst>
                </a:gridCol>
                <a:gridCol w="1645920">
                  <a:extLst>
                    <a:ext uri="{9D8B030D-6E8A-4147-A177-3AD203B41FA5}">
                      <a16:colId xmlns:a16="http://schemas.microsoft.com/office/drawing/2014/main" val="32856417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001302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401929894"/>
                  </a:ext>
                </a:extLst>
              </a:tr>
            </a:tbl>
          </a:graphicData>
        </a:graphic>
      </p:graphicFrame>
      <p:sp>
        <p:nvSpPr>
          <p:cNvPr id="4" name="Text Placeholder 3">
            <a:extLst>
              <a:ext uri="{FF2B5EF4-FFF2-40B4-BE49-F238E27FC236}">
                <a16:creationId xmlns:a16="http://schemas.microsoft.com/office/drawing/2014/main" id="{3508B6AB-C669-40E4-A784-C0C1902C373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0863666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A2B7-4548-4A8F-9944-C061E8DA403D}"/>
              </a:ext>
            </a:extLst>
          </p:cNvPr>
          <p:cNvSpPr>
            <a:spLocks noGrp="1"/>
          </p:cNvSpPr>
          <p:nvPr>
            <p:ph type="title"/>
          </p:nvPr>
        </p:nvSpPr>
        <p:spPr/>
        <p:txBody>
          <a:bodyPr/>
          <a:lstStyle/>
          <a:p>
            <a:r>
              <a:rPr lang="en-US"/>
              <a:t>Facebook Comments Table | Emaar Misr - 1 of 20</a:t>
            </a:r>
          </a:p>
        </p:txBody>
      </p:sp>
      <p:graphicFrame>
        <p:nvGraphicFramePr>
          <p:cNvPr id="5" name="Table Placeholder 4">
            <a:extLst>
              <a:ext uri="{FF2B5EF4-FFF2-40B4-BE49-F238E27FC236}">
                <a16:creationId xmlns:a16="http://schemas.microsoft.com/office/drawing/2014/main" id="{2CF62DBA-50A2-453D-A747-700096E5D6AC}"/>
              </a:ext>
            </a:extLst>
          </p:cNvPr>
          <p:cNvGraphicFramePr>
            <a:graphicFrameLocks noGrp="1"/>
          </p:cNvGraphicFramePr>
          <p:nvPr>
            <p:ph type="tbl" sz="quarter" idx="13"/>
            <p:extLst>
              <p:ext uri="{D42A27DB-BD31-4B8C-83A1-F6EECF244321}">
                <p14:modId xmlns:p14="http://schemas.microsoft.com/office/powerpoint/2010/main" val="19579605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8032300"/>
                    </a:ext>
                  </a:extLst>
                </a:gridCol>
                <a:gridCol w="4114800">
                  <a:extLst>
                    <a:ext uri="{9D8B030D-6E8A-4147-A177-3AD203B41FA5}">
                      <a16:colId xmlns:a16="http://schemas.microsoft.com/office/drawing/2014/main" val="594078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902632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19:16:29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extLst>
                  <a:ext uri="{0D108BD9-81ED-4DB2-BD59-A6C34878D82A}">
                    <a16:rowId xmlns:a16="http://schemas.microsoft.com/office/drawing/2014/main" val="483704485"/>
                  </a:ext>
                </a:extLst>
              </a:tr>
            </a:tbl>
          </a:graphicData>
        </a:graphic>
      </p:graphicFrame>
      <p:sp>
        <p:nvSpPr>
          <p:cNvPr id="4" name="Text Placeholder 3">
            <a:extLst>
              <a:ext uri="{FF2B5EF4-FFF2-40B4-BE49-F238E27FC236}">
                <a16:creationId xmlns:a16="http://schemas.microsoft.com/office/drawing/2014/main" id="{78DD5F8C-7E89-4D1B-B263-9F4EC8316C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48774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E5B4-6517-4D74-873F-6B8653E39D7C}"/>
              </a:ext>
            </a:extLst>
          </p:cNvPr>
          <p:cNvSpPr>
            <a:spLocks noGrp="1"/>
          </p:cNvSpPr>
          <p:nvPr>
            <p:ph type="title"/>
          </p:nvPr>
        </p:nvSpPr>
        <p:spPr/>
        <p:txBody>
          <a:bodyPr/>
          <a:lstStyle/>
          <a:p>
            <a:r>
              <a:rPr lang="en-US"/>
              <a:t>Facebook Comments Table | Emaar Misr - 2 of 20</a:t>
            </a:r>
          </a:p>
        </p:txBody>
      </p:sp>
      <p:graphicFrame>
        <p:nvGraphicFramePr>
          <p:cNvPr id="5" name="Table Placeholder 4">
            <a:extLst>
              <a:ext uri="{FF2B5EF4-FFF2-40B4-BE49-F238E27FC236}">
                <a16:creationId xmlns:a16="http://schemas.microsoft.com/office/drawing/2014/main" id="{FC6977A2-537B-4575-9964-F74F1D6191E3}"/>
              </a:ext>
            </a:extLst>
          </p:cNvPr>
          <p:cNvGraphicFramePr>
            <a:graphicFrameLocks noGrp="1"/>
          </p:cNvGraphicFramePr>
          <p:nvPr>
            <p:ph type="tbl" sz="quarter" idx="13"/>
            <p:extLst>
              <p:ext uri="{D42A27DB-BD31-4B8C-83A1-F6EECF244321}">
                <p14:modId xmlns:p14="http://schemas.microsoft.com/office/powerpoint/2010/main" val="38152478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23621330"/>
                    </a:ext>
                  </a:extLst>
                </a:gridCol>
                <a:gridCol w="4114800">
                  <a:extLst>
                    <a:ext uri="{9D8B030D-6E8A-4147-A177-3AD203B41FA5}">
                      <a16:colId xmlns:a16="http://schemas.microsoft.com/office/drawing/2014/main" val="8033603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382406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15:38:06</a:t>
                      </a:r>
                      <a:r>
                        <a:rPr kumimoji="0" lang="en-US" sz="1000" b="0" i="0" u="none" strike="noStrike" kern="1200" cap="none" spc="0" normalizeH="0" baseline="0" noProof="0">
                          <a:ln>
                            <a:noFill/>
                          </a:ln>
                          <a:solidFill>
                            <a:prstClr val="black"/>
                          </a:solidFill>
                          <a:effectLst/>
                          <a:uLnTx/>
                          <a:uFillTx/>
                          <a:latin typeface="+mn-lt"/>
                          <a:ea typeface="+mn-ea"/>
                          <a:cs typeface="+mn-cs"/>
                        </a:rPr>
                        <a:t>
 Abdulrahman Mohammed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608250060"/>
                  </a:ext>
                </a:extLst>
              </a:tr>
            </a:tbl>
          </a:graphicData>
        </a:graphic>
      </p:graphicFrame>
      <p:sp>
        <p:nvSpPr>
          <p:cNvPr id="4" name="Text Placeholder 3">
            <a:extLst>
              <a:ext uri="{FF2B5EF4-FFF2-40B4-BE49-F238E27FC236}">
                <a16:creationId xmlns:a16="http://schemas.microsoft.com/office/drawing/2014/main" id="{1D32D1F6-612F-49DE-952C-21148058577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116449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D786-53ED-499B-B1EC-DDDE1640826A}"/>
              </a:ext>
            </a:extLst>
          </p:cNvPr>
          <p:cNvSpPr>
            <a:spLocks noGrp="1"/>
          </p:cNvSpPr>
          <p:nvPr>
            <p:ph type="title"/>
          </p:nvPr>
        </p:nvSpPr>
        <p:spPr/>
        <p:txBody>
          <a:bodyPr/>
          <a:lstStyle/>
          <a:p>
            <a:r>
              <a:rPr lang="en-US"/>
              <a:t>Facebook Comments Table | Emaar Misr - 3 of 20</a:t>
            </a:r>
          </a:p>
        </p:txBody>
      </p:sp>
      <p:graphicFrame>
        <p:nvGraphicFramePr>
          <p:cNvPr id="5" name="Table Placeholder 4">
            <a:extLst>
              <a:ext uri="{FF2B5EF4-FFF2-40B4-BE49-F238E27FC236}">
                <a16:creationId xmlns:a16="http://schemas.microsoft.com/office/drawing/2014/main" id="{1A9B2786-5CF6-4376-997D-1FB938CD4906}"/>
              </a:ext>
            </a:extLst>
          </p:cNvPr>
          <p:cNvGraphicFramePr>
            <a:graphicFrameLocks noGrp="1"/>
          </p:cNvGraphicFramePr>
          <p:nvPr>
            <p:ph type="tbl" sz="quarter" idx="13"/>
            <p:extLst>
              <p:ext uri="{D42A27DB-BD31-4B8C-83A1-F6EECF244321}">
                <p14:modId xmlns:p14="http://schemas.microsoft.com/office/powerpoint/2010/main" val="25042261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3802212"/>
                    </a:ext>
                  </a:extLst>
                </a:gridCol>
                <a:gridCol w="4114800">
                  <a:extLst>
                    <a:ext uri="{9D8B030D-6E8A-4147-A177-3AD203B41FA5}">
                      <a16:colId xmlns:a16="http://schemas.microsoft.com/office/drawing/2014/main" val="31479011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997753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12:14:03</a:t>
                      </a:r>
                      <a:r>
                        <a:rPr kumimoji="0" lang="en-US" sz="1000" b="0" i="0" u="none" strike="noStrike" kern="1200" cap="none" spc="0" normalizeH="0" baseline="0" noProof="0">
                          <a:ln>
                            <a:noFill/>
                          </a:ln>
                          <a:solidFill>
                            <a:prstClr val="black"/>
                          </a:solidFill>
                          <a:effectLst/>
                          <a:uLnTx/>
                          <a:uFillTx/>
                          <a:latin typeface="+mn-lt"/>
                          <a:ea typeface="+mn-ea"/>
                          <a:cs typeface="+mn-cs"/>
                        </a:rPr>
                        <a:t>
  Ahmed Taha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2416147106"/>
                  </a:ext>
                </a:extLst>
              </a:tr>
            </a:tbl>
          </a:graphicData>
        </a:graphic>
      </p:graphicFrame>
      <p:sp>
        <p:nvSpPr>
          <p:cNvPr id="4" name="Text Placeholder 3">
            <a:extLst>
              <a:ext uri="{FF2B5EF4-FFF2-40B4-BE49-F238E27FC236}">
                <a16:creationId xmlns:a16="http://schemas.microsoft.com/office/drawing/2014/main" id="{E421EAFF-10F2-45B9-8F65-9E6A3AE412E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0332691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D10C-8C97-4406-9A33-08711E80F888}"/>
              </a:ext>
            </a:extLst>
          </p:cNvPr>
          <p:cNvSpPr>
            <a:spLocks noGrp="1"/>
          </p:cNvSpPr>
          <p:nvPr>
            <p:ph type="title"/>
          </p:nvPr>
        </p:nvSpPr>
        <p:spPr/>
        <p:txBody>
          <a:bodyPr/>
          <a:lstStyle/>
          <a:p>
            <a:r>
              <a:rPr lang="en-US"/>
              <a:t>Facebook Comments Table | Emaar Misr - 4 of 20</a:t>
            </a:r>
          </a:p>
        </p:txBody>
      </p:sp>
      <p:graphicFrame>
        <p:nvGraphicFramePr>
          <p:cNvPr id="5" name="Table Placeholder 4">
            <a:extLst>
              <a:ext uri="{FF2B5EF4-FFF2-40B4-BE49-F238E27FC236}">
                <a16:creationId xmlns:a16="http://schemas.microsoft.com/office/drawing/2014/main" id="{95FDA7EE-F4FA-493A-B292-E6619DD1EB19}"/>
              </a:ext>
            </a:extLst>
          </p:cNvPr>
          <p:cNvGraphicFramePr>
            <a:graphicFrameLocks noGrp="1"/>
          </p:cNvGraphicFramePr>
          <p:nvPr>
            <p:ph type="tbl" sz="quarter" idx="13"/>
            <p:extLst>
              <p:ext uri="{D42A27DB-BD31-4B8C-83A1-F6EECF244321}">
                <p14:modId xmlns:p14="http://schemas.microsoft.com/office/powerpoint/2010/main" val="18675611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3678538"/>
                    </a:ext>
                  </a:extLst>
                </a:gridCol>
                <a:gridCol w="4114800">
                  <a:extLst>
                    <a:ext uri="{9D8B030D-6E8A-4147-A177-3AD203B41FA5}">
                      <a16:colId xmlns:a16="http://schemas.microsoft.com/office/drawing/2014/main" val="3719508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450449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21:40:25</a:t>
                      </a:r>
                      <a:r>
                        <a:rPr kumimoji="0" lang="en-US" sz="1000" b="0" i="0" u="none" strike="noStrike" kern="1200" cap="none" spc="0" normalizeH="0" baseline="0" noProof="0">
                          <a:ln>
                            <a:noFill/>
                          </a:ln>
                          <a:solidFill>
                            <a:prstClr val="black"/>
                          </a:solidFill>
                          <a:effectLst/>
                          <a:uLnTx/>
                          <a:uFillTx/>
                          <a:latin typeface="+mn-lt"/>
                          <a:ea typeface="+mn-ea"/>
                          <a:cs typeface="+mn-cs"/>
                        </a:rPr>
                        <a:t>
 Moustafa Diab </a:t>
                      </a:r>
                      <a:r>
                        <a:rPr kumimoji="0" lang="ar-AE" sz="1000" b="0" i="0" u="none" strike="noStrike" kern="1200" cap="none" spc="0" normalizeH="0" baseline="0" noProof="0">
                          <a:ln>
                            <a:noFill/>
                          </a:ln>
                          <a:solidFill>
                            <a:prstClr val="black"/>
                          </a:solidFill>
                          <a:effectLst/>
                          <a:uLnTx/>
                          <a:uFillTx/>
                          <a:latin typeface="+mn-lt"/>
                          <a:ea typeface="+mn-ea"/>
                          <a:cs typeface="+mn-cs"/>
                        </a:rPr>
                        <a:t>السبت بقى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227821113"/>
                  </a:ext>
                </a:extLst>
              </a:tr>
            </a:tbl>
          </a:graphicData>
        </a:graphic>
      </p:graphicFrame>
      <p:sp>
        <p:nvSpPr>
          <p:cNvPr id="4" name="Text Placeholder 3">
            <a:extLst>
              <a:ext uri="{FF2B5EF4-FFF2-40B4-BE49-F238E27FC236}">
                <a16:creationId xmlns:a16="http://schemas.microsoft.com/office/drawing/2014/main" id="{B39EF571-C579-471E-B5F5-9345F147474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341015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D730-A373-4888-A0D5-B328AF1AD952}"/>
              </a:ext>
            </a:extLst>
          </p:cNvPr>
          <p:cNvSpPr>
            <a:spLocks noGrp="1"/>
          </p:cNvSpPr>
          <p:nvPr>
            <p:ph type="title"/>
          </p:nvPr>
        </p:nvSpPr>
        <p:spPr/>
        <p:txBody>
          <a:bodyPr/>
          <a:lstStyle/>
          <a:p>
            <a:r>
              <a:rPr lang="en-US"/>
              <a:t>Facebook Comments Table | Emaar Misr - 5 of 20</a:t>
            </a:r>
          </a:p>
        </p:txBody>
      </p:sp>
      <p:graphicFrame>
        <p:nvGraphicFramePr>
          <p:cNvPr id="5" name="Table Placeholder 4">
            <a:extLst>
              <a:ext uri="{FF2B5EF4-FFF2-40B4-BE49-F238E27FC236}">
                <a16:creationId xmlns:a16="http://schemas.microsoft.com/office/drawing/2014/main" id="{2660A5C3-6ED1-4291-939D-1BC99562B3AF}"/>
              </a:ext>
            </a:extLst>
          </p:cNvPr>
          <p:cNvGraphicFramePr>
            <a:graphicFrameLocks noGrp="1"/>
          </p:cNvGraphicFramePr>
          <p:nvPr>
            <p:ph type="tbl" sz="quarter" idx="13"/>
            <p:extLst>
              <p:ext uri="{D42A27DB-BD31-4B8C-83A1-F6EECF244321}">
                <p14:modId xmlns:p14="http://schemas.microsoft.com/office/powerpoint/2010/main" val="33087598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0977467"/>
                    </a:ext>
                  </a:extLst>
                </a:gridCol>
                <a:gridCol w="4114800">
                  <a:extLst>
                    <a:ext uri="{9D8B030D-6E8A-4147-A177-3AD203B41FA5}">
                      <a16:colId xmlns:a16="http://schemas.microsoft.com/office/drawing/2014/main" val="27277027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5232054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21:30:44</a:t>
                      </a:r>
                      <a:r>
                        <a:rPr kumimoji="0" lang="en-US" sz="1000" b="0" i="0" u="none" strike="noStrike" kern="1200" cap="none" spc="0" normalizeH="0" baseline="0" noProof="0">
                          <a:ln>
                            <a:noFill/>
                          </a:ln>
                          <a:solidFill>
                            <a:prstClr val="black"/>
                          </a:solidFill>
                          <a:effectLst/>
                          <a:uLnTx/>
                          <a:uFillTx/>
                          <a:latin typeface="+mn-lt"/>
                          <a:ea typeface="+mn-ea"/>
                          <a:cs typeface="+mn-cs"/>
                        </a:rPr>
                        <a:t>
 Karim Abd-elgawad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1322672986"/>
                  </a:ext>
                </a:extLst>
              </a:tr>
            </a:tbl>
          </a:graphicData>
        </a:graphic>
      </p:graphicFrame>
      <p:sp>
        <p:nvSpPr>
          <p:cNvPr id="4" name="Text Placeholder 3">
            <a:extLst>
              <a:ext uri="{FF2B5EF4-FFF2-40B4-BE49-F238E27FC236}">
                <a16:creationId xmlns:a16="http://schemas.microsoft.com/office/drawing/2014/main" id="{884A0221-0F95-4F66-8D9F-F0DC30662EB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498687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24F88-9F2D-4080-AB7D-7F8F1197DEAC}"/>
              </a:ext>
            </a:extLst>
          </p:cNvPr>
          <p:cNvSpPr>
            <a:spLocks noGrp="1"/>
          </p:cNvSpPr>
          <p:nvPr>
            <p:ph type="title"/>
          </p:nvPr>
        </p:nvSpPr>
        <p:spPr/>
        <p:txBody>
          <a:bodyPr/>
          <a:lstStyle/>
          <a:p>
            <a:r>
              <a:rPr lang="en-US"/>
              <a:t>Facebook Comments Table | Emaar Misr - 6 of 20</a:t>
            </a:r>
          </a:p>
        </p:txBody>
      </p:sp>
      <p:graphicFrame>
        <p:nvGraphicFramePr>
          <p:cNvPr id="5" name="Table Placeholder 4">
            <a:extLst>
              <a:ext uri="{FF2B5EF4-FFF2-40B4-BE49-F238E27FC236}">
                <a16:creationId xmlns:a16="http://schemas.microsoft.com/office/drawing/2014/main" id="{7E69518E-BCD7-46FC-8299-59E32BB15509}"/>
              </a:ext>
            </a:extLst>
          </p:cNvPr>
          <p:cNvGraphicFramePr>
            <a:graphicFrameLocks noGrp="1"/>
          </p:cNvGraphicFramePr>
          <p:nvPr>
            <p:ph type="tbl" sz="quarter" idx="13"/>
            <p:extLst>
              <p:ext uri="{D42A27DB-BD31-4B8C-83A1-F6EECF244321}">
                <p14:modId xmlns:p14="http://schemas.microsoft.com/office/powerpoint/2010/main" val="39677093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5696374"/>
                    </a:ext>
                  </a:extLst>
                </a:gridCol>
                <a:gridCol w="4114800">
                  <a:extLst>
                    <a:ext uri="{9D8B030D-6E8A-4147-A177-3AD203B41FA5}">
                      <a16:colId xmlns:a16="http://schemas.microsoft.com/office/drawing/2014/main" val="41727729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5272940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21:59:07</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interest in Emaar Misr. 
Kindly send us your contact information  (Phone Number, Email, Country of Residence and Project of Interest) &amp; one of our representatives will contact you shortly.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2939741210"/>
                  </a:ext>
                </a:extLst>
              </a:tr>
            </a:tbl>
          </a:graphicData>
        </a:graphic>
      </p:graphicFrame>
      <p:sp>
        <p:nvSpPr>
          <p:cNvPr id="4" name="Text Placeholder 3">
            <a:extLst>
              <a:ext uri="{FF2B5EF4-FFF2-40B4-BE49-F238E27FC236}">
                <a16:creationId xmlns:a16="http://schemas.microsoft.com/office/drawing/2014/main" id="{E4BA1188-1DB4-45AF-9822-3541FD549D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3291976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EC3E-966F-4368-94E2-D695D5834544}"/>
              </a:ext>
            </a:extLst>
          </p:cNvPr>
          <p:cNvSpPr>
            <a:spLocks noGrp="1"/>
          </p:cNvSpPr>
          <p:nvPr>
            <p:ph type="title"/>
          </p:nvPr>
        </p:nvSpPr>
        <p:spPr/>
        <p:txBody>
          <a:bodyPr/>
          <a:lstStyle/>
          <a:p>
            <a:r>
              <a:rPr lang="en-US"/>
              <a:t>Facebook Comments Table | Emaar Misr - 7 of 20</a:t>
            </a:r>
          </a:p>
        </p:txBody>
      </p:sp>
      <p:graphicFrame>
        <p:nvGraphicFramePr>
          <p:cNvPr id="5" name="Table Placeholder 4">
            <a:extLst>
              <a:ext uri="{FF2B5EF4-FFF2-40B4-BE49-F238E27FC236}">
                <a16:creationId xmlns:a16="http://schemas.microsoft.com/office/drawing/2014/main" id="{001AB51E-E8AC-490E-B142-AE57C7ED2E33}"/>
              </a:ext>
            </a:extLst>
          </p:cNvPr>
          <p:cNvGraphicFramePr>
            <a:graphicFrameLocks noGrp="1"/>
          </p:cNvGraphicFramePr>
          <p:nvPr>
            <p:ph type="tbl" sz="quarter" idx="13"/>
            <p:extLst>
              <p:ext uri="{D42A27DB-BD31-4B8C-83A1-F6EECF244321}">
                <p14:modId xmlns:p14="http://schemas.microsoft.com/office/powerpoint/2010/main" val="22894997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90212247"/>
                    </a:ext>
                  </a:extLst>
                </a:gridCol>
                <a:gridCol w="4114800">
                  <a:extLst>
                    <a:ext uri="{9D8B030D-6E8A-4147-A177-3AD203B41FA5}">
                      <a16:colId xmlns:a16="http://schemas.microsoft.com/office/drawing/2014/main" val="22308127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249273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21:51:34</a:t>
                      </a:r>
                      <a:r>
                        <a:rPr kumimoji="0" lang="en-US" sz="1000" b="0" i="0" u="none" strike="noStrike" kern="1200" cap="none" spc="0" normalizeH="0" baseline="0" noProof="0">
                          <a:ln>
                            <a:noFill/>
                          </a:ln>
                          <a:solidFill>
                            <a:prstClr val="black"/>
                          </a:solidFill>
                          <a:effectLst/>
                          <a:uLnTx/>
                          <a:uFillTx/>
                          <a:latin typeface="+mn-lt"/>
                          <a:ea typeface="+mn-ea"/>
                          <a:cs typeface="+mn-cs"/>
                        </a:rPr>
                        <a:t>
 Details please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3447998849"/>
                  </a:ext>
                </a:extLst>
              </a:tr>
            </a:tbl>
          </a:graphicData>
        </a:graphic>
      </p:graphicFrame>
      <p:sp>
        <p:nvSpPr>
          <p:cNvPr id="4" name="Text Placeholder 3">
            <a:extLst>
              <a:ext uri="{FF2B5EF4-FFF2-40B4-BE49-F238E27FC236}">
                <a16:creationId xmlns:a16="http://schemas.microsoft.com/office/drawing/2014/main" id="{51D99445-8507-47CE-B224-362056728E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675722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FA46C-235F-44DE-A6A4-78D00F1BAAF0}"/>
              </a:ext>
            </a:extLst>
          </p:cNvPr>
          <p:cNvSpPr>
            <a:spLocks noGrp="1"/>
          </p:cNvSpPr>
          <p:nvPr>
            <p:ph type="title"/>
          </p:nvPr>
        </p:nvSpPr>
        <p:spPr/>
        <p:txBody>
          <a:bodyPr/>
          <a:lstStyle/>
          <a:p>
            <a:r>
              <a:rPr lang="en-US"/>
              <a:t>Facebook Comments Table | Emaar Misr - 8 of 20</a:t>
            </a:r>
          </a:p>
        </p:txBody>
      </p:sp>
      <p:graphicFrame>
        <p:nvGraphicFramePr>
          <p:cNvPr id="5" name="Table Placeholder 4">
            <a:extLst>
              <a:ext uri="{FF2B5EF4-FFF2-40B4-BE49-F238E27FC236}">
                <a16:creationId xmlns:a16="http://schemas.microsoft.com/office/drawing/2014/main" id="{EBD13FB7-51A3-4FEE-BF8B-BD14C6FF26F8}"/>
              </a:ext>
            </a:extLst>
          </p:cNvPr>
          <p:cNvGraphicFramePr>
            <a:graphicFrameLocks noGrp="1"/>
          </p:cNvGraphicFramePr>
          <p:nvPr>
            <p:ph type="tbl" sz="quarter" idx="13"/>
            <p:extLst>
              <p:ext uri="{D42A27DB-BD31-4B8C-83A1-F6EECF244321}">
                <p14:modId xmlns:p14="http://schemas.microsoft.com/office/powerpoint/2010/main" val="10158324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3244911"/>
                    </a:ext>
                  </a:extLst>
                </a:gridCol>
                <a:gridCol w="4114800">
                  <a:extLst>
                    <a:ext uri="{9D8B030D-6E8A-4147-A177-3AD203B41FA5}">
                      <a16:colId xmlns:a16="http://schemas.microsoft.com/office/drawing/2014/main" val="40344492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100898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14:12:20</a:t>
                      </a:r>
                      <a:r>
                        <a:rPr kumimoji="0" lang="en-US" sz="1000" b="0" i="0" u="none" strike="noStrike" kern="1200" cap="none" spc="0" normalizeH="0" baseline="0" noProof="0">
                          <a:ln>
                            <a:noFill/>
                          </a:ln>
                          <a:solidFill>
                            <a:prstClr val="black"/>
                          </a:solidFill>
                          <a:effectLst/>
                          <a:uLnTx/>
                          <a:uFillTx/>
                          <a:latin typeface="+mn-lt"/>
                          <a:ea typeface="+mn-ea"/>
                          <a:cs typeface="+mn-cs"/>
                        </a:rPr>
                        <a:t>
 Kindly note that we will get back to you again once the invitations are released.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2002168764"/>
                  </a:ext>
                </a:extLst>
              </a:tr>
            </a:tbl>
          </a:graphicData>
        </a:graphic>
      </p:graphicFrame>
      <p:sp>
        <p:nvSpPr>
          <p:cNvPr id="4" name="Text Placeholder 3">
            <a:extLst>
              <a:ext uri="{FF2B5EF4-FFF2-40B4-BE49-F238E27FC236}">
                <a16:creationId xmlns:a16="http://schemas.microsoft.com/office/drawing/2014/main" id="{0B67C68B-34F5-4BCB-A7DE-7EBD21B844C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07105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C3C0-E942-4093-98EA-9969262A1A7C}"/>
              </a:ext>
            </a:extLst>
          </p:cNvPr>
          <p:cNvSpPr>
            <a:spLocks noGrp="1"/>
          </p:cNvSpPr>
          <p:nvPr>
            <p:ph type="title"/>
          </p:nvPr>
        </p:nvSpPr>
        <p:spPr/>
        <p:txBody>
          <a:bodyPr/>
          <a:lstStyle/>
          <a:p>
            <a:r>
              <a:rPr lang="en-US"/>
              <a:t>Facebook Comments Table | Emaar Misr - 9 of 20</a:t>
            </a:r>
          </a:p>
        </p:txBody>
      </p:sp>
      <p:graphicFrame>
        <p:nvGraphicFramePr>
          <p:cNvPr id="5" name="Table Placeholder 4">
            <a:extLst>
              <a:ext uri="{FF2B5EF4-FFF2-40B4-BE49-F238E27FC236}">
                <a16:creationId xmlns:a16="http://schemas.microsoft.com/office/drawing/2014/main" id="{E9453BBF-B8D6-4366-B573-E07BAE64E441}"/>
              </a:ext>
            </a:extLst>
          </p:cNvPr>
          <p:cNvGraphicFramePr>
            <a:graphicFrameLocks noGrp="1"/>
          </p:cNvGraphicFramePr>
          <p:nvPr>
            <p:ph type="tbl" sz="quarter" idx="13"/>
            <p:extLst>
              <p:ext uri="{D42A27DB-BD31-4B8C-83A1-F6EECF244321}">
                <p14:modId xmlns:p14="http://schemas.microsoft.com/office/powerpoint/2010/main" val="34382393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16768602"/>
                    </a:ext>
                  </a:extLst>
                </a:gridCol>
                <a:gridCol w="4114800">
                  <a:extLst>
                    <a:ext uri="{9D8B030D-6E8A-4147-A177-3AD203B41FA5}">
                      <a16:colId xmlns:a16="http://schemas.microsoft.com/office/drawing/2014/main" val="42096730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7588386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14:11:20</a:t>
                      </a:r>
                      <a:r>
                        <a:rPr kumimoji="0" lang="en-US" sz="1000" b="0" i="0" u="none" strike="noStrike" kern="1200" cap="none" spc="0" normalizeH="0" baseline="0" noProof="0">
                          <a:ln>
                            <a:noFill/>
                          </a:ln>
                          <a:solidFill>
                            <a:prstClr val="black"/>
                          </a:solidFill>
                          <a:effectLst/>
                          <a:uLnTx/>
                          <a:uFillTx/>
                          <a:latin typeface="+mn-lt"/>
                          <a:ea typeface="+mn-ea"/>
                          <a:cs typeface="+mn-cs"/>
                        </a:rPr>
                        <a:t>
 I want two invitation please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183164386"/>
                  </a:ext>
                </a:extLst>
              </a:tr>
            </a:tbl>
          </a:graphicData>
        </a:graphic>
      </p:graphicFrame>
      <p:sp>
        <p:nvSpPr>
          <p:cNvPr id="4" name="Text Placeholder 3">
            <a:extLst>
              <a:ext uri="{FF2B5EF4-FFF2-40B4-BE49-F238E27FC236}">
                <a16:creationId xmlns:a16="http://schemas.microsoft.com/office/drawing/2014/main" id="{3ED2E6CE-EC18-4ACB-A03E-AC51F1E448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3097249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41D79-8764-400F-9BA4-8EA10B28047B}"/>
              </a:ext>
            </a:extLst>
          </p:cNvPr>
          <p:cNvSpPr>
            <a:spLocks noGrp="1"/>
          </p:cNvSpPr>
          <p:nvPr>
            <p:ph type="title"/>
          </p:nvPr>
        </p:nvSpPr>
        <p:spPr/>
        <p:txBody>
          <a:bodyPr/>
          <a:lstStyle/>
          <a:p>
            <a:r>
              <a:rPr lang="en-US"/>
              <a:t>Facebook Comments Table | Emaar Misr - 10 of 20</a:t>
            </a:r>
          </a:p>
        </p:txBody>
      </p:sp>
      <p:graphicFrame>
        <p:nvGraphicFramePr>
          <p:cNvPr id="5" name="Table Placeholder 4">
            <a:extLst>
              <a:ext uri="{FF2B5EF4-FFF2-40B4-BE49-F238E27FC236}">
                <a16:creationId xmlns:a16="http://schemas.microsoft.com/office/drawing/2014/main" id="{E2AAB08B-F3B1-47CE-B3BE-8E0CAC962744}"/>
              </a:ext>
            </a:extLst>
          </p:cNvPr>
          <p:cNvGraphicFramePr>
            <a:graphicFrameLocks noGrp="1"/>
          </p:cNvGraphicFramePr>
          <p:nvPr>
            <p:ph type="tbl" sz="quarter" idx="13"/>
            <p:extLst>
              <p:ext uri="{D42A27DB-BD31-4B8C-83A1-F6EECF244321}">
                <p14:modId xmlns:p14="http://schemas.microsoft.com/office/powerpoint/2010/main" val="22732697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95473953"/>
                    </a:ext>
                  </a:extLst>
                </a:gridCol>
                <a:gridCol w="4114800">
                  <a:extLst>
                    <a:ext uri="{9D8B030D-6E8A-4147-A177-3AD203B41FA5}">
                      <a16:colId xmlns:a16="http://schemas.microsoft.com/office/drawing/2014/main" val="22521325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5753802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09:20:54</a:t>
                      </a:r>
                      <a:r>
                        <a:rPr kumimoji="0" lang="en-US" sz="1000" b="0" i="0" u="none" strike="noStrike" kern="1200" cap="none" spc="0" normalizeH="0" baseline="0" noProof="0">
                          <a:ln>
                            <a:noFill/>
                          </a:ln>
                          <a:solidFill>
                            <a:prstClr val="black"/>
                          </a:solidFill>
                          <a:effectLst/>
                          <a:uLnTx/>
                          <a:uFillTx/>
                          <a:latin typeface="+mn-lt"/>
                          <a:ea typeface="+mn-ea"/>
                          <a:cs typeface="+mn-cs"/>
                        </a:rPr>
                        <a:t>
 https://youtu.be/MJ_r9jhW8EY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25653724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20:27:52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لأهتمامك بمشاريع اعمار مصر برجاء ارسال بيانات حضرتك في رسالة خاصة (الاسم ورقم التليفون والايميل ) وسيتم التواصل بحضرتك من فريق المبيعات في اقرب وقت ممكن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669345448"/>
                  </a:ext>
                </a:extLst>
              </a:tr>
            </a:tbl>
          </a:graphicData>
        </a:graphic>
      </p:graphicFrame>
      <p:sp>
        <p:nvSpPr>
          <p:cNvPr id="4" name="Text Placeholder 3">
            <a:extLst>
              <a:ext uri="{FF2B5EF4-FFF2-40B4-BE49-F238E27FC236}">
                <a16:creationId xmlns:a16="http://schemas.microsoft.com/office/drawing/2014/main" id="{0126C9BE-DA76-42ED-B1A0-DB74C656D8B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7934861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EF70-ED53-42A3-A759-CFE6F2FC52B4}"/>
              </a:ext>
            </a:extLst>
          </p:cNvPr>
          <p:cNvSpPr>
            <a:spLocks noGrp="1"/>
          </p:cNvSpPr>
          <p:nvPr>
            <p:ph type="title"/>
          </p:nvPr>
        </p:nvSpPr>
        <p:spPr/>
        <p:txBody>
          <a:bodyPr/>
          <a:lstStyle/>
          <a:p>
            <a:r>
              <a:rPr lang="en-US"/>
              <a:t>Facebook Comments Table | Emaar Misr - 11 of 20</a:t>
            </a:r>
          </a:p>
        </p:txBody>
      </p:sp>
      <p:graphicFrame>
        <p:nvGraphicFramePr>
          <p:cNvPr id="5" name="Table Placeholder 4">
            <a:extLst>
              <a:ext uri="{FF2B5EF4-FFF2-40B4-BE49-F238E27FC236}">
                <a16:creationId xmlns:a16="http://schemas.microsoft.com/office/drawing/2014/main" id="{6378E033-5978-472C-A4E7-0C9F9CBF0ED0}"/>
              </a:ext>
            </a:extLst>
          </p:cNvPr>
          <p:cNvGraphicFramePr>
            <a:graphicFrameLocks noGrp="1"/>
          </p:cNvGraphicFramePr>
          <p:nvPr>
            <p:ph type="tbl" sz="quarter" idx="13"/>
            <p:extLst>
              <p:ext uri="{D42A27DB-BD31-4B8C-83A1-F6EECF244321}">
                <p14:modId xmlns:p14="http://schemas.microsoft.com/office/powerpoint/2010/main" val="24596504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78598071"/>
                    </a:ext>
                  </a:extLst>
                </a:gridCol>
                <a:gridCol w="4114800">
                  <a:extLst>
                    <a:ext uri="{9D8B030D-6E8A-4147-A177-3AD203B41FA5}">
                      <a16:colId xmlns:a16="http://schemas.microsoft.com/office/drawing/2014/main" val="20984008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992445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20:26:24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بكام السعر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1333641138"/>
                  </a:ext>
                </a:extLst>
              </a:tr>
            </a:tbl>
          </a:graphicData>
        </a:graphic>
      </p:graphicFrame>
      <p:sp>
        <p:nvSpPr>
          <p:cNvPr id="4" name="Text Placeholder 3">
            <a:extLst>
              <a:ext uri="{FF2B5EF4-FFF2-40B4-BE49-F238E27FC236}">
                <a16:creationId xmlns:a16="http://schemas.microsoft.com/office/drawing/2014/main" id="{1BCBB647-6358-4DA6-ADBF-53BC6777A1A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9430949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84D1-C015-4AF9-AC2B-373B83750591}"/>
              </a:ext>
            </a:extLst>
          </p:cNvPr>
          <p:cNvSpPr>
            <a:spLocks noGrp="1"/>
          </p:cNvSpPr>
          <p:nvPr>
            <p:ph type="title"/>
          </p:nvPr>
        </p:nvSpPr>
        <p:spPr/>
        <p:txBody>
          <a:bodyPr/>
          <a:lstStyle/>
          <a:p>
            <a:r>
              <a:rPr lang="en-US"/>
              <a:t>Facebook Comments Table | Emaar Misr - 12 of 20</a:t>
            </a:r>
          </a:p>
        </p:txBody>
      </p:sp>
      <p:graphicFrame>
        <p:nvGraphicFramePr>
          <p:cNvPr id="5" name="Table Placeholder 4">
            <a:extLst>
              <a:ext uri="{FF2B5EF4-FFF2-40B4-BE49-F238E27FC236}">
                <a16:creationId xmlns:a16="http://schemas.microsoft.com/office/drawing/2014/main" id="{48C85DB4-A436-4AA9-8014-2B0476E98BE6}"/>
              </a:ext>
            </a:extLst>
          </p:cNvPr>
          <p:cNvGraphicFramePr>
            <a:graphicFrameLocks noGrp="1"/>
          </p:cNvGraphicFramePr>
          <p:nvPr>
            <p:ph type="tbl" sz="quarter" idx="13"/>
            <p:extLst>
              <p:ext uri="{D42A27DB-BD31-4B8C-83A1-F6EECF244321}">
                <p14:modId xmlns:p14="http://schemas.microsoft.com/office/powerpoint/2010/main" val="37149597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4991217"/>
                    </a:ext>
                  </a:extLst>
                </a:gridCol>
                <a:gridCol w="4114800">
                  <a:extLst>
                    <a:ext uri="{9D8B030D-6E8A-4147-A177-3AD203B41FA5}">
                      <a16:colId xmlns:a16="http://schemas.microsoft.com/office/drawing/2014/main" val="13172722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5676406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13:16:30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302531958"/>
                  </a:ext>
                </a:extLst>
              </a:tr>
            </a:tbl>
          </a:graphicData>
        </a:graphic>
      </p:graphicFrame>
      <p:sp>
        <p:nvSpPr>
          <p:cNvPr id="4" name="Text Placeholder 3">
            <a:extLst>
              <a:ext uri="{FF2B5EF4-FFF2-40B4-BE49-F238E27FC236}">
                <a16:creationId xmlns:a16="http://schemas.microsoft.com/office/drawing/2014/main" id="{B60FB578-8DFC-4332-BB29-2B8CE7A9409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1805664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2216-B353-4515-A932-A63CFF82F327}"/>
              </a:ext>
            </a:extLst>
          </p:cNvPr>
          <p:cNvSpPr>
            <a:spLocks noGrp="1"/>
          </p:cNvSpPr>
          <p:nvPr>
            <p:ph type="title"/>
          </p:nvPr>
        </p:nvSpPr>
        <p:spPr/>
        <p:txBody>
          <a:bodyPr/>
          <a:lstStyle/>
          <a:p>
            <a:r>
              <a:rPr lang="en-US"/>
              <a:t>Facebook Comments Table | Emaar Misr - 13 of 20</a:t>
            </a:r>
          </a:p>
        </p:txBody>
      </p:sp>
      <p:graphicFrame>
        <p:nvGraphicFramePr>
          <p:cNvPr id="5" name="Table Placeholder 4">
            <a:extLst>
              <a:ext uri="{FF2B5EF4-FFF2-40B4-BE49-F238E27FC236}">
                <a16:creationId xmlns:a16="http://schemas.microsoft.com/office/drawing/2014/main" id="{FCC96AFF-1F72-4C49-93EF-B8F6649B7843}"/>
              </a:ext>
            </a:extLst>
          </p:cNvPr>
          <p:cNvGraphicFramePr>
            <a:graphicFrameLocks noGrp="1"/>
          </p:cNvGraphicFramePr>
          <p:nvPr>
            <p:ph type="tbl" sz="quarter" idx="13"/>
            <p:extLst>
              <p:ext uri="{D42A27DB-BD31-4B8C-83A1-F6EECF244321}">
                <p14:modId xmlns:p14="http://schemas.microsoft.com/office/powerpoint/2010/main" val="28054844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2868636"/>
                    </a:ext>
                  </a:extLst>
                </a:gridCol>
                <a:gridCol w="4114800">
                  <a:extLst>
                    <a:ext uri="{9D8B030D-6E8A-4147-A177-3AD203B41FA5}">
                      <a16:colId xmlns:a16="http://schemas.microsoft.com/office/drawing/2014/main" val="12532693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7666312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06:59:52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شكوي حضرتك مقدمه للاداره يا فندم للنظر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6584473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02:22:10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إزاي نثق إن الـ</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اللي بتقولوا عليها دي هتفضل </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وإنكم مش هتغيروها لأكشاك سجاير زي ما عملتوا في الـ</a:t>
                      </a:r>
                      <a:r>
                        <a:rPr kumimoji="0" lang="en-US" sz="1000" b="0" i="0" u="none" strike="noStrike" kern="1200" cap="none" spc="0" normalizeH="0" baseline="0" noProof="0">
                          <a:ln>
                            <a:noFill/>
                          </a:ln>
                          <a:solidFill>
                            <a:prstClr val="black"/>
                          </a:solidFill>
                          <a:effectLst/>
                          <a:uLnTx/>
                          <a:uFillTx/>
                          <a:latin typeface="+mn-lt"/>
                          <a:ea typeface="+mn-ea"/>
                          <a:cs typeface="+mn-cs"/>
                        </a:rPr>
                        <a:t>Central Park </a:t>
                      </a:r>
                      <a:r>
                        <a:rPr kumimoji="0" lang="ar-AE" sz="1000" b="0" i="0" u="none" strike="noStrike" kern="1200" cap="none" spc="0" normalizeH="0" baseline="0" noProof="0">
                          <a:ln>
                            <a:noFill/>
                          </a:ln>
                          <a:solidFill>
                            <a:prstClr val="black"/>
                          </a:solidFill>
                          <a:effectLst/>
                          <a:uLnTx/>
                          <a:uFillTx/>
                          <a:latin typeface="+mn-lt"/>
                          <a:ea typeface="+mn-ea"/>
                          <a:cs typeface="+mn-cs"/>
                        </a:rPr>
                        <a:t>في ميفيدا اللي حولتوها لنادي رياضي باشتراك مفتوح لغير الملاك كمان؟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52495372"/>
                  </a:ext>
                </a:extLst>
              </a:tr>
            </a:tbl>
          </a:graphicData>
        </a:graphic>
      </p:graphicFrame>
      <p:sp>
        <p:nvSpPr>
          <p:cNvPr id="4" name="Text Placeholder 3">
            <a:extLst>
              <a:ext uri="{FF2B5EF4-FFF2-40B4-BE49-F238E27FC236}">
                <a16:creationId xmlns:a16="http://schemas.microsoft.com/office/drawing/2014/main" id="{410636D9-683B-4F6F-AB5A-6BB239C9A23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3659622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3603-123A-43FB-A78E-96765BF1ADAB}"/>
              </a:ext>
            </a:extLst>
          </p:cNvPr>
          <p:cNvSpPr>
            <a:spLocks noGrp="1"/>
          </p:cNvSpPr>
          <p:nvPr>
            <p:ph type="title"/>
          </p:nvPr>
        </p:nvSpPr>
        <p:spPr/>
        <p:txBody>
          <a:bodyPr/>
          <a:lstStyle/>
          <a:p>
            <a:r>
              <a:rPr lang="en-US"/>
              <a:t>Facebook Comments Table | Emaar Misr - 14 of 20</a:t>
            </a:r>
          </a:p>
        </p:txBody>
      </p:sp>
      <p:graphicFrame>
        <p:nvGraphicFramePr>
          <p:cNvPr id="5" name="Table Placeholder 4">
            <a:extLst>
              <a:ext uri="{FF2B5EF4-FFF2-40B4-BE49-F238E27FC236}">
                <a16:creationId xmlns:a16="http://schemas.microsoft.com/office/drawing/2014/main" id="{25ECDA6B-8A01-4852-8606-42F6EB927126}"/>
              </a:ext>
            </a:extLst>
          </p:cNvPr>
          <p:cNvGraphicFramePr>
            <a:graphicFrameLocks noGrp="1"/>
          </p:cNvGraphicFramePr>
          <p:nvPr>
            <p:ph type="tbl" sz="quarter" idx="13"/>
            <p:extLst>
              <p:ext uri="{D42A27DB-BD31-4B8C-83A1-F6EECF244321}">
                <p14:modId xmlns:p14="http://schemas.microsoft.com/office/powerpoint/2010/main" val="9408309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4381124"/>
                    </a:ext>
                  </a:extLst>
                </a:gridCol>
                <a:gridCol w="4114800">
                  <a:extLst>
                    <a:ext uri="{9D8B030D-6E8A-4147-A177-3AD203B41FA5}">
                      <a16:colId xmlns:a16="http://schemas.microsoft.com/office/drawing/2014/main" val="42407698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587771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01:17:03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9504429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16:27:14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2993007816"/>
                  </a:ext>
                </a:extLst>
              </a:tr>
            </a:tbl>
          </a:graphicData>
        </a:graphic>
      </p:graphicFrame>
      <p:sp>
        <p:nvSpPr>
          <p:cNvPr id="4" name="Text Placeholder 3">
            <a:extLst>
              <a:ext uri="{FF2B5EF4-FFF2-40B4-BE49-F238E27FC236}">
                <a16:creationId xmlns:a16="http://schemas.microsoft.com/office/drawing/2014/main" id="{3449E5FC-3B34-4566-83E2-00434B82FB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7892689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E00A-8CA2-4683-ACD7-22D3E6B023AD}"/>
              </a:ext>
            </a:extLst>
          </p:cNvPr>
          <p:cNvSpPr>
            <a:spLocks noGrp="1"/>
          </p:cNvSpPr>
          <p:nvPr>
            <p:ph type="title"/>
          </p:nvPr>
        </p:nvSpPr>
        <p:spPr/>
        <p:txBody>
          <a:bodyPr/>
          <a:lstStyle/>
          <a:p>
            <a:r>
              <a:rPr lang="en-US"/>
              <a:t>Facebook Comments Table | Emaar Misr - 15 of 20</a:t>
            </a:r>
          </a:p>
        </p:txBody>
      </p:sp>
      <p:graphicFrame>
        <p:nvGraphicFramePr>
          <p:cNvPr id="5" name="Table Placeholder 4">
            <a:extLst>
              <a:ext uri="{FF2B5EF4-FFF2-40B4-BE49-F238E27FC236}">
                <a16:creationId xmlns:a16="http://schemas.microsoft.com/office/drawing/2014/main" id="{11BB2B3B-9E84-41F7-AA6D-00E8D281F377}"/>
              </a:ext>
            </a:extLst>
          </p:cNvPr>
          <p:cNvGraphicFramePr>
            <a:graphicFrameLocks noGrp="1"/>
          </p:cNvGraphicFramePr>
          <p:nvPr>
            <p:ph type="tbl" sz="quarter" idx="13"/>
            <p:extLst>
              <p:ext uri="{D42A27DB-BD31-4B8C-83A1-F6EECF244321}">
                <p14:modId xmlns:p14="http://schemas.microsoft.com/office/powerpoint/2010/main" val="11822219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5441003"/>
                    </a:ext>
                  </a:extLst>
                </a:gridCol>
                <a:gridCol w="4114800">
                  <a:extLst>
                    <a:ext uri="{9D8B030D-6E8A-4147-A177-3AD203B41FA5}">
                      <a16:colId xmlns:a16="http://schemas.microsoft.com/office/drawing/2014/main" val="11360182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228134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14:12:28</a:t>
                      </a:r>
                      <a:r>
                        <a:rPr kumimoji="0" lang="en-US" sz="1000" b="0" i="0" u="none" strike="noStrike" kern="1200" cap="none" spc="0" normalizeH="0" baseline="0" noProof="0">
                          <a:ln>
                            <a:noFill/>
                          </a:ln>
                          <a:solidFill>
                            <a:prstClr val="black"/>
                          </a:solidFill>
                          <a:effectLst/>
                          <a:uLnTx/>
                          <a:uFillTx/>
                          <a:latin typeface="+mn-lt"/>
                          <a:ea typeface="+mn-ea"/>
                          <a:cs typeface="+mn-cs"/>
                        </a:rPr>
                        <a:t>
 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extLst>
                  <a:ext uri="{0D108BD9-81ED-4DB2-BD59-A6C34878D82A}">
                    <a16:rowId xmlns:a16="http://schemas.microsoft.com/office/drawing/2014/main" val="182015876"/>
                  </a:ext>
                </a:extLst>
              </a:tr>
            </a:tbl>
          </a:graphicData>
        </a:graphic>
      </p:graphicFrame>
      <p:sp>
        <p:nvSpPr>
          <p:cNvPr id="4" name="Text Placeholder 3">
            <a:extLst>
              <a:ext uri="{FF2B5EF4-FFF2-40B4-BE49-F238E27FC236}">
                <a16:creationId xmlns:a16="http://schemas.microsoft.com/office/drawing/2014/main" id="{FE027E0C-1306-495A-965E-0489A3559B2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0727945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E17FD-5AD2-490C-99E5-A0C18A1F4D06}"/>
              </a:ext>
            </a:extLst>
          </p:cNvPr>
          <p:cNvSpPr>
            <a:spLocks noGrp="1"/>
          </p:cNvSpPr>
          <p:nvPr>
            <p:ph type="title"/>
          </p:nvPr>
        </p:nvSpPr>
        <p:spPr/>
        <p:txBody>
          <a:bodyPr/>
          <a:lstStyle/>
          <a:p>
            <a:r>
              <a:rPr lang="en-US"/>
              <a:t>Facebook Comments Table | Emaar Misr - 16 of 20</a:t>
            </a:r>
          </a:p>
        </p:txBody>
      </p:sp>
      <p:graphicFrame>
        <p:nvGraphicFramePr>
          <p:cNvPr id="5" name="Table Placeholder 4">
            <a:extLst>
              <a:ext uri="{FF2B5EF4-FFF2-40B4-BE49-F238E27FC236}">
                <a16:creationId xmlns:a16="http://schemas.microsoft.com/office/drawing/2014/main" id="{B0E31A25-AF20-4F2C-BCB1-423BA4574F5B}"/>
              </a:ext>
            </a:extLst>
          </p:cNvPr>
          <p:cNvGraphicFramePr>
            <a:graphicFrameLocks noGrp="1"/>
          </p:cNvGraphicFramePr>
          <p:nvPr>
            <p:ph type="tbl" sz="quarter" idx="13"/>
            <p:extLst>
              <p:ext uri="{D42A27DB-BD31-4B8C-83A1-F6EECF244321}">
                <p14:modId xmlns:p14="http://schemas.microsoft.com/office/powerpoint/2010/main" val="30275798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9118300"/>
                    </a:ext>
                  </a:extLst>
                </a:gridCol>
                <a:gridCol w="4114800">
                  <a:extLst>
                    <a:ext uri="{9D8B030D-6E8A-4147-A177-3AD203B41FA5}">
                      <a16:colId xmlns:a16="http://schemas.microsoft.com/office/drawing/2014/main" val="32946878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387901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00:16:18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قرض_بضمان_وحده_كمبوند  
                  #بصورة_البطاقة_فقط
اي  شخص  عندة  وحده  في  #_كمبوند
شقة  :  فيلا  :  تاون هاوس  :  استوديو  :  شاليه 
يقدر  ياخد    من  100  الف  وحتي  3  مليون 
حتي  لو  لسه  واخد  الوحده  جديد و حتي لو عليها اقساط و حتي اذا لم تستلم الوحده
*بصورة  البطاقة                                #فقط 
*صورة  من  العقد  الواحده
                                             #استعلام_عمل_بدون_اوراق
*بدون  رهن  الواحده                   #استعلام_منزل 
*بدون  اثبات  دخل                   ‎#استعلام_ايسكور 
*بدون  تحويل راتب 
*بدون  تحويل  قسط 
                     في  خلال  7 ايام  عمل 
 الاتصال ☎️ ‭ ‭01115115633
فرصه  فرصه  فرصه 
اصحاب وملاك  الشقق والفلل  في اي كمبوند داخل مصر  ممكن تاخد قرض بضمان الشقه او الفلا 
لو عندك شقه قسط او كاش 
لو عندك فيلا قسط او كاش 
ممكن تاخد عليها  قرض من ٣٠٠ الف لي مليون جنيه 
الفايده  البنكيه ١٠ % ثابته سنويا 
مده القسط من سنتيين لي ٧ سنوات 
للتواصل والاستفسار 
موبيل 01115115633
واتس 01115115633 
كل المطلوب : 
صوره من عقد الشقه او الفلا 
صوره من البطاقه الشخصيه
الشروط :
١/ لو الشقه قسط لازم يكون عدا علي العقد ١٨ شهر 
٢/ لازم يكون العميل شغال في وظيفه حكوميه او خاص او صاحب نشاط
هام جدا جدا جدا 
لو معاك عربيه ملاكي موديل ٢٠١٩ او ٢٠٢٠ او ٢٠٢١ 
ممكن تاخد  قرض من ١٥٠ الف لي ٣٥٠ الف 
بدون حظر  بيع 
____________________________
هام جدا 
قروض لاصحاب  المصانع والشركات والصيدليات  والعيادات  وجميع  الانشطه 
روحت البنك ولقيت روتين كتير 
روحت البنك وطلبوا اوراق كتير 
روحت البنك وقالولك  لازم السجل يكون قديم 
روحت البنك ومش عارف هيدوك كام 
اكيد محتاج حد يسهلك الاجراءات ويريحك من روتين البنك ويحل اي صغره في الاوراق ويضمنلك الموافقه وصرف القرض 
ملحوظه هامه :
لا توجد أي مصروفات نهائيا  تدفع مقدما 
شرط هام :
إرسال البطاقه الضريبيه  والسجل التجاري خلال الواتساب  وصوره النشاط
أ/ مؤمن زيدان 
01115115633
جميع المحافظات 
____________________________
هام جدا 
   قرض بضمان سياره كاش موديل ٢٠١٩ او ٢٠٢٠ او ٢٠٢١
قرض في ١٠ ايام لمحافظه  القاهره والجيزه 
قيمه التمويل من ١٠٠ لي ٣٠٠ الف 
الاوراق المطلوبه:
١/ صوره من رخصه العربيه 
٢/ صوره البطاقه الشخصيه 
٣/ سن العميل ميكنش اقل من ٣٠ سنه 
٤/ يوجد وظيفه حكوميه  او خاصه او صاحب نشاط 
٥/ الايسكور يبقي 
____________________________
أ/ مؤمن زيدان 
01115115633
واتس وفون 
____________________________
قروض  للموظفيين
الاوراق المطلوبه :
١/ كشف حساب آخر ٦ شهور بالمرتب 
٢/ صوره من البطاقه الشخصيه 
٣/ مفردات مرتب 
ملحوظه  هامه : 
لازم العميل يكون بيقبض  عن طريق بنك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4136804175"/>
                  </a:ext>
                </a:extLst>
              </a:tr>
            </a:tbl>
          </a:graphicData>
        </a:graphic>
      </p:graphicFrame>
      <p:sp>
        <p:nvSpPr>
          <p:cNvPr id="4" name="Text Placeholder 3">
            <a:extLst>
              <a:ext uri="{FF2B5EF4-FFF2-40B4-BE49-F238E27FC236}">
                <a16:creationId xmlns:a16="http://schemas.microsoft.com/office/drawing/2014/main" id="{08FDA60C-61D8-4B1C-A742-ADF265D226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605747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21C2-8C37-44AE-9964-6D78FF373ED6}"/>
              </a:ext>
            </a:extLst>
          </p:cNvPr>
          <p:cNvSpPr>
            <a:spLocks noGrp="1"/>
          </p:cNvSpPr>
          <p:nvPr>
            <p:ph type="title"/>
          </p:nvPr>
        </p:nvSpPr>
        <p:spPr/>
        <p:txBody>
          <a:bodyPr/>
          <a:lstStyle/>
          <a:p>
            <a:r>
              <a:rPr lang="en-US"/>
              <a:t>Facebook Comments Table | Emaar Misr - 17 of 20</a:t>
            </a:r>
          </a:p>
        </p:txBody>
      </p:sp>
      <p:graphicFrame>
        <p:nvGraphicFramePr>
          <p:cNvPr id="5" name="Table Placeholder 4">
            <a:extLst>
              <a:ext uri="{FF2B5EF4-FFF2-40B4-BE49-F238E27FC236}">
                <a16:creationId xmlns:a16="http://schemas.microsoft.com/office/drawing/2014/main" id="{29FD06C9-4643-4884-9BA9-1848100BBE0A}"/>
              </a:ext>
            </a:extLst>
          </p:cNvPr>
          <p:cNvGraphicFramePr>
            <a:graphicFrameLocks noGrp="1"/>
          </p:cNvGraphicFramePr>
          <p:nvPr>
            <p:ph type="tbl" sz="quarter" idx="13"/>
            <p:extLst>
              <p:ext uri="{D42A27DB-BD31-4B8C-83A1-F6EECF244321}">
                <p14:modId xmlns:p14="http://schemas.microsoft.com/office/powerpoint/2010/main" val="28104868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1097329"/>
                    </a:ext>
                  </a:extLst>
                </a:gridCol>
                <a:gridCol w="4114800">
                  <a:extLst>
                    <a:ext uri="{9D8B030D-6E8A-4147-A177-3AD203B41FA5}">
                      <a16:colId xmlns:a16="http://schemas.microsoft.com/office/drawing/2014/main" val="41411323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010399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- 2021-10-17 18:50:34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751584774"/>
                  </a:ext>
                </a:extLst>
              </a:tr>
            </a:tbl>
          </a:graphicData>
        </a:graphic>
      </p:graphicFrame>
      <p:sp>
        <p:nvSpPr>
          <p:cNvPr id="4" name="Text Placeholder 3">
            <a:extLst>
              <a:ext uri="{FF2B5EF4-FFF2-40B4-BE49-F238E27FC236}">
                <a16:creationId xmlns:a16="http://schemas.microsoft.com/office/drawing/2014/main" id="{08ED2E04-0142-409D-B2E5-879784BC10D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4702141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04C0A-0BCD-4F25-905F-464850310957}"/>
              </a:ext>
            </a:extLst>
          </p:cNvPr>
          <p:cNvSpPr>
            <a:spLocks noGrp="1"/>
          </p:cNvSpPr>
          <p:nvPr>
            <p:ph type="title"/>
          </p:nvPr>
        </p:nvSpPr>
        <p:spPr/>
        <p:txBody>
          <a:bodyPr/>
          <a:lstStyle/>
          <a:p>
            <a:r>
              <a:rPr lang="en-US"/>
              <a:t>Facebook Comments Table | Emaar Misr - 18 of 20</a:t>
            </a:r>
          </a:p>
        </p:txBody>
      </p:sp>
      <p:graphicFrame>
        <p:nvGraphicFramePr>
          <p:cNvPr id="5" name="Table Placeholder 4">
            <a:extLst>
              <a:ext uri="{FF2B5EF4-FFF2-40B4-BE49-F238E27FC236}">
                <a16:creationId xmlns:a16="http://schemas.microsoft.com/office/drawing/2014/main" id="{8F3232FB-BD1C-4872-A8A8-CA669CC7CF0B}"/>
              </a:ext>
            </a:extLst>
          </p:cNvPr>
          <p:cNvGraphicFramePr>
            <a:graphicFrameLocks noGrp="1"/>
          </p:cNvGraphicFramePr>
          <p:nvPr>
            <p:ph type="tbl" sz="quarter" idx="13"/>
            <p:extLst>
              <p:ext uri="{D42A27DB-BD31-4B8C-83A1-F6EECF244321}">
                <p14:modId xmlns:p14="http://schemas.microsoft.com/office/powerpoint/2010/main" val="25342415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10534930"/>
                    </a:ext>
                  </a:extLst>
                </a:gridCol>
                <a:gridCol w="4114800">
                  <a:extLst>
                    <a:ext uri="{9D8B030D-6E8A-4147-A177-3AD203B41FA5}">
                      <a16:colId xmlns:a16="http://schemas.microsoft.com/office/drawing/2014/main" val="14301396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607637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- 2021-10-15 08:03:08</a:t>
                      </a:r>
                      <a:r>
                        <a:rPr kumimoji="0" lang="en-US" sz="1000" b="0" i="0" u="none" strike="noStrike" kern="1200" cap="none" spc="0" normalizeH="0" baseline="0" noProof="0">
                          <a:ln>
                            <a:noFill/>
                          </a:ln>
                          <a:solidFill>
                            <a:prstClr val="black"/>
                          </a:solidFill>
                          <a:effectLst/>
                          <a:uLnTx/>
                          <a:uFillTx/>
                          <a:latin typeface="+mn-lt"/>
                          <a:ea typeface="+mn-ea"/>
                          <a:cs typeface="+mn-cs"/>
                        </a:rPr>
                        <a:t>
 Riad Malas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2639325831"/>
                  </a:ext>
                </a:extLst>
              </a:tr>
            </a:tbl>
          </a:graphicData>
        </a:graphic>
      </p:graphicFrame>
      <p:sp>
        <p:nvSpPr>
          <p:cNvPr id="4" name="Text Placeholder 3">
            <a:extLst>
              <a:ext uri="{FF2B5EF4-FFF2-40B4-BE49-F238E27FC236}">
                <a16:creationId xmlns:a16="http://schemas.microsoft.com/office/drawing/2014/main" id="{69E02609-FB27-4C6D-83FD-FB1F8CE9241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4828455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D0EB2-A3BA-4541-86C5-1DA1300A0409}"/>
              </a:ext>
            </a:extLst>
          </p:cNvPr>
          <p:cNvSpPr>
            <a:spLocks noGrp="1"/>
          </p:cNvSpPr>
          <p:nvPr>
            <p:ph type="title"/>
          </p:nvPr>
        </p:nvSpPr>
        <p:spPr/>
        <p:txBody>
          <a:bodyPr/>
          <a:lstStyle/>
          <a:p>
            <a:r>
              <a:rPr lang="en-US"/>
              <a:t>Facebook Comments Table | Emaar Misr - 19 of 20</a:t>
            </a:r>
          </a:p>
        </p:txBody>
      </p:sp>
      <p:graphicFrame>
        <p:nvGraphicFramePr>
          <p:cNvPr id="5" name="Table Placeholder 4">
            <a:extLst>
              <a:ext uri="{FF2B5EF4-FFF2-40B4-BE49-F238E27FC236}">
                <a16:creationId xmlns:a16="http://schemas.microsoft.com/office/drawing/2014/main" id="{B9D9603A-AAF7-4A22-9C38-8B5B5C8D300A}"/>
              </a:ext>
            </a:extLst>
          </p:cNvPr>
          <p:cNvGraphicFramePr>
            <a:graphicFrameLocks noGrp="1"/>
          </p:cNvGraphicFramePr>
          <p:nvPr>
            <p:ph type="tbl" sz="quarter" idx="13"/>
            <p:extLst>
              <p:ext uri="{D42A27DB-BD31-4B8C-83A1-F6EECF244321}">
                <p14:modId xmlns:p14="http://schemas.microsoft.com/office/powerpoint/2010/main" val="15446639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4374169"/>
                    </a:ext>
                  </a:extLst>
                </a:gridCol>
                <a:gridCol w="4114800">
                  <a:extLst>
                    <a:ext uri="{9D8B030D-6E8A-4147-A177-3AD203B41FA5}">
                      <a16:colId xmlns:a16="http://schemas.microsoft.com/office/drawing/2014/main" val="32616182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8114001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اعمار_اسوء_شركه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1754441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كفايه بيع بقي في اب تاون حرام عليكم ضريتوا السكان الاولنيين اللي اشتروا وبقينا قاعدين في مواقع عمل باستمرار ولا اي احترام لاءادميتنا #اعمار 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1230020881"/>
                  </a:ext>
                </a:extLst>
              </a:tr>
            </a:tbl>
          </a:graphicData>
        </a:graphic>
      </p:graphicFrame>
      <p:sp>
        <p:nvSpPr>
          <p:cNvPr id="4" name="Text Placeholder 3">
            <a:extLst>
              <a:ext uri="{FF2B5EF4-FFF2-40B4-BE49-F238E27FC236}">
                <a16:creationId xmlns:a16="http://schemas.microsoft.com/office/drawing/2014/main" id="{4D89104D-E5C6-4EF8-B522-FD97CE67A8C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748350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BC1D-6DBE-4CA2-8619-2C1A3B6BF475}"/>
              </a:ext>
            </a:extLst>
          </p:cNvPr>
          <p:cNvSpPr>
            <a:spLocks noGrp="1"/>
          </p:cNvSpPr>
          <p:nvPr>
            <p:ph type="title"/>
          </p:nvPr>
        </p:nvSpPr>
        <p:spPr/>
        <p:txBody>
          <a:bodyPr/>
          <a:lstStyle/>
          <a:p>
            <a:r>
              <a:rPr lang="en-US"/>
              <a:t>Facebook Comments Table | Emaar Misr - 20 of 20</a:t>
            </a:r>
          </a:p>
        </p:txBody>
      </p:sp>
      <p:graphicFrame>
        <p:nvGraphicFramePr>
          <p:cNvPr id="5" name="Table Placeholder 4">
            <a:extLst>
              <a:ext uri="{FF2B5EF4-FFF2-40B4-BE49-F238E27FC236}">
                <a16:creationId xmlns:a16="http://schemas.microsoft.com/office/drawing/2014/main" id="{33F6DB37-5D98-4D9B-940C-2FD9E82B1E8C}"/>
              </a:ext>
            </a:extLst>
          </p:cNvPr>
          <p:cNvGraphicFramePr>
            <a:graphicFrameLocks noGrp="1"/>
          </p:cNvGraphicFramePr>
          <p:nvPr>
            <p:ph type="tbl" sz="quarter" idx="13"/>
            <p:extLst>
              <p:ext uri="{D42A27DB-BD31-4B8C-83A1-F6EECF244321}">
                <p14:modId xmlns:p14="http://schemas.microsoft.com/office/powerpoint/2010/main" val="938956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4100178"/>
                    </a:ext>
                  </a:extLst>
                </a:gridCol>
                <a:gridCol w="4114800">
                  <a:extLst>
                    <a:ext uri="{9D8B030D-6E8A-4147-A177-3AD203B41FA5}">
                      <a16:colId xmlns:a16="http://schemas.microsoft.com/office/drawing/2014/main" val="29999012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798607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- 2021-10-13 17:13:59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8924249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- 2021-10-12 03:14:59</a:t>
                      </a:r>
                      <a:r>
                        <a:rPr kumimoji="0" lang="en-US" sz="1000" b="0" i="0" u="none" strike="noStrike" kern="1200" cap="none" spc="0" normalizeH="0" baseline="0" noProof="0">
                          <a:ln>
                            <a:noFill/>
                          </a:ln>
                          <a:solidFill>
                            <a:prstClr val="black"/>
                          </a:solidFill>
                          <a:effectLst/>
                          <a:uLnTx/>
                          <a:uFillTx/>
                          <a:latin typeface="+mn-lt"/>
                          <a:ea typeface="+mn-ea"/>
                          <a:cs typeface="+mn-cs"/>
                        </a:rPr>
                        <a:t>
 So Beautiful my love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all about the little details in the heart of Cairo a place where sophistication blossoms in every corner.
#Emaar #EmaarMisr #UptownCairo
Tax registration number: 218 287 208</a:t>
                      </a:r>
                    </a:p>
                  </a:txBody>
                  <a:tcPr/>
                </a:tc>
                <a:extLst>
                  <a:ext uri="{0D108BD9-81ED-4DB2-BD59-A6C34878D82A}">
                    <a16:rowId xmlns:a16="http://schemas.microsoft.com/office/drawing/2014/main" val="302652349"/>
                  </a:ext>
                </a:extLst>
              </a:tr>
            </a:tbl>
          </a:graphicData>
        </a:graphic>
      </p:graphicFrame>
      <p:sp>
        <p:nvSpPr>
          <p:cNvPr id="4" name="Text Placeholder 3">
            <a:extLst>
              <a:ext uri="{FF2B5EF4-FFF2-40B4-BE49-F238E27FC236}">
                <a16:creationId xmlns:a16="http://schemas.microsoft.com/office/drawing/2014/main" id="{4C85D6AA-E8F2-4B93-86EC-4F16FC185C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4652650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A8BF-D23F-4E2B-B758-2E06CECBC2C7}"/>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141586C9-AEDC-4766-A9DE-21E8F56EE6C2}"/>
              </a:ext>
            </a:extLst>
          </p:cNvPr>
          <p:cNvGraphicFramePr>
            <a:graphicFrameLocks noGrp="1"/>
          </p:cNvGraphicFramePr>
          <p:nvPr>
            <p:ph type="tbl" sz="quarter" idx="13"/>
            <p:extLst>
              <p:ext uri="{D42A27DB-BD31-4B8C-83A1-F6EECF244321}">
                <p14:modId xmlns:p14="http://schemas.microsoft.com/office/powerpoint/2010/main" val="30789847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28848440"/>
                    </a:ext>
                  </a:extLst>
                </a:gridCol>
                <a:gridCol w="493776">
                  <a:extLst>
                    <a:ext uri="{9D8B030D-6E8A-4147-A177-3AD203B41FA5}">
                      <a16:colId xmlns:a16="http://schemas.microsoft.com/office/drawing/2014/main" val="1254620"/>
                    </a:ext>
                  </a:extLst>
                </a:gridCol>
                <a:gridCol w="208280">
                  <a:extLst>
                    <a:ext uri="{9D8B030D-6E8A-4147-A177-3AD203B41FA5}">
                      <a16:colId xmlns:a16="http://schemas.microsoft.com/office/drawing/2014/main" val="3659170503"/>
                    </a:ext>
                  </a:extLst>
                </a:gridCol>
                <a:gridCol w="246888">
                  <a:extLst>
                    <a:ext uri="{9D8B030D-6E8A-4147-A177-3AD203B41FA5}">
                      <a16:colId xmlns:a16="http://schemas.microsoft.com/office/drawing/2014/main" val="3345849391"/>
                    </a:ext>
                  </a:extLst>
                </a:gridCol>
                <a:gridCol w="493776">
                  <a:extLst>
                    <a:ext uri="{9D8B030D-6E8A-4147-A177-3AD203B41FA5}">
                      <a16:colId xmlns:a16="http://schemas.microsoft.com/office/drawing/2014/main" val="889977044"/>
                    </a:ext>
                  </a:extLst>
                </a:gridCol>
                <a:gridCol w="493776">
                  <a:extLst>
                    <a:ext uri="{9D8B030D-6E8A-4147-A177-3AD203B41FA5}">
                      <a16:colId xmlns:a16="http://schemas.microsoft.com/office/drawing/2014/main" val="3112707059"/>
                    </a:ext>
                  </a:extLst>
                </a:gridCol>
                <a:gridCol w="493776">
                  <a:extLst>
                    <a:ext uri="{9D8B030D-6E8A-4147-A177-3AD203B41FA5}">
                      <a16:colId xmlns:a16="http://schemas.microsoft.com/office/drawing/2014/main" val="4253667606"/>
                    </a:ext>
                  </a:extLst>
                </a:gridCol>
                <a:gridCol w="493776">
                  <a:extLst>
                    <a:ext uri="{9D8B030D-6E8A-4147-A177-3AD203B41FA5}">
                      <a16:colId xmlns:a16="http://schemas.microsoft.com/office/drawing/2014/main" val="2227568511"/>
                    </a:ext>
                  </a:extLst>
                </a:gridCol>
                <a:gridCol w="493776">
                  <a:extLst>
                    <a:ext uri="{9D8B030D-6E8A-4147-A177-3AD203B41FA5}">
                      <a16:colId xmlns:a16="http://schemas.microsoft.com/office/drawing/2014/main" val="3975643324"/>
                    </a:ext>
                  </a:extLst>
                </a:gridCol>
                <a:gridCol w="493776">
                  <a:extLst>
                    <a:ext uri="{9D8B030D-6E8A-4147-A177-3AD203B41FA5}">
                      <a16:colId xmlns:a16="http://schemas.microsoft.com/office/drawing/2014/main" val="1045893445"/>
                    </a:ext>
                  </a:extLst>
                </a:gridCol>
                <a:gridCol w="493776">
                  <a:extLst>
                    <a:ext uri="{9D8B030D-6E8A-4147-A177-3AD203B41FA5}">
                      <a16:colId xmlns:a16="http://schemas.microsoft.com/office/drawing/2014/main" val="990856280"/>
                    </a:ext>
                  </a:extLst>
                </a:gridCol>
                <a:gridCol w="493776">
                  <a:extLst>
                    <a:ext uri="{9D8B030D-6E8A-4147-A177-3AD203B41FA5}">
                      <a16:colId xmlns:a16="http://schemas.microsoft.com/office/drawing/2014/main" val="3117263722"/>
                    </a:ext>
                  </a:extLst>
                </a:gridCol>
                <a:gridCol w="493776">
                  <a:extLst>
                    <a:ext uri="{9D8B030D-6E8A-4147-A177-3AD203B41FA5}">
                      <a16:colId xmlns:a16="http://schemas.microsoft.com/office/drawing/2014/main" val="1404194971"/>
                    </a:ext>
                  </a:extLst>
                </a:gridCol>
                <a:gridCol w="493776">
                  <a:extLst>
                    <a:ext uri="{9D8B030D-6E8A-4147-A177-3AD203B41FA5}">
                      <a16:colId xmlns:a16="http://schemas.microsoft.com/office/drawing/2014/main" val="3908431104"/>
                    </a:ext>
                  </a:extLst>
                </a:gridCol>
                <a:gridCol w="493776">
                  <a:extLst>
                    <a:ext uri="{9D8B030D-6E8A-4147-A177-3AD203B41FA5}">
                      <a16:colId xmlns:a16="http://schemas.microsoft.com/office/drawing/2014/main" val="304289440"/>
                    </a:ext>
                  </a:extLst>
                </a:gridCol>
                <a:gridCol w="493776">
                  <a:extLst>
                    <a:ext uri="{9D8B030D-6E8A-4147-A177-3AD203B41FA5}">
                      <a16:colId xmlns:a16="http://schemas.microsoft.com/office/drawing/2014/main" val="32479718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16322569"/>
                  </a:ext>
                </a:extLst>
              </a:tr>
            </a:tbl>
          </a:graphicData>
        </a:graphic>
      </p:graphicFrame>
      <p:sp>
        <p:nvSpPr>
          <p:cNvPr id="4" name="Text Placeholder 3">
            <a:extLst>
              <a:ext uri="{FF2B5EF4-FFF2-40B4-BE49-F238E27FC236}">
                <a16:creationId xmlns:a16="http://schemas.microsoft.com/office/drawing/2014/main" id="{A0BC3855-C0A1-43FC-8D9B-6DB8B1BECD3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0133236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5569-A3CD-4FBD-ABD3-C8A3CE829758}"/>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E7EA9A19-23DF-4678-837B-941EB016BB72}"/>
              </a:ext>
            </a:extLst>
          </p:cNvPr>
          <p:cNvGraphicFramePr>
            <a:graphicFrameLocks noGrp="1"/>
          </p:cNvGraphicFramePr>
          <p:nvPr>
            <p:ph type="tbl" sz="quarter" idx="13"/>
            <p:extLst>
              <p:ext uri="{D42A27DB-BD31-4B8C-83A1-F6EECF244321}">
                <p14:modId xmlns:p14="http://schemas.microsoft.com/office/powerpoint/2010/main" val="38175073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45964894"/>
                    </a:ext>
                  </a:extLst>
                </a:gridCol>
                <a:gridCol w="493776">
                  <a:extLst>
                    <a:ext uri="{9D8B030D-6E8A-4147-A177-3AD203B41FA5}">
                      <a16:colId xmlns:a16="http://schemas.microsoft.com/office/drawing/2014/main" val="53711216"/>
                    </a:ext>
                  </a:extLst>
                </a:gridCol>
                <a:gridCol w="208280">
                  <a:extLst>
                    <a:ext uri="{9D8B030D-6E8A-4147-A177-3AD203B41FA5}">
                      <a16:colId xmlns:a16="http://schemas.microsoft.com/office/drawing/2014/main" val="3961324205"/>
                    </a:ext>
                  </a:extLst>
                </a:gridCol>
                <a:gridCol w="246888">
                  <a:extLst>
                    <a:ext uri="{9D8B030D-6E8A-4147-A177-3AD203B41FA5}">
                      <a16:colId xmlns:a16="http://schemas.microsoft.com/office/drawing/2014/main" val="455893323"/>
                    </a:ext>
                  </a:extLst>
                </a:gridCol>
                <a:gridCol w="493776">
                  <a:extLst>
                    <a:ext uri="{9D8B030D-6E8A-4147-A177-3AD203B41FA5}">
                      <a16:colId xmlns:a16="http://schemas.microsoft.com/office/drawing/2014/main" val="1067594232"/>
                    </a:ext>
                  </a:extLst>
                </a:gridCol>
                <a:gridCol w="493776">
                  <a:extLst>
                    <a:ext uri="{9D8B030D-6E8A-4147-A177-3AD203B41FA5}">
                      <a16:colId xmlns:a16="http://schemas.microsoft.com/office/drawing/2014/main" val="3084850007"/>
                    </a:ext>
                  </a:extLst>
                </a:gridCol>
                <a:gridCol w="493776">
                  <a:extLst>
                    <a:ext uri="{9D8B030D-6E8A-4147-A177-3AD203B41FA5}">
                      <a16:colId xmlns:a16="http://schemas.microsoft.com/office/drawing/2014/main" val="2860268455"/>
                    </a:ext>
                  </a:extLst>
                </a:gridCol>
                <a:gridCol w="493776">
                  <a:extLst>
                    <a:ext uri="{9D8B030D-6E8A-4147-A177-3AD203B41FA5}">
                      <a16:colId xmlns:a16="http://schemas.microsoft.com/office/drawing/2014/main" val="2976747608"/>
                    </a:ext>
                  </a:extLst>
                </a:gridCol>
                <a:gridCol w="493776">
                  <a:extLst>
                    <a:ext uri="{9D8B030D-6E8A-4147-A177-3AD203B41FA5}">
                      <a16:colId xmlns:a16="http://schemas.microsoft.com/office/drawing/2014/main" val="168305941"/>
                    </a:ext>
                  </a:extLst>
                </a:gridCol>
                <a:gridCol w="493776">
                  <a:extLst>
                    <a:ext uri="{9D8B030D-6E8A-4147-A177-3AD203B41FA5}">
                      <a16:colId xmlns:a16="http://schemas.microsoft.com/office/drawing/2014/main" val="1672427784"/>
                    </a:ext>
                  </a:extLst>
                </a:gridCol>
                <a:gridCol w="493776">
                  <a:extLst>
                    <a:ext uri="{9D8B030D-6E8A-4147-A177-3AD203B41FA5}">
                      <a16:colId xmlns:a16="http://schemas.microsoft.com/office/drawing/2014/main" val="3463887157"/>
                    </a:ext>
                  </a:extLst>
                </a:gridCol>
                <a:gridCol w="493776">
                  <a:extLst>
                    <a:ext uri="{9D8B030D-6E8A-4147-A177-3AD203B41FA5}">
                      <a16:colId xmlns:a16="http://schemas.microsoft.com/office/drawing/2014/main" val="3836385782"/>
                    </a:ext>
                  </a:extLst>
                </a:gridCol>
                <a:gridCol w="493776">
                  <a:extLst>
                    <a:ext uri="{9D8B030D-6E8A-4147-A177-3AD203B41FA5}">
                      <a16:colId xmlns:a16="http://schemas.microsoft.com/office/drawing/2014/main" val="2051694872"/>
                    </a:ext>
                  </a:extLst>
                </a:gridCol>
                <a:gridCol w="493776">
                  <a:extLst>
                    <a:ext uri="{9D8B030D-6E8A-4147-A177-3AD203B41FA5}">
                      <a16:colId xmlns:a16="http://schemas.microsoft.com/office/drawing/2014/main" val="215179486"/>
                    </a:ext>
                  </a:extLst>
                </a:gridCol>
                <a:gridCol w="493776">
                  <a:extLst>
                    <a:ext uri="{9D8B030D-6E8A-4147-A177-3AD203B41FA5}">
                      <a16:colId xmlns:a16="http://schemas.microsoft.com/office/drawing/2014/main" val="3862394639"/>
                    </a:ext>
                  </a:extLst>
                </a:gridCol>
                <a:gridCol w="493776">
                  <a:extLst>
                    <a:ext uri="{9D8B030D-6E8A-4147-A177-3AD203B41FA5}">
                      <a16:colId xmlns:a16="http://schemas.microsoft.com/office/drawing/2014/main" val="20317763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371215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95515925"/>
                  </a:ext>
                </a:extLst>
              </a:tr>
            </a:tbl>
          </a:graphicData>
        </a:graphic>
      </p:graphicFrame>
      <p:sp>
        <p:nvSpPr>
          <p:cNvPr id="4" name="Text Placeholder 3">
            <a:extLst>
              <a:ext uri="{FF2B5EF4-FFF2-40B4-BE49-F238E27FC236}">
                <a16:creationId xmlns:a16="http://schemas.microsoft.com/office/drawing/2014/main" id="{5E2A2B46-DF1B-4844-A0D2-693D509C0C0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7185015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F59A-F0AF-43AC-A9C3-BC011BB89BEB}"/>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BFC73847-AD22-401D-BE73-BC28C0E54913}"/>
              </a:ext>
            </a:extLst>
          </p:cNvPr>
          <p:cNvGraphicFramePr>
            <a:graphicFrameLocks noGrp="1"/>
          </p:cNvGraphicFramePr>
          <p:nvPr>
            <p:ph type="tbl" sz="quarter" idx="13"/>
            <p:extLst>
              <p:ext uri="{D42A27DB-BD31-4B8C-83A1-F6EECF244321}">
                <p14:modId xmlns:p14="http://schemas.microsoft.com/office/powerpoint/2010/main" val="32081224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14310808"/>
                    </a:ext>
                  </a:extLst>
                </a:gridCol>
                <a:gridCol w="493776">
                  <a:extLst>
                    <a:ext uri="{9D8B030D-6E8A-4147-A177-3AD203B41FA5}">
                      <a16:colId xmlns:a16="http://schemas.microsoft.com/office/drawing/2014/main" val="1868026936"/>
                    </a:ext>
                  </a:extLst>
                </a:gridCol>
                <a:gridCol w="208280">
                  <a:extLst>
                    <a:ext uri="{9D8B030D-6E8A-4147-A177-3AD203B41FA5}">
                      <a16:colId xmlns:a16="http://schemas.microsoft.com/office/drawing/2014/main" val="338953883"/>
                    </a:ext>
                  </a:extLst>
                </a:gridCol>
                <a:gridCol w="246888">
                  <a:extLst>
                    <a:ext uri="{9D8B030D-6E8A-4147-A177-3AD203B41FA5}">
                      <a16:colId xmlns:a16="http://schemas.microsoft.com/office/drawing/2014/main" val="3038946328"/>
                    </a:ext>
                  </a:extLst>
                </a:gridCol>
                <a:gridCol w="493776">
                  <a:extLst>
                    <a:ext uri="{9D8B030D-6E8A-4147-A177-3AD203B41FA5}">
                      <a16:colId xmlns:a16="http://schemas.microsoft.com/office/drawing/2014/main" val="471161505"/>
                    </a:ext>
                  </a:extLst>
                </a:gridCol>
                <a:gridCol w="493776">
                  <a:extLst>
                    <a:ext uri="{9D8B030D-6E8A-4147-A177-3AD203B41FA5}">
                      <a16:colId xmlns:a16="http://schemas.microsoft.com/office/drawing/2014/main" val="4146036559"/>
                    </a:ext>
                  </a:extLst>
                </a:gridCol>
                <a:gridCol w="493776">
                  <a:extLst>
                    <a:ext uri="{9D8B030D-6E8A-4147-A177-3AD203B41FA5}">
                      <a16:colId xmlns:a16="http://schemas.microsoft.com/office/drawing/2014/main" val="2797529368"/>
                    </a:ext>
                  </a:extLst>
                </a:gridCol>
                <a:gridCol w="493776">
                  <a:extLst>
                    <a:ext uri="{9D8B030D-6E8A-4147-A177-3AD203B41FA5}">
                      <a16:colId xmlns:a16="http://schemas.microsoft.com/office/drawing/2014/main" val="104598214"/>
                    </a:ext>
                  </a:extLst>
                </a:gridCol>
                <a:gridCol w="493776">
                  <a:extLst>
                    <a:ext uri="{9D8B030D-6E8A-4147-A177-3AD203B41FA5}">
                      <a16:colId xmlns:a16="http://schemas.microsoft.com/office/drawing/2014/main" val="1521189330"/>
                    </a:ext>
                  </a:extLst>
                </a:gridCol>
                <a:gridCol w="493776">
                  <a:extLst>
                    <a:ext uri="{9D8B030D-6E8A-4147-A177-3AD203B41FA5}">
                      <a16:colId xmlns:a16="http://schemas.microsoft.com/office/drawing/2014/main" val="2017181361"/>
                    </a:ext>
                  </a:extLst>
                </a:gridCol>
                <a:gridCol w="493776">
                  <a:extLst>
                    <a:ext uri="{9D8B030D-6E8A-4147-A177-3AD203B41FA5}">
                      <a16:colId xmlns:a16="http://schemas.microsoft.com/office/drawing/2014/main" val="4180843840"/>
                    </a:ext>
                  </a:extLst>
                </a:gridCol>
                <a:gridCol w="493776">
                  <a:extLst>
                    <a:ext uri="{9D8B030D-6E8A-4147-A177-3AD203B41FA5}">
                      <a16:colId xmlns:a16="http://schemas.microsoft.com/office/drawing/2014/main" val="1256187757"/>
                    </a:ext>
                  </a:extLst>
                </a:gridCol>
                <a:gridCol w="493776">
                  <a:extLst>
                    <a:ext uri="{9D8B030D-6E8A-4147-A177-3AD203B41FA5}">
                      <a16:colId xmlns:a16="http://schemas.microsoft.com/office/drawing/2014/main" val="3677389164"/>
                    </a:ext>
                  </a:extLst>
                </a:gridCol>
                <a:gridCol w="493776">
                  <a:extLst>
                    <a:ext uri="{9D8B030D-6E8A-4147-A177-3AD203B41FA5}">
                      <a16:colId xmlns:a16="http://schemas.microsoft.com/office/drawing/2014/main" val="603720740"/>
                    </a:ext>
                  </a:extLst>
                </a:gridCol>
                <a:gridCol w="493776">
                  <a:extLst>
                    <a:ext uri="{9D8B030D-6E8A-4147-A177-3AD203B41FA5}">
                      <a16:colId xmlns:a16="http://schemas.microsoft.com/office/drawing/2014/main" val="3965829539"/>
                    </a:ext>
                  </a:extLst>
                </a:gridCol>
                <a:gridCol w="493776">
                  <a:extLst>
                    <a:ext uri="{9D8B030D-6E8A-4147-A177-3AD203B41FA5}">
                      <a16:colId xmlns:a16="http://schemas.microsoft.com/office/drawing/2014/main" val="17181022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640383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55515175"/>
                  </a:ext>
                </a:extLst>
              </a:tr>
            </a:tbl>
          </a:graphicData>
        </a:graphic>
      </p:graphicFrame>
      <p:sp>
        <p:nvSpPr>
          <p:cNvPr id="4" name="Text Placeholder 3">
            <a:extLst>
              <a:ext uri="{FF2B5EF4-FFF2-40B4-BE49-F238E27FC236}">
                <a16:creationId xmlns:a16="http://schemas.microsoft.com/office/drawing/2014/main" id="{871D4831-2EEB-4FDD-A193-41CD8626038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0750081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23C3-E6EC-48EF-A3D7-3BC3399056F9}"/>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5C581159-59F9-49DE-AE20-C50F5BD3F983}"/>
              </a:ext>
            </a:extLst>
          </p:cNvPr>
          <p:cNvGraphicFramePr>
            <a:graphicFrameLocks noGrp="1"/>
          </p:cNvGraphicFramePr>
          <p:nvPr>
            <p:ph type="tbl" sz="quarter" idx="13"/>
            <p:extLst>
              <p:ext uri="{D42A27DB-BD31-4B8C-83A1-F6EECF244321}">
                <p14:modId xmlns:p14="http://schemas.microsoft.com/office/powerpoint/2010/main" val="33232375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3348399"/>
                    </a:ext>
                  </a:extLst>
                </a:gridCol>
                <a:gridCol w="493776">
                  <a:extLst>
                    <a:ext uri="{9D8B030D-6E8A-4147-A177-3AD203B41FA5}">
                      <a16:colId xmlns:a16="http://schemas.microsoft.com/office/drawing/2014/main" val="4144056998"/>
                    </a:ext>
                  </a:extLst>
                </a:gridCol>
                <a:gridCol w="208280">
                  <a:extLst>
                    <a:ext uri="{9D8B030D-6E8A-4147-A177-3AD203B41FA5}">
                      <a16:colId xmlns:a16="http://schemas.microsoft.com/office/drawing/2014/main" val="1140959503"/>
                    </a:ext>
                  </a:extLst>
                </a:gridCol>
                <a:gridCol w="246888">
                  <a:extLst>
                    <a:ext uri="{9D8B030D-6E8A-4147-A177-3AD203B41FA5}">
                      <a16:colId xmlns:a16="http://schemas.microsoft.com/office/drawing/2014/main" val="1495370465"/>
                    </a:ext>
                  </a:extLst>
                </a:gridCol>
                <a:gridCol w="493776">
                  <a:extLst>
                    <a:ext uri="{9D8B030D-6E8A-4147-A177-3AD203B41FA5}">
                      <a16:colId xmlns:a16="http://schemas.microsoft.com/office/drawing/2014/main" val="1225961182"/>
                    </a:ext>
                  </a:extLst>
                </a:gridCol>
                <a:gridCol w="493776">
                  <a:extLst>
                    <a:ext uri="{9D8B030D-6E8A-4147-A177-3AD203B41FA5}">
                      <a16:colId xmlns:a16="http://schemas.microsoft.com/office/drawing/2014/main" val="1898497498"/>
                    </a:ext>
                  </a:extLst>
                </a:gridCol>
                <a:gridCol w="493776">
                  <a:extLst>
                    <a:ext uri="{9D8B030D-6E8A-4147-A177-3AD203B41FA5}">
                      <a16:colId xmlns:a16="http://schemas.microsoft.com/office/drawing/2014/main" val="1027440615"/>
                    </a:ext>
                  </a:extLst>
                </a:gridCol>
                <a:gridCol w="493776">
                  <a:extLst>
                    <a:ext uri="{9D8B030D-6E8A-4147-A177-3AD203B41FA5}">
                      <a16:colId xmlns:a16="http://schemas.microsoft.com/office/drawing/2014/main" val="2144190046"/>
                    </a:ext>
                  </a:extLst>
                </a:gridCol>
                <a:gridCol w="493776">
                  <a:extLst>
                    <a:ext uri="{9D8B030D-6E8A-4147-A177-3AD203B41FA5}">
                      <a16:colId xmlns:a16="http://schemas.microsoft.com/office/drawing/2014/main" val="1544335075"/>
                    </a:ext>
                  </a:extLst>
                </a:gridCol>
                <a:gridCol w="493776">
                  <a:extLst>
                    <a:ext uri="{9D8B030D-6E8A-4147-A177-3AD203B41FA5}">
                      <a16:colId xmlns:a16="http://schemas.microsoft.com/office/drawing/2014/main" val="2992182672"/>
                    </a:ext>
                  </a:extLst>
                </a:gridCol>
                <a:gridCol w="493776">
                  <a:extLst>
                    <a:ext uri="{9D8B030D-6E8A-4147-A177-3AD203B41FA5}">
                      <a16:colId xmlns:a16="http://schemas.microsoft.com/office/drawing/2014/main" val="3322696810"/>
                    </a:ext>
                  </a:extLst>
                </a:gridCol>
                <a:gridCol w="493776">
                  <a:extLst>
                    <a:ext uri="{9D8B030D-6E8A-4147-A177-3AD203B41FA5}">
                      <a16:colId xmlns:a16="http://schemas.microsoft.com/office/drawing/2014/main" val="1790518456"/>
                    </a:ext>
                  </a:extLst>
                </a:gridCol>
                <a:gridCol w="493776">
                  <a:extLst>
                    <a:ext uri="{9D8B030D-6E8A-4147-A177-3AD203B41FA5}">
                      <a16:colId xmlns:a16="http://schemas.microsoft.com/office/drawing/2014/main" val="987671502"/>
                    </a:ext>
                  </a:extLst>
                </a:gridCol>
                <a:gridCol w="493776">
                  <a:extLst>
                    <a:ext uri="{9D8B030D-6E8A-4147-A177-3AD203B41FA5}">
                      <a16:colId xmlns:a16="http://schemas.microsoft.com/office/drawing/2014/main" val="217883014"/>
                    </a:ext>
                  </a:extLst>
                </a:gridCol>
                <a:gridCol w="493776">
                  <a:extLst>
                    <a:ext uri="{9D8B030D-6E8A-4147-A177-3AD203B41FA5}">
                      <a16:colId xmlns:a16="http://schemas.microsoft.com/office/drawing/2014/main" val="2607554954"/>
                    </a:ext>
                  </a:extLst>
                </a:gridCol>
                <a:gridCol w="493776">
                  <a:extLst>
                    <a:ext uri="{9D8B030D-6E8A-4147-A177-3AD203B41FA5}">
                      <a16:colId xmlns:a16="http://schemas.microsoft.com/office/drawing/2014/main" val="24116193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309600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69193452"/>
                  </a:ext>
                </a:extLst>
              </a:tr>
            </a:tbl>
          </a:graphicData>
        </a:graphic>
      </p:graphicFrame>
      <p:sp>
        <p:nvSpPr>
          <p:cNvPr id="4" name="Text Placeholder 3">
            <a:extLst>
              <a:ext uri="{FF2B5EF4-FFF2-40B4-BE49-F238E27FC236}">
                <a16:creationId xmlns:a16="http://schemas.microsoft.com/office/drawing/2014/main" id="{E9A40526-699E-4EA7-BCAE-2746C4328F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493099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A0F9A-CF27-4895-9168-40287B1111B7}"/>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860CBF21-C2F9-4A04-BD4F-AB8F1C5F444A}"/>
              </a:ext>
            </a:extLst>
          </p:cNvPr>
          <p:cNvGraphicFramePr>
            <a:graphicFrameLocks noGrp="1"/>
          </p:cNvGraphicFramePr>
          <p:nvPr>
            <p:ph type="tbl" sz="quarter" idx="13"/>
            <p:extLst>
              <p:ext uri="{D42A27DB-BD31-4B8C-83A1-F6EECF244321}">
                <p14:modId xmlns:p14="http://schemas.microsoft.com/office/powerpoint/2010/main" val="9627931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42768225"/>
                    </a:ext>
                  </a:extLst>
                </a:gridCol>
                <a:gridCol w="493776">
                  <a:extLst>
                    <a:ext uri="{9D8B030D-6E8A-4147-A177-3AD203B41FA5}">
                      <a16:colId xmlns:a16="http://schemas.microsoft.com/office/drawing/2014/main" val="2459456070"/>
                    </a:ext>
                  </a:extLst>
                </a:gridCol>
                <a:gridCol w="208280">
                  <a:extLst>
                    <a:ext uri="{9D8B030D-6E8A-4147-A177-3AD203B41FA5}">
                      <a16:colId xmlns:a16="http://schemas.microsoft.com/office/drawing/2014/main" val="23590086"/>
                    </a:ext>
                  </a:extLst>
                </a:gridCol>
                <a:gridCol w="246888">
                  <a:extLst>
                    <a:ext uri="{9D8B030D-6E8A-4147-A177-3AD203B41FA5}">
                      <a16:colId xmlns:a16="http://schemas.microsoft.com/office/drawing/2014/main" val="3057258813"/>
                    </a:ext>
                  </a:extLst>
                </a:gridCol>
                <a:gridCol w="493776">
                  <a:extLst>
                    <a:ext uri="{9D8B030D-6E8A-4147-A177-3AD203B41FA5}">
                      <a16:colId xmlns:a16="http://schemas.microsoft.com/office/drawing/2014/main" val="30066912"/>
                    </a:ext>
                  </a:extLst>
                </a:gridCol>
                <a:gridCol w="493776">
                  <a:extLst>
                    <a:ext uri="{9D8B030D-6E8A-4147-A177-3AD203B41FA5}">
                      <a16:colId xmlns:a16="http://schemas.microsoft.com/office/drawing/2014/main" val="1772645441"/>
                    </a:ext>
                  </a:extLst>
                </a:gridCol>
                <a:gridCol w="493776">
                  <a:extLst>
                    <a:ext uri="{9D8B030D-6E8A-4147-A177-3AD203B41FA5}">
                      <a16:colId xmlns:a16="http://schemas.microsoft.com/office/drawing/2014/main" val="2719683762"/>
                    </a:ext>
                  </a:extLst>
                </a:gridCol>
                <a:gridCol w="493776">
                  <a:extLst>
                    <a:ext uri="{9D8B030D-6E8A-4147-A177-3AD203B41FA5}">
                      <a16:colId xmlns:a16="http://schemas.microsoft.com/office/drawing/2014/main" val="3018078892"/>
                    </a:ext>
                  </a:extLst>
                </a:gridCol>
                <a:gridCol w="493776">
                  <a:extLst>
                    <a:ext uri="{9D8B030D-6E8A-4147-A177-3AD203B41FA5}">
                      <a16:colId xmlns:a16="http://schemas.microsoft.com/office/drawing/2014/main" val="1918363866"/>
                    </a:ext>
                  </a:extLst>
                </a:gridCol>
                <a:gridCol w="493776">
                  <a:extLst>
                    <a:ext uri="{9D8B030D-6E8A-4147-A177-3AD203B41FA5}">
                      <a16:colId xmlns:a16="http://schemas.microsoft.com/office/drawing/2014/main" val="2492149553"/>
                    </a:ext>
                  </a:extLst>
                </a:gridCol>
                <a:gridCol w="493776">
                  <a:extLst>
                    <a:ext uri="{9D8B030D-6E8A-4147-A177-3AD203B41FA5}">
                      <a16:colId xmlns:a16="http://schemas.microsoft.com/office/drawing/2014/main" val="1199237660"/>
                    </a:ext>
                  </a:extLst>
                </a:gridCol>
                <a:gridCol w="493776">
                  <a:extLst>
                    <a:ext uri="{9D8B030D-6E8A-4147-A177-3AD203B41FA5}">
                      <a16:colId xmlns:a16="http://schemas.microsoft.com/office/drawing/2014/main" val="3167025194"/>
                    </a:ext>
                  </a:extLst>
                </a:gridCol>
                <a:gridCol w="493776">
                  <a:extLst>
                    <a:ext uri="{9D8B030D-6E8A-4147-A177-3AD203B41FA5}">
                      <a16:colId xmlns:a16="http://schemas.microsoft.com/office/drawing/2014/main" val="3735553099"/>
                    </a:ext>
                  </a:extLst>
                </a:gridCol>
                <a:gridCol w="493776">
                  <a:extLst>
                    <a:ext uri="{9D8B030D-6E8A-4147-A177-3AD203B41FA5}">
                      <a16:colId xmlns:a16="http://schemas.microsoft.com/office/drawing/2014/main" val="878066938"/>
                    </a:ext>
                  </a:extLst>
                </a:gridCol>
                <a:gridCol w="493776">
                  <a:extLst>
                    <a:ext uri="{9D8B030D-6E8A-4147-A177-3AD203B41FA5}">
                      <a16:colId xmlns:a16="http://schemas.microsoft.com/office/drawing/2014/main" val="1576633436"/>
                    </a:ext>
                  </a:extLst>
                </a:gridCol>
                <a:gridCol w="493776">
                  <a:extLst>
                    <a:ext uri="{9D8B030D-6E8A-4147-A177-3AD203B41FA5}">
                      <a16:colId xmlns:a16="http://schemas.microsoft.com/office/drawing/2014/main" val="27479738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343434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06597009"/>
                  </a:ext>
                </a:extLst>
              </a:tr>
            </a:tbl>
          </a:graphicData>
        </a:graphic>
      </p:graphicFrame>
      <p:sp>
        <p:nvSpPr>
          <p:cNvPr id="4" name="Text Placeholder 3">
            <a:extLst>
              <a:ext uri="{FF2B5EF4-FFF2-40B4-BE49-F238E27FC236}">
                <a16:creationId xmlns:a16="http://schemas.microsoft.com/office/drawing/2014/main" id="{8B580C90-A1E1-45E0-8F5C-B7D8CDEEF0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8610842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C2191-9548-4DD4-A2DE-6887924DF341}"/>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F402E2AF-C9C7-402A-997E-F778B78220B7}"/>
              </a:ext>
            </a:extLst>
          </p:cNvPr>
          <p:cNvGraphicFramePr>
            <a:graphicFrameLocks noGrp="1"/>
          </p:cNvGraphicFramePr>
          <p:nvPr>
            <p:ph type="tbl" sz="quarter" idx="13"/>
            <p:extLst>
              <p:ext uri="{D42A27DB-BD31-4B8C-83A1-F6EECF244321}">
                <p14:modId xmlns:p14="http://schemas.microsoft.com/office/powerpoint/2010/main" val="36319735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59576476"/>
                    </a:ext>
                  </a:extLst>
                </a:gridCol>
                <a:gridCol w="493776">
                  <a:extLst>
                    <a:ext uri="{9D8B030D-6E8A-4147-A177-3AD203B41FA5}">
                      <a16:colId xmlns:a16="http://schemas.microsoft.com/office/drawing/2014/main" val="810030454"/>
                    </a:ext>
                  </a:extLst>
                </a:gridCol>
                <a:gridCol w="208280">
                  <a:extLst>
                    <a:ext uri="{9D8B030D-6E8A-4147-A177-3AD203B41FA5}">
                      <a16:colId xmlns:a16="http://schemas.microsoft.com/office/drawing/2014/main" val="333587601"/>
                    </a:ext>
                  </a:extLst>
                </a:gridCol>
                <a:gridCol w="246888">
                  <a:extLst>
                    <a:ext uri="{9D8B030D-6E8A-4147-A177-3AD203B41FA5}">
                      <a16:colId xmlns:a16="http://schemas.microsoft.com/office/drawing/2014/main" val="1891397701"/>
                    </a:ext>
                  </a:extLst>
                </a:gridCol>
                <a:gridCol w="493776">
                  <a:extLst>
                    <a:ext uri="{9D8B030D-6E8A-4147-A177-3AD203B41FA5}">
                      <a16:colId xmlns:a16="http://schemas.microsoft.com/office/drawing/2014/main" val="800103675"/>
                    </a:ext>
                  </a:extLst>
                </a:gridCol>
                <a:gridCol w="493776">
                  <a:extLst>
                    <a:ext uri="{9D8B030D-6E8A-4147-A177-3AD203B41FA5}">
                      <a16:colId xmlns:a16="http://schemas.microsoft.com/office/drawing/2014/main" val="826457263"/>
                    </a:ext>
                  </a:extLst>
                </a:gridCol>
                <a:gridCol w="493776">
                  <a:extLst>
                    <a:ext uri="{9D8B030D-6E8A-4147-A177-3AD203B41FA5}">
                      <a16:colId xmlns:a16="http://schemas.microsoft.com/office/drawing/2014/main" val="2001722621"/>
                    </a:ext>
                  </a:extLst>
                </a:gridCol>
                <a:gridCol w="493776">
                  <a:extLst>
                    <a:ext uri="{9D8B030D-6E8A-4147-A177-3AD203B41FA5}">
                      <a16:colId xmlns:a16="http://schemas.microsoft.com/office/drawing/2014/main" val="2773620759"/>
                    </a:ext>
                  </a:extLst>
                </a:gridCol>
                <a:gridCol w="493776">
                  <a:extLst>
                    <a:ext uri="{9D8B030D-6E8A-4147-A177-3AD203B41FA5}">
                      <a16:colId xmlns:a16="http://schemas.microsoft.com/office/drawing/2014/main" val="4060787274"/>
                    </a:ext>
                  </a:extLst>
                </a:gridCol>
                <a:gridCol w="493776">
                  <a:extLst>
                    <a:ext uri="{9D8B030D-6E8A-4147-A177-3AD203B41FA5}">
                      <a16:colId xmlns:a16="http://schemas.microsoft.com/office/drawing/2014/main" val="1070092659"/>
                    </a:ext>
                  </a:extLst>
                </a:gridCol>
                <a:gridCol w="493776">
                  <a:extLst>
                    <a:ext uri="{9D8B030D-6E8A-4147-A177-3AD203B41FA5}">
                      <a16:colId xmlns:a16="http://schemas.microsoft.com/office/drawing/2014/main" val="3678548727"/>
                    </a:ext>
                  </a:extLst>
                </a:gridCol>
                <a:gridCol w="493776">
                  <a:extLst>
                    <a:ext uri="{9D8B030D-6E8A-4147-A177-3AD203B41FA5}">
                      <a16:colId xmlns:a16="http://schemas.microsoft.com/office/drawing/2014/main" val="3183097630"/>
                    </a:ext>
                  </a:extLst>
                </a:gridCol>
                <a:gridCol w="493776">
                  <a:extLst>
                    <a:ext uri="{9D8B030D-6E8A-4147-A177-3AD203B41FA5}">
                      <a16:colId xmlns:a16="http://schemas.microsoft.com/office/drawing/2014/main" val="2887450223"/>
                    </a:ext>
                  </a:extLst>
                </a:gridCol>
                <a:gridCol w="493776">
                  <a:extLst>
                    <a:ext uri="{9D8B030D-6E8A-4147-A177-3AD203B41FA5}">
                      <a16:colId xmlns:a16="http://schemas.microsoft.com/office/drawing/2014/main" val="3169555516"/>
                    </a:ext>
                  </a:extLst>
                </a:gridCol>
                <a:gridCol w="493776">
                  <a:extLst>
                    <a:ext uri="{9D8B030D-6E8A-4147-A177-3AD203B41FA5}">
                      <a16:colId xmlns:a16="http://schemas.microsoft.com/office/drawing/2014/main" val="3991442909"/>
                    </a:ext>
                  </a:extLst>
                </a:gridCol>
                <a:gridCol w="493776">
                  <a:extLst>
                    <a:ext uri="{9D8B030D-6E8A-4147-A177-3AD203B41FA5}">
                      <a16:colId xmlns:a16="http://schemas.microsoft.com/office/drawing/2014/main" val="11919581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355625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13762909"/>
                  </a:ext>
                </a:extLst>
              </a:tr>
            </a:tbl>
          </a:graphicData>
        </a:graphic>
      </p:graphicFrame>
      <p:sp>
        <p:nvSpPr>
          <p:cNvPr id="4" name="Text Placeholder 3">
            <a:extLst>
              <a:ext uri="{FF2B5EF4-FFF2-40B4-BE49-F238E27FC236}">
                <a16:creationId xmlns:a16="http://schemas.microsoft.com/office/drawing/2014/main" id="{55512036-1788-4482-98E7-983D756E653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389152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74BB-DCFD-439D-B540-6BA728F9847E}"/>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350477B4-59AD-4978-8983-00D2B0AD23F7}"/>
              </a:ext>
            </a:extLst>
          </p:cNvPr>
          <p:cNvGraphicFramePr>
            <a:graphicFrameLocks noGrp="1"/>
          </p:cNvGraphicFramePr>
          <p:nvPr>
            <p:ph type="tbl" sz="quarter" idx="13"/>
            <p:extLst>
              <p:ext uri="{D42A27DB-BD31-4B8C-83A1-F6EECF244321}">
                <p14:modId xmlns:p14="http://schemas.microsoft.com/office/powerpoint/2010/main" val="5740017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0540616"/>
                    </a:ext>
                  </a:extLst>
                </a:gridCol>
                <a:gridCol w="493776">
                  <a:extLst>
                    <a:ext uri="{9D8B030D-6E8A-4147-A177-3AD203B41FA5}">
                      <a16:colId xmlns:a16="http://schemas.microsoft.com/office/drawing/2014/main" val="2743309798"/>
                    </a:ext>
                  </a:extLst>
                </a:gridCol>
                <a:gridCol w="208280">
                  <a:extLst>
                    <a:ext uri="{9D8B030D-6E8A-4147-A177-3AD203B41FA5}">
                      <a16:colId xmlns:a16="http://schemas.microsoft.com/office/drawing/2014/main" val="964789400"/>
                    </a:ext>
                  </a:extLst>
                </a:gridCol>
                <a:gridCol w="246888">
                  <a:extLst>
                    <a:ext uri="{9D8B030D-6E8A-4147-A177-3AD203B41FA5}">
                      <a16:colId xmlns:a16="http://schemas.microsoft.com/office/drawing/2014/main" val="1566041253"/>
                    </a:ext>
                  </a:extLst>
                </a:gridCol>
                <a:gridCol w="493776">
                  <a:extLst>
                    <a:ext uri="{9D8B030D-6E8A-4147-A177-3AD203B41FA5}">
                      <a16:colId xmlns:a16="http://schemas.microsoft.com/office/drawing/2014/main" val="1320034962"/>
                    </a:ext>
                  </a:extLst>
                </a:gridCol>
                <a:gridCol w="493776">
                  <a:extLst>
                    <a:ext uri="{9D8B030D-6E8A-4147-A177-3AD203B41FA5}">
                      <a16:colId xmlns:a16="http://schemas.microsoft.com/office/drawing/2014/main" val="851258015"/>
                    </a:ext>
                  </a:extLst>
                </a:gridCol>
                <a:gridCol w="493776">
                  <a:extLst>
                    <a:ext uri="{9D8B030D-6E8A-4147-A177-3AD203B41FA5}">
                      <a16:colId xmlns:a16="http://schemas.microsoft.com/office/drawing/2014/main" val="2381989940"/>
                    </a:ext>
                  </a:extLst>
                </a:gridCol>
                <a:gridCol w="493776">
                  <a:extLst>
                    <a:ext uri="{9D8B030D-6E8A-4147-A177-3AD203B41FA5}">
                      <a16:colId xmlns:a16="http://schemas.microsoft.com/office/drawing/2014/main" val="2634361524"/>
                    </a:ext>
                  </a:extLst>
                </a:gridCol>
                <a:gridCol w="493776">
                  <a:extLst>
                    <a:ext uri="{9D8B030D-6E8A-4147-A177-3AD203B41FA5}">
                      <a16:colId xmlns:a16="http://schemas.microsoft.com/office/drawing/2014/main" val="1793979599"/>
                    </a:ext>
                  </a:extLst>
                </a:gridCol>
                <a:gridCol w="493776">
                  <a:extLst>
                    <a:ext uri="{9D8B030D-6E8A-4147-A177-3AD203B41FA5}">
                      <a16:colId xmlns:a16="http://schemas.microsoft.com/office/drawing/2014/main" val="1794658582"/>
                    </a:ext>
                  </a:extLst>
                </a:gridCol>
                <a:gridCol w="493776">
                  <a:extLst>
                    <a:ext uri="{9D8B030D-6E8A-4147-A177-3AD203B41FA5}">
                      <a16:colId xmlns:a16="http://schemas.microsoft.com/office/drawing/2014/main" val="3482559592"/>
                    </a:ext>
                  </a:extLst>
                </a:gridCol>
                <a:gridCol w="493776">
                  <a:extLst>
                    <a:ext uri="{9D8B030D-6E8A-4147-A177-3AD203B41FA5}">
                      <a16:colId xmlns:a16="http://schemas.microsoft.com/office/drawing/2014/main" val="1730579456"/>
                    </a:ext>
                  </a:extLst>
                </a:gridCol>
                <a:gridCol w="493776">
                  <a:extLst>
                    <a:ext uri="{9D8B030D-6E8A-4147-A177-3AD203B41FA5}">
                      <a16:colId xmlns:a16="http://schemas.microsoft.com/office/drawing/2014/main" val="1060459137"/>
                    </a:ext>
                  </a:extLst>
                </a:gridCol>
                <a:gridCol w="493776">
                  <a:extLst>
                    <a:ext uri="{9D8B030D-6E8A-4147-A177-3AD203B41FA5}">
                      <a16:colId xmlns:a16="http://schemas.microsoft.com/office/drawing/2014/main" val="2784636642"/>
                    </a:ext>
                  </a:extLst>
                </a:gridCol>
                <a:gridCol w="493776">
                  <a:extLst>
                    <a:ext uri="{9D8B030D-6E8A-4147-A177-3AD203B41FA5}">
                      <a16:colId xmlns:a16="http://schemas.microsoft.com/office/drawing/2014/main" val="1262339489"/>
                    </a:ext>
                  </a:extLst>
                </a:gridCol>
                <a:gridCol w="493776">
                  <a:extLst>
                    <a:ext uri="{9D8B030D-6E8A-4147-A177-3AD203B41FA5}">
                      <a16:colId xmlns:a16="http://schemas.microsoft.com/office/drawing/2014/main" val="5118939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513608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78592979"/>
                  </a:ext>
                </a:extLst>
              </a:tr>
            </a:tbl>
          </a:graphicData>
        </a:graphic>
      </p:graphicFrame>
      <p:sp>
        <p:nvSpPr>
          <p:cNvPr id="4" name="Text Placeholder 3">
            <a:extLst>
              <a:ext uri="{FF2B5EF4-FFF2-40B4-BE49-F238E27FC236}">
                <a16:creationId xmlns:a16="http://schemas.microsoft.com/office/drawing/2014/main" id="{A63159A3-BE00-4275-BEA3-21E5358514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603173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E1D3-310E-443D-8FD9-FD4EFC299489}"/>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7C018F7E-CA51-40A0-8820-7E370D87DFE4}"/>
              </a:ext>
            </a:extLst>
          </p:cNvPr>
          <p:cNvGraphicFramePr>
            <a:graphicFrameLocks noGrp="1"/>
          </p:cNvGraphicFramePr>
          <p:nvPr>
            <p:ph type="tbl" sz="quarter" idx="13"/>
            <p:extLst>
              <p:ext uri="{D42A27DB-BD31-4B8C-83A1-F6EECF244321}">
                <p14:modId xmlns:p14="http://schemas.microsoft.com/office/powerpoint/2010/main" val="11745216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26924686"/>
                    </a:ext>
                  </a:extLst>
                </a:gridCol>
                <a:gridCol w="493776">
                  <a:extLst>
                    <a:ext uri="{9D8B030D-6E8A-4147-A177-3AD203B41FA5}">
                      <a16:colId xmlns:a16="http://schemas.microsoft.com/office/drawing/2014/main" val="4161552544"/>
                    </a:ext>
                  </a:extLst>
                </a:gridCol>
                <a:gridCol w="208280">
                  <a:extLst>
                    <a:ext uri="{9D8B030D-6E8A-4147-A177-3AD203B41FA5}">
                      <a16:colId xmlns:a16="http://schemas.microsoft.com/office/drawing/2014/main" val="2563473596"/>
                    </a:ext>
                  </a:extLst>
                </a:gridCol>
                <a:gridCol w="246888">
                  <a:extLst>
                    <a:ext uri="{9D8B030D-6E8A-4147-A177-3AD203B41FA5}">
                      <a16:colId xmlns:a16="http://schemas.microsoft.com/office/drawing/2014/main" val="2178893204"/>
                    </a:ext>
                  </a:extLst>
                </a:gridCol>
                <a:gridCol w="493776">
                  <a:extLst>
                    <a:ext uri="{9D8B030D-6E8A-4147-A177-3AD203B41FA5}">
                      <a16:colId xmlns:a16="http://schemas.microsoft.com/office/drawing/2014/main" val="2942366504"/>
                    </a:ext>
                  </a:extLst>
                </a:gridCol>
                <a:gridCol w="493776">
                  <a:extLst>
                    <a:ext uri="{9D8B030D-6E8A-4147-A177-3AD203B41FA5}">
                      <a16:colId xmlns:a16="http://schemas.microsoft.com/office/drawing/2014/main" val="1253423947"/>
                    </a:ext>
                  </a:extLst>
                </a:gridCol>
                <a:gridCol w="493776">
                  <a:extLst>
                    <a:ext uri="{9D8B030D-6E8A-4147-A177-3AD203B41FA5}">
                      <a16:colId xmlns:a16="http://schemas.microsoft.com/office/drawing/2014/main" val="3726785995"/>
                    </a:ext>
                  </a:extLst>
                </a:gridCol>
                <a:gridCol w="493776">
                  <a:extLst>
                    <a:ext uri="{9D8B030D-6E8A-4147-A177-3AD203B41FA5}">
                      <a16:colId xmlns:a16="http://schemas.microsoft.com/office/drawing/2014/main" val="2939193641"/>
                    </a:ext>
                  </a:extLst>
                </a:gridCol>
                <a:gridCol w="493776">
                  <a:extLst>
                    <a:ext uri="{9D8B030D-6E8A-4147-A177-3AD203B41FA5}">
                      <a16:colId xmlns:a16="http://schemas.microsoft.com/office/drawing/2014/main" val="251830373"/>
                    </a:ext>
                  </a:extLst>
                </a:gridCol>
                <a:gridCol w="493776">
                  <a:extLst>
                    <a:ext uri="{9D8B030D-6E8A-4147-A177-3AD203B41FA5}">
                      <a16:colId xmlns:a16="http://schemas.microsoft.com/office/drawing/2014/main" val="1756014735"/>
                    </a:ext>
                  </a:extLst>
                </a:gridCol>
                <a:gridCol w="493776">
                  <a:extLst>
                    <a:ext uri="{9D8B030D-6E8A-4147-A177-3AD203B41FA5}">
                      <a16:colId xmlns:a16="http://schemas.microsoft.com/office/drawing/2014/main" val="904696297"/>
                    </a:ext>
                  </a:extLst>
                </a:gridCol>
                <a:gridCol w="493776">
                  <a:extLst>
                    <a:ext uri="{9D8B030D-6E8A-4147-A177-3AD203B41FA5}">
                      <a16:colId xmlns:a16="http://schemas.microsoft.com/office/drawing/2014/main" val="91471092"/>
                    </a:ext>
                  </a:extLst>
                </a:gridCol>
                <a:gridCol w="493776">
                  <a:extLst>
                    <a:ext uri="{9D8B030D-6E8A-4147-A177-3AD203B41FA5}">
                      <a16:colId xmlns:a16="http://schemas.microsoft.com/office/drawing/2014/main" val="2376403103"/>
                    </a:ext>
                  </a:extLst>
                </a:gridCol>
                <a:gridCol w="493776">
                  <a:extLst>
                    <a:ext uri="{9D8B030D-6E8A-4147-A177-3AD203B41FA5}">
                      <a16:colId xmlns:a16="http://schemas.microsoft.com/office/drawing/2014/main" val="3637639071"/>
                    </a:ext>
                  </a:extLst>
                </a:gridCol>
                <a:gridCol w="493776">
                  <a:extLst>
                    <a:ext uri="{9D8B030D-6E8A-4147-A177-3AD203B41FA5}">
                      <a16:colId xmlns:a16="http://schemas.microsoft.com/office/drawing/2014/main" val="3222732806"/>
                    </a:ext>
                  </a:extLst>
                </a:gridCol>
                <a:gridCol w="493776">
                  <a:extLst>
                    <a:ext uri="{9D8B030D-6E8A-4147-A177-3AD203B41FA5}">
                      <a16:colId xmlns:a16="http://schemas.microsoft.com/office/drawing/2014/main" val="13887487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260341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22299650"/>
                  </a:ext>
                </a:extLst>
              </a:tr>
            </a:tbl>
          </a:graphicData>
        </a:graphic>
      </p:graphicFrame>
      <p:sp>
        <p:nvSpPr>
          <p:cNvPr id="4" name="Text Placeholder 3">
            <a:extLst>
              <a:ext uri="{FF2B5EF4-FFF2-40B4-BE49-F238E27FC236}">
                <a16:creationId xmlns:a16="http://schemas.microsoft.com/office/drawing/2014/main" id="{EF67FC94-62E3-48E8-B8D8-AD501841757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701864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C419-7864-4BA2-B44B-E281A5F5E821}"/>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619EA1E1-FEA7-485B-885E-A53A8FFD5A49}"/>
              </a:ext>
            </a:extLst>
          </p:cNvPr>
          <p:cNvGraphicFramePr>
            <a:graphicFrameLocks noGrp="1"/>
          </p:cNvGraphicFramePr>
          <p:nvPr>
            <p:ph type="tbl" sz="quarter" idx="13"/>
            <p:extLst>
              <p:ext uri="{D42A27DB-BD31-4B8C-83A1-F6EECF244321}">
                <p14:modId xmlns:p14="http://schemas.microsoft.com/office/powerpoint/2010/main" val="29319614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82262232"/>
                    </a:ext>
                  </a:extLst>
                </a:gridCol>
                <a:gridCol w="493776">
                  <a:extLst>
                    <a:ext uri="{9D8B030D-6E8A-4147-A177-3AD203B41FA5}">
                      <a16:colId xmlns:a16="http://schemas.microsoft.com/office/drawing/2014/main" val="2965222126"/>
                    </a:ext>
                  </a:extLst>
                </a:gridCol>
                <a:gridCol w="208280">
                  <a:extLst>
                    <a:ext uri="{9D8B030D-6E8A-4147-A177-3AD203B41FA5}">
                      <a16:colId xmlns:a16="http://schemas.microsoft.com/office/drawing/2014/main" val="2760484295"/>
                    </a:ext>
                  </a:extLst>
                </a:gridCol>
                <a:gridCol w="246888">
                  <a:extLst>
                    <a:ext uri="{9D8B030D-6E8A-4147-A177-3AD203B41FA5}">
                      <a16:colId xmlns:a16="http://schemas.microsoft.com/office/drawing/2014/main" val="3700902368"/>
                    </a:ext>
                  </a:extLst>
                </a:gridCol>
                <a:gridCol w="493776">
                  <a:extLst>
                    <a:ext uri="{9D8B030D-6E8A-4147-A177-3AD203B41FA5}">
                      <a16:colId xmlns:a16="http://schemas.microsoft.com/office/drawing/2014/main" val="3884581512"/>
                    </a:ext>
                  </a:extLst>
                </a:gridCol>
                <a:gridCol w="493776">
                  <a:extLst>
                    <a:ext uri="{9D8B030D-6E8A-4147-A177-3AD203B41FA5}">
                      <a16:colId xmlns:a16="http://schemas.microsoft.com/office/drawing/2014/main" val="3101796065"/>
                    </a:ext>
                  </a:extLst>
                </a:gridCol>
                <a:gridCol w="493776">
                  <a:extLst>
                    <a:ext uri="{9D8B030D-6E8A-4147-A177-3AD203B41FA5}">
                      <a16:colId xmlns:a16="http://schemas.microsoft.com/office/drawing/2014/main" val="2098966206"/>
                    </a:ext>
                  </a:extLst>
                </a:gridCol>
                <a:gridCol w="493776">
                  <a:extLst>
                    <a:ext uri="{9D8B030D-6E8A-4147-A177-3AD203B41FA5}">
                      <a16:colId xmlns:a16="http://schemas.microsoft.com/office/drawing/2014/main" val="1032058103"/>
                    </a:ext>
                  </a:extLst>
                </a:gridCol>
                <a:gridCol w="493776">
                  <a:extLst>
                    <a:ext uri="{9D8B030D-6E8A-4147-A177-3AD203B41FA5}">
                      <a16:colId xmlns:a16="http://schemas.microsoft.com/office/drawing/2014/main" val="1075236778"/>
                    </a:ext>
                  </a:extLst>
                </a:gridCol>
                <a:gridCol w="493776">
                  <a:extLst>
                    <a:ext uri="{9D8B030D-6E8A-4147-A177-3AD203B41FA5}">
                      <a16:colId xmlns:a16="http://schemas.microsoft.com/office/drawing/2014/main" val="873740343"/>
                    </a:ext>
                  </a:extLst>
                </a:gridCol>
                <a:gridCol w="493776">
                  <a:extLst>
                    <a:ext uri="{9D8B030D-6E8A-4147-A177-3AD203B41FA5}">
                      <a16:colId xmlns:a16="http://schemas.microsoft.com/office/drawing/2014/main" val="1543315854"/>
                    </a:ext>
                  </a:extLst>
                </a:gridCol>
                <a:gridCol w="493776">
                  <a:extLst>
                    <a:ext uri="{9D8B030D-6E8A-4147-A177-3AD203B41FA5}">
                      <a16:colId xmlns:a16="http://schemas.microsoft.com/office/drawing/2014/main" val="1845026100"/>
                    </a:ext>
                  </a:extLst>
                </a:gridCol>
                <a:gridCol w="493776">
                  <a:extLst>
                    <a:ext uri="{9D8B030D-6E8A-4147-A177-3AD203B41FA5}">
                      <a16:colId xmlns:a16="http://schemas.microsoft.com/office/drawing/2014/main" val="3044982581"/>
                    </a:ext>
                  </a:extLst>
                </a:gridCol>
                <a:gridCol w="493776">
                  <a:extLst>
                    <a:ext uri="{9D8B030D-6E8A-4147-A177-3AD203B41FA5}">
                      <a16:colId xmlns:a16="http://schemas.microsoft.com/office/drawing/2014/main" val="916890815"/>
                    </a:ext>
                  </a:extLst>
                </a:gridCol>
                <a:gridCol w="493776">
                  <a:extLst>
                    <a:ext uri="{9D8B030D-6E8A-4147-A177-3AD203B41FA5}">
                      <a16:colId xmlns:a16="http://schemas.microsoft.com/office/drawing/2014/main" val="449248706"/>
                    </a:ext>
                  </a:extLst>
                </a:gridCol>
                <a:gridCol w="493776">
                  <a:extLst>
                    <a:ext uri="{9D8B030D-6E8A-4147-A177-3AD203B41FA5}">
                      <a16:colId xmlns:a16="http://schemas.microsoft.com/office/drawing/2014/main" val="26857975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603395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83538149"/>
                  </a:ext>
                </a:extLst>
              </a:tr>
            </a:tbl>
          </a:graphicData>
        </a:graphic>
      </p:graphicFrame>
      <p:sp>
        <p:nvSpPr>
          <p:cNvPr id="4" name="Text Placeholder 3">
            <a:extLst>
              <a:ext uri="{FF2B5EF4-FFF2-40B4-BE49-F238E27FC236}">
                <a16:creationId xmlns:a16="http://schemas.microsoft.com/office/drawing/2014/main" id="{68BE4BE5-C527-4C4D-9B8E-6C87409ACC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7621946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C7B85-DB9E-46CD-868A-2AAF9E42A459}"/>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E260BC61-2053-4DD8-B546-07FEF10DAF2C}"/>
              </a:ext>
            </a:extLst>
          </p:cNvPr>
          <p:cNvGraphicFramePr>
            <a:graphicFrameLocks noGrp="1"/>
          </p:cNvGraphicFramePr>
          <p:nvPr>
            <p:ph type="tbl" sz="quarter" idx="13"/>
            <p:extLst>
              <p:ext uri="{D42A27DB-BD31-4B8C-83A1-F6EECF244321}">
                <p14:modId xmlns:p14="http://schemas.microsoft.com/office/powerpoint/2010/main" val="17338961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9280759"/>
                    </a:ext>
                  </a:extLst>
                </a:gridCol>
                <a:gridCol w="493776">
                  <a:extLst>
                    <a:ext uri="{9D8B030D-6E8A-4147-A177-3AD203B41FA5}">
                      <a16:colId xmlns:a16="http://schemas.microsoft.com/office/drawing/2014/main" val="2559444136"/>
                    </a:ext>
                  </a:extLst>
                </a:gridCol>
                <a:gridCol w="208280">
                  <a:extLst>
                    <a:ext uri="{9D8B030D-6E8A-4147-A177-3AD203B41FA5}">
                      <a16:colId xmlns:a16="http://schemas.microsoft.com/office/drawing/2014/main" val="3764357177"/>
                    </a:ext>
                  </a:extLst>
                </a:gridCol>
                <a:gridCol w="246888">
                  <a:extLst>
                    <a:ext uri="{9D8B030D-6E8A-4147-A177-3AD203B41FA5}">
                      <a16:colId xmlns:a16="http://schemas.microsoft.com/office/drawing/2014/main" val="2370150242"/>
                    </a:ext>
                  </a:extLst>
                </a:gridCol>
                <a:gridCol w="493776">
                  <a:extLst>
                    <a:ext uri="{9D8B030D-6E8A-4147-A177-3AD203B41FA5}">
                      <a16:colId xmlns:a16="http://schemas.microsoft.com/office/drawing/2014/main" val="1345074021"/>
                    </a:ext>
                  </a:extLst>
                </a:gridCol>
                <a:gridCol w="493776">
                  <a:extLst>
                    <a:ext uri="{9D8B030D-6E8A-4147-A177-3AD203B41FA5}">
                      <a16:colId xmlns:a16="http://schemas.microsoft.com/office/drawing/2014/main" val="3129450395"/>
                    </a:ext>
                  </a:extLst>
                </a:gridCol>
                <a:gridCol w="493776">
                  <a:extLst>
                    <a:ext uri="{9D8B030D-6E8A-4147-A177-3AD203B41FA5}">
                      <a16:colId xmlns:a16="http://schemas.microsoft.com/office/drawing/2014/main" val="1587796452"/>
                    </a:ext>
                  </a:extLst>
                </a:gridCol>
                <a:gridCol w="493776">
                  <a:extLst>
                    <a:ext uri="{9D8B030D-6E8A-4147-A177-3AD203B41FA5}">
                      <a16:colId xmlns:a16="http://schemas.microsoft.com/office/drawing/2014/main" val="394671064"/>
                    </a:ext>
                  </a:extLst>
                </a:gridCol>
                <a:gridCol w="493776">
                  <a:extLst>
                    <a:ext uri="{9D8B030D-6E8A-4147-A177-3AD203B41FA5}">
                      <a16:colId xmlns:a16="http://schemas.microsoft.com/office/drawing/2014/main" val="1754952725"/>
                    </a:ext>
                  </a:extLst>
                </a:gridCol>
                <a:gridCol w="493776">
                  <a:extLst>
                    <a:ext uri="{9D8B030D-6E8A-4147-A177-3AD203B41FA5}">
                      <a16:colId xmlns:a16="http://schemas.microsoft.com/office/drawing/2014/main" val="973053291"/>
                    </a:ext>
                  </a:extLst>
                </a:gridCol>
                <a:gridCol w="493776">
                  <a:extLst>
                    <a:ext uri="{9D8B030D-6E8A-4147-A177-3AD203B41FA5}">
                      <a16:colId xmlns:a16="http://schemas.microsoft.com/office/drawing/2014/main" val="3103867106"/>
                    </a:ext>
                  </a:extLst>
                </a:gridCol>
                <a:gridCol w="493776">
                  <a:extLst>
                    <a:ext uri="{9D8B030D-6E8A-4147-A177-3AD203B41FA5}">
                      <a16:colId xmlns:a16="http://schemas.microsoft.com/office/drawing/2014/main" val="247303655"/>
                    </a:ext>
                  </a:extLst>
                </a:gridCol>
                <a:gridCol w="493776">
                  <a:extLst>
                    <a:ext uri="{9D8B030D-6E8A-4147-A177-3AD203B41FA5}">
                      <a16:colId xmlns:a16="http://schemas.microsoft.com/office/drawing/2014/main" val="760155788"/>
                    </a:ext>
                  </a:extLst>
                </a:gridCol>
                <a:gridCol w="493776">
                  <a:extLst>
                    <a:ext uri="{9D8B030D-6E8A-4147-A177-3AD203B41FA5}">
                      <a16:colId xmlns:a16="http://schemas.microsoft.com/office/drawing/2014/main" val="1818243632"/>
                    </a:ext>
                  </a:extLst>
                </a:gridCol>
                <a:gridCol w="493776">
                  <a:extLst>
                    <a:ext uri="{9D8B030D-6E8A-4147-A177-3AD203B41FA5}">
                      <a16:colId xmlns:a16="http://schemas.microsoft.com/office/drawing/2014/main" val="4170022656"/>
                    </a:ext>
                  </a:extLst>
                </a:gridCol>
                <a:gridCol w="493776">
                  <a:extLst>
                    <a:ext uri="{9D8B030D-6E8A-4147-A177-3AD203B41FA5}">
                      <a16:colId xmlns:a16="http://schemas.microsoft.com/office/drawing/2014/main" val="13343915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141890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96722864"/>
                  </a:ext>
                </a:extLst>
              </a:tr>
            </a:tbl>
          </a:graphicData>
        </a:graphic>
      </p:graphicFrame>
      <p:sp>
        <p:nvSpPr>
          <p:cNvPr id="4" name="Text Placeholder 3">
            <a:extLst>
              <a:ext uri="{FF2B5EF4-FFF2-40B4-BE49-F238E27FC236}">
                <a16:creationId xmlns:a16="http://schemas.microsoft.com/office/drawing/2014/main" id="{93AC0EE6-7C0F-45DC-9EA7-F31FCE3653D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9628036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4013-8072-4048-81C9-42706330C6B6}"/>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A8912050-D14F-48C5-B063-696319434497}"/>
              </a:ext>
            </a:extLst>
          </p:cNvPr>
          <p:cNvGraphicFramePr>
            <a:graphicFrameLocks noGrp="1"/>
          </p:cNvGraphicFramePr>
          <p:nvPr>
            <p:ph type="tbl" sz="quarter" idx="13"/>
            <p:extLst>
              <p:ext uri="{D42A27DB-BD31-4B8C-83A1-F6EECF244321}">
                <p14:modId xmlns:p14="http://schemas.microsoft.com/office/powerpoint/2010/main" val="346454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7414966"/>
                    </a:ext>
                  </a:extLst>
                </a:gridCol>
                <a:gridCol w="493776">
                  <a:extLst>
                    <a:ext uri="{9D8B030D-6E8A-4147-A177-3AD203B41FA5}">
                      <a16:colId xmlns:a16="http://schemas.microsoft.com/office/drawing/2014/main" val="466562292"/>
                    </a:ext>
                  </a:extLst>
                </a:gridCol>
                <a:gridCol w="208280">
                  <a:extLst>
                    <a:ext uri="{9D8B030D-6E8A-4147-A177-3AD203B41FA5}">
                      <a16:colId xmlns:a16="http://schemas.microsoft.com/office/drawing/2014/main" val="2030675182"/>
                    </a:ext>
                  </a:extLst>
                </a:gridCol>
                <a:gridCol w="246888">
                  <a:extLst>
                    <a:ext uri="{9D8B030D-6E8A-4147-A177-3AD203B41FA5}">
                      <a16:colId xmlns:a16="http://schemas.microsoft.com/office/drawing/2014/main" val="513472013"/>
                    </a:ext>
                  </a:extLst>
                </a:gridCol>
                <a:gridCol w="493776">
                  <a:extLst>
                    <a:ext uri="{9D8B030D-6E8A-4147-A177-3AD203B41FA5}">
                      <a16:colId xmlns:a16="http://schemas.microsoft.com/office/drawing/2014/main" val="2497288918"/>
                    </a:ext>
                  </a:extLst>
                </a:gridCol>
                <a:gridCol w="493776">
                  <a:extLst>
                    <a:ext uri="{9D8B030D-6E8A-4147-A177-3AD203B41FA5}">
                      <a16:colId xmlns:a16="http://schemas.microsoft.com/office/drawing/2014/main" val="2740639952"/>
                    </a:ext>
                  </a:extLst>
                </a:gridCol>
                <a:gridCol w="493776">
                  <a:extLst>
                    <a:ext uri="{9D8B030D-6E8A-4147-A177-3AD203B41FA5}">
                      <a16:colId xmlns:a16="http://schemas.microsoft.com/office/drawing/2014/main" val="773423460"/>
                    </a:ext>
                  </a:extLst>
                </a:gridCol>
                <a:gridCol w="493776">
                  <a:extLst>
                    <a:ext uri="{9D8B030D-6E8A-4147-A177-3AD203B41FA5}">
                      <a16:colId xmlns:a16="http://schemas.microsoft.com/office/drawing/2014/main" val="2391495338"/>
                    </a:ext>
                  </a:extLst>
                </a:gridCol>
                <a:gridCol w="493776">
                  <a:extLst>
                    <a:ext uri="{9D8B030D-6E8A-4147-A177-3AD203B41FA5}">
                      <a16:colId xmlns:a16="http://schemas.microsoft.com/office/drawing/2014/main" val="2549787352"/>
                    </a:ext>
                  </a:extLst>
                </a:gridCol>
                <a:gridCol w="493776">
                  <a:extLst>
                    <a:ext uri="{9D8B030D-6E8A-4147-A177-3AD203B41FA5}">
                      <a16:colId xmlns:a16="http://schemas.microsoft.com/office/drawing/2014/main" val="3827774998"/>
                    </a:ext>
                  </a:extLst>
                </a:gridCol>
                <a:gridCol w="493776">
                  <a:extLst>
                    <a:ext uri="{9D8B030D-6E8A-4147-A177-3AD203B41FA5}">
                      <a16:colId xmlns:a16="http://schemas.microsoft.com/office/drawing/2014/main" val="161370168"/>
                    </a:ext>
                  </a:extLst>
                </a:gridCol>
                <a:gridCol w="493776">
                  <a:extLst>
                    <a:ext uri="{9D8B030D-6E8A-4147-A177-3AD203B41FA5}">
                      <a16:colId xmlns:a16="http://schemas.microsoft.com/office/drawing/2014/main" val="1233990239"/>
                    </a:ext>
                  </a:extLst>
                </a:gridCol>
                <a:gridCol w="493776">
                  <a:extLst>
                    <a:ext uri="{9D8B030D-6E8A-4147-A177-3AD203B41FA5}">
                      <a16:colId xmlns:a16="http://schemas.microsoft.com/office/drawing/2014/main" val="2952165789"/>
                    </a:ext>
                  </a:extLst>
                </a:gridCol>
                <a:gridCol w="493776">
                  <a:extLst>
                    <a:ext uri="{9D8B030D-6E8A-4147-A177-3AD203B41FA5}">
                      <a16:colId xmlns:a16="http://schemas.microsoft.com/office/drawing/2014/main" val="3677505165"/>
                    </a:ext>
                  </a:extLst>
                </a:gridCol>
                <a:gridCol w="493776">
                  <a:extLst>
                    <a:ext uri="{9D8B030D-6E8A-4147-A177-3AD203B41FA5}">
                      <a16:colId xmlns:a16="http://schemas.microsoft.com/office/drawing/2014/main" val="3592086450"/>
                    </a:ext>
                  </a:extLst>
                </a:gridCol>
                <a:gridCol w="493776">
                  <a:extLst>
                    <a:ext uri="{9D8B030D-6E8A-4147-A177-3AD203B41FA5}">
                      <a16:colId xmlns:a16="http://schemas.microsoft.com/office/drawing/2014/main" val="39242328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045494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50094020"/>
                  </a:ext>
                </a:extLst>
              </a:tr>
            </a:tbl>
          </a:graphicData>
        </a:graphic>
      </p:graphicFrame>
      <p:sp>
        <p:nvSpPr>
          <p:cNvPr id="4" name="Text Placeholder 3">
            <a:extLst>
              <a:ext uri="{FF2B5EF4-FFF2-40B4-BE49-F238E27FC236}">
                <a16:creationId xmlns:a16="http://schemas.microsoft.com/office/drawing/2014/main" id="{4DD935F7-2864-456E-9FA7-25B7D42F85A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158224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D03C-264E-43FC-AF43-7FBF4577E09A}"/>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15B4A514-801B-43A9-B06A-C52FFD2C5A78}"/>
              </a:ext>
            </a:extLst>
          </p:cNvPr>
          <p:cNvGraphicFramePr>
            <a:graphicFrameLocks noGrp="1"/>
          </p:cNvGraphicFramePr>
          <p:nvPr>
            <p:ph type="tbl" sz="quarter" idx="13"/>
            <p:extLst>
              <p:ext uri="{D42A27DB-BD31-4B8C-83A1-F6EECF244321}">
                <p14:modId xmlns:p14="http://schemas.microsoft.com/office/powerpoint/2010/main" val="18610701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2715447"/>
                    </a:ext>
                  </a:extLst>
                </a:gridCol>
                <a:gridCol w="493776">
                  <a:extLst>
                    <a:ext uri="{9D8B030D-6E8A-4147-A177-3AD203B41FA5}">
                      <a16:colId xmlns:a16="http://schemas.microsoft.com/office/drawing/2014/main" val="731219774"/>
                    </a:ext>
                  </a:extLst>
                </a:gridCol>
                <a:gridCol w="208280">
                  <a:extLst>
                    <a:ext uri="{9D8B030D-6E8A-4147-A177-3AD203B41FA5}">
                      <a16:colId xmlns:a16="http://schemas.microsoft.com/office/drawing/2014/main" val="2351745180"/>
                    </a:ext>
                  </a:extLst>
                </a:gridCol>
                <a:gridCol w="246888">
                  <a:extLst>
                    <a:ext uri="{9D8B030D-6E8A-4147-A177-3AD203B41FA5}">
                      <a16:colId xmlns:a16="http://schemas.microsoft.com/office/drawing/2014/main" val="3100964414"/>
                    </a:ext>
                  </a:extLst>
                </a:gridCol>
                <a:gridCol w="493776">
                  <a:extLst>
                    <a:ext uri="{9D8B030D-6E8A-4147-A177-3AD203B41FA5}">
                      <a16:colId xmlns:a16="http://schemas.microsoft.com/office/drawing/2014/main" val="1076324106"/>
                    </a:ext>
                  </a:extLst>
                </a:gridCol>
                <a:gridCol w="493776">
                  <a:extLst>
                    <a:ext uri="{9D8B030D-6E8A-4147-A177-3AD203B41FA5}">
                      <a16:colId xmlns:a16="http://schemas.microsoft.com/office/drawing/2014/main" val="3927037637"/>
                    </a:ext>
                  </a:extLst>
                </a:gridCol>
                <a:gridCol w="493776">
                  <a:extLst>
                    <a:ext uri="{9D8B030D-6E8A-4147-A177-3AD203B41FA5}">
                      <a16:colId xmlns:a16="http://schemas.microsoft.com/office/drawing/2014/main" val="561272911"/>
                    </a:ext>
                  </a:extLst>
                </a:gridCol>
                <a:gridCol w="493776">
                  <a:extLst>
                    <a:ext uri="{9D8B030D-6E8A-4147-A177-3AD203B41FA5}">
                      <a16:colId xmlns:a16="http://schemas.microsoft.com/office/drawing/2014/main" val="2908110796"/>
                    </a:ext>
                  </a:extLst>
                </a:gridCol>
                <a:gridCol w="493776">
                  <a:extLst>
                    <a:ext uri="{9D8B030D-6E8A-4147-A177-3AD203B41FA5}">
                      <a16:colId xmlns:a16="http://schemas.microsoft.com/office/drawing/2014/main" val="1830128978"/>
                    </a:ext>
                  </a:extLst>
                </a:gridCol>
                <a:gridCol w="493776">
                  <a:extLst>
                    <a:ext uri="{9D8B030D-6E8A-4147-A177-3AD203B41FA5}">
                      <a16:colId xmlns:a16="http://schemas.microsoft.com/office/drawing/2014/main" val="2912814955"/>
                    </a:ext>
                  </a:extLst>
                </a:gridCol>
                <a:gridCol w="493776">
                  <a:extLst>
                    <a:ext uri="{9D8B030D-6E8A-4147-A177-3AD203B41FA5}">
                      <a16:colId xmlns:a16="http://schemas.microsoft.com/office/drawing/2014/main" val="852271587"/>
                    </a:ext>
                  </a:extLst>
                </a:gridCol>
                <a:gridCol w="493776">
                  <a:extLst>
                    <a:ext uri="{9D8B030D-6E8A-4147-A177-3AD203B41FA5}">
                      <a16:colId xmlns:a16="http://schemas.microsoft.com/office/drawing/2014/main" val="2072255250"/>
                    </a:ext>
                  </a:extLst>
                </a:gridCol>
                <a:gridCol w="493776">
                  <a:extLst>
                    <a:ext uri="{9D8B030D-6E8A-4147-A177-3AD203B41FA5}">
                      <a16:colId xmlns:a16="http://schemas.microsoft.com/office/drawing/2014/main" val="3016519375"/>
                    </a:ext>
                  </a:extLst>
                </a:gridCol>
                <a:gridCol w="493776">
                  <a:extLst>
                    <a:ext uri="{9D8B030D-6E8A-4147-A177-3AD203B41FA5}">
                      <a16:colId xmlns:a16="http://schemas.microsoft.com/office/drawing/2014/main" val="2376692016"/>
                    </a:ext>
                  </a:extLst>
                </a:gridCol>
                <a:gridCol w="493776">
                  <a:extLst>
                    <a:ext uri="{9D8B030D-6E8A-4147-A177-3AD203B41FA5}">
                      <a16:colId xmlns:a16="http://schemas.microsoft.com/office/drawing/2014/main" val="2977578860"/>
                    </a:ext>
                  </a:extLst>
                </a:gridCol>
                <a:gridCol w="493776">
                  <a:extLst>
                    <a:ext uri="{9D8B030D-6E8A-4147-A177-3AD203B41FA5}">
                      <a16:colId xmlns:a16="http://schemas.microsoft.com/office/drawing/2014/main" val="40792430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882563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11067758"/>
                  </a:ext>
                </a:extLst>
              </a:tr>
            </a:tbl>
          </a:graphicData>
        </a:graphic>
      </p:graphicFrame>
      <p:sp>
        <p:nvSpPr>
          <p:cNvPr id="4" name="Text Placeholder 3">
            <a:extLst>
              <a:ext uri="{FF2B5EF4-FFF2-40B4-BE49-F238E27FC236}">
                <a16:creationId xmlns:a16="http://schemas.microsoft.com/office/drawing/2014/main" id="{33786AF3-BA77-4D4F-AD31-747439DD70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598136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83B1-573F-49F6-8DCF-5C95DE69C4DF}"/>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2D7C55B0-184E-417D-B8A7-666D3AE0F8B6}"/>
              </a:ext>
            </a:extLst>
          </p:cNvPr>
          <p:cNvGraphicFramePr>
            <a:graphicFrameLocks noGrp="1"/>
          </p:cNvGraphicFramePr>
          <p:nvPr>
            <p:ph type="tbl" sz="quarter" idx="13"/>
            <p:extLst>
              <p:ext uri="{D42A27DB-BD31-4B8C-83A1-F6EECF244321}">
                <p14:modId xmlns:p14="http://schemas.microsoft.com/office/powerpoint/2010/main" val="27994294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71133178"/>
                    </a:ext>
                  </a:extLst>
                </a:gridCol>
                <a:gridCol w="493776">
                  <a:extLst>
                    <a:ext uri="{9D8B030D-6E8A-4147-A177-3AD203B41FA5}">
                      <a16:colId xmlns:a16="http://schemas.microsoft.com/office/drawing/2014/main" val="48214051"/>
                    </a:ext>
                  </a:extLst>
                </a:gridCol>
                <a:gridCol w="208280">
                  <a:extLst>
                    <a:ext uri="{9D8B030D-6E8A-4147-A177-3AD203B41FA5}">
                      <a16:colId xmlns:a16="http://schemas.microsoft.com/office/drawing/2014/main" val="3533214075"/>
                    </a:ext>
                  </a:extLst>
                </a:gridCol>
                <a:gridCol w="246888">
                  <a:extLst>
                    <a:ext uri="{9D8B030D-6E8A-4147-A177-3AD203B41FA5}">
                      <a16:colId xmlns:a16="http://schemas.microsoft.com/office/drawing/2014/main" val="13145188"/>
                    </a:ext>
                  </a:extLst>
                </a:gridCol>
                <a:gridCol w="493776">
                  <a:extLst>
                    <a:ext uri="{9D8B030D-6E8A-4147-A177-3AD203B41FA5}">
                      <a16:colId xmlns:a16="http://schemas.microsoft.com/office/drawing/2014/main" val="1715015846"/>
                    </a:ext>
                  </a:extLst>
                </a:gridCol>
                <a:gridCol w="493776">
                  <a:extLst>
                    <a:ext uri="{9D8B030D-6E8A-4147-A177-3AD203B41FA5}">
                      <a16:colId xmlns:a16="http://schemas.microsoft.com/office/drawing/2014/main" val="4085460658"/>
                    </a:ext>
                  </a:extLst>
                </a:gridCol>
                <a:gridCol w="493776">
                  <a:extLst>
                    <a:ext uri="{9D8B030D-6E8A-4147-A177-3AD203B41FA5}">
                      <a16:colId xmlns:a16="http://schemas.microsoft.com/office/drawing/2014/main" val="2874895685"/>
                    </a:ext>
                  </a:extLst>
                </a:gridCol>
                <a:gridCol w="493776">
                  <a:extLst>
                    <a:ext uri="{9D8B030D-6E8A-4147-A177-3AD203B41FA5}">
                      <a16:colId xmlns:a16="http://schemas.microsoft.com/office/drawing/2014/main" val="2832786631"/>
                    </a:ext>
                  </a:extLst>
                </a:gridCol>
                <a:gridCol w="493776">
                  <a:extLst>
                    <a:ext uri="{9D8B030D-6E8A-4147-A177-3AD203B41FA5}">
                      <a16:colId xmlns:a16="http://schemas.microsoft.com/office/drawing/2014/main" val="2422103153"/>
                    </a:ext>
                  </a:extLst>
                </a:gridCol>
                <a:gridCol w="493776">
                  <a:extLst>
                    <a:ext uri="{9D8B030D-6E8A-4147-A177-3AD203B41FA5}">
                      <a16:colId xmlns:a16="http://schemas.microsoft.com/office/drawing/2014/main" val="3670117548"/>
                    </a:ext>
                  </a:extLst>
                </a:gridCol>
                <a:gridCol w="493776">
                  <a:extLst>
                    <a:ext uri="{9D8B030D-6E8A-4147-A177-3AD203B41FA5}">
                      <a16:colId xmlns:a16="http://schemas.microsoft.com/office/drawing/2014/main" val="3498319677"/>
                    </a:ext>
                  </a:extLst>
                </a:gridCol>
                <a:gridCol w="493776">
                  <a:extLst>
                    <a:ext uri="{9D8B030D-6E8A-4147-A177-3AD203B41FA5}">
                      <a16:colId xmlns:a16="http://schemas.microsoft.com/office/drawing/2014/main" val="751603690"/>
                    </a:ext>
                  </a:extLst>
                </a:gridCol>
                <a:gridCol w="493776">
                  <a:extLst>
                    <a:ext uri="{9D8B030D-6E8A-4147-A177-3AD203B41FA5}">
                      <a16:colId xmlns:a16="http://schemas.microsoft.com/office/drawing/2014/main" val="3916209518"/>
                    </a:ext>
                  </a:extLst>
                </a:gridCol>
                <a:gridCol w="493776">
                  <a:extLst>
                    <a:ext uri="{9D8B030D-6E8A-4147-A177-3AD203B41FA5}">
                      <a16:colId xmlns:a16="http://schemas.microsoft.com/office/drawing/2014/main" val="687893786"/>
                    </a:ext>
                  </a:extLst>
                </a:gridCol>
                <a:gridCol w="493776">
                  <a:extLst>
                    <a:ext uri="{9D8B030D-6E8A-4147-A177-3AD203B41FA5}">
                      <a16:colId xmlns:a16="http://schemas.microsoft.com/office/drawing/2014/main" val="2673983673"/>
                    </a:ext>
                  </a:extLst>
                </a:gridCol>
                <a:gridCol w="493776">
                  <a:extLst>
                    <a:ext uri="{9D8B030D-6E8A-4147-A177-3AD203B41FA5}">
                      <a16:colId xmlns:a16="http://schemas.microsoft.com/office/drawing/2014/main" val="25843327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870267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72919021"/>
                  </a:ext>
                </a:extLst>
              </a:tr>
            </a:tbl>
          </a:graphicData>
        </a:graphic>
      </p:graphicFrame>
      <p:sp>
        <p:nvSpPr>
          <p:cNvPr id="4" name="Text Placeholder 3">
            <a:extLst>
              <a:ext uri="{FF2B5EF4-FFF2-40B4-BE49-F238E27FC236}">
                <a16:creationId xmlns:a16="http://schemas.microsoft.com/office/drawing/2014/main" id="{3CF5B617-1775-4B11-ABB5-39F705EC777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6697466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92E0B-3155-412B-AE37-56CAD71BBD65}"/>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A6FE0839-574F-4A2D-A769-0B34182DB75E}"/>
              </a:ext>
            </a:extLst>
          </p:cNvPr>
          <p:cNvGraphicFramePr>
            <a:graphicFrameLocks noGrp="1"/>
          </p:cNvGraphicFramePr>
          <p:nvPr>
            <p:ph type="tbl" sz="quarter" idx="13"/>
            <p:extLst>
              <p:ext uri="{D42A27DB-BD31-4B8C-83A1-F6EECF244321}">
                <p14:modId xmlns:p14="http://schemas.microsoft.com/office/powerpoint/2010/main" val="2605546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73797514"/>
                    </a:ext>
                  </a:extLst>
                </a:gridCol>
                <a:gridCol w="493776">
                  <a:extLst>
                    <a:ext uri="{9D8B030D-6E8A-4147-A177-3AD203B41FA5}">
                      <a16:colId xmlns:a16="http://schemas.microsoft.com/office/drawing/2014/main" val="2534133734"/>
                    </a:ext>
                  </a:extLst>
                </a:gridCol>
                <a:gridCol w="208280">
                  <a:extLst>
                    <a:ext uri="{9D8B030D-6E8A-4147-A177-3AD203B41FA5}">
                      <a16:colId xmlns:a16="http://schemas.microsoft.com/office/drawing/2014/main" val="880154381"/>
                    </a:ext>
                  </a:extLst>
                </a:gridCol>
                <a:gridCol w="246888">
                  <a:extLst>
                    <a:ext uri="{9D8B030D-6E8A-4147-A177-3AD203B41FA5}">
                      <a16:colId xmlns:a16="http://schemas.microsoft.com/office/drawing/2014/main" val="2113157479"/>
                    </a:ext>
                  </a:extLst>
                </a:gridCol>
                <a:gridCol w="493776">
                  <a:extLst>
                    <a:ext uri="{9D8B030D-6E8A-4147-A177-3AD203B41FA5}">
                      <a16:colId xmlns:a16="http://schemas.microsoft.com/office/drawing/2014/main" val="363053978"/>
                    </a:ext>
                  </a:extLst>
                </a:gridCol>
                <a:gridCol w="493776">
                  <a:extLst>
                    <a:ext uri="{9D8B030D-6E8A-4147-A177-3AD203B41FA5}">
                      <a16:colId xmlns:a16="http://schemas.microsoft.com/office/drawing/2014/main" val="2763336028"/>
                    </a:ext>
                  </a:extLst>
                </a:gridCol>
                <a:gridCol w="493776">
                  <a:extLst>
                    <a:ext uri="{9D8B030D-6E8A-4147-A177-3AD203B41FA5}">
                      <a16:colId xmlns:a16="http://schemas.microsoft.com/office/drawing/2014/main" val="3023831863"/>
                    </a:ext>
                  </a:extLst>
                </a:gridCol>
                <a:gridCol w="493776">
                  <a:extLst>
                    <a:ext uri="{9D8B030D-6E8A-4147-A177-3AD203B41FA5}">
                      <a16:colId xmlns:a16="http://schemas.microsoft.com/office/drawing/2014/main" val="4085755385"/>
                    </a:ext>
                  </a:extLst>
                </a:gridCol>
                <a:gridCol w="493776">
                  <a:extLst>
                    <a:ext uri="{9D8B030D-6E8A-4147-A177-3AD203B41FA5}">
                      <a16:colId xmlns:a16="http://schemas.microsoft.com/office/drawing/2014/main" val="415822499"/>
                    </a:ext>
                  </a:extLst>
                </a:gridCol>
                <a:gridCol w="493776">
                  <a:extLst>
                    <a:ext uri="{9D8B030D-6E8A-4147-A177-3AD203B41FA5}">
                      <a16:colId xmlns:a16="http://schemas.microsoft.com/office/drawing/2014/main" val="2246597300"/>
                    </a:ext>
                  </a:extLst>
                </a:gridCol>
                <a:gridCol w="493776">
                  <a:extLst>
                    <a:ext uri="{9D8B030D-6E8A-4147-A177-3AD203B41FA5}">
                      <a16:colId xmlns:a16="http://schemas.microsoft.com/office/drawing/2014/main" val="3265774577"/>
                    </a:ext>
                  </a:extLst>
                </a:gridCol>
                <a:gridCol w="493776">
                  <a:extLst>
                    <a:ext uri="{9D8B030D-6E8A-4147-A177-3AD203B41FA5}">
                      <a16:colId xmlns:a16="http://schemas.microsoft.com/office/drawing/2014/main" val="1866796250"/>
                    </a:ext>
                  </a:extLst>
                </a:gridCol>
                <a:gridCol w="493776">
                  <a:extLst>
                    <a:ext uri="{9D8B030D-6E8A-4147-A177-3AD203B41FA5}">
                      <a16:colId xmlns:a16="http://schemas.microsoft.com/office/drawing/2014/main" val="2848485710"/>
                    </a:ext>
                  </a:extLst>
                </a:gridCol>
                <a:gridCol w="493776">
                  <a:extLst>
                    <a:ext uri="{9D8B030D-6E8A-4147-A177-3AD203B41FA5}">
                      <a16:colId xmlns:a16="http://schemas.microsoft.com/office/drawing/2014/main" val="3090935164"/>
                    </a:ext>
                  </a:extLst>
                </a:gridCol>
                <a:gridCol w="493776">
                  <a:extLst>
                    <a:ext uri="{9D8B030D-6E8A-4147-A177-3AD203B41FA5}">
                      <a16:colId xmlns:a16="http://schemas.microsoft.com/office/drawing/2014/main" val="1370600585"/>
                    </a:ext>
                  </a:extLst>
                </a:gridCol>
                <a:gridCol w="493776">
                  <a:extLst>
                    <a:ext uri="{9D8B030D-6E8A-4147-A177-3AD203B41FA5}">
                      <a16:colId xmlns:a16="http://schemas.microsoft.com/office/drawing/2014/main" val="18006516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742650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479403098"/>
                  </a:ext>
                </a:extLst>
              </a:tr>
            </a:tbl>
          </a:graphicData>
        </a:graphic>
      </p:graphicFrame>
      <p:sp>
        <p:nvSpPr>
          <p:cNvPr id="4" name="Text Placeholder 3">
            <a:extLst>
              <a:ext uri="{FF2B5EF4-FFF2-40B4-BE49-F238E27FC236}">
                <a16:creationId xmlns:a16="http://schemas.microsoft.com/office/drawing/2014/main" id="{66B944BE-BD41-4BFF-86DB-C8BDD517032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606751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9204-1BE0-491A-A70C-C2CCE83FDFC2}"/>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6C73A3D5-6B19-43EE-8515-55FE89088003}"/>
              </a:ext>
            </a:extLst>
          </p:cNvPr>
          <p:cNvGraphicFramePr>
            <a:graphicFrameLocks noGrp="1"/>
          </p:cNvGraphicFramePr>
          <p:nvPr>
            <p:ph type="tbl" sz="quarter" idx="13"/>
            <p:extLst>
              <p:ext uri="{D42A27DB-BD31-4B8C-83A1-F6EECF244321}">
                <p14:modId xmlns:p14="http://schemas.microsoft.com/office/powerpoint/2010/main" val="1283611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87473550"/>
                    </a:ext>
                  </a:extLst>
                </a:gridCol>
                <a:gridCol w="493776">
                  <a:extLst>
                    <a:ext uri="{9D8B030D-6E8A-4147-A177-3AD203B41FA5}">
                      <a16:colId xmlns:a16="http://schemas.microsoft.com/office/drawing/2014/main" val="2782912551"/>
                    </a:ext>
                  </a:extLst>
                </a:gridCol>
                <a:gridCol w="208280">
                  <a:extLst>
                    <a:ext uri="{9D8B030D-6E8A-4147-A177-3AD203B41FA5}">
                      <a16:colId xmlns:a16="http://schemas.microsoft.com/office/drawing/2014/main" val="490305633"/>
                    </a:ext>
                  </a:extLst>
                </a:gridCol>
                <a:gridCol w="246888">
                  <a:extLst>
                    <a:ext uri="{9D8B030D-6E8A-4147-A177-3AD203B41FA5}">
                      <a16:colId xmlns:a16="http://schemas.microsoft.com/office/drawing/2014/main" val="2262541745"/>
                    </a:ext>
                  </a:extLst>
                </a:gridCol>
                <a:gridCol w="493776">
                  <a:extLst>
                    <a:ext uri="{9D8B030D-6E8A-4147-A177-3AD203B41FA5}">
                      <a16:colId xmlns:a16="http://schemas.microsoft.com/office/drawing/2014/main" val="3862869435"/>
                    </a:ext>
                  </a:extLst>
                </a:gridCol>
                <a:gridCol w="493776">
                  <a:extLst>
                    <a:ext uri="{9D8B030D-6E8A-4147-A177-3AD203B41FA5}">
                      <a16:colId xmlns:a16="http://schemas.microsoft.com/office/drawing/2014/main" val="4058597589"/>
                    </a:ext>
                  </a:extLst>
                </a:gridCol>
                <a:gridCol w="493776">
                  <a:extLst>
                    <a:ext uri="{9D8B030D-6E8A-4147-A177-3AD203B41FA5}">
                      <a16:colId xmlns:a16="http://schemas.microsoft.com/office/drawing/2014/main" val="26116975"/>
                    </a:ext>
                  </a:extLst>
                </a:gridCol>
                <a:gridCol w="493776">
                  <a:extLst>
                    <a:ext uri="{9D8B030D-6E8A-4147-A177-3AD203B41FA5}">
                      <a16:colId xmlns:a16="http://schemas.microsoft.com/office/drawing/2014/main" val="3040674999"/>
                    </a:ext>
                  </a:extLst>
                </a:gridCol>
                <a:gridCol w="493776">
                  <a:extLst>
                    <a:ext uri="{9D8B030D-6E8A-4147-A177-3AD203B41FA5}">
                      <a16:colId xmlns:a16="http://schemas.microsoft.com/office/drawing/2014/main" val="1249434945"/>
                    </a:ext>
                  </a:extLst>
                </a:gridCol>
                <a:gridCol w="493776">
                  <a:extLst>
                    <a:ext uri="{9D8B030D-6E8A-4147-A177-3AD203B41FA5}">
                      <a16:colId xmlns:a16="http://schemas.microsoft.com/office/drawing/2014/main" val="1961573845"/>
                    </a:ext>
                  </a:extLst>
                </a:gridCol>
                <a:gridCol w="493776">
                  <a:extLst>
                    <a:ext uri="{9D8B030D-6E8A-4147-A177-3AD203B41FA5}">
                      <a16:colId xmlns:a16="http://schemas.microsoft.com/office/drawing/2014/main" val="201023593"/>
                    </a:ext>
                  </a:extLst>
                </a:gridCol>
                <a:gridCol w="493776">
                  <a:extLst>
                    <a:ext uri="{9D8B030D-6E8A-4147-A177-3AD203B41FA5}">
                      <a16:colId xmlns:a16="http://schemas.microsoft.com/office/drawing/2014/main" val="57404542"/>
                    </a:ext>
                  </a:extLst>
                </a:gridCol>
                <a:gridCol w="493776">
                  <a:extLst>
                    <a:ext uri="{9D8B030D-6E8A-4147-A177-3AD203B41FA5}">
                      <a16:colId xmlns:a16="http://schemas.microsoft.com/office/drawing/2014/main" val="3593678808"/>
                    </a:ext>
                  </a:extLst>
                </a:gridCol>
                <a:gridCol w="493776">
                  <a:extLst>
                    <a:ext uri="{9D8B030D-6E8A-4147-A177-3AD203B41FA5}">
                      <a16:colId xmlns:a16="http://schemas.microsoft.com/office/drawing/2014/main" val="1820991498"/>
                    </a:ext>
                  </a:extLst>
                </a:gridCol>
                <a:gridCol w="493776">
                  <a:extLst>
                    <a:ext uri="{9D8B030D-6E8A-4147-A177-3AD203B41FA5}">
                      <a16:colId xmlns:a16="http://schemas.microsoft.com/office/drawing/2014/main" val="2613202617"/>
                    </a:ext>
                  </a:extLst>
                </a:gridCol>
                <a:gridCol w="493776">
                  <a:extLst>
                    <a:ext uri="{9D8B030D-6E8A-4147-A177-3AD203B41FA5}">
                      <a16:colId xmlns:a16="http://schemas.microsoft.com/office/drawing/2014/main" val="29479130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493591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42995704"/>
                  </a:ext>
                </a:extLst>
              </a:tr>
            </a:tbl>
          </a:graphicData>
        </a:graphic>
      </p:graphicFrame>
      <p:sp>
        <p:nvSpPr>
          <p:cNvPr id="4" name="Text Placeholder 3">
            <a:extLst>
              <a:ext uri="{FF2B5EF4-FFF2-40B4-BE49-F238E27FC236}">
                <a16:creationId xmlns:a16="http://schemas.microsoft.com/office/drawing/2014/main" id="{E4989E7F-3438-4415-9857-5EB32F393A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2565737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6760-A7AB-490E-87F0-324BC63B9FD4}"/>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D9F9289C-DF76-4663-B28D-601DF142D426}"/>
              </a:ext>
            </a:extLst>
          </p:cNvPr>
          <p:cNvGraphicFramePr>
            <a:graphicFrameLocks noGrp="1"/>
          </p:cNvGraphicFramePr>
          <p:nvPr>
            <p:ph type="tbl" sz="quarter" idx="13"/>
            <p:extLst>
              <p:ext uri="{D42A27DB-BD31-4B8C-83A1-F6EECF244321}">
                <p14:modId xmlns:p14="http://schemas.microsoft.com/office/powerpoint/2010/main" val="19034843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0865241"/>
                    </a:ext>
                  </a:extLst>
                </a:gridCol>
                <a:gridCol w="493776">
                  <a:extLst>
                    <a:ext uri="{9D8B030D-6E8A-4147-A177-3AD203B41FA5}">
                      <a16:colId xmlns:a16="http://schemas.microsoft.com/office/drawing/2014/main" val="1327724323"/>
                    </a:ext>
                  </a:extLst>
                </a:gridCol>
                <a:gridCol w="208280">
                  <a:extLst>
                    <a:ext uri="{9D8B030D-6E8A-4147-A177-3AD203B41FA5}">
                      <a16:colId xmlns:a16="http://schemas.microsoft.com/office/drawing/2014/main" val="588964462"/>
                    </a:ext>
                  </a:extLst>
                </a:gridCol>
                <a:gridCol w="246888">
                  <a:extLst>
                    <a:ext uri="{9D8B030D-6E8A-4147-A177-3AD203B41FA5}">
                      <a16:colId xmlns:a16="http://schemas.microsoft.com/office/drawing/2014/main" val="901572073"/>
                    </a:ext>
                  </a:extLst>
                </a:gridCol>
                <a:gridCol w="493776">
                  <a:extLst>
                    <a:ext uri="{9D8B030D-6E8A-4147-A177-3AD203B41FA5}">
                      <a16:colId xmlns:a16="http://schemas.microsoft.com/office/drawing/2014/main" val="449710157"/>
                    </a:ext>
                  </a:extLst>
                </a:gridCol>
                <a:gridCol w="493776">
                  <a:extLst>
                    <a:ext uri="{9D8B030D-6E8A-4147-A177-3AD203B41FA5}">
                      <a16:colId xmlns:a16="http://schemas.microsoft.com/office/drawing/2014/main" val="980514689"/>
                    </a:ext>
                  </a:extLst>
                </a:gridCol>
                <a:gridCol w="493776">
                  <a:extLst>
                    <a:ext uri="{9D8B030D-6E8A-4147-A177-3AD203B41FA5}">
                      <a16:colId xmlns:a16="http://schemas.microsoft.com/office/drawing/2014/main" val="1770324303"/>
                    </a:ext>
                  </a:extLst>
                </a:gridCol>
                <a:gridCol w="493776">
                  <a:extLst>
                    <a:ext uri="{9D8B030D-6E8A-4147-A177-3AD203B41FA5}">
                      <a16:colId xmlns:a16="http://schemas.microsoft.com/office/drawing/2014/main" val="3731716640"/>
                    </a:ext>
                  </a:extLst>
                </a:gridCol>
                <a:gridCol w="493776">
                  <a:extLst>
                    <a:ext uri="{9D8B030D-6E8A-4147-A177-3AD203B41FA5}">
                      <a16:colId xmlns:a16="http://schemas.microsoft.com/office/drawing/2014/main" val="2094123503"/>
                    </a:ext>
                  </a:extLst>
                </a:gridCol>
                <a:gridCol w="493776">
                  <a:extLst>
                    <a:ext uri="{9D8B030D-6E8A-4147-A177-3AD203B41FA5}">
                      <a16:colId xmlns:a16="http://schemas.microsoft.com/office/drawing/2014/main" val="3096821846"/>
                    </a:ext>
                  </a:extLst>
                </a:gridCol>
                <a:gridCol w="493776">
                  <a:extLst>
                    <a:ext uri="{9D8B030D-6E8A-4147-A177-3AD203B41FA5}">
                      <a16:colId xmlns:a16="http://schemas.microsoft.com/office/drawing/2014/main" val="67902339"/>
                    </a:ext>
                  </a:extLst>
                </a:gridCol>
                <a:gridCol w="493776">
                  <a:extLst>
                    <a:ext uri="{9D8B030D-6E8A-4147-A177-3AD203B41FA5}">
                      <a16:colId xmlns:a16="http://schemas.microsoft.com/office/drawing/2014/main" val="672620196"/>
                    </a:ext>
                  </a:extLst>
                </a:gridCol>
                <a:gridCol w="493776">
                  <a:extLst>
                    <a:ext uri="{9D8B030D-6E8A-4147-A177-3AD203B41FA5}">
                      <a16:colId xmlns:a16="http://schemas.microsoft.com/office/drawing/2014/main" val="880366012"/>
                    </a:ext>
                  </a:extLst>
                </a:gridCol>
                <a:gridCol w="493776">
                  <a:extLst>
                    <a:ext uri="{9D8B030D-6E8A-4147-A177-3AD203B41FA5}">
                      <a16:colId xmlns:a16="http://schemas.microsoft.com/office/drawing/2014/main" val="1983233308"/>
                    </a:ext>
                  </a:extLst>
                </a:gridCol>
                <a:gridCol w="493776">
                  <a:extLst>
                    <a:ext uri="{9D8B030D-6E8A-4147-A177-3AD203B41FA5}">
                      <a16:colId xmlns:a16="http://schemas.microsoft.com/office/drawing/2014/main" val="3389903455"/>
                    </a:ext>
                  </a:extLst>
                </a:gridCol>
                <a:gridCol w="493776">
                  <a:extLst>
                    <a:ext uri="{9D8B030D-6E8A-4147-A177-3AD203B41FA5}">
                      <a16:colId xmlns:a16="http://schemas.microsoft.com/office/drawing/2014/main" val="41395330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182532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579123236"/>
                  </a:ext>
                </a:extLst>
              </a:tr>
            </a:tbl>
          </a:graphicData>
        </a:graphic>
      </p:graphicFrame>
      <p:sp>
        <p:nvSpPr>
          <p:cNvPr id="4" name="Text Placeholder 3">
            <a:extLst>
              <a:ext uri="{FF2B5EF4-FFF2-40B4-BE49-F238E27FC236}">
                <a16:creationId xmlns:a16="http://schemas.microsoft.com/office/drawing/2014/main" id="{7C6F7E77-93D5-4479-B673-FCC528408D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6255879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655C-48F0-47CC-BAE0-F64FBE251F7D}"/>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1C3DC996-D129-418F-B09C-3959595D4C19}"/>
              </a:ext>
            </a:extLst>
          </p:cNvPr>
          <p:cNvGraphicFramePr>
            <a:graphicFrameLocks noGrp="1"/>
          </p:cNvGraphicFramePr>
          <p:nvPr>
            <p:ph type="tbl" sz="quarter" idx="13"/>
            <p:extLst>
              <p:ext uri="{D42A27DB-BD31-4B8C-83A1-F6EECF244321}">
                <p14:modId xmlns:p14="http://schemas.microsoft.com/office/powerpoint/2010/main" val="4662332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34272963"/>
                    </a:ext>
                  </a:extLst>
                </a:gridCol>
                <a:gridCol w="493776">
                  <a:extLst>
                    <a:ext uri="{9D8B030D-6E8A-4147-A177-3AD203B41FA5}">
                      <a16:colId xmlns:a16="http://schemas.microsoft.com/office/drawing/2014/main" val="3425562482"/>
                    </a:ext>
                  </a:extLst>
                </a:gridCol>
                <a:gridCol w="208280">
                  <a:extLst>
                    <a:ext uri="{9D8B030D-6E8A-4147-A177-3AD203B41FA5}">
                      <a16:colId xmlns:a16="http://schemas.microsoft.com/office/drawing/2014/main" val="1609085307"/>
                    </a:ext>
                  </a:extLst>
                </a:gridCol>
                <a:gridCol w="246888">
                  <a:extLst>
                    <a:ext uri="{9D8B030D-6E8A-4147-A177-3AD203B41FA5}">
                      <a16:colId xmlns:a16="http://schemas.microsoft.com/office/drawing/2014/main" val="2276897369"/>
                    </a:ext>
                  </a:extLst>
                </a:gridCol>
                <a:gridCol w="493776">
                  <a:extLst>
                    <a:ext uri="{9D8B030D-6E8A-4147-A177-3AD203B41FA5}">
                      <a16:colId xmlns:a16="http://schemas.microsoft.com/office/drawing/2014/main" val="364187096"/>
                    </a:ext>
                  </a:extLst>
                </a:gridCol>
                <a:gridCol w="493776">
                  <a:extLst>
                    <a:ext uri="{9D8B030D-6E8A-4147-A177-3AD203B41FA5}">
                      <a16:colId xmlns:a16="http://schemas.microsoft.com/office/drawing/2014/main" val="1739377056"/>
                    </a:ext>
                  </a:extLst>
                </a:gridCol>
                <a:gridCol w="493776">
                  <a:extLst>
                    <a:ext uri="{9D8B030D-6E8A-4147-A177-3AD203B41FA5}">
                      <a16:colId xmlns:a16="http://schemas.microsoft.com/office/drawing/2014/main" val="3877346344"/>
                    </a:ext>
                  </a:extLst>
                </a:gridCol>
                <a:gridCol w="493776">
                  <a:extLst>
                    <a:ext uri="{9D8B030D-6E8A-4147-A177-3AD203B41FA5}">
                      <a16:colId xmlns:a16="http://schemas.microsoft.com/office/drawing/2014/main" val="3477869476"/>
                    </a:ext>
                  </a:extLst>
                </a:gridCol>
                <a:gridCol w="493776">
                  <a:extLst>
                    <a:ext uri="{9D8B030D-6E8A-4147-A177-3AD203B41FA5}">
                      <a16:colId xmlns:a16="http://schemas.microsoft.com/office/drawing/2014/main" val="813718903"/>
                    </a:ext>
                  </a:extLst>
                </a:gridCol>
                <a:gridCol w="493776">
                  <a:extLst>
                    <a:ext uri="{9D8B030D-6E8A-4147-A177-3AD203B41FA5}">
                      <a16:colId xmlns:a16="http://schemas.microsoft.com/office/drawing/2014/main" val="4247189105"/>
                    </a:ext>
                  </a:extLst>
                </a:gridCol>
                <a:gridCol w="493776">
                  <a:extLst>
                    <a:ext uri="{9D8B030D-6E8A-4147-A177-3AD203B41FA5}">
                      <a16:colId xmlns:a16="http://schemas.microsoft.com/office/drawing/2014/main" val="2851726525"/>
                    </a:ext>
                  </a:extLst>
                </a:gridCol>
                <a:gridCol w="493776">
                  <a:extLst>
                    <a:ext uri="{9D8B030D-6E8A-4147-A177-3AD203B41FA5}">
                      <a16:colId xmlns:a16="http://schemas.microsoft.com/office/drawing/2014/main" val="1270787865"/>
                    </a:ext>
                  </a:extLst>
                </a:gridCol>
                <a:gridCol w="493776">
                  <a:extLst>
                    <a:ext uri="{9D8B030D-6E8A-4147-A177-3AD203B41FA5}">
                      <a16:colId xmlns:a16="http://schemas.microsoft.com/office/drawing/2014/main" val="2008341911"/>
                    </a:ext>
                  </a:extLst>
                </a:gridCol>
                <a:gridCol w="493776">
                  <a:extLst>
                    <a:ext uri="{9D8B030D-6E8A-4147-A177-3AD203B41FA5}">
                      <a16:colId xmlns:a16="http://schemas.microsoft.com/office/drawing/2014/main" val="3292634970"/>
                    </a:ext>
                  </a:extLst>
                </a:gridCol>
                <a:gridCol w="493776">
                  <a:extLst>
                    <a:ext uri="{9D8B030D-6E8A-4147-A177-3AD203B41FA5}">
                      <a16:colId xmlns:a16="http://schemas.microsoft.com/office/drawing/2014/main" val="4113167702"/>
                    </a:ext>
                  </a:extLst>
                </a:gridCol>
                <a:gridCol w="493776">
                  <a:extLst>
                    <a:ext uri="{9D8B030D-6E8A-4147-A177-3AD203B41FA5}">
                      <a16:colId xmlns:a16="http://schemas.microsoft.com/office/drawing/2014/main" val="26554795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994631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56165105"/>
                  </a:ext>
                </a:extLst>
              </a:tr>
            </a:tbl>
          </a:graphicData>
        </a:graphic>
      </p:graphicFrame>
      <p:sp>
        <p:nvSpPr>
          <p:cNvPr id="4" name="Text Placeholder 3">
            <a:extLst>
              <a:ext uri="{FF2B5EF4-FFF2-40B4-BE49-F238E27FC236}">
                <a16:creationId xmlns:a16="http://schemas.microsoft.com/office/drawing/2014/main" id="{9D02C3E1-AFF8-4979-8FA3-6D3EBEC38F9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6464352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D506-056C-4EEB-B044-8019D306C683}"/>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43C13234-C3B2-463D-A729-AA746096745E}"/>
              </a:ext>
            </a:extLst>
          </p:cNvPr>
          <p:cNvGraphicFramePr>
            <a:graphicFrameLocks noGrp="1"/>
          </p:cNvGraphicFramePr>
          <p:nvPr>
            <p:ph type="tbl" sz="quarter" idx="13"/>
            <p:extLst>
              <p:ext uri="{D42A27DB-BD31-4B8C-83A1-F6EECF244321}">
                <p14:modId xmlns:p14="http://schemas.microsoft.com/office/powerpoint/2010/main" val="26077238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20707121"/>
                    </a:ext>
                  </a:extLst>
                </a:gridCol>
                <a:gridCol w="493776">
                  <a:extLst>
                    <a:ext uri="{9D8B030D-6E8A-4147-A177-3AD203B41FA5}">
                      <a16:colId xmlns:a16="http://schemas.microsoft.com/office/drawing/2014/main" val="2132585970"/>
                    </a:ext>
                  </a:extLst>
                </a:gridCol>
                <a:gridCol w="208280">
                  <a:extLst>
                    <a:ext uri="{9D8B030D-6E8A-4147-A177-3AD203B41FA5}">
                      <a16:colId xmlns:a16="http://schemas.microsoft.com/office/drawing/2014/main" val="3959485011"/>
                    </a:ext>
                  </a:extLst>
                </a:gridCol>
                <a:gridCol w="246888">
                  <a:extLst>
                    <a:ext uri="{9D8B030D-6E8A-4147-A177-3AD203B41FA5}">
                      <a16:colId xmlns:a16="http://schemas.microsoft.com/office/drawing/2014/main" val="3103160883"/>
                    </a:ext>
                  </a:extLst>
                </a:gridCol>
                <a:gridCol w="493776">
                  <a:extLst>
                    <a:ext uri="{9D8B030D-6E8A-4147-A177-3AD203B41FA5}">
                      <a16:colId xmlns:a16="http://schemas.microsoft.com/office/drawing/2014/main" val="1259077354"/>
                    </a:ext>
                  </a:extLst>
                </a:gridCol>
                <a:gridCol w="493776">
                  <a:extLst>
                    <a:ext uri="{9D8B030D-6E8A-4147-A177-3AD203B41FA5}">
                      <a16:colId xmlns:a16="http://schemas.microsoft.com/office/drawing/2014/main" val="3713689253"/>
                    </a:ext>
                  </a:extLst>
                </a:gridCol>
                <a:gridCol w="493776">
                  <a:extLst>
                    <a:ext uri="{9D8B030D-6E8A-4147-A177-3AD203B41FA5}">
                      <a16:colId xmlns:a16="http://schemas.microsoft.com/office/drawing/2014/main" val="896591421"/>
                    </a:ext>
                  </a:extLst>
                </a:gridCol>
                <a:gridCol w="493776">
                  <a:extLst>
                    <a:ext uri="{9D8B030D-6E8A-4147-A177-3AD203B41FA5}">
                      <a16:colId xmlns:a16="http://schemas.microsoft.com/office/drawing/2014/main" val="381257357"/>
                    </a:ext>
                  </a:extLst>
                </a:gridCol>
                <a:gridCol w="493776">
                  <a:extLst>
                    <a:ext uri="{9D8B030D-6E8A-4147-A177-3AD203B41FA5}">
                      <a16:colId xmlns:a16="http://schemas.microsoft.com/office/drawing/2014/main" val="498394481"/>
                    </a:ext>
                  </a:extLst>
                </a:gridCol>
                <a:gridCol w="493776">
                  <a:extLst>
                    <a:ext uri="{9D8B030D-6E8A-4147-A177-3AD203B41FA5}">
                      <a16:colId xmlns:a16="http://schemas.microsoft.com/office/drawing/2014/main" val="1869664535"/>
                    </a:ext>
                  </a:extLst>
                </a:gridCol>
                <a:gridCol w="493776">
                  <a:extLst>
                    <a:ext uri="{9D8B030D-6E8A-4147-A177-3AD203B41FA5}">
                      <a16:colId xmlns:a16="http://schemas.microsoft.com/office/drawing/2014/main" val="940586754"/>
                    </a:ext>
                  </a:extLst>
                </a:gridCol>
                <a:gridCol w="493776">
                  <a:extLst>
                    <a:ext uri="{9D8B030D-6E8A-4147-A177-3AD203B41FA5}">
                      <a16:colId xmlns:a16="http://schemas.microsoft.com/office/drawing/2014/main" val="846868711"/>
                    </a:ext>
                  </a:extLst>
                </a:gridCol>
                <a:gridCol w="493776">
                  <a:extLst>
                    <a:ext uri="{9D8B030D-6E8A-4147-A177-3AD203B41FA5}">
                      <a16:colId xmlns:a16="http://schemas.microsoft.com/office/drawing/2014/main" val="673978256"/>
                    </a:ext>
                  </a:extLst>
                </a:gridCol>
                <a:gridCol w="493776">
                  <a:extLst>
                    <a:ext uri="{9D8B030D-6E8A-4147-A177-3AD203B41FA5}">
                      <a16:colId xmlns:a16="http://schemas.microsoft.com/office/drawing/2014/main" val="367179635"/>
                    </a:ext>
                  </a:extLst>
                </a:gridCol>
                <a:gridCol w="493776">
                  <a:extLst>
                    <a:ext uri="{9D8B030D-6E8A-4147-A177-3AD203B41FA5}">
                      <a16:colId xmlns:a16="http://schemas.microsoft.com/office/drawing/2014/main" val="818697077"/>
                    </a:ext>
                  </a:extLst>
                </a:gridCol>
                <a:gridCol w="493776">
                  <a:extLst>
                    <a:ext uri="{9D8B030D-6E8A-4147-A177-3AD203B41FA5}">
                      <a16:colId xmlns:a16="http://schemas.microsoft.com/office/drawing/2014/main" val="35458639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849978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75873547"/>
                  </a:ext>
                </a:extLst>
              </a:tr>
            </a:tbl>
          </a:graphicData>
        </a:graphic>
      </p:graphicFrame>
      <p:sp>
        <p:nvSpPr>
          <p:cNvPr id="4" name="Text Placeholder 3">
            <a:extLst>
              <a:ext uri="{FF2B5EF4-FFF2-40B4-BE49-F238E27FC236}">
                <a16:creationId xmlns:a16="http://schemas.microsoft.com/office/drawing/2014/main" id="{CD371D12-F745-4BF3-98A2-2C273465C61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9053288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6144E-0400-4A72-8459-6C31804B57C1}"/>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0D00C71F-7062-4ED4-B348-0C339AFB4DB4}"/>
              </a:ext>
            </a:extLst>
          </p:cNvPr>
          <p:cNvGraphicFramePr>
            <a:graphicFrameLocks noGrp="1"/>
          </p:cNvGraphicFramePr>
          <p:nvPr>
            <p:ph type="tbl" sz="quarter" idx="13"/>
            <p:extLst>
              <p:ext uri="{D42A27DB-BD31-4B8C-83A1-F6EECF244321}">
                <p14:modId xmlns:p14="http://schemas.microsoft.com/office/powerpoint/2010/main" val="12965382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33858283"/>
                    </a:ext>
                  </a:extLst>
                </a:gridCol>
                <a:gridCol w="493776">
                  <a:extLst>
                    <a:ext uri="{9D8B030D-6E8A-4147-A177-3AD203B41FA5}">
                      <a16:colId xmlns:a16="http://schemas.microsoft.com/office/drawing/2014/main" val="550800664"/>
                    </a:ext>
                  </a:extLst>
                </a:gridCol>
                <a:gridCol w="208280">
                  <a:extLst>
                    <a:ext uri="{9D8B030D-6E8A-4147-A177-3AD203B41FA5}">
                      <a16:colId xmlns:a16="http://schemas.microsoft.com/office/drawing/2014/main" val="3992169957"/>
                    </a:ext>
                  </a:extLst>
                </a:gridCol>
                <a:gridCol w="246888">
                  <a:extLst>
                    <a:ext uri="{9D8B030D-6E8A-4147-A177-3AD203B41FA5}">
                      <a16:colId xmlns:a16="http://schemas.microsoft.com/office/drawing/2014/main" val="426306526"/>
                    </a:ext>
                  </a:extLst>
                </a:gridCol>
                <a:gridCol w="493776">
                  <a:extLst>
                    <a:ext uri="{9D8B030D-6E8A-4147-A177-3AD203B41FA5}">
                      <a16:colId xmlns:a16="http://schemas.microsoft.com/office/drawing/2014/main" val="1800419624"/>
                    </a:ext>
                  </a:extLst>
                </a:gridCol>
                <a:gridCol w="493776">
                  <a:extLst>
                    <a:ext uri="{9D8B030D-6E8A-4147-A177-3AD203B41FA5}">
                      <a16:colId xmlns:a16="http://schemas.microsoft.com/office/drawing/2014/main" val="3217047081"/>
                    </a:ext>
                  </a:extLst>
                </a:gridCol>
                <a:gridCol w="493776">
                  <a:extLst>
                    <a:ext uri="{9D8B030D-6E8A-4147-A177-3AD203B41FA5}">
                      <a16:colId xmlns:a16="http://schemas.microsoft.com/office/drawing/2014/main" val="1922988430"/>
                    </a:ext>
                  </a:extLst>
                </a:gridCol>
                <a:gridCol w="493776">
                  <a:extLst>
                    <a:ext uri="{9D8B030D-6E8A-4147-A177-3AD203B41FA5}">
                      <a16:colId xmlns:a16="http://schemas.microsoft.com/office/drawing/2014/main" val="3062503247"/>
                    </a:ext>
                  </a:extLst>
                </a:gridCol>
                <a:gridCol w="493776">
                  <a:extLst>
                    <a:ext uri="{9D8B030D-6E8A-4147-A177-3AD203B41FA5}">
                      <a16:colId xmlns:a16="http://schemas.microsoft.com/office/drawing/2014/main" val="4182082304"/>
                    </a:ext>
                  </a:extLst>
                </a:gridCol>
                <a:gridCol w="493776">
                  <a:extLst>
                    <a:ext uri="{9D8B030D-6E8A-4147-A177-3AD203B41FA5}">
                      <a16:colId xmlns:a16="http://schemas.microsoft.com/office/drawing/2014/main" val="867566042"/>
                    </a:ext>
                  </a:extLst>
                </a:gridCol>
                <a:gridCol w="493776">
                  <a:extLst>
                    <a:ext uri="{9D8B030D-6E8A-4147-A177-3AD203B41FA5}">
                      <a16:colId xmlns:a16="http://schemas.microsoft.com/office/drawing/2014/main" val="3443977241"/>
                    </a:ext>
                  </a:extLst>
                </a:gridCol>
                <a:gridCol w="493776">
                  <a:extLst>
                    <a:ext uri="{9D8B030D-6E8A-4147-A177-3AD203B41FA5}">
                      <a16:colId xmlns:a16="http://schemas.microsoft.com/office/drawing/2014/main" val="3923686736"/>
                    </a:ext>
                  </a:extLst>
                </a:gridCol>
                <a:gridCol w="493776">
                  <a:extLst>
                    <a:ext uri="{9D8B030D-6E8A-4147-A177-3AD203B41FA5}">
                      <a16:colId xmlns:a16="http://schemas.microsoft.com/office/drawing/2014/main" val="1233673246"/>
                    </a:ext>
                  </a:extLst>
                </a:gridCol>
                <a:gridCol w="493776">
                  <a:extLst>
                    <a:ext uri="{9D8B030D-6E8A-4147-A177-3AD203B41FA5}">
                      <a16:colId xmlns:a16="http://schemas.microsoft.com/office/drawing/2014/main" val="1081585068"/>
                    </a:ext>
                  </a:extLst>
                </a:gridCol>
                <a:gridCol w="493776">
                  <a:extLst>
                    <a:ext uri="{9D8B030D-6E8A-4147-A177-3AD203B41FA5}">
                      <a16:colId xmlns:a16="http://schemas.microsoft.com/office/drawing/2014/main" val="3951286924"/>
                    </a:ext>
                  </a:extLst>
                </a:gridCol>
                <a:gridCol w="493776">
                  <a:extLst>
                    <a:ext uri="{9D8B030D-6E8A-4147-A177-3AD203B41FA5}">
                      <a16:colId xmlns:a16="http://schemas.microsoft.com/office/drawing/2014/main" val="22947674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343783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56596219"/>
                  </a:ext>
                </a:extLst>
              </a:tr>
            </a:tbl>
          </a:graphicData>
        </a:graphic>
      </p:graphicFrame>
      <p:sp>
        <p:nvSpPr>
          <p:cNvPr id="4" name="Text Placeholder 3">
            <a:extLst>
              <a:ext uri="{FF2B5EF4-FFF2-40B4-BE49-F238E27FC236}">
                <a16:creationId xmlns:a16="http://schemas.microsoft.com/office/drawing/2014/main" id="{38516A53-AB8B-4AFA-8FFC-98B8FD1252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4495267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6845-9923-47F0-91EF-CF9B025C4EB1}"/>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2E6563E0-43BD-4DB7-AEE6-E9245022DD41}"/>
              </a:ext>
            </a:extLst>
          </p:cNvPr>
          <p:cNvGraphicFramePr>
            <a:graphicFrameLocks noGrp="1"/>
          </p:cNvGraphicFramePr>
          <p:nvPr>
            <p:ph type="tbl" sz="quarter" idx="13"/>
            <p:extLst>
              <p:ext uri="{D42A27DB-BD31-4B8C-83A1-F6EECF244321}">
                <p14:modId xmlns:p14="http://schemas.microsoft.com/office/powerpoint/2010/main" val="20029591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286870"/>
                    </a:ext>
                  </a:extLst>
                </a:gridCol>
                <a:gridCol w="493776">
                  <a:extLst>
                    <a:ext uri="{9D8B030D-6E8A-4147-A177-3AD203B41FA5}">
                      <a16:colId xmlns:a16="http://schemas.microsoft.com/office/drawing/2014/main" val="1141127794"/>
                    </a:ext>
                  </a:extLst>
                </a:gridCol>
                <a:gridCol w="208280">
                  <a:extLst>
                    <a:ext uri="{9D8B030D-6E8A-4147-A177-3AD203B41FA5}">
                      <a16:colId xmlns:a16="http://schemas.microsoft.com/office/drawing/2014/main" val="1378414851"/>
                    </a:ext>
                  </a:extLst>
                </a:gridCol>
                <a:gridCol w="246888">
                  <a:extLst>
                    <a:ext uri="{9D8B030D-6E8A-4147-A177-3AD203B41FA5}">
                      <a16:colId xmlns:a16="http://schemas.microsoft.com/office/drawing/2014/main" val="3449441635"/>
                    </a:ext>
                  </a:extLst>
                </a:gridCol>
                <a:gridCol w="493776">
                  <a:extLst>
                    <a:ext uri="{9D8B030D-6E8A-4147-A177-3AD203B41FA5}">
                      <a16:colId xmlns:a16="http://schemas.microsoft.com/office/drawing/2014/main" val="151333662"/>
                    </a:ext>
                  </a:extLst>
                </a:gridCol>
                <a:gridCol w="493776">
                  <a:extLst>
                    <a:ext uri="{9D8B030D-6E8A-4147-A177-3AD203B41FA5}">
                      <a16:colId xmlns:a16="http://schemas.microsoft.com/office/drawing/2014/main" val="2100654762"/>
                    </a:ext>
                  </a:extLst>
                </a:gridCol>
                <a:gridCol w="493776">
                  <a:extLst>
                    <a:ext uri="{9D8B030D-6E8A-4147-A177-3AD203B41FA5}">
                      <a16:colId xmlns:a16="http://schemas.microsoft.com/office/drawing/2014/main" val="394559934"/>
                    </a:ext>
                  </a:extLst>
                </a:gridCol>
                <a:gridCol w="493776">
                  <a:extLst>
                    <a:ext uri="{9D8B030D-6E8A-4147-A177-3AD203B41FA5}">
                      <a16:colId xmlns:a16="http://schemas.microsoft.com/office/drawing/2014/main" val="919412947"/>
                    </a:ext>
                  </a:extLst>
                </a:gridCol>
                <a:gridCol w="493776">
                  <a:extLst>
                    <a:ext uri="{9D8B030D-6E8A-4147-A177-3AD203B41FA5}">
                      <a16:colId xmlns:a16="http://schemas.microsoft.com/office/drawing/2014/main" val="1864668625"/>
                    </a:ext>
                  </a:extLst>
                </a:gridCol>
                <a:gridCol w="493776">
                  <a:extLst>
                    <a:ext uri="{9D8B030D-6E8A-4147-A177-3AD203B41FA5}">
                      <a16:colId xmlns:a16="http://schemas.microsoft.com/office/drawing/2014/main" val="2489640291"/>
                    </a:ext>
                  </a:extLst>
                </a:gridCol>
                <a:gridCol w="493776">
                  <a:extLst>
                    <a:ext uri="{9D8B030D-6E8A-4147-A177-3AD203B41FA5}">
                      <a16:colId xmlns:a16="http://schemas.microsoft.com/office/drawing/2014/main" val="3951466988"/>
                    </a:ext>
                  </a:extLst>
                </a:gridCol>
                <a:gridCol w="493776">
                  <a:extLst>
                    <a:ext uri="{9D8B030D-6E8A-4147-A177-3AD203B41FA5}">
                      <a16:colId xmlns:a16="http://schemas.microsoft.com/office/drawing/2014/main" val="3532634115"/>
                    </a:ext>
                  </a:extLst>
                </a:gridCol>
                <a:gridCol w="493776">
                  <a:extLst>
                    <a:ext uri="{9D8B030D-6E8A-4147-A177-3AD203B41FA5}">
                      <a16:colId xmlns:a16="http://schemas.microsoft.com/office/drawing/2014/main" val="202391572"/>
                    </a:ext>
                  </a:extLst>
                </a:gridCol>
                <a:gridCol w="493776">
                  <a:extLst>
                    <a:ext uri="{9D8B030D-6E8A-4147-A177-3AD203B41FA5}">
                      <a16:colId xmlns:a16="http://schemas.microsoft.com/office/drawing/2014/main" val="1173889553"/>
                    </a:ext>
                  </a:extLst>
                </a:gridCol>
                <a:gridCol w="493776">
                  <a:extLst>
                    <a:ext uri="{9D8B030D-6E8A-4147-A177-3AD203B41FA5}">
                      <a16:colId xmlns:a16="http://schemas.microsoft.com/office/drawing/2014/main" val="1991021495"/>
                    </a:ext>
                  </a:extLst>
                </a:gridCol>
                <a:gridCol w="493776">
                  <a:extLst>
                    <a:ext uri="{9D8B030D-6E8A-4147-A177-3AD203B41FA5}">
                      <a16:colId xmlns:a16="http://schemas.microsoft.com/office/drawing/2014/main" val="38342144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135931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64657716"/>
                  </a:ext>
                </a:extLst>
              </a:tr>
            </a:tbl>
          </a:graphicData>
        </a:graphic>
      </p:graphicFrame>
      <p:sp>
        <p:nvSpPr>
          <p:cNvPr id="4" name="Text Placeholder 3">
            <a:extLst>
              <a:ext uri="{FF2B5EF4-FFF2-40B4-BE49-F238E27FC236}">
                <a16:creationId xmlns:a16="http://schemas.microsoft.com/office/drawing/2014/main" id="{FCCF03B6-AB64-4D2C-AA49-29748F3E75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0521775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4E21C-52AA-4933-9B7E-476CE548220D}"/>
              </a:ext>
            </a:extLst>
          </p:cNvPr>
          <p:cNvSpPr>
            <a:spLocks noGrp="1"/>
          </p:cNvSpPr>
          <p:nvPr>
            <p:ph type="title"/>
          </p:nvPr>
        </p:nvSpPr>
        <p:spPr/>
        <p:txBody>
          <a:bodyPr/>
          <a:lstStyle/>
          <a:p>
            <a:r>
              <a:rPr lang="en-US"/>
              <a:t>Facebook Key Metrics by Month | Emaar Misr</a:t>
            </a:r>
          </a:p>
        </p:txBody>
      </p:sp>
      <p:graphicFrame>
        <p:nvGraphicFramePr>
          <p:cNvPr id="5" name="Table Placeholder 4">
            <a:extLst>
              <a:ext uri="{FF2B5EF4-FFF2-40B4-BE49-F238E27FC236}">
                <a16:creationId xmlns:a16="http://schemas.microsoft.com/office/drawing/2014/main" id="{A6C22CB9-E665-499A-9DC0-3425D0B64237}"/>
              </a:ext>
            </a:extLst>
          </p:cNvPr>
          <p:cNvGraphicFramePr>
            <a:graphicFrameLocks noGrp="1"/>
          </p:cNvGraphicFramePr>
          <p:nvPr>
            <p:ph type="tbl" sz="quarter" idx="13"/>
            <p:extLst>
              <p:ext uri="{D42A27DB-BD31-4B8C-83A1-F6EECF244321}">
                <p14:modId xmlns:p14="http://schemas.microsoft.com/office/powerpoint/2010/main" val="13160859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28093857"/>
                    </a:ext>
                  </a:extLst>
                </a:gridCol>
                <a:gridCol w="1399032">
                  <a:extLst>
                    <a:ext uri="{9D8B030D-6E8A-4147-A177-3AD203B41FA5}">
                      <a16:colId xmlns:a16="http://schemas.microsoft.com/office/drawing/2014/main" val="3970891867"/>
                    </a:ext>
                  </a:extLst>
                </a:gridCol>
                <a:gridCol w="822960">
                  <a:extLst>
                    <a:ext uri="{9D8B030D-6E8A-4147-A177-3AD203B41FA5}">
                      <a16:colId xmlns:a16="http://schemas.microsoft.com/office/drawing/2014/main" val="1699020739"/>
                    </a:ext>
                  </a:extLst>
                </a:gridCol>
                <a:gridCol w="822960">
                  <a:extLst>
                    <a:ext uri="{9D8B030D-6E8A-4147-A177-3AD203B41FA5}">
                      <a16:colId xmlns:a16="http://schemas.microsoft.com/office/drawing/2014/main" val="842780264"/>
                    </a:ext>
                  </a:extLst>
                </a:gridCol>
                <a:gridCol w="822960">
                  <a:extLst>
                    <a:ext uri="{9D8B030D-6E8A-4147-A177-3AD203B41FA5}">
                      <a16:colId xmlns:a16="http://schemas.microsoft.com/office/drawing/2014/main" val="3640572420"/>
                    </a:ext>
                  </a:extLst>
                </a:gridCol>
                <a:gridCol w="822960">
                  <a:extLst>
                    <a:ext uri="{9D8B030D-6E8A-4147-A177-3AD203B41FA5}">
                      <a16:colId xmlns:a16="http://schemas.microsoft.com/office/drawing/2014/main" val="987401303"/>
                    </a:ext>
                  </a:extLst>
                </a:gridCol>
                <a:gridCol w="822960">
                  <a:extLst>
                    <a:ext uri="{9D8B030D-6E8A-4147-A177-3AD203B41FA5}">
                      <a16:colId xmlns:a16="http://schemas.microsoft.com/office/drawing/2014/main" val="2475314312"/>
                    </a:ext>
                  </a:extLst>
                </a:gridCol>
                <a:gridCol w="822960">
                  <a:extLst>
                    <a:ext uri="{9D8B030D-6E8A-4147-A177-3AD203B41FA5}">
                      <a16:colId xmlns:a16="http://schemas.microsoft.com/office/drawing/2014/main" val="941758940"/>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1954235033"/>
                  </a:ext>
                </a:extLst>
              </a:tr>
              <a:tr h="370840">
                <a:tc>
                  <a:txBody>
                    <a:bodyPr/>
                    <a:lstStyle/>
                    <a:p>
                      <a:r>
                        <a:rPr lang="en-US" sz="1000"/>
                        <a:t>Emaar Misr</a:t>
                      </a:r>
                    </a:p>
                  </a:txBody>
                  <a:tcPr/>
                </a:tc>
                <a:tc>
                  <a:txBody>
                    <a:bodyPr/>
                    <a:lstStyle/>
                    <a:p>
                      <a:r>
                        <a:rPr lang="en-US" sz="1000"/>
                        <a:t>2021 - 10</a:t>
                      </a:r>
                    </a:p>
                  </a:txBody>
                  <a:tcPr/>
                </a:tc>
                <a:tc>
                  <a:txBody>
                    <a:bodyPr/>
                    <a:lstStyle/>
                    <a:p>
                      <a:r>
                        <a:rPr lang="en-US" sz="1000"/>
                        <a:t>4.8 %</a:t>
                      </a:r>
                    </a:p>
                  </a:txBody>
                  <a:tcPr/>
                </a:tc>
                <a:tc>
                  <a:txBody>
                    <a:bodyPr/>
                    <a:lstStyle/>
                    <a:p>
                      <a:r>
                        <a:rPr lang="en-US" sz="1000"/>
                        <a:t>1338747</a:t>
                      </a:r>
                    </a:p>
                  </a:txBody>
                  <a:tcPr/>
                </a:tc>
                <a:tc>
                  <a:txBody>
                    <a:bodyPr/>
                    <a:lstStyle/>
                    <a:p>
                      <a:r>
                        <a:rPr lang="en-US" sz="1000"/>
                        <a:t>3.0 %</a:t>
                      </a:r>
                    </a:p>
                  </a:txBody>
                  <a:tcPr/>
                </a:tc>
                <a:tc>
                  <a:txBody>
                    <a:bodyPr/>
                    <a:lstStyle/>
                    <a:p>
                      <a:r>
                        <a:rPr lang="en-US" sz="1000"/>
                        <a:t>274426</a:t>
                      </a:r>
                    </a:p>
                  </a:txBody>
                  <a:tcPr/>
                </a:tc>
                <a:tc>
                  <a:txBody>
                    <a:bodyPr/>
                    <a:lstStyle/>
                    <a:p>
                      <a:r>
                        <a:rPr lang="en-US" sz="1000"/>
                        <a:t>281057</a:t>
                      </a:r>
                    </a:p>
                  </a:txBody>
                  <a:tcPr/>
                </a:tc>
                <a:tc>
                  <a:txBody>
                    <a:bodyPr/>
                    <a:lstStyle/>
                    <a:p>
                      <a:r>
                        <a:rPr lang="en-US" sz="1000"/>
                        <a:t>20.9747 %</a:t>
                      </a:r>
                    </a:p>
                  </a:txBody>
                  <a:tcPr/>
                </a:tc>
                <a:extLst>
                  <a:ext uri="{0D108BD9-81ED-4DB2-BD59-A6C34878D82A}">
                    <a16:rowId xmlns:a16="http://schemas.microsoft.com/office/drawing/2014/main" val="2883572939"/>
                  </a:ext>
                </a:extLst>
              </a:tr>
            </a:tbl>
          </a:graphicData>
        </a:graphic>
      </p:graphicFrame>
      <p:sp>
        <p:nvSpPr>
          <p:cNvPr id="4" name="Text Placeholder 3">
            <a:extLst>
              <a:ext uri="{FF2B5EF4-FFF2-40B4-BE49-F238E27FC236}">
                <a16:creationId xmlns:a16="http://schemas.microsoft.com/office/drawing/2014/main" id="{1FFE8514-5E16-4EED-A7E3-266E9F662ED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1936983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1A05-B6A8-4CD9-85A1-3B10E0ED23A4}"/>
              </a:ext>
            </a:extLst>
          </p:cNvPr>
          <p:cNvSpPr>
            <a:spLocks noGrp="1"/>
          </p:cNvSpPr>
          <p:nvPr>
            <p:ph type="title"/>
          </p:nvPr>
        </p:nvSpPr>
        <p:spPr/>
        <p:txBody>
          <a:bodyPr/>
          <a:lstStyle/>
          <a:p>
            <a:r>
              <a:rPr lang="en-US"/>
              <a:t>Facebook Published Posts Table | Emaar Misr - 1 of 19</a:t>
            </a:r>
          </a:p>
        </p:txBody>
      </p:sp>
      <p:graphicFrame>
        <p:nvGraphicFramePr>
          <p:cNvPr id="5" name="Table Placeholder 4">
            <a:extLst>
              <a:ext uri="{FF2B5EF4-FFF2-40B4-BE49-F238E27FC236}">
                <a16:creationId xmlns:a16="http://schemas.microsoft.com/office/drawing/2014/main" id="{75863A42-3266-45AF-9563-54D38914F339}"/>
              </a:ext>
            </a:extLst>
          </p:cNvPr>
          <p:cNvGraphicFramePr>
            <a:graphicFrameLocks noGrp="1"/>
          </p:cNvGraphicFramePr>
          <p:nvPr>
            <p:ph type="tbl" sz="quarter" idx="13"/>
            <p:extLst>
              <p:ext uri="{D42A27DB-BD31-4B8C-83A1-F6EECF244321}">
                <p14:modId xmlns:p14="http://schemas.microsoft.com/office/powerpoint/2010/main" val="31523182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6004734"/>
                    </a:ext>
                  </a:extLst>
                </a:gridCol>
                <a:gridCol w="1892808">
                  <a:extLst>
                    <a:ext uri="{9D8B030D-6E8A-4147-A177-3AD203B41FA5}">
                      <a16:colId xmlns:a16="http://schemas.microsoft.com/office/drawing/2014/main" val="127530415"/>
                    </a:ext>
                  </a:extLst>
                </a:gridCol>
                <a:gridCol w="493776">
                  <a:extLst>
                    <a:ext uri="{9D8B030D-6E8A-4147-A177-3AD203B41FA5}">
                      <a16:colId xmlns:a16="http://schemas.microsoft.com/office/drawing/2014/main" val="1574990839"/>
                    </a:ext>
                  </a:extLst>
                </a:gridCol>
                <a:gridCol w="493776">
                  <a:extLst>
                    <a:ext uri="{9D8B030D-6E8A-4147-A177-3AD203B41FA5}">
                      <a16:colId xmlns:a16="http://schemas.microsoft.com/office/drawing/2014/main" val="81082434"/>
                    </a:ext>
                  </a:extLst>
                </a:gridCol>
                <a:gridCol w="493776">
                  <a:extLst>
                    <a:ext uri="{9D8B030D-6E8A-4147-A177-3AD203B41FA5}">
                      <a16:colId xmlns:a16="http://schemas.microsoft.com/office/drawing/2014/main" val="1916107853"/>
                    </a:ext>
                  </a:extLst>
                </a:gridCol>
                <a:gridCol w="493776">
                  <a:extLst>
                    <a:ext uri="{9D8B030D-6E8A-4147-A177-3AD203B41FA5}">
                      <a16:colId xmlns:a16="http://schemas.microsoft.com/office/drawing/2014/main" val="3318143528"/>
                    </a:ext>
                  </a:extLst>
                </a:gridCol>
                <a:gridCol w="493776">
                  <a:extLst>
                    <a:ext uri="{9D8B030D-6E8A-4147-A177-3AD203B41FA5}">
                      <a16:colId xmlns:a16="http://schemas.microsoft.com/office/drawing/2014/main" val="1053005362"/>
                    </a:ext>
                  </a:extLst>
                </a:gridCol>
                <a:gridCol w="493776">
                  <a:extLst>
                    <a:ext uri="{9D8B030D-6E8A-4147-A177-3AD203B41FA5}">
                      <a16:colId xmlns:a16="http://schemas.microsoft.com/office/drawing/2014/main" val="719053039"/>
                    </a:ext>
                  </a:extLst>
                </a:gridCol>
                <a:gridCol w="493776">
                  <a:extLst>
                    <a:ext uri="{9D8B030D-6E8A-4147-A177-3AD203B41FA5}">
                      <a16:colId xmlns:a16="http://schemas.microsoft.com/office/drawing/2014/main" val="27541569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33117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https://quintly-image-storage.s3.amazonaws.com/7dc8c1cf7b73732a84a87cad4fcfbda7/4d75e3bfb2a7c0009ab6367092cbb6cd.jpg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22249782"/>
                  </a:ext>
                </a:extLst>
              </a:tr>
            </a:tbl>
          </a:graphicData>
        </a:graphic>
      </p:graphicFrame>
      <p:sp>
        <p:nvSpPr>
          <p:cNvPr id="4" name="Text Placeholder 3">
            <a:extLst>
              <a:ext uri="{FF2B5EF4-FFF2-40B4-BE49-F238E27FC236}">
                <a16:creationId xmlns:a16="http://schemas.microsoft.com/office/drawing/2014/main" id="{ECD01BF0-1FDF-4A7F-ADB9-92571FD24D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694757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A1F9-7D81-4BB3-94F0-1B2023C7098F}"/>
              </a:ext>
            </a:extLst>
          </p:cNvPr>
          <p:cNvSpPr>
            <a:spLocks noGrp="1"/>
          </p:cNvSpPr>
          <p:nvPr>
            <p:ph type="title"/>
          </p:nvPr>
        </p:nvSpPr>
        <p:spPr/>
        <p:txBody>
          <a:bodyPr/>
          <a:lstStyle/>
          <a:p>
            <a:r>
              <a:rPr lang="en-US"/>
              <a:t>Facebook Published Posts Table | Emaar Misr - 2 of 19</a:t>
            </a:r>
          </a:p>
        </p:txBody>
      </p:sp>
      <p:graphicFrame>
        <p:nvGraphicFramePr>
          <p:cNvPr id="5" name="Table Placeholder 4">
            <a:extLst>
              <a:ext uri="{FF2B5EF4-FFF2-40B4-BE49-F238E27FC236}">
                <a16:creationId xmlns:a16="http://schemas.microsoft.com/office/drawing/2014/main" id="{7821E779-89D5-4EFE-A80D-0EEC582CA305}"/>
              </a:ext>
            </a:extLst>
          </p:cNvPr>
          <p:cNvGraphicFramePr>
            <a:graphicFrameLocks noGrp="1"/>
          </p:cNvGraphicFramePr>
          <p:nvPr>
            <p:ph type="tbl" sz="quarter" idx="13"/>
            <p:extLst>
              <p:ext uri="{D42A27DB-BD31-4B8C-83A1-F6EECF244321}">
                <p14:modId xmlns:p14="http://schemas.microsoft.com/office/powerpoint/2010/main" val="11026175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1650968"/>
                    </a:ext>
                  </a:extLst>
                </a:gridCol>
                <a:gridCol w="1892808">
                  <a:extLst>
                    <a:ext uri="{9D8B030D-6E8A-4147-A177-3AD203B41FA5}">
                      <a16:colId xmlns:a16="http://schemas.microsoft.com/office/drawing/2014/main" val="3566422545"/>
                    </a:ext>
                  </a:extLst>
                </a:gridCol>
                <a:gridCol w="493776">
                  <a:extLst>
                    <a:ext uri="{9D8B030D-6E8A-4147-A177-3AD203B41FA5}">
                      <a16:colId xmlns:a16="http://schemas.microsoft.com/office/drawing/2014/main" val="2638974081"/>
                    </a:ext>
                  </a:extLst>
                </a:gridCol>
                <a:gridCol w="493776">
                  <a:extLst>
                    <a:ext uri="{9D8B030D-6E8A-4147-A177-3AD203B41FA5}">
                      <a16:colId xmlns:a16="http://schemas.microsoft.com/office/drawing/2014/main" val="3225507253"/>
                    </a:ext>
                  </a:extLst>
                </a:gridCol>
                <a:gridCol w="493776">
                  <a:extLst>
                    <a:ext uri="{9D8B030D-6E8A-4147-A177-3AD203B41FA5}">
                      <a16:colId xmlns:a16="http://schemas.microsoft.com/office/drawing/2014/main" val="392119200"/>
                    </a:ext>
                  </a:extLst>
                </a:gridCol>
                <a:gridCol w="493776">
                  <a:extLst>
                    <a:ext uri="{9D8B030D-6E8A-4147-A177-3AD203B41FA5}">
                      <a16:colId xmlns:a16="http://schemas.microsoft.com/office/drawing/2014/main" val="2845404716"/>
                    </a:ext>
                  </a:extLst>
                </a:gridCol>
                <a:gridCol w="493776">
                  <a:extLst>
                    <a:ext uri="{9D8B030D-6E8A-4147-A177-3AD203B41FA5}">
                      <a16:colId xmlns:a16="http://schemas.microsoft.com/office/drawing/2014/main" val="4268360138"/>
                    </a:ext>
                  </a:extLst>
                </a:gridCol>
                <a:gridCol w="493776">
                  <a:extLst>
                    <a:ext uri="{9D8B030D-6E8A-4147-A177-3AD203B41FA5}">
                      <a16:colId xmlns:a16="http://schemas.microsoft.com/office/drawing/2014/main" val="1352596853"/>
                    </a:ext>
                  </a:extLst>
                </a:gridCol>
                <a:gridCol w="493776">
                  <a:extLst>
                    <a:ext uri="{9D8B030D-6E8A-4147-A177-3AD203B41FA5}">
                      <a16:colId xmlns:a16="http://schemas.microsoft.com/office/drawing/2014/main" val="9385799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01525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https://quintly-image-storage.s3.amazonaws.com/7dc8c1cf7b73732a84a87cad4fcfbda7/19eb5b8cfa56b6faf474268d3c2eb551.jpg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23188275"/>
                  </a:ext>
                </a:extLst>
              </a:tr>
            </a:tbl>
          </a:graphicData>
        </a:graphic>
      </p:graphicFrame>
      <p:sp>
        <p:nvSpPr>
          <p:cNvPr id="4" name="Text Placeholder 3">
            <a:extLst>
              <a:ext uri="{FF2B5EF4-FFF2-40B4-BE49-F238E27FC236}">
                <a16:creationId xmlns:a16="http://schemas.microsoft.com/office/drawing/2014/main" id="{6B164A97-ECEC-4DDA-9B2C-EB99F802D46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7251453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36DF-49F3-480C-A615-C4A6A81EE2A2}"/>
              </a:ext>
            </a:extLst>
          </p:cNvPr>
          <p:cNvSpPr>
            <a:spLocks noGrp="1"/>
          </p:cNvSpPr>
          <p:nvPr>
            <p:ph type="title"/>
          </p:nvPr>
        </p:nvSpPr>
        <p:spPr/>
        <p:txBody>
          <a:bodyPr/>
          <a:lstStyle/>
          <a:p>
            <a:r>
              <a:rPr lang="en-US"/>
              <a:t>Facebook Published Posts Table | Emaar Misr - 3 of 19</a:t>
            </a:r>
          </a:p>
        </p:txBody>
      </p:sp>
      <p:graphicFrame>
        <p:nvGraphicFramePr>
          <p:cNvPr id="5" name="Table Placeholder 4">
            <a:extLst>
              <a:ext uri="{FF2B5EF4-FFF2-40B4-BE49-F238E27FC236}">
                <a16:creationId xmlns:a16="http://schemas.microsoft.com/office/drawing/2014/main" id="{8E141501-DA58-4DAD-A4AD-7D362B972F7A}"/>
              </a:ext>
            </a:extLst>
          </p:cNvPr>
          <p:cNvGraphicFramePr>
            <a:graphicFrameLocks noGrp="1"/>
          </p:cNvGraphicFramePr>
          <p:nvPr>
            <p:ph type="tbl" sz="quarter" idx="13"/>
            <p:extLst>
              <p:ext uri="{D42A27DB-BD31-4B8C-83A1-F6EECF244321}">
                <p14:modId xmlns:p14="http://schemas.microsoft.com/office/powerpoint/2010/main" val="41636750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1762999"/>
                    </a:ext>
                  </a:extLst>
                </a:gridCol>
                <a:gridCol w="1892808">
                  <a:extLst>
                    <a:ext uri="{9D8B030D-6E8A-4147-A177-3AD203B41FA5}">
                      <a16:colId xmlns:a16="http://schemas.microsoft.com/office/drawing/2014/main" val="2239283852"/>
                    </a:ext>
                  </a:extLst>
                </a:gridCol>
                <a:gridCol w="493776">
                  <a:extLst>
                    <a:ext uri="{9D8B030D-6E8A-4147-A177-3AD203B41FA5}">
                      <a16:colId xmlns:a16="http://schemas.microsoft.com/office/drawing/2014/main" val="855309285"/>
                    </a:ext>
                  </a:extLst>
                </a:gridCol>
                <a:gridCol w="493776">
                  <a:extLst>
                    <a:ext uri="{9D8B030D-6E8A-4147-A177-3AD203B41FA5}">
                      <a16:colId xmlns:a16="http://schemas.microsoft.com/office/drawing/2014/main" val="2237845384"/>
                    </a:ext>
                  </a:extLst>
                </a:gridCol>
                <a:gridCol w="493776">
                  <a:extLst>
                    <a:ext uri="{9D8B030D-6E8A-4147-A177-3AD203B41FA5}">
                      <a16:colId xmlns:a16="http://schemas.microsoft.com/office/drawing/2014/main" val="369282451"/>
                    </a:ext>
                  </a:extLst>
                </a:gridCol>
                <a:gridCol w="493776">
                  <a:extLst>
                    <a:ext uri="{9D8B030D-6E8A-4147-A177-3AD203B41FA5}">
                      <a16:colId xmlns:a16="http://schemas.microsoft.com/office/drawing/2014/main" val="4186417903"/>
                    </a:ext>
                  </a:extLst>
                </a:gridCol>
                <a:gridCol w="493776">
                  <a:extLst>
                    <a:ext uri="{9D8B030D-6E8A-4147-A177-3AD203B41FA5}">
                      <a16:colId xmlns:a16="http://schemas.microsoft.com/office/drawing/2014/main" val="1625496968"/>
                    </a:ext>
                  </a:extLst>
                </a:gridCol>
                <a:gridCol w="493776">
                  <a:extLst>
                    <a:ext uri="{9D8B030D-6E8A-4147-A177-3AD203B41FA5}">
                      <a16:colId xmlns:a16="http://schemas.microsoft.com/office/drawing/2014/main" val="3652078846"/>
                    </a:ext>
                  </a:extLst>
                </a:gridCol>
                <a:gridCol w="493776">
                  <a:extLst>
                    <a:ext uri="{9D8B030D-6E8A-4147-A177-3AD203B41FA5}">
                      <a16:colId xmlns:a16="http://schemas.microsoft.com/office/drawing/2014/main" val="14925892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1813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https://quintly-image-storage.s3.amazonaws.com/7dc8c1cf7b73732a84a87cad4fcfbda7/6d3893dae476c55bafdded3ae42a3f3c.jpg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26864636"/>
                  </a:ext>
                </a:extLst>
              </a:tr>
            </a:tbl>
          </a:graphicData>
        </a:graphic>
      </p:graphicFrame>
      <p:sp>
        <p:nvSpPr>
          <p:cNvPr id="4" name="Text Placeholder 3">
            <a:extLst>
              <a:ext uri="{FF2B5EF4-FFF2-40B4-BE49-F238E27FC236}">
                <a16:creationId xmlns:a16="http://schemas.microsoft.com/office/drawing/2014/main" id="{96A1F503-4897-40A6-AD11-810F7B2C18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2902169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BB81F-4957-457A-997A-E1186A030914}"/>
              </a:ext>
            </a:extLst>
          </p:cNvPr>
          <p:cNvSpPr>
            <a:spLocks noGrp="1"/>
          </p:cNvSpPr>
          <p:nvPr>
            <p:ph type="title"/>
          </p:nvPr>
        </p:nvSpPr>
        <p:spPr/>
        <p:txBody>
          <a:bodyPr/>
          <a:lstStyle/>
          <a:p>
            <a:r>
              <a:rPr lang="en-US"/>
              <a:t>Facebook Published Posts Table | Emaar Misr - 4 of 19</a:t>
            </a:r>
          </a:p>
        </p:txBody>
      </p:sp>
      <p:graphicFrame>
        <p:nvGraphicFramePr>
          <p:cNvPr id="5" name="Table Placeholder 4">
            <a:extLst>
              <a:ext uri="{FF2B5EF4-FFF2-40B4-BE49-F238E27FC236}">
                <a16:creationId xmlns:a16="http://schemas.microsoft.com/office/drawing/2014/main" id="{ACD9761E-3BF4-4C4C-BF19-C1E12875B300}"/>
              </a:ext>
            </a:extLst>
          </p:cNvPr>
          <p:cNvGraphicFramePr>
            <a:graphicFrameLocks noGrp="1"/>
          </p:cNvGraphicFramePr>
          <p:nvPr>
            <p:ph type="tbl" sz="quarter" idx="13"/>
            <p:extLst>
              <p:ext uri="{D42A27DB-BD31-4B8C-83A1-F6EECF244321}">
                <p14:modId xmlns:p14="http://schemas.microsoft.com/office/powerpoint/2010/main" val="3547248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1931292"/>
                    </a:ext>
                  </a:extLst>
                </a:gridCol>
                <a:gridCol w="1892808">
                  <a:extLst>
                    <a:ext uri="{9D8B030D-6E8A-4147-A177-3AD203B41FA5}">
                      <a16:colId xmlns:a16="http://schemas.microsoft.com/office/drawing/2014/main" val="2346515482"/>
                    </a:ext>
                  </a:extLst>
                </a:gridCol>
                <a:gridCol w="493776">
                  <a:extLst>
                    <a:ext uri="{9D8B030D-6E8A-4147-A177-3AD203B41FA5}">
                      <a16:colId xmlns:a16="http://schemas.microsoft.com/office/drawing/2014/main" val="3613115360"/>
                    </a:ext>
                  </a:extLst>
                </a:gridCol>
                <a:gridCol w="493776">
                  <a:extLst>
                    <a:ext uri="{9D8B030D-6E8A-4147-A177-3AD203B41FA5}">
                      <a16:colId xmlns:a16="http://schemas.microsoft.com/office/drawing/2014/main" val="556391493"/>
                    </a:ext>
                  </a:extLst>
                </a:gridCol>
                <a:gridCol w="493776">
                  <a:extLst>
                    <a:ext uri="{9D8B030D-6E8A-4147-A177-3AD203B41FA5}">
                      <a16:colId xmlns:a16="http://schemas.microsoft.com/office/drawing/2014/main" val="1125430676"/>
                    </a:ext>
                  </a:extLst>
                </a:gridCol>
                <a:gridCol w="493776">
                  <a:extLst>
                    <a:ext uri="{9D8B030D-6E8A-4147-A177-3AD203B41FA5}">
                      <a16:colId xmlns:a16="http://schemas.microsoft.com/office/drawing/2014/main" val="2615649639"/>
                    </a:ext>
                  </a:extLst>
                </a:gridCol>
                <a:gridCol w="493776">
                  <a:extLst>
                    <a:ext uri="{9D8B030D-6E8A-4147-A177-3AD203B41FA5}">
                      <a16:colId xmlns:a16="http://schemas.microsoft.com/office/drawing/2014/main" val="2024653715"/>
                    </a:ext>
                  </a:extLst>
                </a:gridCol>
                <a:gridCol w="493776">
                  <a:extLst>
                    <a:ext uri="{9D8B030D-6E8A-4147-A177-3AD203B41FA5}">
                      <a16:colId xmlns:a16="http://schemas.microsoft.com/office/drawing/2014/main" val="1626118018"/>
                    </a:ext>
                  </a:extLst>
                </a:gridCol>
                <a:gridCol w="493776">
                  <a:extLst>
                    <a:ext uri="{9D8B030D-6E8A-4147-A177-3AD203B41FA5}">
                      <a16:colId xmlns:a16="http://schemas.microsoft.com/office/drawing/2014/main" val="26008911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79221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https://quintly-image-storage.s3.amazonaws.com/7dc8c1cf7b73732a84a87cad4fcfbda7/a17f156ac530c7f9b4c5e7d4bfab16fd.jpg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1713915"/>
                  </a:ext>
                </a:extLst>
              </a:tr>
            </a:tbl>
          </a:graphicData>
        </a:graphic>
      </p:graphicFrame>
      <p:sp>
        <p:nvSpPr>
          <p:cNvPr id="4" name="Text Placeholder 3">
            <a:extLst>
              <a:ext uri="{FF2B5EF4-FFF2-40B4-BE49-F238E27FC236}">
                <a16:creationId xmlns:a16="http://schemas.microsoft.com/office/drawing/2014/main" id="{DA3F41E5-19BC-41B2-85EE-C12EE6D2E3D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9689484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CE9BB-A86E-41EF-B9BB-0BFD0F116300}"/>
              </a:ext>
            </a:extLst>
          </p:cNvPr>
          <p:cNvSpPr>
            <a:spLocks noGrp="1"/>
          </p:cNvSpPr>
          <p:nvPr>
            <p:ph type="title"/>
          </p:nvPr>
        </p:nvSpPr>
        <p:spPr/>
        <p:txBody>
          <a:bodyPr/>
          <a:lstStyle/>
          <a:p>
            <a:r>
              <a:rPr lang="en-US"/>
              <a:t>Facebook Published Posts Table | Emaar Misr - 5 of 19</a:t>
            </a:r>
          </a:p>
        </p:txBody>
      </p:sp>
      <p:graphicFrame>
        <p:nvGraphicFramePr>
          <p:cNvPr id="5" name="Table Placeholder 4">
            <a:extLst>
              <a:ext uri="{FF2B5EF4-FFF2-40B4-BE49-F238E27FC236}">
                <a16:creationId xmlns:a16="http://schemas.microsoft.com/office/drawing/2014/main" id="{F03C7A20-7E61-413E-B4E3-4520D2EEB733}"/>
              </a:ext>
            </a:extLst>
          </p:cNvPr>
          <p:cNvGraphicFramePr>
            <a:graphicFrameLocks noGrp="1"/>
          </p:cNvGraphicFramePr>
          <p:nvPr>
            <p:ph type="tbl" sz="quarter" idx="13"/>
            <p:extLst>
              <p:ext uri="{D42A27DB-BD31-4B8C-83A1-F6EECF244321}">
                <p14:modId xmlns:p14="http://schemas.microsoft.com/office/powerpoint/2010/main" val="11782128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7962352"/>
                    </a:ext>
                  </a:extLst>
                </a:gridCol>
                <a:gridCol w="1892808">
                  <a:extLst>
                    <a:ext uri="{9D8B030D-6E8A-4147-A177-3AD203B41FA5}">
                      <a16:colId xmlns:a16="http://schemas.microsoft.com/office/drawing/2014/main" val="2755057191"/>
                    </a:ext>
                  </a:extLst>
                </a:gridCol>
                <a:gridCol w="493776">
                  <a:extLst>
                    <a:ext uri="{9D8B030D-6E8A-4147-A177-3AD203B41FA5}">
                      <a16:colId xmlns:a16="http://schemas.microsoft.com/office/drawing/2014/main" val="419411472"/>
                    </a:ext>
                  </a:extLst>
                </a:gridCol>
                <a:gridCol w="493776">
                  <a:extLst>
                    <a:ext uri="{9D8B030D-6E8A-4147-A177-3AD203B41FA5}">
                      <a16:colId xmlns:a16="http://schemas.microsoft.com/office/drawing/2014/main" val="2850451971"/>
                    </a:ext>
                  </a:extLst>
                </a:gridCol>
                <a:gridCol w="493776">
                  <a:extLst>
                    <a:ext uri="{9D8B030D-6E8A-4147-A177-3AD203B41FA5}">
                      <a16:colId xmlns:a16="http://schemas.microsoft.com/office/drawing/2014/main" val="3911224794"/>
                    </a:ext>
                  </a:extLst>
                </a:gridCol>
                <a:gridCol w="493776">
                  <a:extLst>
                    <a:ext uri="{9D8B030D-6E8A-4147-A177-3AD203B41FA5}">
                      <a16:colId xmlns:a16="http://schemas.microsoft.com/office/drawing/2014/main" val="3156037465"/>
                    </a:ext>
                  </a:extLst>
                </a:gridCol>
                <a:gridCol w="493776">
                  <a:extLst>
                    <a:ext uri="{9D8B030D-6E8A-4147-A177-3AD203B41FA5}">
                      <a16:colId xmlns:a16="http://schemas.microsoft.com/office/drawing/2014/main" val="2331147751"/>
                    </a:ext>
                  </a:extLst>
                </a:gridCol>
                <a:gridCol w="493776">
                  <a:extLst>
                    <a:ext uri="{9D8B030D-6E8A-4147-A177-3AD203B41FA5}">
                      <a16:colId xmlns:a16="http://schemas.microsoft.com/office/drawing/2014/main" val="3816435514"/>
                    </a:ext>
                  </a:extLst>
                </a:gridCol>
                <a:gridCol w="493776">
                  <a:extLst>
                    <a:ext uri="{9D8B030D-6E8A-4147-A177-3AD203B41FA5}">
                      <a16:colId xmlns:a16="http://schemas.microsoft.com/office/drawing/2014/main" val="10627446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65250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https://quintly-image-storage.s3.amazonaws.com/7dc8c1cf7b73732a84a87cad4fcfbda7/f08552c867ad25ff8a5da1b0bad5d056.jpg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4559540"/>
                  </a:ext>
                </a:extLst>
              </a:tr>
            </a:tbl>
          </a:graphicData>
        </a:graphic>
      </p:graphicFrame>
      <p:sp>
        <p:nvSpPr>
          <p:cNvPr id="4" name="Text Placeholder 3">
            <a:extLst>
              <a:ext uri="{FF2B5EF4-FFF2-40B4-BE49-F238E27FC236}">
                <a16:creationId xmlns:a16="http://schemas.microsoft.com/office/drawing/2014/main" id="{BC97373A-5DB8-4A6F-9B13-DAD0793ACC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1038723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9482-BB08-43C4-B1E3-45838CD92BDA}"/>
              </a:ext>
            </a:extLst>
          </p:cNvPr>
          <p:cNvSpPr>
            <a:spLocks noGrp="1"/>
          </p:cNvSpPr>
          <p:nvPr>
            <p:ph type="title"/>
          </p:nvPr>
        </p:nvSpPr>
        <p:spPr/>
        <p:txBody>
          <a:bodyPr/>
          <a:lstStyle/>
          <a:p>
            <a:r>
              <a:rPr lang="en-US"/>
              <a:t>Facebook Published Posts Table | Emaar Misr - 6 of 19</a:t>
            </a:r>
          </a:p>
        </p:txBody>
      </p:sp>
      <p:graphicFrame>
        <p:nvGraphicFramePr>
          <p:cNvPr id="5" name="Table Placeholder 4">
            <a:extLst>
              <a:ext uri="{FF2B5EF4-FFF2-40B4-BE49-F238E27FC236}">
                <a16:creationId xmlns:a16="http://schemas.microsoft.com/office/drawing/2014/main" id="{292AEC63-11A3-43EB-AB37-97266DC391EF}"/>
              </a:ext>
            </a:extLst>
          </p:cNvPr>
          <p:cNvGraphicFramePr>
            <a:graphicFrameLocks noGrp="1"/>
          </p:cNvGraphicFramePr>
          <p:nvPr>
            <p:ph type="tbl" sz="quarter" idx="13"/>
            <p:extLst>
              <p:ext uri="{D42A27DB-BD31-4B8C-83A1-F6EECF244321}">
                <p14:modId xmlns:p14="http://schemas.microsoft.com/office/powerpoint/2010/main" val="293553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4206720"/>
                    </a:ext>
                  </a:extLst>
                </a:gridCol>
                <a:gridCol w="1892808">
                  <a:extLst>
                    <a:ext uri="{9D8B030D-6E8A-4147-A177-3AD203B41FA5}">
                      <a16:colId xmlns:a16="http://schemas.microsoft.com/office/drawing/2014/main" val="2296922961"/>
                    </a:ext>
                  </a:extLst>
                </a:gridCol>
                <a:gridCol w="493776">
                  <a:extLst>
                    <a:ext uri="{9D8B030D-6E8A-4147-A177-3AD203B41FA5}">
                      <a16:colId xmlns:a16="http://schemas.microsoft.com/office/drawing/2014/main" val="2959663756"/>
                    </a:ext>
                  </a:extLst>
                </a:gridCol>
                <a:gridCol w="493776">
                  <a:extLst>
                    <a:ext uri="{9D8B030D-6E8A-4147-A177-3AD203B41FA5}">
                      <a16:colId xmlns:a16="http://schemas.microsoft.com/office/drawing/2014/main" val="3119911872"/>
                    </a:ext>
                  </a:extLst>
                </a:gridCol>
                <a:gridCol w="493776">
                  <a:extLst>
                    <a:ext uri="{9D8B030D-6E8A-4147-A177-3AD203B41FA5}">
                      <a16:colId xmlns:a16="http://schemas.microsoft.com/office/drawing/2014/main" val="4096994263"/>
                    </a:ext>
                  </a:extLst>
                </a:gridCol>
                <a:gridCol w="493776">
                  <a:extLst>
                    <a:ext uri="{9D8B030D-6E8A-4147-A177-3AD203B41FA5}">
                      <a16:colId xmlns:a16="http://schemas.microsoft.com/office/drawing/2014/main" val="1649397525"/>
                    </a:ext>
                  </a:extLst>
                </a:gridCol>
                <a:gridCol w="493776">
                  <a:extLst>
                    <a:ext uri="{9D8B030D-6E8A-4147-A177-3AD203B41FA5}">
                      <a16:colId xmlns:a16="http://schemas.microsoft.com/office/drawing/2014/main" val="3121553579"/>
                    </a:ext>
                  </a:extLst>
                </a:gridCol>
                <a:gridCol w="493776">
                  <a:extLst>
                    <a:ext uri="{9D8B030D-6E8A-4147-A177-3AD203B41FA5}">
                      <a16:colId xmlns:a16="http://schemas.microsoft.com/office/drawing/2014/main" val="1394804950"/>
                    </a:ext>
                  </a:extLst>
                </a:gridCol>
                <a:gridCol w="493776">
                  <a:extLst>
                    <a:ext uri="{9D8B030D-6E8A-4147-A177-3AD203B41FA5}">
                      <a16:colId xmlns:a16="http://schemas.microsoft.com/office/drawing/2014/main" val="4163546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41935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https://quintly-image-storage.s3.amazonaws.com/7dc8c1cf7b73732a84a87cad4fcfbda7/9a32e74261ef73bd89d0b556c80b3eaf.jpg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4879022"/>
                  </a:ext>
                </a:extLst>
              </a:tr>
            </a:tbl>
          </a:graphicData>
        </a:graphic>
      </p:graphicFrame>
      <p:sp>
        <p:nvSpPr>
          <p:cNvPr id="4" name="Text Placeholder 3">
            <a:extLst>
              <a:ext uri="{FF2B5EF4-FFF2-40B4-BE49-F238E27FC236}">
                <a16:creationId xmlns:a16="http://schemas.microsoft.com/office/drawing/2014/main" id="{980C0FC5-C803-488F-A88D-9F15AABB0A2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4264744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F20A5-085D-41EA-829E-3F0DEBF2DE73}"/>
              </a:ext>
            </a:extLst>
          </p:cNvPr>
          <p:cNvSpPr>
            <a:spLocks noGrp="1"/>
          </p:cNvSpPr>
          <p:nvPr>
            <p:ph type="title"/>
          </p:nvPr>
        </p:nvSpPr>
        <p:spPr/>
        <p:txBody>
          <a:bodyPr/>
          <a:lstStyle/>
          <a:p>
            <a:r>
              <a:rPr lang="en-US"/>
              <a:t>Facebook Published Posts Table | Emaar Misr - 7 of 19</a:t>
            </a:r>
          </a:p>
        </p:txBody>
      </p:sp>
      <p:graphicFrame>
        <p:nvGraphicFramePr>
          <p:cNvPr id="5" name="Table Placeholder 4">
            <a:extLst>
              <a:ext uri="{FF2B5EF4-FFF2-40B4-BE49-F238E27FC236}">
                <a16:creationId xmlns:a16="http://schemas.microsoft.com/office/drawing/2014/main" id="{1C4EEBDE-DF8D-40CD-9738-C31AB048833C}"/>
              </a:ext>
            </a:extLst>
          </p:cNvPr>
          <p:cNvGraphicFramePr>
            <a:graphicFrameLocks noGrp="1"/>
          </p:cNvGraphicFramePr>
          <p:nvPr>
            <p:ph type="tbl" sz="quarter" idx="13"/>
            <p:extLst>
              <p:ext uri="{D42A27DB-BD31-4B8C-83A1-F6EECF244321}">
                <p14:modId xmlns:p14="http://schemas.microsoft.com/office/powerpoint/2010/main" val="30963052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3401569"/>
                    </a:ext>
                  </a:extLst>
                </a:gridCol>
                <a:gridCol w="1892808">
                  <a:extLst>
                    <a:ext uri="{9D8B030D-6E8A-4147-A177-3AD203B41FA5}">
                      <a16:colId xmlns:a16="http://schemas.microsoft.com/office/drawing/2014/main" val="3832433449"/>
                    </a:ext>
                  </a:extLst>
                </a:gridCol>
                <a:gridCol w="493776">
                  <a:extLst>
                    <a:ext uri="{9D8B030D-6E8A-4147-A177-3AD203B41FA5}">
                      <a16:colId xmlns:a16="http://schemas.microsoft.com/office/drawing/2014/main" val="951144007"/>
                    </a:ext>
                  </a:extLst>
                </a:gridCol>
                <a:gridCol w="493776">
                  <a:extLst>
                    <a:ext uri="{9D8B030D-6E8A-4147-A177-3AD203B41FA5}">
                      <a16:colId xmlns:a16="http://schemas.microsoft.com/office/drawing/2014/main" val="1797930555"/>
                    </a:ext>
                  </a:extLst>
                </a:gridCol>
                <a:gridCol w="493776">
                  <a:extLst>
                    <a:ext uri="{9D8B030D-6E8A-4147-A177-3AD203B41FA5}">
                      <a16:colId xmlns:a16="http://schemas.microsoft.com/office/drawing/2014/main" val="1186664108"/>
                    </a:ext>
                  </a:extLst>
                </a:gridCol>
                <a:gridCol w="493776">
                  <a:extLst>
                    <a:ext uri="{9D8B030D-6E8A-4147-A177-3AD203B41FA5}">
                      <a16:colId xmlns:a16="http://schemas.microsoft.com/office/drawing/2014/main" val="2783287078"/>
                    </a:ext>
                  </a:extLst>
                </a:gridCol>
                <a:gridCol w="493776">
                  <a:extLst>
                    <a:ext uri="{9D8B030D-6E8A-4147-A177-3AD203B41FA5}">
                      <a16:colId xmlns:a16="http://schemas.microsoft.com/office/drawing/2014/main" val="1145842464"/>
                    </a:ext>
                  </a:extLst>
                </a:gridCol>
                <a:gridCol w="493776">
                  <a:extLst>
                    <a:ext uri="{9D8B030D-6E8A-4147-A177-3AD203B41FA5}">
                      <a16:colId xmlns:a16="http://schemas.microsoft.com/office/drawing/2014/main" val="1435346174"/>
                    </a:ext>
                  </a:extLst>
                </a:gridCol>
                <a:gridCol w="493776">
                  <a:extLst>
                    <a:ext uri="{9D8B030D-6E8A-4147-A177-3AD203B41FA5}">
                      <a16:colId xmlns:a16="http://schemas.microsoft.com/office/drawing/2014/main" val="36082117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120163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https://quintly-image-storage.s3.amazonaws.com/7dc8c1cf7b73732a84a87cad4fcfbda7/52cfcd4b492d5bf8287c7b1a7c155dfc.jpg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374091"/>
                  </a:ext>
                </a:extLst>
              </a:tr>
            </a:tbl>
          </a:graphicData>
        </a:graphic>
      </p:graphicFrame>
      <p:sp>
        <p:nvSpPr>
          <p:cNvPr id="4" name="Text Placeholder 3">
            <a:extLst>
              <a:ext uri="{FF2B5EF4-FFF2-40B4-BE49-F238E27FC236}">
                <a16:creationId xmlns:a16="http://schemas.microsoft.com/office/drawing/2014/main" id="{A14B339E-876B-48F7-87A7-FCDB2F227A7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150018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B0226-A6A5-480C-8112-6EE3DEC2BACA}"/>
              </a:ext>
            </a:extLst>
          </p:cNvPr>
          <p:cNvSpPr>
            <a:spLocks noGrp="1"/>
          </p:cNvSpPr>
          <p:nvPr>
            <p:ph type="title"/>
          </p:nvPr>
        </p:nvSpPr>
        <p:spPr/>
        <p:txBody>
          <a:bodyPr/>
          <a:lstStyle/>
          <a:p>
            <a:r>
              <a:rPr lang="en-US"/>
              <a:t>Facebook Published Posts Table | Emaar Misr - 8 of 19</a:t>
            </a:r>
          </a:p>
        </p:txBody>
      </p:sp>
      <p:graphicFrame>
        <p:nvGraphicFramePr>
          <p:cNvPr id="5" name="Table Placeholder 4">
            <a:extLst>
              <a:ext uri="{FF2B5EF4-FFF2-40B4-BE49-F238E27FC236}">
                <a16:creationId xmlns:a16="http://schemas.microsoft.com/office/drawing/2014/main" id="{64802895-FDE0-45A8-ADCC-3F9801931119}"/>
              </a:ext>
            </a:extLst>
          </p:cNvPr>
          <p:cNvGraphicFramePr>
            <a:graphicFrameLocks noGrp="1"/>
          </p:cNvGraphicFramePr>
          <p:nvPr>
            <p:ph type="tbl" sz="quarter" idx="13"/>
            <p:extLst>
              <p:ext uri="{D42A27DB-BD31-4B8C-83A1-F6EECF244321}">
                <p14:modId xmlns:p14="http://schemas.microsoft.com/office/powerpoint/2010/main" val="34944066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4957546"/>
                    </a:ext>
                  </a:extLst>
                </a:gridCol>
                <a:gridCol w="1892808">
                  <a:extLst>
                    <a:ext uri="{9D8B030D-6E8A-4147-A177-3AD203B41FA5}">
                      <a16:colId xmlns:a16="http://schemas.microsoft.com/office/drawing/2014/main" val="74884603"/>
                    </a:ext>
                  </a:extLst>
                </a:gridCol>
                <a:gridCol w="493776">
                  <a:extLst>
                    <a:ext uri="{9D8B030D-6E8A-4147-A177-3AD203B41FA5}">
                      <a16:colId xmlns:a16="http://schemas.microsoft.com/office/drawing/2014/main" val="3064155837"/>
                    </a:ext>
                  </a:extLst>
                </a:gridCol>
                <a:gridCol w="493776">
                  <a:extLst>
                    <a:ext uri="{9D8B030D-6E8A-4147-A177-3AD203B41FA5}">
                      <a16:colId xmlns:a16="http://schemas.microsoft.com/office/drawing/2014/main" val="3889097827"/>
                    </a:ext>
                  </a:extLst>
                </a:gridCol>
                <a:gridCol w="493776">
                  <a:extLst>
                    <a:ext uri="{9D8B030D-6E8A-4147-A177-3AD203B41FA5}">
                      <a16:colId xmlns:a16="http://schemas.microsoft.com/office/drawing/2014/main" val="3465374299"/>
                    </a:ext>
                  </a:extLst>
                </a:gridCol>
                <a:gridCol w="493776">
                  <a:extLst>
                    <a:ext uri="{9D8B030D-6E8A-4147-A177-3AD203B41FA5}">
                      <a16:colId xmlns:a16="http://schemas.microsoft.com/office/drawing/2014/main" val="376625584"/>
                    </a:ext>
                  </a:extLst>
                </a:gridCol>
                <a:gridCol w="493776">
                  <a:extLst>
                    <a:ext uri="{9D8B030D-6E8A-4147-A177-3AD203B41FA5}">
                      <a16:colId xmlns:a16="http://schemas.microsoft.com/office/drawing/2014/main" val="3228187605"/>
                    </a:ext>
                  </a:extLst>
                </a:gridCol>
                <a:gridCol w="493776">
                  <a:extLst>
                    <a:ext uri="{9D8B030D-6E8A-4147-A177-3AD203B41FA5}">
                      <a16:colId xmlns:a16="http://schemas.microsoft.com/office/drawing/2014/main" val="3037507773"/>
                    </a:ext>
                  </a:extLst>
                </a:gridCol>
                <a:gridCol w="493776">
                  <a:extLst>
                    <a:ext uri="{9D8B030D-6E8A-4147-A177-3AD203B41FA5}">
                      <a16:colId xmlns:a16="http://schemas.microsoft.com/office/drawing/2014/main" val="6028275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1678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https://quintly-image-storage.s3.amazonaws.com/7dc8c1cf7b73732a84a87cad4fcfbda7/ccf4be9407100c1a1d0ea370278b35b5.jpg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9748206"/>
                  </a:ext>
                </a:extLst>
              </a:tr>
            </a:tbl>
          </a:graphicData>
        </a:graphic>
      </p:graphicFrame>
      <p:sp>
        <p:nvSpPr>
          <p:cNvPr id="4" name="Text Placeholder 3">
            <a:extLst>
              <a:ext uri="{FF2B5EF4-FFF2-40B4-BE49-F238E27FC236}">
                <a16:creationId xmlns:a16="http://schemas.microsoft.com/office/drawing/2014/main" id="{4F1C0B38-264A-4E1F-8BEA-ADBA625BC0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0412484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49D5-458D-4DBA-BE74-356899E791BD}"/>
              </a:ext>
            </a:extLst>
          </p:cNvPr>
          <p:cNvSpPr>
            <a:spLocks noGrp="1"/>
          </p:cNvSpPr>
          <p:nvPr>
            <p:ph type="title"/>
          </p:nvPr>
        </p:nvSpPr>
        <p:spPr/>
        <p:txBody>
          <a:bodyPr/>
          <a:lstStyle/>
          <a:p>
            <a:r>
              <a:rPr lang="en-US"/>
              <a:t>Facebook Published Posts Table | Emaar Misr - 9 of 19</a:t>
            </a:r>
          </a:p>
        </p:txBody>
      </p:sp>
      <p:graphicFrame>
        <p:nvGraphicFramePr>
          <p:cNvPr id="5" name="Table Placeholder 4">
            <a:extLst>
              <a:ext uri="{FF2B5EF4-FFF2-40B4-BE49-F238E27FC236}">
                <a16:creationId xmlns:a16="http://schemas.microsoft.com/office/drawing/2014/main" id="{E3E70034-9435-4746-B235-B526A9A47A40}"/>
              </a:ext>
            </a:extLst>
          </p:cNvPr>
          <p:cNvGraphicFramePr>
            <a:graphicFrameLocks noGrp="1"/>
          </p:cNvGraphicFramePr>
          <p:nvPr>
            <p:ph type="tbl" sz="quarter" idx="13"/>
            <p:extLst>
              <p:ext uri="{D42A27DB-BD31-4B8C-83A1-F6EECF244321}">
                <p14:modId xmlns:p14="http://schemas.microsoft.com/office/powerpoint/2010/main" val="13376656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2939131"/>
                    </a:ext>
                  </a:extLst>
                </a:gridCol>
                <a:gridCol w="1892808">
                  <a:extLst>
                    <a:ext uri="{9D8B030D-6E8A-4147-A177-3AD203B41FA5}">
                      <a16:colId xmlns:a16="http://schemas.microsoft.com/office/drawing/2014/main" val="4106196745"/>
                    </a:ext>
                  </a:extLst>
                </a:gridCol>
                <a:gridCol w="493776">
                  <a:extLst>
                    <a:ext uri="{9D8B030D-6E8A-4147-A177-3AD203B41FA5}">
                      <a16:colId xmlns:a16="http://schemas.microsoft.com/office/drawing/2014/main" val="3710892696"/>
                    </a:ext>
                  </a:extLst>
                </a:gridCol>
                <a:gridCol w="493776">
                  <a:extLst>
                    <a:ext uri="{9D8B030D-6E8A-4147-A177-3AD203B41FA5}">
                      <a16:colId xmlns:a16="http://schemas.microsoft.com/office/drawing/2014/main" val="1029958769"/>
                    </a:ext>
                  </a:extLst>
                </a:gridCol>
                <a:gridCol w="493776">
                  <a:extLst>
                    <a:ext uri="{9D8B030D-6E8A-4147-A177-3AD203B41FA5}">
                      <a16:colId xmlns:a16="http://schemas.microsoft.com/office/drawing/2014/main" val="556885989"/>
                    </a:ext>
                  </a:extLst>
                </a:gridCol>
                <a:gridCol w="493776">
                  <a:extLst>
                    <a:ext uri="{9D8B030D-6E8A-4147-A177-3AD203B41FA5}">
                      <a16:colId xmlns:a16="http://schemas.microsoft.com/office/drawing/2014/main" val="1938822611"/>
                    </a:ext>
                  </a:extLst>
                </a:gridCol>
                <a:gridCol w="493776">
                  <a:extLst>
                    <a:ext uri="{9D8B030D-6E8A-4147-A177-3AD203B41FA5}">
                      <a16:colId xmlns:a16="http://schemas.microsoft.com/office/drawing/2014/main" val="2552815383"/>
                    </a:ext>
                  </a:extLst>
                </a:gridCol>
                <a:gridCol w="493776">
                  <a:extLst>
                    <a:ext uri="{9D8B030D-6E8A-4147-A177-3AD203B41FA5}">
                      <a16:colId xmlns:a16="http://schemas.microsoft.com/office/drawing/2014/main" val="2936695663"/>
                    </a:ext>
                  </a:extLst>
                </a:gridCol>
                <a:gridCol w="493776">
                  <a:extLst>
                    <a:ext uri="{9D8B030D-6E8A-4147-A177-3AD203B41FA5}">
                      <a16:colId xmlns:a16="http://schemas.microsoft.com/office/drawing/2014/main" val="37690920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29932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https://quintly-image-storage.s3.amazonaws.com/7dc8c1cf7b73732a84a87cad4fcfbda7/e6bdbd8d956c4b5958285a97880f6401.jpg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790807"/>
                  </a:ext>
                </a:extLst>
              </a:tr>
            </a:tbl>
          </a:graphicData>
        </a:graphic>
      </p:graphicFrame>
      <p:sp>
        <p:nvSpPr>
          <p:cNvPr id="4" name="Text Placeholder 3">
            <a:extLst>
              <a:ext uri="{FF2B5EF4-FFF2-40B4-BE49-F238E27FC236}">
                <a16:creationId xmlns:a16="http://schemas.microsoft.com/office/drawing/2014/main" id="{5D567613-1903-4735-8424-0A9121EC407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990603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61F7-8E75-4D2B-9AB1-95439D96638F}"/>
              </a:ext>
            </a:extLst>
          </p:cNvPr>
          <p:cNvSpPr>
            <a:spLocks noGrp="1"/>
          </p:cNvSpPr>
          <p:nvPr>
            <p:ph type="title"/>
          </p:nvPr>
        </p:nvSpPr>
        <p:spPr/>
        <p:txBody>
          <a:bodyPr/>
          <a:lstStyle/>
          <a:p>
            <a:r>
              <a:rPr lang="en-US"/>
              <a:t>Facebook Published Posts Table | Emaar Misr - 10 of 19</a:t>
            </a:r>
          </a:p>
        </p:txBody>
      </p:sp>
      <p:graphicFrame>
        <p:nvGraphicFramePr>
          <p:cNvPr id="5" name="Table Placeholder 4">
            <a:extLst>
              <a:ext uri="{FF2B5EF4-FFF2-40B4-BE49-F238E27FC236}">
                <a16:creationId xmlns:a16="http://schemas.microsoft.com/office/drawing/2014/main" id="{75F9321C-AAD1-405E-9FBA-67E692C3E4D7}"/>
              </a:ext>
            </a:extLst>
          </p:cNvPr>
          <p:cNvGraphicFramePr>
            <a:graphicFrameLocks noGrp="1"/>
          </p:cNvGraphicFramePr>
          <p:nvPr>
            <p:ph type="tbl" sz="quarter" idx="13"/>
            <p:extLst>
              <p:ext uri="{D42A27DB-BD31-4B8C-83A1-F6EECF244321}">
                <p14:modId xmlns:p14="http://schemas.microsoft.com/office/powerpoint/2010/main" val="41264580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5472689"/>
                    </a:ext>
                  </a:extLst>
                </a:gridCol>
                <a:gridCol w="1892808">
                  <a:extLst>
                    <a:ext uri="{9D8B030D-6E8A-4147-A177-3AD203B41FA5}">
                      <a16:colId xmlns:a16="http://schemas.microsoft.com/office/drawing/2014/main" val="3427181498"/>
                    </a:ext>
                  </a:extLst>
                </a:gridCol>
                <a:gridCol w="493776">
                  <a:extLst>
                    <a:ext uri="{9D8B030D-6E8A-4147-A177-3AD203B41FA5}">
                      <a16:colId xmlns:a16="http://schemas.microsoft.com/office/drawing/2014/main" val="379623571"/>
                    </a:ext>
                  </a:extLst>
                </a:gridCol>
                <a:gridCol w="493776">
                  <a:extLst>
                    <a:ext uri="{9D8B030D-6E8A-4147-A177-3AD203B41FA5}">
                      <a16:colId xmlns:a16="http://schemas.microsoft.com/office/drawing/2014/main" val="2693623023"/>
                    </a:ext>
                  </a:extLst>
                </a:gridCol>
                <a:gridCol w="493776">
                  <a:extLst>
                    <a:ext uri="{9D8B030D-6E8A-4147-A177-3AD203B41FA5}">
                      <a16:colId xmlns:a16="http://schemas.microsoft.com/office/drawing/2014/main" val="3190614920"/>
                    </a:ext>
                  </a:extLst>
                </a:gridCol>
                <a:gridCol w="493776">
                  <a:extLst>
                    <a:ext uri="{9D8B030D-6E8A-4147-A177-3AD203B41FA5}">
                      <a16:colId xmlns:a16="http://schemas.microsoft.com/office/drawing/2014/main" val="3085381690"/>
                    </a:ext>
                  </a:extLst>
                </a:gridCol>
                <a:gridCol w="493776">
                  <a:extLst>
                    <a:ext uri="{9D8B030D-6E8A-4147-A177-3AD203B41FA5}">
                      <a16:colId xmlns:a16="http://schemas.microsoft.com/office/drawing/2014/main" val="636091158"/>
                    </a:ext>
                  </a:extLst>
                </a:gridCol>
                <a:gridCol w="493776">
                  <a:extLst>
                    <a:ext uri="{9D8B030D-6E8A-4147-A177-3AD203B41FA5}">
                      <a16:colId xmlns:a16="http://schemas.microsoft.com/office/drawing/2014/main" val="4048322124"/>
                    </a:ext>
                  </a:extLst>
                </a:gridCol>
                <a:gridCol w="493776">
                  <a:extLst>
                    <a:ext uri="{9D8B030D-6E8A-4147-A177-3AD203B41FA5}">
                      <a16:colId xmlns:a16="http://schemas.microsoft.com/office/drawing/2014/main" val="33854742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168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https://quintly-image-storage.s3.amazonaws.com/7dc8c1cf7b73732a84a87cad4fcfbda7/e4da3cc382f2328c233eda009037862e.jpg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4786536"/>
                  </a:ext>
                </a:extLst>
              </a:tr>
            </a:tbl>
          </a:graphicData>
        </a:graphic>
      </p:graphicFrame>
      <p:sp>
        <p:nvSpPr>
          <p:cNvPr id="4" name="Text Placeholder 3">
            <a:extLst>
              <a:ext uri="{FF2B5EF4-FFF2-40B4-BE49-F238E27FC236}">
                <a16:creationId xmlns:a16="http://schemas.microsoft.com/office/drawing/2014/main" id="{F6367DF0-0F59-4EA3-A845-F80A9AA804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8340232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BA83-29A5-4FB4-BE0F-AC7C336AF64C}"/>
              </a:ext>
            </a:extLst>
          </p:cNvPr>
          <p:cNvSpPr>
            <a:spLocks noGrp="1"/>
          </p:cNvSpPr>
          <p:nvPr>
            <p:ph type="title"/>
          </p:nvPr>
        </p:nvSpPr>
        <p:spPr/>
        <p:txBody>
          <a:bodyPr/>
          <a:lstStyle/>
          <a:p>
            <a:r>
              <a:rPr lang="en-US"/>
              <a:t>Facebook Published Posts Table | Emaar Misr - 11 of 19</a:t>
            </a:r>
          </a:p>
        </p:txBody>
      </p:sp>
      <p:graphicFrame>
        <p:nvGraphicFramePr>
          <p:cNvPr id="5" name="Table Placeholder 4">
            <a:extLst>
              <a:ext uri="{FF2B5EF4-FFF2-40B4-BE49-F238E27FC236}">
                <a16:creationId xmlns:a16="http://schemas.microsoft.com/office/drawing/2014/main" id="{9EB20FA4-7748-46B9-B926-AC13B8E316CA}"/>
              </a:ext>
            </a:extLst>
          </p:cNvPr>
          <p:cNvGraphicFramePr>
            <a:graphicFrameLocks noGrp="1"/>
          </p:cNvGraphicFramePr>
          <p:nvPr>
            <p:ph type="tbl" sz="quarter" idx="13"/>
            <p:extLst>
              <p:ext uri="{D42A27DB-BD31-4B8C-83A1-F6EECF244321}">
                <p14:modId xmlns:p14="http://schemas.microsoft.com/office/powerpoint/2010/main" val="32817408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8152765"/>
                    </a:ext>
                  </a:extLst>
                </a:gridCol>
                <a:gridCol w="1892808">
                  <a:extLst>
                    <a:ext uri="{9D8B030D-6E8A-4147-A177-3AD203B41FA5}">
                      <a16:colId xmlns:a16="http://schemas.microsoft.com/office/drawing/2014/main" val="2493117917"/>
                    </a:ext>
                  </a:extLst>
                </a:gridCol>
                <a:gridCol w="493776">
                  <a:extLst>
                    <a:ext uri="{9D8B030D-6E8A-4147-A177-3AD203B41FA5}">
                      <a16:colId xmlns:a16="http://schemas.microsoft.com/office/drawing/2014/main" val="2462555494"/>
                    </a:ext>
                  </a:extLst>
                </a:gridCol>
                <a:gridCol w="493776">
                  <a:extLst>
                    <a:ext uri="{9D8B030D-6E8A-4147-A177-3AD203B41FA5}">
                      <a16:colId xmlns:a16="http://schemas.microsoft.com/office/drawing/2014/main" val="2398712075"/>
                    </a:ext>
                  </a:extLst>
                </a:gridCol>
                <a:gridCol w="493776">
                  <a:extLst>
                    <a:ext uri="{9D8B030D-6E8A-4147-A177-3AD203B41FA5}">
                      <a16:colId xmlns:a16="http://schemas.microsoft.com/office/drawing/2014/main" val="3515309674"/>
                    </a:ext>
                  </a:extLst>
                </a:gridCol>
                <a:gridCol w="493776">
                  <a:extLst>
                    <a:ext uri="{9D8B030D-6E8A-4147-A177-3AD203B41FA5}">
                      <a16:colId xmlns:a16="http://schemas.microsoft.com/office/drawing/2014/main" val="2961990165"/>
                    </a:ext>
                  </a:extLst>
                </a:gridCol>
                <a:gridCol w="493776">
                  <a:extLst>
                    <a:ext uri="{9D8B030D-6E8A-4147-A177-3AD203B41FA5}">
                      <a16:colId xmlns:a16="http://schemas.microsoft.com/office/drawing/2014/main" val="3723693150"/>
                    </a:ext>
                  </a:extLst>
                </a:gridCol>
                <a:gridCol w="493776">
                  <a:extLst>
                    <a:ext uri="{9D8B030D-6E8A-4147-A177-3AD203B41FA5}">
                      <a16:colId xmlns:a16="http://schemas.microsoft.com/office/drawing/2014/main" val="1541185859"/>
                    </a:ext>
                  </a:extLst>
                </a:gridCol>
                <a:gridCol w="493776">
                  <a:extLst>
                    <a:ext uri="{9D8B030D-6E8A-4147-A177-3AD203B41FA5}">
                      <a16:colId xmlns:a16="http://schemas.microsoft.com/office/drawing/2014/main" val="18883257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6840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https://quintly-image-storage.s3.amazonaws.com/7dc8c1cf7b73732a84a87cad4fcfbda7/305c7f87a87eba6b2758bf50405afed9.jpg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3333319"/>
                  </a:ext>
                </a:extLst>
              </a:tr>
            </a:tbl>
          </a:graphicData>
        </a:graphic>
      </p:graphicFrame>
      <p:sp>
        <p:nvSpPr>
          <p:cNvPr id="4" name="Text Placeholder 3">
            <a:extLst>
              <a:ext uri="{FF2B5EF4-FFF2-40B4-BE49-F238E27FC236}">
                <a16:creationId xmlns:a16="http://schemas.microsoft.com/office/drawing/2014/main" id="{7DFE0B06-0A0E-4E07-9F9F-789AE85D6E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0596793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C44F-131B-40CD-82CE-E6DB0B57D945}"/>
              </a:ext>
            </a:extLst>
          </p:cNvPr>
          <p:cNvSpPr>
            <a:spLocks noGrp="1"/>
          </p:cNvSpPr>
          <p:nvPr>
            <p:ph type="title"/>
          </p:nvPr>
        </p:nvSpPr>
        <p:spPr/>
        <p:txBody>
          <a:bodyPr/>
          <a:lstStyle/>
          <a:p>
            <a:r>
              <a:rPr lang="en-US"/>
              <a:t>Facebook Published Posts Table | Emaar Misr - 12 of 19</a:t>
            </a:r>
          </a:p>
        </p:txBody>
      </p:sp>
      <p:graphicFrame>
        <p:nvGraphicFramePr>
          <p:cNvPr id="5" name="Table Placeholder 4">
            <a:extLst>
              <a:ext uri="{FF2B5EF4-FFF2-40B4-BE49-F238E27FC236}">
                <a16:creationId xmlns:a16="http://schemas.microsoft.com/office/drawing/2014/main" id="{F6CA9CD4-E36E-424E-9567-B676DF9DEF8E}"/>
              </a:ext>
            </a:extLst>
          </p:cNvPr>
          <p:cNvGraphicFramePr>
            <a:graphicFrameLocks noGrp="1"/>
          </p:cNvGraphicFramePr>
          <p:nvPr>
            <p:ph type="tbl" sz="quarter" idx="13"/>
            <p:extLst>
              <p:ext uri="{D42A27DB-BD31-4B8C-83A1-F6EECF244321}">
                <p14:modId xmlns:p14="http://schemas.microsoft.com/office/powerpoint/2010/main" val="9435830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8150071"/>
                    </a:ext>
                  </a:extLst>
                </a:gridCol>
                <a:gridCol w="1892808">
                  <a:extLst>
                    <a:ext uri="{9D8B030D-6E8A-4147-A177-3AD203B41FA5}">
                      <a16:colId xmlns:a16="http://schemas.microsoft.com/office/drawing/2014/main" val="973606809"/>
                    </a:ext>
                  </a:extLst>
                </a:gridCol>
                <a:gridCol w="493776">
                  <a:extLst>
                    <a:ext uri="{9D8B030D-6E8A-4147-A177-3AD203B41FA5}">
                      <a16:colId xmlns:a16="http://schemas.microsoft.com/office/drawing/2014/main" val="4126611587"/>
                    </a:ext>
                  </a:extLst>
                </a:gridCol>
                <a:gridCol w="493776">
                  <a:extLst>
                    <a:ext uri="{9D8B030D-6E8A-4147-A177-3AD203B41FA5}">
                      <a16:colId xmlns:a16="http://schemas.microsoft.com/office/drawing/2014/main" val="1060805510"/>
                    </a:ext>
                  </a:extLst>
                </a:gridCol>
                <a:gridCol w="493776">
                  <a:extLst>
                    <a:ext uri="{9D8B030D-6E8A-4147-A177-3AD203B41FA5}">
                      <a16:colId xmlns:a16="http://schemas.microsoft.com/office/drawing/2014/main" val="3941167516"/>
                    </a:ext>
                  </a:extLst>
                </a:gridCol>
                <a:gridCol w="493776">
                  <a:extLst>
                    <a:ext uri="{9D8B030D-6E8A-4147-A177-3AD203B41FA5}">
                      <a16:colId xmlns:a16="http://schemas.microsoft.com/office/drawing/2014/main" val="3629491798"/>
                    </a:ext>
                  </a:extLst>
                </a:gridCol>
                <a:gridCol w="493776">
                  <a:extLst>
                    <a:ext uri="{9D8B030D-6E8A-4147-A177-3AD203B41FA5}">
                      <a16:colId xmlns:a16="http://schemas.microsoft.com/office/drawing/2014/main" val="2695573362"/>
                    </a:ext>
                  </a:extLst>
                </a:gridCol>
                <a:gridCol w="493776">
                  <a:extLst>
                    <a:ext uri="{9D8B030D-6E8A-4147-A177-3AD203B41FA5}">
                      <a16:colId xmlns:a16="http://schemas.microsoft.com/office/drawing/2014/main" val="4168456552"/>
                    </a:ext>
                  </a:extLst>
                </a:gridCol>
                <a:gridCol w="493776">
                  <a:extLst>
                    <a:ext uri="{9D8B030D-6E8A-4147-A177-3AD203B41FA5}">
                      <a16:colId xmlns:a16="http://schemas.microsoft.com/office/drawing/2014/main" val="9512888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48219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https://quintly-image-storage.s3.amazonaws.com/7dc8c1cf7b73732a84a87cad4fcfbda7/6213b8654328af5c7c8b45ebd620b2b5.jpg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996616"/>
                  </a:ext>
                </a:extLst>
              </a:tr>
            </a:tbl>
          </a:graphicData>
        </a:graphic>
      </p:graphicFrame>
      <p:sp>
        <p:nvSpPr>
          <p:cNvPr id="4" name="Text Placeholder 3">
            <a:extLst>
              <a:ext uri="{FF2B5EF4-FFF2-40B4-BE49-F238E27FC236}">
                <a16:creationId xmlns:a16="http://schemas.microsoft.com/office/drawing/2014/main" id="{C98E1C27-0CFF-4505-90DB-0AA1EEFD25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8129728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14F8-7EAA-4478-914C-88691F162244}"/>
              </a:ext>
            </a:extLst>
          </p:cNvPr>
          <p:cNvSpPr>
            <a:spLocks noGrp="1"/>
          </p:cNvSpPr>
          <p:nvPr>
            <p:ph type="title"/>
          </p:nvPr>
        </p:nvSpPr>
        <p:spPr/>
        <p:txBody>
          <a:bodyPr/>
          <a:lstStyle/>
          <a:p>
            <a:r>
              <a:rPr lang="en-US"/>
              <a:t>Facebook Published Posts Table | Emaar Misr - 13 of 19</a:t>
            </a:r>
          </a:p>
        </p:txBody>
      </p:sp>
      <p:graphicFrame>
        <p:nvGraphicFramePr>
          <p:cNvPr id="5" name="Table Placeholder 4">
            <a:extLst>
              <a:ext uri="{FF2B5EF4-FFF2-40B4-BE49-F238E27FC236}">
                <a16:creationId xmlns:a16="http://schemas.microsoft.com/office/drawing/2014/main" id="{9DA76AE5-FDEA-453F-B937-30D35AFC5409}"/>
              </a:ext>
            </a:extLst>
          </p:cNvPr>
          <p:cNvGraphicFramePr>
            <a:graphicFrameLocks noGrp="1"/>
          </p:cNvGraphicFramePr>
          <p:nvPr>
            <p:ph type="tbl" sz="quarter" idx="13"/>
            <p:extLst>
              <p:ext uri="{D42A27DB-BD31-4B8C-83A1-F6EECF244321}">
                <p14:modId xmlns:p14="http://schemas.microsoft.com/office/powerpoint/2010/main" val="5625082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5282835"/>
                    </a:ext>
                  </a:extLst>
                </a:gridCol>
                <a:gridCol w="1892808">
                  <a:extLst>
                    <a:ext uri="{9D8B030D-6E8A-4147-A177-3AD203B41FA5}">
                      <a16:colId xmlns:a16="http://schemas.microsoft.com/office/drawing/2014/main" val="1572143094"/>
                    </a:ext>
                  </a:extLst>
                </a:gridCol>
                <a:gridCol w="493776">
                  <a:extLst>
                    <a:ext uri="{9D8B030D-6E8A-4147-A177-3AD203B41FA5}">
                      <a16:colId xmlns:a16="http://schemas.microsoft.com/office/drawing/2014/main" val="4131515431"/>
                    </a:ext>
                  </a:extLst>
                </a:gridCol>
                <a:gridCol w="493776">
                  <a:extLst>
                    <a:ext uri="{9D8B030D-6E8A-4147-A177-3AD203B41FA5}">
                      <a16:colId xmlns:a16="http://schemas.microsoft.com/office/drawing/2014/main" val="3396352767"/>
                    </a:ext>
                  </a:extLst>
                </a:gridCol>
                <a:gridCol w="493776">
                  <a:extLst>
                    <a:ext uri="{9D8B030D-6E8A-4147-A177-3AD203B41FA5}">
                      <a16:colId xmlns:a16="http://schemas.microsoft.com/office/drawing/2014/main" val="2850716852"/>
                    </a:ext>
                  </a:extLst>
                </a:gridCol>
                <a:gridCol w="493776">
                  <a:extLst>
                    <a:ext uri="{9D8B030D-6E8A-4147-A177-3AD203B41FA5}">
                      <a16:colId xmlns:a16="http://schemas.microsoft.com/office/drawing/2014/main" val="2578396230"/>
                    </a:ext>
                  </a:extLst>
                </a:gridCol>
                <a:gridCol w="493776">
                  <a:extLst>
                    <a:ext uri="{9D8B030D-6E8A-4147-A177-3AD203B41FA5}">
                      <a16:colId xmlns:a16="http://schemas.microsoft.com/office/drawing/2014/main" val="1798521624"/>
                    </a:ext>
                  </a:extLst>
                </a:gridCol>
                <a:gridCol w="493776">
                  <a:extLst>
                    <a:ext uri="{9D8B030D-6E8A-4147-A177-3AD203B41FA5}">
                      <a16:colId xmlns:a16="http://schemas.microsoft.com/office/drawing/2014/main" val="188959101"/>
                    </a:ext>
                  </a:extLst>
                </a:gridCol>
                <a:gridCol w="493776">
                  <a:extLst>
                    <a:ext uri="{9D8B030D-6E8A-4147-A177-3AD203B41FA5}">
                      <a16:colId xmlns:a16="http://schemas.microsoft.com/office/drawing/2014/main" val="32062876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87085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https://quintly-image-storage.s3.amazonaws.com/7dc8c1cf7b73732a84a87cad4fcfbda7/5c2e6d5ffd78cc7c14e09780aed90ffa.jpg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4835101"/>
                  </a:ext>
                </a:extLst>
              </a:tr>
            </a:tbl>
          </a:graphicData>
        </a:graphic>
      </p:graphicFrame>
      <p:sp>
        <p:nvSpPr>
          <p:cNvPr id="4" name="Text Placeholder 3">
            <a:extLst>
              <a:ext uri="{FF2B5EF4-FFF2-40B4-BE49-F238E27FC236}">
                <a16:creationId xmlns:a16="http://schemas.microsoft.com/office/drawing/2014/main" id="{723660F0-31A0-4918-9BBB-B9E7DEE341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0341164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87EE-4A2B-4745-B4E8-6B740D35DDD3}"/>
              </a:ext>
            </a:extLst>
          </p:cNvPr>
          <p:cNvSpPr>
            <a:spLocks noGrp="1"/>
          </p:cNvSpPr>
          <p:nvPr>
            <p:ph type="title"/>
          </p:nvPr>
        </p:nvSpPr>
        <p:spPr/>
        <p:txBody>
          <a:bodyPr/>
          <a:lstStyle/>
          <a:p>
            <a:r>
              <a:rPr lang="en-US"/>
              <a:t>Facebook Published Posts Table | Emaar Misr - 14 of 19</a:t>
            </a:r>
          </a:p>
        </p:txBody>
      </p:sp>
      <p:graphicFrame>
        <p:nvGraphicFramePr>
          <p:cNvPr id="5" name="Table Placeholder 4">
            <a:extLst>
              <a:ext uri="{FF2B5EF4-FFF2-40B4-BE49-F238E27FC236}">
                <a16:creationId xmlns:a16="http://schemas.microsoft.com/office/drawing/2014/main" id="{F94EE34F-B592-4869-81AE-FC5182F273E1}"/>
              </a:ext>
            </a:extLst>
          </p:cNvPr>
          <p:cNvGraphicFramePr>
            <a:graphicFrameLocks noGrp="1"/>
          </p:cNvGraphicFramePr>
          <p:nvPr>
            <p:ph type="tbl" sz="quarter" idx="13"/>
            <p:extLst>
              <p:ext uri="{D42A27DB-BD31-4B8C-83A1-F6EECF244321}">
                <p14:modId xmlns:p14="http://schemas.microsoft.com/office/powerpoint/2010/main" val="38716138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1422434"/>
                    </a:ext>
                  </a:extLst>
                </a:gridCol>
                <a:gridCol w="1892808">
                  <a:extLst>
                    <a:ext uri="{9D8B030D-6E8A-4147-A177-3AD203B41FA5}">
                      <a16:colId xmlns:a16="http://schemas.microsoft.com/office/drawing/2014/main" val="2433315193"/>
                    </a:ext>
                  </a:extLst>
                </a:gridCol>
                <a:gridCol w="493776">
                  <a:extLst>
                    <a:ext uri="{9D8B030D-6E8A-4147-A177-3AD203B41FA5}">
                      <a16:colId xmlns:a16="http://schemas.microsoft.com/office/drawing/2014/main" val="1118131194"/>
                    </a:ext>
                  </a:extLst>
                </a:gridCol>
                <a:gridCol w="493776">
                  <a:extLst>
                    <a:ext uri="{9D8B030D-6E8A-4147-A177-3AD203B41FA5}">
                      <a16:colId xmlns:a16="http://schemas.microsoft.com/office/drawing/2014/main" val="2729876387"/>
                    </a:ext>
                  </a:extLst>
                </a:gridCol>
                <a:gridCol w="493776">
                  <a:extLst>
                    <a:ext uri="{9D8B030D-6E8A-4147-A177-3AD203B41FA5}">
                      <a16:colId xmlns:a16="http://schemas.microsoft.com/office/drawing/2014/main" val="1362405533"/>
                    </a:ext>
                  </a:extLst>
                </a:gridCol>
                <a:gridCol w="493776">
                  <a:extLst>
                    <a:ext uri="{9D8B030D-6E8A-4147-A177-3AD203B41FA5}">
                      <a16:colId xmlns:a16="http://schemas.microsoft.com/office/drawing/2014/main" val="851007143"/>
                    </a:ext>
                  </a:extLst>
                </a:gridCol>
                <a:gridCol w="493776">
                  <a:extLst>
                    <a:ext uri="{9D8B030D-6E8A-4147-A177-3AD203B41FA5}">
                      <a16:colId xmlns:a16="http://schemas.microsoft.com/office/drawing/2014/main" val="3650070438"/>
                    </a:ext>
                  </a:extLst>
                </a:gridCol>
                <a:gridCol w="493776">
                  <a:extLst>
                    <a:ext uri="{9D8B030D-6E8A-4147-A177-3AD203B41FA5}">
                      <a16:colId xmlns:a16="http://schemas.microsoft.com/office/drawing/2014/main" val="840642931"/>
                    </a:ext>
                  </a:extLst>
                </a:gridCol>
                <a:gridCol w="493776">
                  <a:extLst>
                    <a:ext uri="{9D8B030D-6E8A-4147-A177-3AD203B41FA5}">
                      <a16:colId xmlns:a16="http://schemas.microsoft.com/office/drawing/2014/main" val="32186229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33186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https://quintly-image-storage.s3.amazonaws.com/7dc8c1cf7b73732a84a87cad4fcfbda7/81bfc6c77eb05503831ab71463a7ebbb.jpg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1310857"/>
                  </a:ext>
                </a:extLst>
              </a:tr>
            </a:tbl>
          </a:graphicData>
        </a:graphic>
      </p:graphicFrame>
      <p:sp>
        <p:nvSpPr>
          <p:cNvPr id="4" name="Text Placeholder 3">
            <a:extLst>
              <a:ext uri="{FF2B5EF4-FFF2-40B4-BE49-F238E27FC236}">
                <a16:creationId xmlns:a16="http://schemas.microsoft.com/office/drawing/2014/main" id="{3DE19F37-62F2-4DBA-A3D0-BD0F4FA9BF3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6802843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A1BC-8F82-4011-9CFD-BFC0A5B4E37E}"/>
              </a:ext>
            </a:extLst>
          </p:cNvPr>
          <p:cNvSpPr>
            <a:spLocks noGrp="1"/>
          </p:cNvSpPr>
          <p:nvPr>
            <p:ph type="title"/>
          </p:nvPr>
        </p:nvSpPr>
        <p:spPr/>
        <p:txBody>
          <a:bodyPr/>
          <a:lstStyle/>
          <a:p>
            <a:r>
              <a:rPr lang="en-US"/>
              <a:t>Facebook Published Posts Table | Emaar Misr - 15 of 19</a:t>
            </a:r>
          </a:p>
        </p:txBody>
      </p:sp>
      <p:graphicFrame>
        <p:nvGraphicFramePr>
          <p:cNvPr id="5" name="Table Placeholder 4">
            <a:extLst>
              <a:ext uri="{FF2B5EF4-FFF2-40B4-BE49-F238E27FC236}">
                <a16:creationId xmlns:a16="http://schemas.microsoft.com/office/drawing/2014/main" id="{5879CDC3-FF07-4712-8D17-7202E9188033}"/>
              </a:ext>
            </a:extLst>
          </p:cNvPr>
          <p:cNvGraphicFramePr>
            <a:graphicFrameLocks noGrp="1"/>
          </p:cNvGraphicFramePr>
          <p:nvPr>
            <p:ph type="tbl" sz="quarter" idx="13"/>
            <p:extLst>
              <p:ext uri="{D42A27DB-BD31-4B8C-83A1-F6EECF244321}">
                <p14:modId xmlns:p14="http://schemas.microsoft.com/office/powerpoint/2010/main" val="39183479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6680172"/>
                    </a:ext>
                  </a:extLst>
                </a:gridCol>
                <a:gridCol w="1892808">
                  <a:extLst>
                    <a:ext uri="{9D8B030D-6E8A-4147-A177-3AD203B41FA5}">
                      <a16:colId xmlns:a16="http://schemas.microsoft.com/office/drawing/2014/main" val="3866037954"/>
                    </a:ext>
                  </a:extLst>
                </a:gridCol>
                <a:gridCol w="493776">
                  <a:extLst>
                    <a:ext uri="{9D8B030D-6E8A-4147-A177-3AD203B41FA5}">
                      <a16:colId xmlns:a16="http://schemas.microsoft.com/office/drawing/2014/main" val="953683591"/>
                    </a:ext>
                  </a:extLst>
                </a:gridCol>
                <a:gridCol w="493776">
                  <a:extLst>
                    <a:ext uri="{9D8B030D-6E8A-4147-A177-3AD203B41FA5}">
                      <a16:colId xmlns:a16="http://schemas.microsoft.com/office/drawing/2014/main" val="921502861"/>
                    </a:ext>
                  </a:extLst>
                </a:gridCol>
                <a:gridCol w="493776">
                  <a:extLst>
                    <a:ext uri="{9D8B030D-6E8A-4147-A177-3AD203B41FA5}">
                      <a16:colId xmlns:a16="http://schemas.microsoft.com/office/drawing/2014/main" val="776621975"/>
                    </a:ext>
                  </a:extLst>
                </a:gridCol>
                <a:gridCol w="493776">
                  <a:extLst>
                    <a:ext uri="{9D8B030D-6E8A-4147-A177-3AD203B41FA5}">
                      <a16:colId xmlns:a16="http://schemas.microsoft.com/office/drawing/2014/main" val="1495306349"/>
                    </a:ext>
                  </a:extLst>
                </a:gridCol>
                <a:gridCol w="493776">
                  <a:extLst>
                    <a:ext uri="{9D8B030D-6E8A-4147-A177-3AD203B41FA5}">
                      <a16:colId xmlns:a16="http://schemas.microsoft.com/office/drawing/2014/main" val="2009589689"/>
                    </a:ext>
                  </a:extLst>
                </a:gridCol>
                <a:gridCol w="493776">
                  <a:extLst>
                    <a:ext uri="{9D8B030D-6E8A-4147-A177-3AD203B41FA5}">
                      <a16:colId xmlns:a16="http://schemas.microsoft.com/office/drawing/2014/main" val="4074545714"/>
                    </a:ext>
                  </a:extLst>
                </a:gridCol>
                <a:gridCol w="493776">
                  <a:extLst>
                    <a:ext uri="{9D8B030D-6E8A-4147-A177-3AD203B41FA5}">
                      <a16:colId xmlns:a16="http://schemas.microsoft.com/office/drawing/2014/main" val="11144592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420263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https://quintly-image-storage.s3.amazonaws.com/7dc8c1cf7b73732a84a87cad4fcfbda7/206f2c98a49454b6b1d5229ea57a9efe.jpg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2622897"/>
                  </a:ext>
                </a:extLst>
              </a:tr>
            </a:tbl>
          </a:graphicData>
        </a:graphic>
      </p:graphicFrame>
      <p:sp>
        <p:nvSpPr>
          <p:cNvPr id="4" name="Text Placeholder 3">
            <a:extLst>
              <a:ext uri="{FF2B5EF4-FFF2-40B4-BE49-F238E27FC236}">
                <a16:creationId xmlns:a16="http://schemas.microsoft.com/office/drawing/2014/main" id="{110CE088-A48C-4EC5-99F5-E93B59F3F84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1978186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8150-9E5C-42EC-8282-B324F81FEE04}"/>
              </a:ext>
            </a:extLst>
          </p:cNvPr>
          <p:cNvSpPr>
            <a:spLocks noGrp="1"/>
          </p:cNvSpPr>
          <p:nvPr>
            <p:ph type="title"/>
          </p:nvPr>
        </p:nvSpPr>
        <p:spPr/>
        <p:txBody>
          <a:bodyPr/>
          <a:lstStyle/>
          <a:p>
            <a:r>
              <a:rPr lang="en-US"/>
              <a:t>Facebook Published Posts Table | Emaar Misr - 16 of 19</a:t>
            </a:r>
          </a:p>
        </p:txBody>
      </p:sp>
      <p:graphicFrame>
        <p:nvGraphicFramePr>
          <p:cNvPr id="5" name="Table Placeholder 4">
            <a:extLst>
              <a:ext uri="{FF2B5EF4-FFF2-40B4-BE49-F238E27FC236}">
                <a16:creationId xmlns:a16="http://schemas.microsoft.com/office/drawing/2014/main" id="{ED2EE848-D707-415C-9E20-2E7641A19CD4}"/>
              </a:ext>
            </a:extLst>
          </p:cNvPr>
          <p:cNvGraphicFramePr>
            <a:graphicFrameLocks noGrp="1"/>
          </p:cNvGraphicFramePr>
          <p:nvPr>
            <p:ph type="tbl" sz="quarter" idx="13"/>
            <p:extLst>
              <p:ext uri="{D42A27DB-BD31-4B8C-83A1-F6EECF244321}">
                <p14:modId xmlns:p14="http://schemas.microsoft.com/office/powerpoint/2010/main" val="26030170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1702948"/>
                    </a:ext>
                  </a:extLst>
                </a:gridCol>
                <a:gridCol w="1892808">
                  <a:extLst>
                    <a:ext uri="{9D8B030D-6E8A-4147-A177-3AD203B41FA5}">
                      <a16:colId xmlns:a16="http://schemas.microsoft.com/office/drawing/2014/main" val="2298885843"/>
                    </a:ext>
                  </a:extLst>
                </a:gridCol>
                <a:gridCol w="493776">
                  <a:extLst>
                    <a:ext uri="{9D8B030D-6E8A-4147-A177-3AD203B41FA5}">
                      <a16:colId xmlns:a16="http://schemas.microsoft.com/office/drawing/2014/main" val="1461441560"/>
                    </a:ext>
                  </a:extLst>
                </a:gridCol>
                <a:gridCol w="493776">
                  <a:extLst>
                    <a:ext uri="{9D8B030D-6E8A-4147-A177-3AD203B41FA5}">
                      <a16:colId xmlns:a16="http://schemas.microsoft.com/office/drawing/2014/main" val="3976934480"/>
                    </a:ext>
                  </a:extLst>
                </a:gridCol>
                <a:gridCol w="493776">
                  <a:extLst>
                    <a:ext uri="{9D8B030D-6E8A-4147-A177-3AD203B41FA5}">
                      <a16:colId xmlns:a16="http://schemas.microsoft.com/office/drawing/2014/main" val="2184047497"/>
                    </a:ext>
                  </a:extLst>
                </a:gridCol>
                <a:gridCol w="493776">
                  <a:extLst>
                    <a:ext uri="{9D8B030D-6E8A-4147-A177-3AD203B41FA5}">
                      <a16:colId xmlns:a16="http://schemas.microsoft.com/office/drawing/2014/main" val="3457893945"/>
                    </a:ext>
                  </a:extLst>
                </a:gridCol>
                <a:gridCol w="493776">
                  <a:extLst>
                    <a:ext uri="{9D8B030D-6E8A-4147-A177-3AD203B41FA5}">
                      <a16:colId xmlns:a16="http://schemas.microsoft.com/office/drawing/2014/main" val="3752009768"/>
                    </a:ext>
                  </a:extLst>
                </a:gridCol>
                <a:gridCol w="493776">
                  <a:extLst>
                    <a:ext uri="{9D8B030D-6E8A-4147-A177-3AD203B41FA5}">
                      <a16:colId xmlns:a16="http://schemas.microsoft.com/office/drawing/2014/main" val="707626793"/>
                    </a:ext>
                  </a:extLst>
                </a:gridCol>
                <a:gridCol w="493776">
                  <a:extLst>
                    <a:ext uri="{9D8B030D-6E8A-4147-A177-3AD203B41FA5}">
                      <a16:colId xmlns:a16="http://schemas.microsoft.com/office/drawing/2014/main" val="5778387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7369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https://quintly-image-storage.s3.amazonaws.com/7dc8c1cf7b73732a84a87cad4fcfbda7/374fd5c61b7e417877ac03eec9bee9d8.jpg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3302173"/>
                  </a:ext>
                </a:extLst>
              </a:tr>
            </a:tbl>
          </a:graphicData>
        </a:graphic>
      </p:graphicFrame>
      <p:sp>
        <p:nvSpPr>
          <p:cNvPr id="4" name="Text Placeholder 3">
            <a:extLst>
              <a:ext uri="{FF2B5EF4-FFF2-40B4-BE49-F238E27FC236}">
                <a16:creationId xmlns:a16="http://schemas.microsoft.com/office/drawing/2014/main" id="{1C14BFD2-1311-47D4-B0DB-22D345FC91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2169446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56F7-C96E-4D74-90A1-21B7A0618275}"/>
              </a:ext>
            </a:extLst>
          </p:cNvPr>
          <p:cNvSpPr>
            <a:spLocks noGrp="1"/>
          </p:cNvSpPr>
          <p:nvPr>
            <p:ph type="title"/>
          </p:nvPr>
        </p:nvSpPr>
        <p:spPr/>
        <p:txBody>
          <a:bodyPr/>
          <a:lstStyle/>
          <a:p>
            <a:r>
              <a:rPr lang="en-US"/>
              <a:t>Facebook Published Posts Table | Emaar Misr - 17 of 19</a:t>
            </a:r>
          </a:p>
        </p:txBody>
      </p:sp>
      <p:graphicFrame>
        <p:nvGraphicFramePr>
          <p:cNvPr id="5" name="Table Placeholder 4">
            <a:extLst>
              <a:ext uri="{FF2B5EF4-FFF2-40B4-BE49-F238E27FC236}">
                <a16:creationId xmlns:a16="http://schemas.microsoft.com/office/drawing/2014/main" id="{57C0DC4E-FFF1-4341-B1DC-84C9FC71BFD5}"/>
              </a:ext>
            </a:extLst>
          </p:cNvPr>
          <p:cNvGraphicFramePr>
            <a:graphicFrameLocks noGrp="1"/>
          </p:cNvGraphicFramePr>
          <p:nvPr>
            <p:ph type="tbl" sz="quarter" idx="13"/>
            <p:extLst>
              <p:ext uri="{D42A27DB-BD31-4B8C-83A1-F6EECF244321}">
                <p14:modId xmlns:p14="http://schemas.microsoft.com/office/powerpoint/2010/main" val="2037134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0961953"/>
                    </a:ext>
                  </a:extLst>
                </a:gridCol>
                <a:gridCol w="1892808">
                  <a:extLst>
                    <a:ext uri="{9D8B030D-6E8A-4147-A177-3AD203B41FA5}">
                      <a16:colId xmlns:a16="http://schemas.microsoft.com/office/drawing/2014/main" val="3976795195"/>
                    </a:ext>
                  </a:extLst>
                </a:gridCol>
                <a:gridCol w="493776">
                  <a:extLst>
                    <a:ext uri="{9D8B030D-6E8A-4147-A177-3AD203B41FA5}">
                      <a16:colId xmlns:a16="http://schemas.microsoft.com/office/drawing/2014/main" val="3075558371"/>
                    </a:ext>
                  </a:extLst>
                </a:gridCol>
                <a:gridCol w="493776">
                  <a:extLst>
                    <a:ext uri="{9D8B030D-6E8A-4147-A177-3AD203B41FA5}">
                      <a16:colId xmlns:a16="http://schemas.microsoft.com/office/drawing/2014/main" val="1756874382"/>
                    </a:ext>
                  </a:extLst>
                </a:gridCol>
                <a:gridCol w="493776">
                  <a:extLst>
                    <a:ext uri="{9D8B030D-6E8A-4147-A177-3AD203B41FA5}">
                      <a16:colId xmlns:a16="http://schemas.microsoft.com/office/drawing/2014/main" val="773720203"/>
                    </a:ext>
                  </a:extLst>
                </a:gridCol>
                <a:gridCol w="493776">
                  <a:extLst>
                    <a:ext uri="{9D8B030D-6E8A-4147-A177-3AD203B41FA5}">
                      <a16:colId xmlns:a16="http://schemas.microsoft.com/office/drawing/2014/main" val="2731011588"/>
                    </a:ext>
                  </a:extLst>
                </a:gridCol>
                <a:gridCol w="493776">
                  <a:extLst>
                    <a:ext uri="{9D8B030D-6E8A-4147-A177-3AD203B41FA5}">
                      <a16:colId xmlns:a16="http://schemas.microsoft.com/office/drawing/2014/main" val="870394582"/>
                    </a:ext>
                  </a:extLst>
                </a:gridCol>
                <a:gridCol w="493776">
                  <a:extLst>
                    <a:ext uri="{9D8B030D-6E8A-4147-A177-3AD203B41FA5}">
                      <a16:colId xmlns:a16="http://schemas.microsoft.com/office/drawing/2014/main" val="3063201995"/>
                    </a:ext>
                  </a:extLst>
                </a:gridCol>
                <a:gridCol w="493776">
                  <a:extLst>
                    <a:ext uri="{9D8B030D-6E8A-4147-A177-3AD203B41FA5}">
                      <a16:colId xmlns:a16="http://schemas.microsoft.com/office/drawing/2014/main" val="14070716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69812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https://quintly-image-storage.s3.amazonaws.com/7dc8c1cf7b73732a84a87cad4fcfbda7/1c6df2a6e9a4c45fd78e1e7400407d96.jpg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3132361"/>
                  </a:ext>
                </a:extLst>
              </a:tr>
            </a:tbl>
          </a:graphicData>
        </a:graphic>
      </p:graphicFrame>
      <p:sp>
        <p:nvSpPr>
          <p:cNvPr id="4" name="Text Placeholder 3">
            <a:extLst>
              <a:ext uri="{FF2B5EF4-FFF2-40B4-BE49-F238E27FC236}">
                <a16:creationId xmlns:a16="http://schemas.microsoft.com/office/drawing/2014/main" id="{9447A57E-444E-4614-A2FB-C7750EFBFB8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3555594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4C7D-7AA4-4A44-8ACC-E7CCA5E3E2C0}"/>
              </a:ext>
            </a:extLst>
          </p:cNvPr>
          <p:cNvSpPr>
            <a:spLocks noGrp="1"/>
          </p:cNvSpPr>
          <p:nvPr>
            <p:ph type="title"/>
          </p:nvPr>
        </p:nvSpPr>
        <p:spPr/>
        <p:txBody>
          <a:bodyPr/>
          <a:lstStyle/>
          <a:p>
            <a:r>
              <a:rPr lang="en-US"/>
              <a:t>Facebook Published Posts Table | Emaar Misr - 18 of 19</a:t>
            </a:r>
          </a:p>
        </p:txBody>
      </p:sp>
      <p:graphicFrame>
        <p:nvGraphicFramePr>
          <p:cNvPr id="5" name="Table Placeholder 4">
            <a:extLst>
              <a:ext uri="{FF2B5EF4-FFF2-40B4-BE49-F238E27FC236}">
                <a16:creationId xmlns:a16="http://schemas.microsoft.com/office/drawing/2014/main" id="{272AE960-2AE2-446A-952F-62B26AD204DA}"/>
              </a:ext>
            </a:extLst>
          </p:cNvPr>
          <p:cNvGraphicFramePr>
            <a:graphicFrameLocks noGrp="1"/>
          </p:cNvGraphicFramePr>
          <p:nvPr>
            <p:ph type="tbl" sz="quarter" idx="13"/>
            <p:extLst>
              <p:ext uri="{D42A27DB-BD31-4B8C-83A1-F6EECF244321}">
                <p14:modId xmlns:p14="http://schemas.microsoft.com/office/powerpoint/2010/main" val="21578954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1211607"/>
                    </a:ext>
                  </a:extLst>
                </a:gridCol>
                <a:gridCol w="1892808">
                  <a:extLst>
                    <a:ext uri="{9D8B030D-6E8A-4147-A177-3AD203B41FA5}">
                      <a16:colId xmlns:a16="http://schemas.microsoft.com/office/drawing/2014/main" val="1059790279"/>
                    </a:ext>
                  </a:extLst>
                </a:gridCol>
                <a:gridCol w="493776">
                  <a:extLst>
                    <a:ext uri="{9D8B030D-6E8A-4147-A177-3AD203B41FA5}">
                      <a16:colId xmlns:a16="http://schemas.microsoft.com/office/drawing/2014/main" val="3874723024"/>
                    </a:ext>
                  </a:extLst>
                </a:gridCol>
                <a:gridCol w="493776">
                  <a:extLst>
                    <a:ext uri="{9D8B030D-6E8A-4147-A177-3AD203B41FA5}">
                      <a16:colId xmlns:a16="http://schemas.microsoft.com/office/drawing/2014/main" val="863149507"/>
                    </a:ext>
                  </a:extLst>
                </a:gridCol>
                <a:gridCol w="493776">
                  <a:extLst>
                    <a:ext uri="{9D8B030D-6E8A-4147-A177-3AD203B41FA5}">
                      <a16:colId xmlns:a16="http://schemas.microsoft.com/office/drawing/2014/main" val="36326518"/>
                    </a:ext>
                  </a:extLst>
                </a:gridCol>
                <a:gridCol w="493776">
                  <a:extLst>
                    <a:ext uri="{9D8B030D-6E8A-4147-A177-3AD203B41FA5}">
                      <a16:colId xmlns:a16="http://schemas.microsoft.com/office/drawing/2014/main" val="25516342"/>
                    </a:ext>
                  </a:extLst>
                </a:gridCol>
                <a:gridCol w="493776">
                  <a:extLst>
                    <a:ext uri="{9D8B030D-6E8A-4147-A177-3AD203B41FA5}">
                      <a16:colId xmlns:a16="http://schemas.microsoft.com/office/drawing/2014/main" val="2588248551"/>
                    </a:ext>
                  </a:extLst>
                </a:gridCol>
                <a:gridCol w="493776">
                  <a:extLst>
                    <a:ext uri="{9D8B030D-6E8A-4147-A177-3AD203B41FA5}">
                      <a16:colId xmlns:a16="http://schemas.microsoft.com/office/drawing/2014/main" val="394630462"/>
                    </a:ext>
                  </a:extLst>
                </a:gridCol>
                <a:gridCol w="493776">
                  <a:extLst>
                    <a:ext uri="{9D8B030D-6E8A-4147-A177-3AD203B41FA5}">
                      <a16:colId xmlns:a16="http://schemas.microsoft.com/office/drawing/2014/main" val="39438479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17445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https://quintly-image-storage.s3.amazonaws.com/7dc8c1cf7b73732a84a87cad4fcfbda7/b4423eb7520790442095c3feb36d47f3.jpg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9070116"/>
                  </a:ext>
                </a:extLst>
              </a:tr>
            </a:tbl>
          </a:graphicData>
        </a:graphic>
      </p:graphicFrame>
      <p:sp>
        <p:nvSpPr>
          <p:cNvPr id="4" name="Text Placeholder 3">
            <a:extLst>
              <a:ext uri="{FF2B5EF4-FFF2-40B4-BE49-F238E27FC236}">
                <a16:creationId xmlns:a16="http://schemas.microsoft.com/office/drawing/2014/main" id="{547B4558-F42B-420C-B10D-2B591B8429E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8041436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263E-CFDF-4681-8464-EAC425B31AB0}"/>
              </a:ext>
            </a:extLst>
          </p:cNvPr>
          <p:cNvSpPr>
            <a:spLocks noGrp="1"/>
          </p:cNvSpPr>
          <p:nvPr>
            <p:ph type="title"/>
          </p:nvPr>
        </p:nvSpPr>
        <p:spPr/>
        <p:txBody>
          <a:bodyPr/>
          <a:lstStyle/>
          <a:p>
            <a:r>
              <a:rPr lang="en-US"/>
              <a:t>Facebook Published Posts Table | Emaar Misr - 19 of 19</a:t>
            </a:r>
          </a:p>
        </p:txBody>
      </p:sp>
      <p:graphicFrame>
        <p:nvGraphicFramePr>
          <p:cNvPr id="5" name="Table Placeholder 4">
            <a:extLst>
              <a:ext uri="{FF2B5EF4-FFF2-40B4-BE49-F238E27FC236}">
                <a16:creationId xmlns:a16="http://schemas.microsoft.com/office/drawing/2014/main" id="{4FE8FCD0-41F0-4519-8E5D-225C78869EB5}"/>
              </a:ext>
            </a:extLst>
          </p:cNvPr>
          <p:cNvGraphicFramePr>
            <a:graphicFrameLocks noGrp="1"/>
          </p:cNvGraphicFramePr>
          <p:nvPr>
            <p:ph type="tbl" sz="quarter" idx="13"/>
            <p:extLst>
              <p:ext uri="{D42A27DB-BD31-4B8C-83A1-F6EECF244321}">
                <p14:modId xmlns:p14="http://schemas.microsoft.com/office/powerpoint/2010/main" val="14171540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8555324"/>
                    </a:ext>
                  </a:extLst>
                </a:gridCol>
                <a:gridCol w="1892808">
                  <a:extLst>
                    <a:ext uri="{9D8B030D-6E8A-4147-A177-3AD203B41FA5}">
                      <a16:colId xmlns:a16="http://schemas.microsoft.com/office/drawing/2014/main" val="331746820"/>
                    </a:ext>
                  </a:extLst>
                </a:gridCol>
                <a:gridCol w="493776">
                  <a:extLst>
                    <a:ext uri="{9D8B030D-6E8A-4147-A177-3AD203B41FA5}">
                      <a16:colId xmlns:a16="http://schemas.microsoft.com/office/drawing/2014/main" val="574698493"/>
                    </a:ext>
                  </a:extLst>
                </a:gridCol>
                <a:gridCol w="493776">
                  <a:extLst>
                    <a:ext uri="{9D8B030D-6E8A-4147-A177-3AD203B41FA5}">
                      <a16:colId xmlns:a16="http://schemas.microsoft.com/office/drawing/2014/main" val="1974818519"/>
                    </a:ext>
                  </a:extLst>
                </a:gridCol>
                <a:gridCol w="493776">
                  <a:extLst>
                    <a:ext uri="{9D8B030D-6E8A-4147-A177-3AD203B41FA5}">
                      <a16:colId xmlns:a16="http://schemas.microsoft.com/office/drawing/2014/main" val="2961594145"/>
                    </a:ext>
                  </a:extLst>
                </a:gridCol>
                <a:gridCol w="493776">
                  <a:extLst>
                    <a:ext uri="{9D8B030D-6E8A-4147-A177-3AD203B41FA5}">
                      <a16:colId xmlns:a16="http://schemas.microsoft.com/office/drawing/2014/main" val="1196030399"/>
                    </a:ext>
                  </a:extLst>
                </a:gridCol>
                <a:gridCol w="493776">
                  <a:extLst>
                    <a:ext uri="{9D8B030D-6E8A-4147-A177-3AD203B41FA5}">
                      <a16:colId xmlns:a16="http://schemas.microsoft.com/office/drawing/2014/main" val="880546460"/>
                    </a:ext>
                  </a:extLst>
                </a:gridCol>
                <a:gridCol w="493776">
                  <a:extLst>
                    <a:ext uri="{9D8B030D-6E8A-4147-A177-3AD203B41FA5}">
                      <a16:colId xmlns:a16="http://schemas.microsoft.com/office/drawing/2014/main" val="3887019837"/>
                    </a:ext>
                  </a:extLst>
                </a:gridCol>
                <a:gridCol w="493776">
                  <a:extLst>
                    <a:ext uri="{9D8B030D-6E8A-4147-A177-3AD203B41FA5}">
                      <a16:colId xmlns:a16="http://schemas.microsoft.com/office/drawing/2014/main" val="35350420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71064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https://quintly-image-storage.s3.amazonaws.com/7dc8c1cf7b73732a84a87cad4fcfbda7/412f1f2e2777aae300c0edeaadd7f714.png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4874402"/>
                  </a:ext>
                </a:extLst>
              </a:tr>
            </a:tbl>
          </a:graphicData>
        </a:graphic>
      </p:graphicFrame>
      <p:sp>
        <p:nvSpPr>
          <p:cNvPr id="4" name="Text Placeholder 3">
            <a:extLst>
              <a:ext uri="{FF2B5EF4-FFF2-40B4-BE49-F238E27FC236}">
                <a16:creationId xmlns:a16="http://schemas.microsoft.com/office/drawing/2014/main" id="{6881273B-F53C-4E9B-9BF3-7084BB2003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2591945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A254A-C46E-468F-A3F6-E693D7921726}"/>
              </a:ext>
            </a:extLst>
          </p:cNvPr>
          <p:cNvSpPr>
            <a:spLocks noGrp="1"/>
          </p:cNvSpPr>
          <p:nvPr>
            <p:ph type="title"/>
          </p:nvPr>
        </p:nvSpPr>
        <p:spPr/>
        <p:txBody>
          <a:bodyPr/>
          <a:lstStyle/>
          <a:p>
            <a:r>
              <a:rPr lang="en-US"/>
              <a:t>Facebook Comments Table | Emaar Misr - 1 of 20</a:t>
            </a:r>
          </a:p>
        </p:txBody>
      </p:sp>
      <p:graphicFrame>
        <p:nvGraphicFramePr>
          <p:cNvPr id="5" name="Table Placeholder 4">
            <a:extLst>
              <a:ext uri="{FF2B5EF4-FFF2-40B4-BE49-F238E27FC236}">
                <a16:creationId xmlns:a16="http://schemas.microsoft.com/office/drawing/2014/main" id="{40407E1C-E87D-447F-A03B-6B5DC903A629}"/>
              </a:ext>
            </a:extLst>
          </p:cNvPr>
          <p:cNvGraphicFramePr>
            <a:graphicFrameLocks noGrp="1"/>
          </p:cNvGraphicFramePr>
          <p:nvPr>
            <p:ph type="tbl" sz="quarter" idx="13"/>
            <p:extLst>
              <p:ext uri="{D42A27DB-BD31-4B8C-83A1-F6EECF244321}">
                <p14:modId xmlns:p14="http://schemas.microsoft.com/office/powerpoint/2010/main" val="2405730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738913"/>
                    </a:ext>
                  </a:extLst>
                </a:gridCol>
                <a:gridCol w="4114800">
                  <a:extLst>
                    <a:ext uri="{9D8B030D-6E8A-4147-A177-3AD203B41FA5}">
                      <a16:colId xmlns:a16="http://schemas.microsoft.com/office/drawing/2014/main" val="222799203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532720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19:16:29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extLst>
                  <a:ext uri="{0D108BD9-81ED-4DB2-BD59-A6C34878D82A}">
                    <a16:rowId xmlns:a16="http://schemas.microsoft.com/office/drawing/2014/main" val="3695068750"/>
                  </a:ext>
                </a:extLst>
              </a:tr>
            </a:tbl>
          </a:graphicData>
        </a:graphic>
      </p:graphicFrame>
      <p:sp>
        <p:nvSpPr>
          <p:cNvPr id="4" name="Text Placeholder 3">
            <a:extLst>
              <a:ext uri="{FF2B5EF4-FFF2-40B4-BE49-F238E27FC236}">
                <a16:creationId xmlns:a16="http://schemas.microsoft.com/office/drawing/2014/main" id="{57247644-3343-4FC2-957C-F8F42E70144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7333953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D8C7A-AADD-40AE-BEE4-EC9A445D6FA0}"/>
              </a:ext>
            </a:extLst>
          </p:cNvPr>
          <p:cNvSpPr>
            <a:spLocks noGrp="1"/>
          </p:cNvSpPr>
          <p:nvPr>
            <p:ph type="title"/>
          </p:nvPr>
        </p:nvSpPr>
        <p:spPr/>
        <p:txBody>
          <a:bodyPr/>
          <a:lstStyle/>
          <a:p>
            <a:r>
              <a:rPr lang="en-US"/>
              <a:t>Facebook Comments Table | Emaar Misr - 2 of 20</a:t>
            </a:r>
          </a:p>
        </p:txBody>
      </p:sp>
      <p:graphicFrame>
        <p:nvGraphicFramePr>
          <p:cNvPr id="5" name="Table Placeholder 4">
            <a:extLst>
              <a:ext uri="{FF2B5EF4-FFF2-40B4-BE49-F238E27FC236}">
                <a16:creationId xmlns:a16="http://schemas.microsoft.com/office/drawing/2014/main" id="{C301A96C-0AB3-4D71-9575-0E9555B15B01}"/>
              </a:ext>
            </a:extLst>
          </p:cNvPr>
          <p:cNvGraphicFramePr>
            <a:graphicFrameLocks noGrp="1"/>
          </p:cNvGraphicFramePr>
          <p:nvPr>
            <p:ph type="tbl" sz="quarter" idx="13"/>
            <p:extLst>
              <p:ext uri="{D42A27DB-BD31-4B8C-83A1-F6EECF244321}">
                <p14:modId xmlns:p14="http://schemas.microsoft.com/office/powerpoint/2010/main" val="41186897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40962397"/>
                    </a:ext>
                  </a:extLst>
                </a:gridCol>
                <a:gridCol w="4114800">
                  <a:extLst>
                    <a:ext uri="{9D8B030D-6E8A-4147-A177-3AD203B41FA5}">
                      <a16:colId xmlns:a16="http://schemas.microsoft.com/office/drawing/2014/main" val="1658960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2665773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15:38:06</a:t>
                      </a:r>
                      <a:r>
                        <a:rPr kumimoji="0" lang="en-US" sz="1000" b="0" i="0" u="none" strike="noStrike" kern="1200" cap="none" spc="0" normalizeH="0" baseline="0" noProof="0">
                          <a:ln>
                            <a:noFill/>
                          </a:ln>
                          <a:solidFill>
                            <a:prstClr val="black"/>
                          </a:solidFill>
                          <a:effectLst/>
                          <a:uLnTx/>
                          <a:uFillTx/>
                          <a:latin typeface="+mn-lt"/>
                          <a:ea typeface="+mn-ea"/>
                          <a:cs typeface="+mn-cs"/>
                        </a:rPr>
                        <a:t>
 Abdulrahman Mohammed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2640757170"/>
                  </a:ext>
                </a:extLst>
              </a:tr>
            </a:tbl>
          </a:graphicData>
        </a:graphic>
      </p:graphicFrame>
      <p:sp>
        <p:nvSpPr>
          <p:cNvPr id="4" name="Text Placeholder 3">
            <a:extLst>
              <a:ext uri="{FF2B5EF4-FFF2-40B4-BE49-F238E27FC236}">
                <a16:creationId xmlns:a16="http://schemas.microsoft.com/office/drawing/2014/main" id="{613CEE89-88CF-4860-908B-0F33FF17DB0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455622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C347-0308-42D9-9417-F777BFD91B0C}"/>
              </a:ext>
            </a:extLst>
          </p:cNvPr>
          <p:cNvSpPr>
            <a:spLocks noGrp="1"/>
          </p:cNvSpPr>
          <p:nvPr>
            <p:ph type="title"/>
          </p:nvPr>
        </p:nvSpPr>
        <p:spPr/>
        <p:txBody>
          <a:bodyPr/>
          <a:lstStyle/>
          <a:p>
            <a:r>
              <a:rPr lang="en-US"/>
              <a:t>Facebook Comments Table | Emaar Misr - 3 of 20</a:t>
            </a:r>
          </a:p>
        </p:txBody>
      </p:sp>
      <p:graphicFrame>
        <p:nvGraphicFramePr>
          <p:cNvPr id="5" name="Table Placeholder 4">
            <a:extLst>
              <a:ext uri="{FF2B5EF4-FFF2-40B4-BE49-F238E27FC236}">
                <a16:creationId xmlns:a16="http://schemas.microsoft.com/office/drawing/2014/main" id="{558AB12B-0621-440B-9783-5C7BF360463F}"/>
              </a:ext>
            </a:extLst>
          </p:cNvPr>
          <p:cNvGraphicFramePr>
            <a:graphicFrameLocks noGrp="1"/>
          </p:cNvGraphicFramePr>
          <p:nvPr>
            <p:ph type="tbl" sz="quarter" idx="13"/>
            <p:extLst>
              <p:ext uri="{D42A27DB-BD31-4B8C-83A1-F6EECF244321}">
                <p14:modId xmlns:p14="http://schemas.microsoft.com/office/powerpoint/2010/main" val="10041902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91965603"/>
                    </a:ext>
                  </a:extLst>
                </a:gridCol>
                <a:gridCol w="4114800">
                  <a:extLst>
                    <a:ext uri="{9D8B030D-6E8A-4147-A177-3AD203B41FA5}">
                      <a16:colId xmlns:a16="http://schemas.microsoft.com/office/drawing/2014/main" val="30149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5557287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12:14:03</a:t>
                      </a:r>
                      <a:r>
                        <a:rPr kumimoji="0" lang="en-US" sz="1000" b="0" i="0" u="none" strike="noStrike" kern="1200" cap="none" spc="0" normalizeH="0" baseline="0" noProof="0">
                          <a:ln>
                            <a:noFill/>
                          </a:ln>
                          <a:solidFill>
                            <a:prstClr val="black"/>
                          </a:solidFill>
                          <a:effectLst/>
                          <a:uLnTx/>
                          <a:uFillTx/>
                          <a:latin typeface="+mn-lt"/>
                          <a:ea typeface="+mn-ea"/>
                          <a:cs typeface="+mn-cs"/>
                        </a:rPr>
                        <a:t>
  Ahmed Taha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3089189854"/>
                  </a:ext>
                </a:extLst>
              </a:tr>
            </a:tbl>
          </a:graphicData>
        </a:graphic>
      </p:graphicFrame>
      <p:sp>
        <p:nvSpPr>
          <p:cNvPr id="4" name="Text Placeholder 3">
            <a:extLst>
              <a:ext uri="{FF2B5EF4-FFF2-40B4-BE49-F238E27FC236}">
                <a16:creationId xmlns:a16="http://schemas.microsoft.com/office/drawing/2014/main" id="{37C57AFB-C7D5-4B45-8ADF-86DDC9865E8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933549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05384-6E5D-4A04-9848-B33FA18ACFCB}"/>
              </a:ext>
            </a:extLst>
          </p:cNvPr>
          <p:cNvSpPr>
            <a:spLocks noGrp="1"/>
          </p:cNvSpPr>
          <p:nvPr>
            <p:ph type="title"/>
          </p:nvPr>
        </p:nvSpPr>
        <p:spPr/>
        <p:txBody>
          <a:bodyPr/>
          <a:lstStyle/>
          <a:p>
            <a:r>
              <a:rPr lang="en-US"/>
              <a:t>Facebook Comments Table | Emaar Misr - 4 of 20</a:t>
            </a:r>
          </a:p>
        </p:txBody>
      </p:sp>
      <p:graphicFrame>
        <p:nvGraphicFramePr>
          <p:cNvPr id="5" name="Table Placeholder 4">
            <a:extLst>
              <a:ext uri="{FF2B5EF4-FFF2-40B4-BE49-F238E27FC236}">
                <a16:creationId xmlns:a16="http://schemas.microsoft.com/office/drawing/2014/main" id="{6D6C02DD-237D-43F8-9F31-4874B82C36B2}"/>
              </a:ext>
            </a:extLst>
          </p:cNvPr>
          <p:cNvGraphicFramePr>
            <a:graphicFrameLocks noGrp="1"/>
          </p:cNvGraphicFramePr>
          <p:nvPr>
            <p:ph type="tbl" sz="quarter" idx="13"/>
            <p:extLst>
              <p:ext uri="{D42A27DB-BD31-4B8C-83A1-F6EECF244321}">
                <p14:modId xmlns:p14="http://schemas.microsoft.com/office/powerpoint/2010/main" val="31820110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6228313"/>
                    </a:ext>
                  </a:extLst>
                </a:gridCol>
                <a:gridCol w="4114800">
                  <a:extLst>
                    <a:ext uri="{9D8B030D-6E8A-4147-A177-3AD203B41FA5}">
                      <a16:colId xmlns:a16="http://schemas.microsoft.com/office/drawing/2014/main" val="17414072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622180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21:40:25</a:t>
                      </a:r>
                      <a:r>
                        <a:rPr kumimoji="0" lang="en-US" sz="1000" b="0" i="0" u="none" strike="noStrike" kern="1200" cap="none" spc="0" normalizeH="0" baseline="0" noProof="0">
                          <a:ln>
                            <a:noFill/>
                          </a:ln>
                          <a:solidFill>
                            <a:prstClr val="black"/>
                          </a:solidFill>
                          <a:effectLst/>
                          <a:uLnTx/>
                          <a:uFillTx/>
                          <a:latin typeface="+mn-lt"/>
                          <a:ea typeface="+mn-ea"/>
                          <a:cs typeface="+mn-cs"/>
                        </a:rPr>
                        <a:t>
 Moustafa Diab </a:t>
                      </a:r>
                      <a:r>
                        <a:rPr kumimoji="0" lang="ar-AE" sz="1000" b="0" i="0" u="none" strike="noStrike" kern="1200" cap="none" spc="0" normalizeH="0" baseline="0" noProof="0">
                          <a:ln>
                            <a:noFill/>
                          </a:ln>
                          <a:solidFill>
                            <a:prstClr val="black"/>
                          </a:solidFill>
                          <a:effectLst/>
                          <a:uLnTx/>
                          <a:uFillTx/>
                          <a:latin typeface="+mn-lt"/>
                          <a:ea typeface="+mn-ea"/>
                          <a:cs typeface="+mn-cs"/>
                        </a:rPr>
                        <a:t>السبت بقى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3245532662"/>
                  </a:ext>
                </a:extLst>
              </a:tr>
            </a:tbl>
          </a:graphicData>
        </a:graphic>
      </p:graphicFrame>
      <p:sp>
        <p:nvSpPr>
          <p:cNvPr id="4" name="Text Placeholder 3">
            <a:extLst>
              <a:ext uri="{FF2B5EF4-FFF2-40B4-BE49-F238E27FC236}">
                <a16:creationId xmlns:a16="http://schemas.microsoft.com/office/drawing/2014/main" id="{EAA94005-E91F-4154-8EBA-585B320E326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8703822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0C9D-96C6-46A1-9740-2615F245E79D}"/>
              </a:ext>
            </a:extLst>
          </p:cNvPr>
          <p:cNvSpPr>
            <a:spLocks noGrp="1"/>
          </p:cNvSpPr>
          <p:nvPr>
            <p:ph type="title"/>
          </p:nvPr>
        </p:nvSpPr>
        <p:spPr/>
        <p:txBody>
          <a:bodyPr/>
          <a:lstStyle/>
          <a:p>
            <a:r>
              <a:rPr lang="en-US"/>
              <a:t>Facebook Comments Table | Emaar Misr - 5 of 20</a:t>
            </a:r>
          </a:p>
        </p:txBody>
      </p:sp>
      <p:graphicFrame>
        <p:nvGraphicFramePr>
          <p:cNvPr id="5" name="Table Placeholder 4">
            <a:extLst>
              <a:ext uri="{FF2B5EF4-FFF2-40B4-BE49-F238E27FC236}">
                <a16:creationId xmlns:a16="http://schemas.microsoft.com/office/drawing/2014/main" id="{F446C6A8-5BA3-4EF1-BB1A-38A4A6927828}"/>
              </a:ext>
            </a:extLst>
          </p:cNvPr>
          <p:cNvGraphicFramePr>
            <a:graphicFrameLocks noGrp="1"/>
          </p:cNvGraphicFramePr>
          <p:nvPr>
            <p:ph type="tbl" sz="quarter" idx="13"/>
            <p:extLst>
              <p:ext uri="{D42A27DB-BD31-4B8C-83A1-F6EECF244321}">
                <p14:modId xmlns:p14="http://schemas.microsoft.com/office/powerpoint/2010/main" val="7513523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8611128"/>
                    </a:ext>
                  </a:extLst>
                </a:gridCol>
                <a:gridCol w="4114800">
                  <a:extLst>
                    <a:ext uri="{9D8B030D-6E8A-4147-A177-3AD203B41FA5}">
                      <a16:colId xmlns:a16="http://schemas.microsoft.com/office/drawing/2014/main" val="31443157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326621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21:30:44</a:t>
                      </a:r>
                      <a:r>
                        <a:rPr kumimoji="0" lang="en-US" sz="1000" b="0" i="0" u="none" strike="noStrike" kern="1200" cap="none" spc="0" normalizeH="0" baseline="0" noProof="0">
                          <a:ln>
                            <a:noFill/>
                          </a:ln>
                          <a:solidFill>
                            <a:prstClr val="black"/>
                          </a:solidFill>
                          <a:effectLst/>
                          <a:uLnTx/>
                          <a:uFillTx/>
                          <a:latin typeface="+mn-lt"/>
                          <a:ea typeface="+mn-ea"/>
                          <a:cs typeface="+mn-cs"/>
                        </a:rPr>
                        <a:t>
 Karim Abd-elgawad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2555166163"/>
                  </a:ext>
                </a:extLst>
              </a:tr>
            </a:tbl>
          </a:graphicData>
        </a:graphic>
      </p:graphicFrame>
      <p:sp>
        <p:nvSpPr>
          <p:cNvPr id="4" name="Text Placeholder 3">
            <a:extLst>
              <a:ext uri="{FF2B5EF4-FFF2-40B4-BE49-F238E27FC236}">
                <a16:creationId xmlns:a16="http://schemas.microsoft.com/office/drawing/2014/main" id="{1706967B-5966-4180-A878-3F73795E52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489990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A1BB-94AA-447F-AA57-FA1FC1D69C8A}"/>
              </a:ext>
            </a:extLst>
          </p:cNvPr>
          <p:cNvSpPr>
            <a:spLocks noGrp="1"/>
          </p:cNvSpPr>
          <p:nvPr>
            <p:ph type="title"/>
          </p:nvPr>
        </p:nvSpPr>
        <p:spPr/>
        <p:txBody>
          <a:bodyPr/>
          <a:lstStyle/>
          <a:p>
            <a:r>
              <a:rPr lang="en-US"/>
              <a:t>Facebook Comments Table | Emaar Misr - 6 of 20</a:t>
            </a:r>
          </a:p>
        </p:txBody>
      </p:sp>
      <p:graphicFrame>
        <p:nvGraphicFramePr>
          <p:cNvPr id="5" name="Table Placeholder 4">
            <a:extLst>
              <a:ext uri="{FF2B5EF4-FFF2-40B4-BE49-F238E27FC236}">
                <a16:creationId xmlns:a16="http://schemas.microsoft.com/office/drawing/2014/main" id="{E9D58C02-33C4-4707-AA8E-1183C4697C3D}"/>
              </a:ext>
            </a:extLst>
          </p:cNvPr>
          <p:cNvGraphicFramePr>
            <a:graphicFrameLocks noGrp="1"/>
          </p:cNvGraphicFramePr>
          <p:nvPr>
            <p:ph type="tbl" sz="quarter" idx="13"/>
            <p:extLst>
              <p:ext uri="{D42A27DB-BD31-4B8C-83A1-F6EECF244321}">
                <p14:modId xmlns:p14="http://schemas.microsoft.com/office/powerpoint/2010/main" val="23870004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4466279"/>
                    </a:ext>
                  </a:extLst>
                </a:gridCol>
                <a:gridCol w="4114800">
                  <a:extLst>
                    <a:ext uri="{9D8B030D-6E8A-4147-A177-3AD203B41FA5}">
                      <a16:colId xmlns:a16="http://schemas.microsoft.com/office/drawing/2014/main" val="24774711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9210024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21:59:07</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interest in Emaar Misr. 
Kindly send us your contact information  (Phone Number, Email, Country of Residence and Project of Interest) &amp; one of our representatives will contact you shortly.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3239084928"/>
                  </a:ext>
                </a:extLst>
              </a:tr>
            </a:tbl>
          </a:graphicData>
        </a:graphic>
      </p:graphicFrame>
      <p:sp>
        <p:nvSpPr>
          <p:cNvPr id="4" name="Text Placeholder 3">
            <a:extLst>
              <a:ext uri="{FF2B5EF4-FFF2-40B4-BE49-F238E27FC236}">
                <a16:creationId xmlns:a16="http://schemas.microsoft.com/office/drawing/2014/main" id="{1A39147B-FD49-401B-9A44-1971782BD7D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3095136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2DE5-D196-4247-920A-14ABA4052D2B}"/>
              </a:ext>
            </a:extLst>
          </p:cNvPr>
          <p:cNvSpPr>
            <a:spLocks noGrp="1"/>
          </p:cNvSpPr>
          <p:nvPr>
            <p:ph type="title"/>
          </p:nvPr>
        </p:nvSpPr>
        <p:spPr/>
        <p:txBody>
          <a:bodyPr/>
          <a:lstStyle/>
          <a:p>
            <a:r>
              <a:rPr lang="en-US"/>
              <a:t>Facebook Comments Table | Emaar Misr - 7 of 20</a:t>
            </a:r>
          </a:p>
        </p:txBody>
      </p:sp>
      <p:graphicFrame>
        <p:nvGraphicFramePr>
          <p:cNvPr id="5" name="Table Placeholder 4">
            <a:extLst>
              <a:ext uri="{FF2B5EF4-FFF2-40B4-BE49-F238E27FC236}">
                <a16:creationId xmlns:a16="http://schemas.microsoft.com/office/drawing/2014/main" id="{0E8CCB06-A960-45B9-9AD1-59B38E814C08}"/>
              </a:ext>
            </a:extLst>
          </p:cNvPr>
          <p:cNvGraphicFramePr>
            <a:graphicFrameLocks noGrp="1"/>
          </p:cNvGraphicFramePr>
          <p:nvPr>
            <p:ph type="tbl" sz="quarter" idx="13"/>
            <p:extLst>
              <p:ext uri="{D42A27DB-BD31-4B8C-83A1-F6EECF244321}">
                <p14:modId xmlns:p14="http://schemas.microsoft.com/office/powerpoint/2010/main" val="12557578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2787806"/>
                    </a:ext>
                  </a:extLst>
                </a:gridCol>
                <a:gridCol w="4114800">
                  <a:extLst>
                    <a:ext uri="{9D8B030D-6E8A-4147-A177-3AD203B41FA5}">
                      <a16:colId xmlns:a16="http://schemas.microsoft.com/office/drawing/2014/main" val="16758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8337000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21:51:34</a:t>
                      </a:r>
                      <a:r>
                        <a:rPr kumimoji="0" lang="en-US" sz="1000" b="0" i="0" u="none" strike="noStrike" kern="1200" cap="none" spc="0" normalizeH="0" baseline="0" noProof="0">
                          <a:ln>
                            <a:noFill/>
                          </a:ln>
                          <a:solidFill>
                            <a:prstClr val="black"/>
                          </a:solidFill>
                          <a:effectLst/>
                          <a:uLnTx/>
                          <a:uFillTx/>
                          <a:latin typeface="+mn-lt"/>
                          <a:ea typeface="+mn-ea"/>
                          <a:cs typeface="+mn-cs"/>
                        </a:rPr>
                        <a:t>
 Details please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3183860443"/>
                  </a:ext>
                </a:extLst>
              </a:tr>
            </a:tbl>
          </a:graphicData>
        </a:graphic>
      </p:graphicFrame>
      <p:sp>
        <p:nvSpPr>
          <p:cNvPr id="4" name="Text Placeholder 3">
            <a:extLst>
              <a:ext uri="{FF2B5EF4-FFF2-40B4-BE49-F238E27FC236}">
                <a16:creationId xmlns:a16="http://schemas.microsoft.com/office/drawing/2014/main" id="{26844510-4F05-4727-A96D-FB3B68F85C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2918670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BB40-B34E-47CE-9B4A-60E6C5F6FDE8}"/>
              </a:ext>
            </a:extLst>
          </p:cNvPr>
          <p:cNvSpPr>
            <a:spLocks noGrp="1"/>
          </p:cNvSpPr>
          <p:nvPr>
            <p:ph type="title"/>
          </p:nvPr>
        </p:nvSpPr>
        <p:spPr/>
        <p:txBody>
          <a:bodyPr/>
          <a:lstStyle/>
          <a:p>
            <a:r>
              <a:rPr lang="en-US"/>
              <a:t>Facebook Comments Table | Emaar Misr - 8 of 20</a:t>
            </a:r>
          </a:p>
        </p:txBody>
      </p:sp>
      <p:graphicFrame>
        <p:nvGraphicFramePr>
          <p:cNvPr id="5" name="Table Placeholder 4">
            <a:extLst>
              <a:ext uri="{FF2B5EF4-FFF2-40B4-BE49-F238E27FC236}">
                <a16:creationId xmlns:a16="http://schemas.microsoft.com/office/drawing/2014/main" id="{80C0CA72-F918-4BFC-9C73-71F2EDBD069C}"/>
              </a:ext>
            </a:extLst>
          </p:cNvPr>
          <p:cNvGraphicFramePr>
            <a:graphicFrameLocks noGrp="1"/>
          </p:cNvGraphicFramePr>
          <p:nvPr>
            <p:ph type="tbl" sz="quarter" idx="13"/>
            <p:extLst>
              <p:ext uri="{D42A27DB-BD31-4B8C-83A1-F6EECF244321}">
                <p14:modId xmlns:p14="http://schemas.microsoft.com/office/powerpoint/2010/main" val="37929880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8798935"/>
                    </a:ext>
                  </a:extLst>
                </a:gridCol>
                <a:gridCol w="4114800">
                  <a:extLst>
                    <a:ext uri="{9D8B030D-6E8A-4147-A177-3AD203B41FA5}">
                      <a16:colId xmlns:a16="http://schemas.microsoft.com/office/drawing/2014/main" val="26077706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907397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14:12:20</a:t>
                      </a:r>
                      <a:r>
                        <a:rPr kumimoji="0" lang="en-US" sz="1000" b="0" i="0" u="none" strike="noStrike" kern="1200" cap="none" spc="0" normalizeH="0" baseline="0" noProof="0">
                          <a:ln>
                            <a:noFill/>
                          </a:ln>
                          <a:solidFill>
                            <a:prstClr val="black"/>
                          </a:solidFill>
                          <a:effectLst/>
                          <a:uLnTx/>
                          <a:uFillTx/>
                          <a:latin typeface="+mn-lt"/>
                          <a:ea typeface="+mn-ea"/>
                          <a:cs typeface="+mn-cs"/>
                        </a:rPr>
                        <a:t>
 Kindly note that we will get back to you again once the invitations are released.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4184031893"/>
                  </a:ext>
                </a:extLst>
              </a:tr>
            </a:tbl>
          </a:graphicData>
        </a:graphic>
      </p:graphicFrame>
      <p:sp>
        <p:nvSpPr>
          <p:cNvPr id="4" name="Text Placeholder 3">
            <a:extLst>
              <a:ext uri="{FF2B5EF4-FFF2-40B4-BE49-F238E27FC236}">
                <a16:creationId xmlns:a16="http://schemas.microsoft.com/office/drawing/2014/main" id="{BCED942C-4885-4E50-A0DD-D3A7CD62C3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6854071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8AE42-9F1D-406F-9448-8C62F9D514EA}"/>
              </a:ext>
            </a:extLst>
          </p:cNvPr>
          <p:cNvSpPr>
            <a:spLocks noGrp="1"/>
          </p:cNvSpPr>
          <p:nvPr>
            <p:ph type="title"/>
          </p:nvPr>
        </p:nvSpPr>
        <p:spPr/>
        <p:txBody>
          <a:bodyPr/>
          <a:lstStyle/>
          <a:p>
            <a:r>
              <a:rPr lang="en-US"/>
              <a:t>Facebook Comments Table | Emaar Misr - 9 of 20</a:t>
            </a:r>
          </a:p>
        </p:txBody>
      </p:sp>
      <p:graphicFrame>
        <p:nvGraphicFramePr>
          <p:cNvPr id="5" name="Table Placeholder 4">
            <a:extLst>
              <a:ext uri="{FF2B5EF4-FFF2-40B4-BE49-F238E27FC236}">
                <a16:creationId xmlns:a16="http://schemas.microsoft.com/office/drawing/2014/main" id="{FBA7B825-28BF-47BB-988E-E21E65E332F2}"/>
              </a:ext>
            </a:extLst>
          </p:cNvPr>
          <p:cNvGraphicFramePr>
            <a:graphicFrameLocks noGrp="1"/>
          </p:cNvGraphicFramePr>
          <p:nvPr>
            <p:ph type="tbl" sz="quarter" idx="13"/>
            <p:extLst>
              <p:ext uri="{D42A27DB-BD31-4B8C-83A1-F6EECF244321}">
                <p14:modId xmlns:p14="http://schemas.microsoft.com/office/powerpoint/2010/main" val="1078255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5716343"/>
                    </a:ext>
                  </a:extLst>
                </a:gridCol>
                <a:gridCol w="4114800">
                  <a:extLst>
                    <a:ext uri="{9D8B030D-6E8A-4147-A177-3AD203B41FA5}">
                      <a16:colId xmlns:a16="http://schemas.microsoft.com/office/drawing/2014/main" val="34743953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795539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14:11:20</a:t>
                      </a:r>
                      <a:r>
                        <a:rPr kumimoji="0" lang="en-US" sz="1000" b="0" i="0" u="none" strike="noStrike" kern="1200" cap="none" spc="0" normalizeH="0" baseline="0" noProof="0">
                          <a:ln>
                            <a:noFill/>
                          </a:ln>
                          <a:solidFill>
                            <a:prstClr val="black"/>
                          </a:solidFill>
                          <a:effectLst/>
                          <a:uLnTx/>
                          <a:uFillTx/>
                          <a:latin typeface="+mn-lt"/>
                          <a:ea typeface="+mn-ea"/>
                          <a:cs typeface="+mn-cs"/>
                        </a:rPr>
                        <a:t>
 I want two invitation please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2007109364"/>
                  </a:ext>
                </a:extLst>
              </a:tr>
            </a:tbl>
          </a:graphicData>
        </a:graphic>
      </p:graphicFrame>
      <p:sp>
        <p:nvSpPr>
          <p:cNvPr id="4" name="Text Placeholder 3">
            <a:extLst>
              <a:ext uri="{FF2B5EF4-FFF2-40B4-BE49-F238E27FC236}">
                <a16:creationId xmlns:a16="http://schemas.microsoft.com/office/drawing/2014/main" id="{AB7D104D-695F-4F14-845B-F5541A2A216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9345214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683D7-FB82-4EEB-B3F6-A8A193204612}"/>
              </a:ext>
            </a:extLst>
          </p:cNvPr>
          <p:cNvSpPr>
            <a:spLocks noGrp="1"/>
          </p:cNvSpPr>
          <p:nvPr>
            <p:ph type="title"/>
          </p:nvPr>
        </p:nvSpPr>
        <p:spPr/>
        <p:txBody>
          <a:bodyPr/>
          <a:lstStyle/>
          <a:p>
            <a:r>
              <a:rPr lang="en-US"/>
              <a:t>Facebook Comments Table | Emaar Misr - 10 of 20</a:t>
            </a:r>
          </a:p>
        </p:txBody>
      </p:sp>
      <p:graphicFrame>
        <p:nvGraphicFramePr>
          <p:cNvPr id="5" name="Table Placeholder 4">
            <a:extLst>
              <a:ext uri="{FF2B5EF4-FFF2-40B4-BE49-F238E27FC236}">
                <a16:creationId xmlns:a16="http://schemas.microsoft.com/office/drawing/2014/main" id="{42E21E84-03D8-4B05-8C42-956E0212BF3F}"/>
              </a:ext>
            </a:extLst>
          </p:cNvPr>
          <p:cNvGraphicFramePr>
            <a:graphicFrameLocks noGrp="1"/>
          </p:cNvGraphicFramePr>
          <p:nvPr>
            <p:ph type="tbl" sz="quarter" idx="13"/>
            <p:extLst>
              <p:ext uri="{D42A27DB-BD31-4B8C-83A1-F6EECF244321}">
                <p14:modId xmlns:p14="http://schemas.microsoft.com/office/powerpoint/2010/main" val="21815008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1463083"/>
                    </a:ext>
                  </a:extLst>
                </a:gridCol>
                <a:gridCol w="4114800">
                  <a:extLst>
                    <a:ext uri="{9D8B030D-6E8A-4147-A177-3AD203B41FA5}">
                      <a16:colId xmlns:a16="http://schemas.microsoft.com/office/drawing/2014/main" val="18439216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6456985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09:20:54</a:t>
                      </a:r>
                      <a:r>
                        <a:rPr kumimoji="0" lang="en-US" sz="1000" b="0" i="0" u="none" strike="noStrike" kern="1200" cap="none" spc="0" normalizeH="0" baseline="0" noProof="0">
                          <a:ln>
                            <a:noFill/>
                          </a:ln>
                          <a:solidFill>
                            <a:prstClr val="black"/>
                          </a:solidFill>
                          <a:effectLst/>
                          <a:uLnTx/>
                          <a:uFillTx/>
                          <a:latin typeface="+mn-lt"/>
                          <a:ea typeface="+mn-ea"/>
                          <a:cs typeface="+mn-cs"/>
                        </a:rPr>
                        <a:t>
 https://youtu.be/MJ_r9jhW8EY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16159409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20:27:52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لأهتمامك بمشاريع اعمار مصر برجاء ارسال بيانات حضرتك في رسالة خاصة (الاسم ورقم التليفون والايميل ) وسيتم التواصل بحضرتك من فريق المبيعات في اقرب وقت ممكن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064495231"/>
                  </a:ext>
                </a:extLst>
              </a:tr>
            </a:tbl>
          </a:graphicData>
        </a:graphic>
      </p:graphicFrame>
      <p:sp>
        <p:nvSpPr>
          <p:cNvPr id="4" name="Text Placeholder 3">
            <a:extLst>
              <a:ext uri="{FF2B5EF4-FFF2-40B4-BE49-F238E27FC236}">
                <a16:creationId xmlns:a16="http://schemas.microsoft.com/office/drawing/2014/main" id="{1E708542-D5C1-4C69-8B50-1C9E35362A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9242857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66677-25E0-4165-A25E-6E3845088B6A}"/>
              </a:ext>
            </a:extLst>
          </p:cNvPr>
          <p:cNvSpPr>
            <a:spLocks noGrp="1"/>
          </p:cNvSpPr>
          <p:nvPr>
            <p:ph type="title"/>
          </p:nvPr>
        </p:nvSpPr>
        <p:spPr/>
        <p:txBody>
          <a:bodyPr/>
          <a:lstStyle/>
          <a:p>
            <a:r>
              <a:rPr lang="en-US"/>
              <a:t>Facebook Comments Table | Emaar Misr - 11 of 20</a:t>
            </a:r>
          </a:p>
        </p:txBody>
      </p:sp>
      <p:graphicFrame>
        <p:nvGraphicFramePr>
          <p:cNvPr id="5" name="Table Placeholder 4">
            <a:extLst>
              <a:ext uri="{FF2B5EF4-FFF2-40B4-BE49-F238E27FC236}">
                <a16:creationId xmlns:a16="http://schemas.microsoft.com/office/drawing/2014/main" id="{615D99F0-A298-4F8F-8CEB-1E99F4B5A1FF}"/>
              </a:ext>
            </a:extLst>
          </p:cNvPr>
          <p:cNvGraphicFramePr>
            <a:graphicFrameLocks noGrp="1"/>
          </p:cNvGraphicFramePr>
          <p:nvPr>
            <p:ph type="tbl" sz="quarter" idx="13"/>
            <p:extLst>
              <p:ext uri="{D42A27DB-BD31-4B8C-83A1-F6EECF244321}">
                <p14:modId xmlns:p14="http://schemas.microsoft.com/office/powerpoint/2010/main" val="4678255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9493633"/>
                    </a:ext>
                  </a:extLst>
                </a:gridCol>
                <a:gridCol w="4114800">
                  <a:extLst>
                    <a:ext uri="{9D8B030D-6E8A-4147-A177-3AD203B41FA5}">
                      <a16:colId xmlns:a16="http://schemas.microsoft.com/office/drawing/2014/main" val="34033020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76274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20:26:24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بكام السعر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9097487"/>
                  </a:ext>
                </a:extLst>
              </a:tr>
            </a:tbl>
          </a:graphicData>
        </a:graphic>
      </p:graphicFrame>
      <p:sp>
        <p:nvSpPr>
          <p:cNvPr id="4" name="Text Placeholder 3">
            <a:extLst>
              <a:ext uri="{FF2B5EF4-FFF2-40B4-BE49-F238E27FC236}">
                <a16:creationId xmlns:a16="http://schemas.microsoft.com/office/drawing/2014/main" id="{BB583CD1-E6FA-44EA-858E-31496D84391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8268964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94665-0BB6-4030-A903-E67BE36D809E}"/>
              </a:ext>
            </a:extLst>
          </p:cNvPr>
          <p:cNvSpPr>
            <a:spLocks noGrp="1"/>
          </p:cNvSpPr>
          <p:nvPr>
            <p:ph type="title"/>
          </p:nvPr>
        </p:nvSpPr>
        <p:spPr/>
        <p:txBody>
          <a:bodyPr/>
          <a:lstStyle/>
          <a:p>
            <a:r>
              <a:rPr lang="en-US"/>
              <a:t>Facebook Comments Table | Emaar Misr - 12 of 20</a:t>
            </a:r>
          </a:p>
        </p:txBody>
      </p:sp>
      <p:graphicFrame>
        <p:nvGraphicFramePr>
          <p:cNvPr id="5" name="Table Placeholder 4">
            <a:extLst>
              <a:ext uri="{FF2B5EF4-FFF2-40B4-BE49-F238E27FC236}">
                <a16:creationId xmlns:a16="http://schemas.microsoft.com/office/drawing/2014/main" id="{7F79FCC1-6487-48BA-BC8D-8912B2B21684}"/>
              </a:ext>
            </a:extLst>
          </p:cNvPr>
          <p:cNvGraphicFramePr>
            <a:graphicFrameLocks noGrp="1"/>
          </p:cNvGraphicFramePr>
          <p:nvPr>
            <p:ph type="tbl" sz="quarter" idx="13"/>
            <p:extLst>
              <p:ext uri="{D42A27DB-BD31-4B8C-83A1-F6EECF244321}">
                <p14:modId xmlns:p14="http://schemas.microsoft.com/office/powerpoint/2010/main" val="17915194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6609670"/>
                    </a:ext>
                  </a:extLst>
                </a:gridCol>
                <a:gridCol w="4114800">
                  <a:extLst>
                    <a:ext uri="{9D8B030D-6E8A-4147-A177-3AD203B41FA5}">
                      <a16:colId xmlns:a16="http://schemas.microsoft.com/office/drawing/2014/main" val="3913471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677901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13:16:30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2164833807"/>
                  </a:ext>
                </a:extLst>
              </a:tr>
            </a:tbl>
          </a:graphicData>
        </a:graphic>
      </p:graphicFrame>
      <p:sp>
        <p:nvSpPr>
          <p:cNvPr id="4" name="Text Placeholder 3">
            <a:extLst>
              <a:ext uri="{FF2B5EF4-FFF2-40B4-BE49-F238E27FC236}">
                <a16:creationId xmlns:a16="http://schemas.microsoft.com/office/drawing/2014/main" id="{8A419FB4-E5E2-440D-8FAC-E9ED5BC0898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1363111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E6607-8972-4820-98D1-FB67CF8FFDBE}"/>
              </a:ext>
            </a:extLst>
          </p:cNvPr>
          <p:cNvSpPr>
            <a:spLocks noGrp="1"/>
          </p:cNvSpPr>
          <p:nvPr>
            <p:ph type="title"/>
          </p:nvPr>
        </p:nvSpPr>
        <p:spPr/>
        <p:txBody>
          <a:bodyPr/>
          <a:lstStyle/>
          <a:p>
            <a:r>
              <a:rPr lang="en-US"/>
              <a:t>Facebook Comments Table | Emaar Misr - 13 of 20</a:t>
            </a:r>
          </a:p>
        </p:txBody>
      </p:sp>
      <p:graphicFrame>
        <p:nvGraphicFramePr>
          <p:cNvPr id="5" name="Table Placeholder 4">
            <a:extLst>
              <a:ext uri="{FF2B5EF4-FFF2-40B4-BE49-F238E27FC236}">
                <a16:creationId xmlns:a16="http://schemas.microsoft.com/office/drawing/2014/main" id="{DC6010AC-E1D1-4900-991E-77ADAE3373CD}"/>
              </a:ext>
            </a:extLst>
          </p:cNvPr>
          <p:cNvGraphicFramePr>
            <a:graphicFrameLocks noGrp="1"/>
          </p:cNvGraphicFramePr>
          <p:nvPr>
            <p:ph type="tbl" sz="quarter" idx="13"/>
            <p:extLst>
              <p:ext uri="{D42A27DB-BD31-4B8C-83A1-F6EECF244321}">
                <p14:modId xmlns:p14="http://schemas.microsoft.com/office/powerpoint/2010/main" val="10217219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302231"/>
                    </a:ext>
                  </a:extLst>
                </a:gridCol>
                <a:gridCol w="4114800">
                  <a:extLst>
                    <a:ext uri="{9D8B030D-6E8A-4147-A177-3AD203B41FA5}">
                      <a16:colId xmlns:a16="http://schemas.microsoft.com/office/drawing/2014/main" val="32000284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0567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06:59:52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شكوي حضرتك مقدمه للاداره يا فندم للنظر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39326724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02:22:10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إزاي نثق إن الـ</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اللي بتقولوا عليها دي هتفضل </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وإنكم مش هتغيروها لأكشاك سجاير زي ما عملتوا في الـ</a:t>
                      </a:r>
                      <a:r>
                        <a:rPr kumimoji="0" lang="en-US" sz="1000" b="0" i="0" u="none" strike="noStrike" kern="1200" cap="none" spc="0" normalizeH="0" baseline="0" noProof="0">
                          <a:ln>
                            <a:noFill/>
                          </a:ln>
                          <a:solidFill>
                            <a:prstClr val="black"/>
                          </a:solidFill>
                          <a:effectLst/>
                          <a:uLnTx/>
                          <a:uFillTx/>
                          <a:latin typeface="+mn-lt"/>
                          <a:ea typeface="+mn-ea"/>
                          <a:cs typeface="+mn-cs"/>
                        </a:rPr>
                        <a:t>Central Park </a:t>
                      </a:r>
                      <a:r>
                        <a:rPr kumimoji="0" lang="ar-AE" sz="1000" b="0" i="0" u="none" strike="noStrike" kern="1200" cap="none" spc="0" normalizeH="0" baseline="0" noProof="0">
                          <a:ln>
                            <a:noFill/>
                          </a:ln>
                          <a:solidFill>
                            <a:prstClr val="black"/>
                          </a:solidFill>
                          <a:effectLst/>
                          <a:uLnTx/>
                          <a:uFillTx/>
                          <a:latin typeface="+mn-lt"/>
                          <a:ea typeface="+mn-ea"/>
                          <a:cs typeface="+mn-cs"/>
                        </a:rPr>
                        <a:t>في ميفيدا اللي حولتوها لنادي رياضي باشتراك مفتوح لغير الملاك كمان؟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3579973679"/>
                  </a:ext>
                </a:extLst>
              </a:tr>
            </a:tbl>
          </a:graphicData>
        </a:graphic>
      </p:graphicFrame>
      <p:sp>
        <p:nvSpPr>
          <p:cNvPr id="4" name="Text Placeholder 3">
            <a:extLst>
              <a:ext uri="{FF2B5EF4-FFF2-40B4-BE49-F238E27FC236}">
                <a16:creationId xmlns:a16="http://schemas.microsoft.com/office/drawing/2014/main" id="{2FA793FD-B196-443E-BBAB-6C15392895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9246952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042B-DCD7-4557-B0DA-E4E78EE7BFC6}"/>
              </a:ext>
            </a:extLst>
          </p:cNvPr>
          <p:cNvSpPr>
            <a:spLocks noGrp="1"/>
          </p:cNvSpPr>
          <p:nvPr>
            <p:ph type="title"/>
          </p:nvPr>
        </p:nvSpPr>
        <p:spPr/>
        <p:txBody>
          <a:bodyPr/>
          <a:lstStyle/>
          <a:p>
            <a:r>
              <a:rPr lang="en-US"/>
              <a:t>Facebook Comments Table | Emaar Misr - 14 of 20</a:t>
            </a:r>
          </a:p>
        </p:txBody>
      </p:sp>
      <p:graphicFrame>
        <p:nvGraphicFramePr>
          <p:cNvPr id="5" name="Table Placeholder 4">
            <a:extLst>
              <a:ext uri="{FF2B5EF4-FFF2-40B4-BE49-F238E27FC236}">
                <a16:creationId xmlns:a16="http://schemas.microsoft.com/office/drawing/2014/main" id="{5AA4B98A-679E-43F9-9136-A730136A1EDC}"/>
              </a:ext>
            </a:extLst>
          </p:cNvPr>
          <p:cNvGraphicFramePr>
            <a:graphicFrameLocks noGrp="1"/>
          </p:cNvGraphicFramePr>
          <p:nvPr>
            <p:ph type="tbl" sz="quarter" idx="13"/>
            <p:extLst>
              <p:ext uri="{D42A27DB-BD31-4B8C-83A1-F6EECF244321}">
                <p14:modId xmlns:p14="http://schemas.microsoft.com/office/powerpoint/2010/main" val="20452748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1907819"/>
                    </a:ext>
                  </a:extLst>
                </a:gridCol>
                <a:gridCol w="4114800">
                  <a:extLst>
                    <a:ext uri="{9D8B030D-6E8A-4147-A177-3AD203B41FA5}">
                      <a16:colId xmlns:a16="http://schemas.microsoft.com/office/drawing/2014/main" val="28915206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5357653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01:17:03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7510415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16:27:14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3317517866"/>
                  </a:ext>
                </a:extLst>
              </a:tr>
            </a:tbl>
          </a:graphicData>
        </a:graphic>
      </p:graphicFrame>
      <p:sp>
        <p:nvSpPr>
          <p:cNvPr id="4" name="Text Placeholder 3">
            <a:extLst>
              <a:ext uri="{FF2B5EF4-FFF2-40B4-BE49-F238E27FC236}">
                <a16:creationId xmlns:a16="http://schemas.microsoft.com/office/drawing/2014/main" id="{FFBEE721-EC6F-41CE-8733-F5EF3A73C2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0793249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D609-798F-4C54-8556-A9C97C662A5D}"/>
              </a:ext>
            </a:extLst>
          </p:cNvPr>
          <p:cNvSpPr>
            <a:spLocks noGrp="1"/>
          </p:cNvSpPr>
          <p:nvPr>
            <p:ph type="title"/>
          </p:nvPr>
        </p:nvSpPr>
        <p:spPr/>
        <p:txBody>
          <a:bodyPr/>
          <a:lstStyle/>
          <a:p>
            <a:r>
              <a:rPr lang="en-US"/>
              <a:t>Facebook Comments Table | Emaar Misr - 15 of 20</a:t>
            </a:r>
          </a:p>
        </p:txBody>
      </p:sp>
      <p:graphicFrame>
        <p:nvGraphicFramePr>
          <p:cNvPr id="5" name="Table Placeholder 4">
            <a:extLst>
              <a:ext uri="{FF2B5EF4-FFF2-40B4-BE49-F238E27FC236}">
                <a16:creationId xmlns:a16="http://schemas.microsoft.com/office/drawing/2014/main" id="{80022B69-AB20-4243-9EF6-5956EA15B087}"/>
              </a:ext>
            </a:extLst>
          </p:cNvPr>
          <p:cNvGraphicFramePr>
            <a:graphicFrameLocks noGrp="1"/>
          </p:cNvGraphicFramePr>
          <p:nvPr>
            <p:ph type="tbl" sz="quarter" idx="13"/>
            <p:extLst>
              <p:ext uri="{D42A27DB-BD31-4B8C-83A1-F6EECF244321}">
                <p14:modId xmlns:p14="http://schemas.microsoft.com/office/powerpoint/2010/main" val="1816565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4482947"/>
                    </a:ext>
                  </a:extLst>
                </a:gridCol>
                <a:gridCol w="4114800">
                  <a:extLst>
                    <a:ext uri="{9D8B030D-6E8A-4147-A177-3AD203B41FA5}">
                      <a16:colId xmlns:a16="http://schemas.microsoft.com/office/drawing/2014/main" val="21665268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6346946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14:12:28</a:t>
                      </a:r>
                      <a:r>
                        <a:rPr kumimoji="0" lang="en-US" sz="1000" b="0" i="0" u="none" strike="noStrike" kern="1200" cap="none" spc="0" normalizeH="0" baseline="0" noProof="0">
                          <a:ln>
                            <a:noFill/>
                          </a:ln>
                          <a:solidFill>
                            <a:prstClr val="black"/>
                          </a:solidFill>
                          <a:effectLst/>
                          <a:uLnTx/>
                          <a:uFillTx/>
                          <a:latin typeface="+mn-lt"/>
                          <a:ea typeface="+mn-ea"/>
                          <a:cs typeface="+mn-cs"/>
                        </a:rPr>
                        <a:t>
 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extLst>
                  <a:ext uri="{0D108BD9-81ED-4DB2-BD59-A6C34878D82A}">
                    <a16:rowId xmlns:a16="http://schemas.microsoft.com/office/drawing/2014/main" val="2027071870"/>
                  </a:ext>
                </a:extLst>
              </a:tr>
            </a:tbl>
          </a:graphicData>
        </a:graphic>
      </p:graphicFrame>
      <p:sp>
        <p:nvSpPr>
          <p:cNvPr id="4" name="Text Placeholder 3">
            <a:extLst>
              <a:ext uri="{FF2B5EF4-FFF2-40B4-BE49-F238E27FC236}">
                <a16:creationId xmlns:a16="http://schemas.microsoft.com/office/drawing/2014/main" id="{F56D94C2-DEDE-4C4A-984A-7C80A5DF46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77521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40F8-B9D3-4C73-95B6-EB77AD695DA4}"/>
              </a:ext>
            </a:extLst>
          </p:cNvPr>
          <p:cNvSpPr>
            <a:spLocks noGrp="1"/>
          </p:cNvSpPr>
          <p:nvPr>
            <p:ph type="title"/>
          </p:nvPr>
        </p:nvSpPr>
        <p:spPr/>
        <p:txBody>
          <a:bodyPr/>
          <a:lstStyle/>
          <a:p>
            <a:r>
              <a:rPr lang="en-US"/>
              <a:t>Facebook Comments Table | Emaar Misr - 16 of 20</a:t>
            </a:r>
          </a:p>
        </p:txBody>
      </p:sp>
      <p:graphicFrame>
        <p:nvGraphicFramePr>
          <p:cNvPr id="5" name="Table Placeholder 4">
            <a:extLst>
              <a:ext uri="{FF2B5EF4-FFF2-40B4-BE49-F238E27FC236}">
                <a16:creationId xmlns:a16="http://schemas.microsoft.com/office/drawing/2014/main" id="{3F133B18-4625-4F53-9C40-6F7AA6AF0E2C}"/>
              </a:ext>
            </a:extLst>
          </p:cNvPr>
          <p:cNvGraphicFramePr>
            <a:graphicFrameLocks noGrp="1"/>
          </p:cNvGraphicFramePr>
          <p:nvPr>
            <p:ph type="tbl" sz="quarter" idx="13"/>
            <p:extLst>
              <p:ext uri="{D42A27DB-BD31-4B8C-83A1-F6EECF244321}">
                <p14:modId xmlns:p14="http://schemas.microsoft.com/office/powerpoint/2010/main" val="1343113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86087045"/>
                    </a:ext>
                  </a:extLst>
                </a:gridCol>
                <a:gridCol w="4114800">
                  <a:extLst>
                    <a:ext uri="{9D8B030D-6E8A-4147-A177-3AD203B41FA5}">
                      <a16:colId xmlns:a16="http://schemas.microsoft.com/office/drawing/2014/main" val="16724886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8264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00:16:18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قرض_بضمان_وحده_كمبوند  
                  #بصورة_البطاقة_فقط
اي  شخص  عندة  وحده  في  #_كمبوند
شقة  :  فيلا  :  تاون هاوس  :  استوديو  :  شاليه 
يقدر  ياخد    من  100  الف  وحتي  3  مليون 
حتي  لو  لسه  واخد  الوحده  جديد و حتي لو عليها اقساط و حتي اذا لم تستلم الوحده
*بصورة  البطاقة                                #فقط 
*صورة  من  العقد  الواحده
                                             #استعلام_عمل_بدون_اوراق
*بدون  رهن  الواحده                   #استعلام_منزل 
*بدون  اثبات  دخل                   ‎#استعلام_ايسكور 
*بدون  تحويل راتب 
*بدون  تحويل  قسط 
                     في  خلال  7 ايام  عمل 
 الاتصال ☎️ ‭ ‭01115115633
فرصه  فرصه  فرصه 
اصحاب وملاك  الشقق والفلل  في اي كمبوند داخل مصر  ممكن تاخد قرض بضمان الشقه او الفلا 
لو عندك شقه قسط او كاش 
لو عندك فيلا قسط او كاش 
ممكن تاخد عليها  قرض من ٣٠٠ الف لي مليون جنيه 
الفايده  البنكيه ١٠ % ثابته سنويا 
مده القسط من سنتيين لي ٧ سنوات 
للتواصل والاستفسار 
موبيل 01115115633
واتس 01115115633 
كل المطلوب : 
صوره من عقد الشقه او الفلا 
صوره من البطاقه الشخصيه
الشروط :
١/ لو الشقه قسط لازم يكون عدا علي العقد ١٨ شهر 
٢/ لازم يكون العميل شغال في وظيفه حكوميه او خاص او صاحب نشاط
هام جدا جدا جدا 
لو معاك عربيه ملاكي موديل ٢٠١٩ او ٢٠٢٠ او ٢٠٢١ 
ممكن تاخد  قرض من ١٥٠ الف لي ٣٥٠ الف 
بدون حظر  بيع 
____________________________
هام جدا 
قروض لاصحاب  المصانع والشركات والصيدليات  والعيادات  وجميع  الانشطه 
روحت البنك ولقيت روتين كتير 
روحت البنك وطلبوا اوراق كتير 
روحت البنك وقالولك  لازم السجل يكون قديم 
روحت البنك ومش عارف هيدوك كام 
اكيد محتاج حد يسهلك الاجراءات ويريحك من روتين البنك ويحل اي صغره في الاوراق ويضمنلك الموافقه وصرف القرض 
ملحوظه هامه :
لا توجد أي مصروفات نهائيا  تدفع مقدما 
شرط هام :
إرسال البطاقه الضريبيه  والسجل التجاري خلال الواتساب  وصوره النشاط
أ/ مؤمن زيدان 
01115115633
جميع المحافظات 
____________________________
هام جدا 
   قرض بضمان سياره كاش موديل ٢٠١٩ او ٢٠٢٠ او ٢٠٢١
قرض في ١٠ ايام لمحافظه  القاهره والجيزه 
قيمه التمويل من ١٠٠ لي ٣٠٠ الف 
الاوراق المطلوبه:
١/ صوره من رخصه العربيه 
٢/ صوره البطاقه الشخصيه 
٣/ سن العميل ميكنش اقل من ٣٠ سنه 
٤/ يوجد وظيفه حكوميه  او خاصه او صاحب نشاط 
٥/ الايسكور يبقي 
____________________________
أ/ مؤمن زيدان 
01115115633
واتس وفون 
____________________________
قروض  للموظفيين
الاوراق المطلوبه :
١/ كشف حساب آخر ٦ شهور بالمرتب 
٢/ صوره من البطاقه الشخصيه 
٣/ مفردات مرتب 
ملحوظه  هامه : 
لازم العميل يكون بيقبض  عن طريق بنك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3950884415"/>
                  </a:ext>
                </a:extLst>
              </a:tr>
            </a:tbl>
          </a:graphicData>
        </a:graphic>
      </p:graphicFrame>
      <p:sp>
        <p:nvSpPr>
          <p:cNvPr id="4" name="Text Placeholder 3">
            <a:extLst>
              <a:ext uri="{FF2B5EF4-FFF2-40B4-BE49-F238E27FC236}">
                <a16:creationId xmlns:a16="http://schemas.microsoft.com/office/drawing/2014/main" id="{B5B4B627-F388-4C21-98EE-1BAA1D19F85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5636550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8FE6-C433-46F3-BC93-9064F773444F}"/>
              </a:ext>
            </a:extLst>
          </p:cNvPr>
          <p:cNvSpPr>
            <a:spLocks noGrp="1"/>
          </p:cNvSpPr>
          <p:nvPr>
            <p:ph type="title"/>
          </p:nvPr>
        </p:nvSpPr>
        <p:spPr/>
        <p:txBody>
          <a:bodyPr/>
          <a:lstStyle/>
          <a:p>
            <a:r>
              <a:rPr lang="en-US"/>
              <a:t>Facebook Comments Table | Emaar Misr - 17 of 20</a:t>
            </a:r>
          </a:p>
        </p:txBody>
      </p:sp>
      <p:graphicFrame>
        <p:nvGraphicFramePr>
          <p:cNvPr id="5" name="Table Placeholder 4">
            <a:extLst>
              <a:ext uri="{FF2B5EF4-FFF2-40B4-BE49-F238E27FC236}">
                <a16:creationId xmlns:a16="http://schemas.microsoft.com/office/drawing/2014/main" id="{741C2BD2-88A4-4E6D-B857-CC66B465DE7E}"/>
              </a:ext>
            </a:extLst>
          </p:cNvPr>
          <p:cNvGraphicFramePr>
            <a:graphicFrameLocks noGrp="1"/>
          </p:cNvGraphicFramePr>
          <p:nvPr>
            <p:ph type="tbl" sz="quarter" idx="13"/>
            <p:extLst>
              <p:ext uri="{D42A27DB-BD31-4B8C-83A1-F6EECF244321}">
                <p14:modId xmlns:p14="http://schemas.microsoft.com/office/powerpoint/2010/main" val="32163742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4720849"/>
                    </a:ext>
                  </a:extLst>
                </a:gridCol>
                <a:gridCol w="4114800">
                  <a:extLst>
                    <a:ext uri="{9D8B030D-6E8A-4147-A177-3AD203B41FA5}">
                      <a16:colId xmlns:a16="http://schemas.microsoft.com/office/drawing/2014/main" val="30966655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5442177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- 2021-10-17 18:50:34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3189470367"/>
                  </a:ext>
                </a:extLst>
              </a:tr>
            </a:tbl>
          </a:graphicData>
        </a:graphic>
      </p:graphicFrame>
      <p:sp>
        <p:nvSpPr>
          <p:cNvPr id="4" name="Text Placeholder 3">
            <a:extLst>
              <a:ext uri="{FF2B5EF4-FFF2-40B4-BE49-F238E27FC236}">
                <a16:creationId xmlns:a16="http://schemas.microsoft.com/office/drawing/2014/main" id="{70AB91F9-B90A-4E8F-8593-EE9C8CFA8B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6922679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4D6D-38B3-49ED-9488-2E51EE8C59F2}"/>
              </a:ext>
            </a:extLst>
          </p:cNvPr>
          <p:cNvSpPr>
            <a:spLocks noGrp="1"/>
          </p:cNvSpPr>
          <p:nvPr>
            <p:ph type="title"/>
          </p:nvPr>
        </p:nvSpPr>
        <p:spPr/>
        <p:txBody>
          <a:bodyPr/>
          <a:lstStyle/>
          <a:p>
            <a:r>
              <a:rPr lang="en-US"/>
              <a:t>Facebook Comments Table | Emaar Misr - 18 of 20</a:t>
            </a:r>
          </a:p>
        </p:txBody>
      </p:sp>
      <p:graphicFrame>
        <p:nvGraphicFramePr>
          <p:cNvPr id="5" name="Table Placeholder 4">
            <a:extLst>
              <a:ext uri="{FF2B5EF4-FFF2-40B4-BE49-F238E27FC236}">
                <a16:creationId xmlns:a16="http://schemas.microsoft.com/office/drawing/2014/main" id="{EA680398-8C9F-4FA2-8176-041BC37F1119}"/>
              </a:ext>
            </a:extLst>
          </p:cNvPr>
          <p:cNvGraphicFramePr>
            <a:graphicFrameLocks noGrp="1"/>
          </p:cNvGraphicFramePr>
          <p:nvPr>
            <p:ph type="tbl" sz="quarter" idx="13"/>
            <p:extLst>
              <p:ext uri="{D42A27DB-BD31-4B8C-83A1-F6EECF244321}">
                <p14:modId xmlns:p14="http://schemas.microsoft.com/office/powerpoint/2010/main" val="33595763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6452933"/>
                    </a:ext>
                  </a:extLst>
                </a:gridCol>
                <a:gridCol w="4114800">
                  <a:extLst>
                    <a:ext uri="{9D8B030D-6E8A-4147-A177-3AD203B41FA5}">
                      <a16:colId xmlns:a16="http://schemas.microsoft.com/office/drawing/2014/main" val="21050373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595689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- 2021-10-15 08:03:08</a:t>
                      </a:r>
                      <a:r>
                        <a:rPr kumimoji="0" lang="en-US" sz="1000" b="0" i="0" u="none" strike="noStrike" kern="1200" cap="none" spc="0" normalizeH="0" baseline="0" noProof="0">
                          <a:ln>
                            <a:noFill/>
                          </a:ln>
                          <a:solidFill>
                            <a:prstClr val="black"/>
                          </a:solidFill>
                          <a:effectLst/>
                          <a:uLnTx/>
                          <a:uFillTx/>
                          <a:latin typeface="+mn-lt"/>
                          <a:ea typeface="+mn-ea"/>
                          <a:cs typeface="+mn-cs"/>
                        </a:rPr>
                        <a:t>
 Riad Malas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692263800"/>
                  </a:ext>
                </a:extLst>
              </a:tr>
            </a:tbl>
          </a:graphicData>
        </a:graphic>
      </p:graphicFrame>
      <p:sp>
        <p:nvSpPr>
          <p:cNvPr id="4" name="Text Placeholder 3">
            <a:extLst>
              <a:ext uri="{FF2B5EF4-FFF2-40B4-BE49-F238E27FC236}">
                <a16:creationId xmlns:a16="http://schemas.microsoft.com/office/drawing/2014/main" id="{A55038E9-6206-4F9A-A8F3-E66229B571A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8734386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8B29-C9D2-4F27-9064-7A4F25365D4D}"/>
              </a:ext>
            </a:extLst>
          </p:cNvPr>
          <p:cNvSpPr>
            <a:spLocks noGrp="1"/>
          </p:cNvSpPr>
          <p:nvPr>
            <p:ph type="title"/>
          </p:nvPr>
        </p:nvSpPr>
        <p:spPr/>
        <p:txBody>
          <a:bodyPr/>
          <a:lstStyle/>
          <a:p>
            <a:r>
              <a:rPr lang="en-US"/>
              <a:t>Facebook Comments Table | Emaar Misr - 19 of 20</a:t>
            </a:r>
          </a:p>
        </p:txBody>
      </p:sp>
      <p:graphicFrame>
        <p:nvGraphicFramePr>
          <p:cNvPr id="5" name="Table Placeholder 4">
            <a:extLst>
              <a:ext uri="{FF2B5EF4-FFF2-40B4-BE49-F238E27FC236}">
                <a16:creationId xmlns:a16="http://schemas.microsoft.com/office/drawing/2014/main" id="{1A264BD1-8262-4581-B531-6EA798FF972B}"/>
              </a:ext>
            </a:extLst>
          </p:cNvPr>
          <p:cNvGraphicFramePr>
            <a:graphicFrameLocks noGrp="1"/>
          </p:cNvGraphicFramePr>
          <p:nvPr>
            <p:ph type="tbl" sz="quarter" idx="13"/>
            <p:extLst>
              <p:ext uri="{D42A27DB-BD31-4B8C-83A1-F6EECF244321}">
                <p14:modId xmlns:p14="http://schemas.microsoft.com/office/powerpoint/2010/main" val="11940011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4243934"/>
                    </a:ext>
                  </a:extLst>
                </a:gridCol>
                <a:gridCol w="4114800">
                  <a:extLst>
                    <a:ext uri="{9D8B030D-6E8A-4147-A177-3AD203B41FA5}">
                      <a16:colId xmlns:a16="http://schemas.microsoft.com/office/drawing/2014/main" val="37950135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890319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اعمار_اسوء_شركه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8723408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كفايه بيع بقي في اب تاون حرام عليكم ضريتوا السكان الاولنيين اللي اشتروا وبقينا قاعدين في مواقع عمل باستمرار ولا اي احترام لاءادميتنا #اعمار 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2180044098"/>
                  </a:ext>
                </a:extLst>
              </a:tr>
            </a:tbl>
          </a:graphicData>
        </a:graphic>
      </p:graphicFrame>
      <p:sp>
        <p:nvSpPr>
          <p:cNvPr id="4" name="Text Placeholder 3">
            <a:extLst>
              <a:ext uri="{FF2B5EF4-FFF2-40B4-BE49-F238E27FC236}">
                <a16:creationId xmlns:a16="http://schemas.microsoft.com/office/drawing/2014/main" id="{C390A58B-7C97-48FC-A0C5-9FBCEFD9109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0582240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542F-34A4-4511-8DF2-CC0CE52AF4A5}"/>
              </a:ext>
            </a:extLst>
          </p:cNvPr>
          <p:cNvSpPr>
            <a:spLocks noGrp="1"/>
          </p:cNvSpPr>
          <p:nvPr>
            <p:ph type="title"/>
          </p:nvPr>
        </p:nvSpPr>
        <p:spPr/>
        <p:txBody>
          <a:bodyPr/>
          <a:lstStyle/>
          <a:p>
            <a:r>
              <a:rPr lang="en-US"/>
              <a:t>Facebook Comments Table | Emaar Misr - 20 of 20</a:t>
            </a:r>
          </a:p>
        </p:txBody>
      </p:sp>
      <p:graphicFrame>
        <p:nvGraphicFramePr>
          <p:cNvPr id="5" name="Table Placeholder 4">
            <a:extLst>
              <a:ext uri="{FF2B5EF4-FFF2-40B4-BE49-F238E27FC236}">
                <a16:creationId xmlns:a16="http://schemas.microsoft.com/office/drawing/2014/main" id="{A58A6A09-99E2-4A9A-ABF8-236D8B840A5F}"/>
              </a:ext>
            </a:extLst>
          </p:cNvPr>
          <p:cNvGraphicFramePr>
            <a:graphicFrameLocks noGrp="1"/>
          </p:cNvGraphicFramePr>
          <p:nvPr>
            <p:ph type="tbl" sz="quarter" idx="13"/>
            <p:extLst>
              <p:ext uri="{D42A27DB-BD31-4B8C-83A1-F6EECF244321}">
                <p14:modId xmlns:p14="http://schemas.microsoft.com/office/powerpoint/2010/main" val="25253875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6310168"/>
                    </a:ext>
                  </a:extLst>
                </a:gridCol>
                <a:gridCol w="4114800">
                  <a:extLst>
                    <a:ext uri="{9D8B030D-6E8A-4147-A177-3AD203B41FA5}">
                      <a16:colId xmlns:a16="http://schemas.microsoft.com/office/drawing/2014/main" val="22792795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448566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- 2021-10-13 17:13:59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7507887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- 2021-10-12 03:14:59</a:t>
                      </a:r>
                      <a:r>
                        <a:rPr kumimoji="0" lang="en-US" sz="1000" b="0" i="0" u="none" strike="noStrike" kern="1200" cap="none" spc="0" normalizeH="0" baseline="0" noProof="0">
                          <a:ln>
                            <a:noFill/>
                          </a:ln>
                          <a:solidFill>
                            <a:prstClr val="black"/>
                          </a:solidFill>
                          <a:effectLst/>
                          <a:uLnTx/>
                          <a:uFillTx/>
                          <a:latin typeface="+mn-lt"/>
                          <a:ea typeface="+mn-ea"/>
                          <a:cs typeface="+mn-cs"/>
                        </a:rPr>
                        <a:t>
 So Beautiful my love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all about the little details in the heart of Cairo a place where sophistication blossoms in every corner.
#Emaar #EmaarMisr #UptownCairo
Tax registration number: 218 287 208</a:t>
                      </a:r>
                    </a:p>
                  </a:txBody>
                  <a:tcPr/>
                </a:tc>
                <a:extLst>
                  <a:ext uri="{0D108BD9-81ED-4DB2-BD59-A6C34878D82A}">
                    <a16:rowId xmlns:a16="http://schemas.microsoft.com/office/drawing/2014/main" val="1922358786"/>
                  </a:ext>
                </a:extLst>
              </a:tr>
            </a:tbl>
          </a:graphicData>
        </a:graphic>
      </p:graphicFrame>
      <p:sp>
        <p:nvSpPr>
          <p:cNvPr id="4" name="Text Placeholder 3">
            <a:extLst>
              <a:ext uri="{FF2B5EF4-FFF2-40B4-BE49-F238E27FC236}">
                <a16:creationId xmlns:a16="http://schemas.microsoft.com/office/drawing/2014/main" id="{FF10D809-D118-4996-8F89-166A498817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7840360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41F9-F5C8-4897-8744-2E58B8C9AB25}"/>
              </a:ext>
            </a:extLst>
          </p:cNvPr>
          <p:cNvSpPr>
            <a:spLocks noGrp="1"/>
          </p:cNvSpPr>
          <p:nvPr>
            <p:ph type="title"/>
          </p:nvPr>
        </p:nvSpPr>
        <p:spPr/>
        <p:txBody>
          <a:bodyPr/>
          <a:lstStyle/>
          <a:p>
            <a:r>
              <a:rPr lang="en-US"/>
              <a:t>Facebook Fans Table | Emaar Misr</a:t>
            </a:r>
          </a:p>
        </p:txBody>
      </p:sp>
      <p:graphicFrame>
        <p:nvGraphicFramePr>
          <p:cNvPr id="5" name="Table Placeholder 4">
            <a:extLst>
              <a:ext uri="{FF2B5EF4-FFF2-40B4-BE49-F238E27FC236}">
                <a16:creationId xmlns:a16="http://schemas.microsoft.com/office/drawing/2014/main" id="{64526F67-F628-431F-95C6-6069FE236923}"/>
              </a:ext>
            </a:extLst>
          </p:cNvPr>
          <p:cNvGraphicFramePr>
            <a:graphicFrameLocks noGrp="1"/>
          </p:cNvGraphicFramePr>
          <p:nvPr>
            <p:ph type="tbl" sz="quarter" idx="13"/>
            <p:extLst>
              <p:ext uri="{D42A27DB-BD31-4B8C-83A1-F6EECF244321}">
                <p14:modId xmlns:p14="http://schemas.microsoft.com/office/powerpoint/2010/main" val="37419187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3576982"/>
                    </a:ext>
                  </a:extLst>
                </a:gridCol>
                <a:gridCol w="1234440">
                  <a:extLst>
                    <a:ext uri="{9D8B030D-6E8A-4147-A177-3AD203B41FA5}">
                      <a16:colId xmlns:a16="http://schemas.microsoft.com/office/drawing/2014/main" val="2076441701"/>
                    </a:ext>
                  </a:extLst>
                </a:gridCol>
                <a:gridCol w="822960">
                  <a:extLst>
                    <a:ext uri="{9D8B030D-6E8A-4147-A177-3AD203B41FA5}">
                      <a16:colId xmlns:a16="http://schemas.microsoft.com/office/drawing/2014/main" val="301923464"/>
                    </a:ext>
                  </a:extLst>
                </a:gridCol>
                <a:gridCol w="822960">
                  <a:extLst>
                    <a:ext uri="{9D8B030D-6E8A-4147-A177-3AD203B41FA5}">
                      <a16:colId xmlns:a16="http://schemas.microsoft.com/office/drawing/2014/main" val="1502697491"/>
                    </a:ext>
                  </a:extLst>
                </a:gridCol>
                <a:gridCol w="822960">
                  <a:extLst>
                    <a:ext uri="{9D8B030D-6E8A-4147-A177-3AD203B41FA5}">
                      <a16:colId xmlns:a16="http://schemas.microsoft.com/office/drawing/2014/main" val="768381917"/>
                    </a:ext>
                  </a:extLst>
                </a:gridCol>
                <a:gridCol w="822960">
                  <a:extLst>
                    <a:ext uri="{9D8B030D-6E8A-4147-A177-3AD203B41FA5}">
                      <a16:colId xmlns:a16="http://schemas.microsoft.com/office/drawing/2014/main" val="1316417523"/>
                    </a:ext>
                  </a:extLst>
                </a:gridCol>
                <a:gridCol w="822960">
                  <a:extLst>
                    <a:ext uri="{9D8B030D-6E8A-4147-A177-3AD203B41FA5}">
                      <a16:colId xmlns:a16="http://schemas.microsoft.com/office/drawing/2014/main" val="3181666616"/>
                    </a:ext>
                  </a:extLst>
                </a:gridCol>
                <a:gridCol w="822960">
                  <a:extLst>
                    <a:ext uri="{9D8B030D-6E8A-4147-A177-3AD203B41FA5}">
                      <a16:colId xmlns:a16="http://schemas.microsoft.com/office/drawing/2014/main" val="27352600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44863081"/>
                  </a:ext>
                </a:extLst>
              </a:tr>
              <a:tr h="370840">
                <a:tc>
                  <a:txBody>
                    <a:bodyPr/>
                    <a:lstStyle/>
                    <a:p>
                      <a:r>
                        <a:rPr lang="en-US" sz="1000"/>
                        <a:t>Emaar Misr</a:t>
                      </a:r>
                    </a:p>
                  </a:txBody>
                  <a:tcPr/>
                </a:tc>
                <a:tc>
                  <a:txBody>
                    <a:bodyPr/>
                    <a:lstStyle/>
                    <a:p>
                      <a:r>
                        <a:rPr lang="en-US" sz="1000"/>
                        <a:t>717216</a:t>
                      </a:r>
                    </a:p>
                  </a:txBody>
                  <a:tcPr/>
                </a:tc>
                <a:tc>
                  <a:txBody>
                    <a:bodyPr/>
                    <a:lstStyle/>
                    <a:p>
                      <a:r>
                        <a:rPr lang="en-US" sz="1000"/>
                        <a:t>-2</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-55</a:t>
                      </a:r>
                    </a:p>
                  </a:txBody>
                  <a:tcPr/>
                </a:tc>
                <a:tc>
                  <a:txBody>
                    <a:bodyPr/>
                    <a:lstStyle/>
                    <a:p>
                      <a:r>
                        <a:rPr lang="en-US" sz="1000"/>
                        <a:t>-0.0 %</a:t>
                      </a:r>
                    </a:p>
                  </a:txBody>
                  <a:tcPr/>
                </a:tc>
                <a:extLst>
                  <a:ext uri="{0D108BD9-81ED-4DB2-BD59-A6C34878D82A}">
                    <a16:rowId xmlns:a16="http://schemas.microsoft.com/office/drawing/2014/main" val="3010066353"/>
                  </a:ext>
                </a:extLst>
              </a:tr>
            </a:tbl>
          </a:graphicData>
        </a:graphic>
      </p:graphicFrame>
      <p:sp>
        <p:nvSpPr>
          <p:cNvPr id="4" name="Text Placeholder 3">
            <a:extLst>
              <a:ext uri="{FF2B5EF4-FFF2-40B4-BE49-F238E27FC236}">
                <a16:creationId xmlns:a16="http://schemas.microsoft.com/office/drawing/2014/main" id="{10A5EA38-BEBA-4485-BD4C-D773DFEB5C3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282757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20211117_140015</Template>
  <TotalTime>8</TotalTime>
  <Words>13203</Words>
  <Application>Microsoft Office PowerPoint</Application>
  <PresentationFormat>On-screen Show (16:9)</PresentationFormat>
  <Paragraphs>4625</Paragraphs>
  <Slides>236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236</vt:i4>
      </vt:variant>
    </vt:vector>
  </HeadingPairs>
  <TitlesOfParts>
    <vt:vector size="239" baseType="lpstr">
      <vt:lpstr>Arial</vt:lpstr>
      <vt:lpstr>Calibri</vt:lpstr>
      <vt:lpstr>quintly_template</vt:lpstr>
      <vt:lpstr>Facebook Report</vt:lpstr>
      <vt:lpstr>Facebook Key Metrics Table | Emaar Misr</vt:lpstr>
      <vt:lpstr>Facebook Fans Table | Emaar Misr</vt:lpstr>
      <vt:lpstr>Facebook Average Interactions Per Post | Emaar Misr</vt:lpstr>
      <vt:lpstr>Facebook Impressions | Emaar Misr</vt:lpstr>
      <vt:lpstr>Facebook Group Interactions Table | Emaar Misr</vt:lpstr>
      <vt:lpstr>Facebook Engagement Rate | Emaar Misr</vt:lpstr>
      <vt:lpstr>Facebook Growth of Fans | Emaar Misr</vt:lpstr>
      <vt:lpstr>Facebook Total Fans | Emaar Misr</vt:lpstr>
      <vt:lpstr>Facebook Group fans change (Note: Make sure you select only one client) | Emaar Misr</vt:lpstr>
      <vt:lpstr>Facebook Post Types Table | Emaar Misr</vt:lpstr>
      <vt:lpstr>Facebook Page Reach | Emaar Misr</vt:lpstr>
      <vt:lpstr>Facebook Distribution of Interactions | Emaar Misr</vt:lpstr>
      <vt:lpstr>Facebook Most Engaging Post Types Table | Emaar Misr</vt:lpstr>
      <vt:lpstr>Facebook Fan Demographics | Emaar Misr</vt:lpstr>
      <vt:lpstr>Facebook Post Types | Emaar Misr</vt:lpstr>
      <vt:lpstr>Facebook Average Reach per Day by City | Emaar Misr - 1 of 5</vt:lpstr>
      <vt:lpstr>Facebook Average Reach per Day by City | Emaar Misr - 2 of 5</vt:lpstr>
      <vt:lpstr>Facebook Average Reach per Day by City | Emaar Misr - 3 of 5</vt:lpstr>
      <vt:lpstr>Facebook Average Reach per Day by City | Emaar Misr - 4 of 5</vt:lpstr>
      <vt:lpstr>Facebook Average Reach per Day by City | Emaar Misr - 5 of 5</vt:lpstr>
      <vt:lpstr>Facebook Content Overview Table | Emaar Misr</vt:lpstr>
      <vt:lpstr>Facebook Average Reach per Day by Country | Emaar Misr</vt:lpstr>
      <vt:lpstr>Facebook Promoted Posts Strategy Table | Emaar Misr</vt:lpstr>
      <vt:lpstr>Facebook Total Engagements | Emaar Misr</vt:lpstr>
      <vt:lpstr>Facebook Daily Reach Demographics | Emaar Misr</vt:lpstr>
      <vt:lpstr>Facebook Page Posts | Emaar Misr</vt:lpstr>
      <vt:lpstr>Facebook Impressions | Emaar Misr</vt:lpstr>
      <vt:lpstr>Facebook Daily Interactions (Insights) | Emaar Misr</vt:lpstr>
      <vt:lpstr>Facebook Average Interactions Per Post | Emaar Misr</vt:lpstr>
      <vt:lpstr>Facebook Facebook Organic vs Paid Impressions | Emaar Misr</vt:lpstr>
      <vt:lpstr>Facebook Most Engaging Post Types | Emaar Misr</vt:lpstr>
      <vt:lpstr>Facebook Distribution of Interactions Table | Emaar Misr</vt:lpstr>
      <vt:lpstr>Facebook Reach | Emaar Misr</vt:lpstr>
      <vt:lpstr>Facebook Monthly Interactions | Emaar Misr</vt:lpstr>
      <vt:lpstr>Facebook Fans Change | Emaar Misr</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Posting Summary  | Emaar Misr</vt:lpstr>
      <vt:lpstr>Facebook Competitors - Posts | Emaar Misr</vt:lpstr>
      <vt:lpstr>Facebook Competitors - Fans | Emaar Misr</vt:lpstr>
      <vt:lpstr>Facebook Competitors - Share of Fans | Emaar Misr</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Competitors - Share of Interactions | Emaar Misr</vt:lpstr>
      <vt:lpstr>Facebook Sponsored Posts Distribution | Emaar Misr</vt:lpstr>
      <vt:lpstr>Facebook Competitors - Interactions | Emaar Misr</vt:lpstr>
      <vt:lpstr>Facebook Response Times | Emaar Misr</vt:lpstr>
      <vt:lpstr>Facebook paid vs organic reach | Emaar Misr</vt:lpstr>
      <vt:lpstr>Facebook Organic vs. paid reach | Emaar Misr</vt:lpstr>
      <vt:lpstr>Facebook Own Posts Table | Emaar Misr - 1 of 20</vt:lpstr>
      <vt:lpstr>Facebook Own Posts Table | Emaar Misr - 2 of 20</vt:lpstr>
      <vt:lpstr>Facebook Own Posts Table | Emaar Misr - 3 of 20</vt:lpstr>
      <vt:lpstr>Facebook Own Posts Table | Emaar Misr - 4 of 20</vt:lpstr>
      <vt:lpstr>Facebook Own Posts Table | Emaar Misr - 5 of 20</vt:lpstr>
      <vt:lpstr>Facebook Own Posts Table | Emaar Misr - 6 of 20</vt:lpstr>
      <vt:lpstr>Facebook Own Posts Table | Emaar Misr - 7 of 20</vt:lpstr>
      <vt:lpstr>Facebook Own Posts Table | Emaar Misr - 8 of 20</vt:lpstr>
      <vt:lpstr>Facebook Own Posts Table | Emaar Misr - 9 of 20</vt:lpstr>
      <vt:lpstr>Facebook Own Posts Table | Emaar Misr - 10 of 20</vt:lpstr>
      <vt:lpstr>Facebook Own Posts Table | Emaar Misr - 11 of 20</vt:lpstr>
      <vt:lpstr>Facebook Own Posts Table | Emaar Misr - 12 of 20</vt:lpstr>
      <vt:lpstr>Facebook Own Posts Table | Emaar Misr - 13 of 20</vt:lpstr>
      <vt:lpstr>Facebook Own Posts Table | Emaar Misr - 14 of 20</vt:lpstr>
      <vt:lpstr>Facebook Own Posts Table | Emaar Misr - 15 of 20</vt:lpstr>
      <vt:lpstr>Facebook Own Posts Table | Emaar Misr - 16 of 20</vt:lpstr>
      <vt:lpstr>Facebook Own Posts Table | Emaar Misr - 17 of 20</vt:lpstr>
      <vt:lpstr>Facebook Own Posts Table | Emaar Misr - 18 of 20</vt:lpstr>
      <vt:lpstr>Facebook Own Posts Table | Emaar Misr - 19 of 20</vt:lpstr>
      <vt:lpstr>Facebook Own Posts Table | Emaar Misr - 20 of 20</vt:lpstr>
      <vt:lpstr>Facebook Interaction Rate By Post Type | Emaar Misr</vt:lpstr>
      <vt:lpstr>Facebook Reach | Emaar Misr</vt:lpstr>
      <vt:lpstr>Facebook Engaged Users | Emaar Misr</vt:lpstr>
      <vt:lpstr>Facebook User Posts | Emaar Misr</vt:lpstr>
      <vt:lpstr>Facebook Page Likes Change by Like/Unlike Source | Emaar Misr</vt:lpstr>
      <vt:lpstr>Facebook Facebook Organic vs Paid Reach | Emaar Misr</vt:lpstr>
      <vt:lpstr>Facebook FB Insights - Paid vs Organic vs Total Post Reach | Emaar Misr</vt:lpstr>
      <vt:lpstr>Facebook Top Posts Table ORGANIC VS PAID (DETAILED) | Emaar Misr - 1 of 20</vt:lpstr>
      <vt:lpstr>Facebook Top Posts Table ORGANIC VS PAID (DETAILED) | Emaar Misr - 2 of 20</vt:lpstr>
      <vt:lpstr>Facebook Top Posts Table ORGANIC VS PAID (DETAILED) | Emaar Misr - 3 of 20</vt:lpstr>
      <vt:lpstr>Facebook Top Posts Table ORGANIC VS PAID (DETAILED) | Emaar Misr - 4 of 20</vt:lpstr>
      <vt:lpstr>Facebook Top Posts Table ORGANIC VS PAID (DETAILED) | Emaar Misr - 5 of 20</vt:lpstr>
      <vt:lpstr>Facebook Top Posts Table ORGANIC VS PAID (DETAILED) | Emaar Misr - 6 of 20</vt:lpstr>
      <vt:lpstr>Facebook Top Posts Table ORGANIC VS PAID (DETAILED) | Emaar Misr - 7 of 20</vt:lpstr>
      <vt:lpstr>Facebook Top Posts Table ORGANIC VS PAID (DETAILED) | Emaar Misr - 8 of 20</vt:lpstr>
      <vt:lpstr>Facebook Top Posts Table ORGANIC VS PAID (DETAILED) | Emaar Misr - 9 of 20</vt:lpstr>
      <vt:lpstr>Facebook Top Posts Table ORGANIC VS PAID (DETAILED) | Emaar Misr - 10 of 20</vt:lpstr>
      <vt:lpstr>Facebook Top Posts Table ORGANIC VS PAID (DETAILED) | Emaar Misr - 11 of 20</vt:lpstr>
      <vt:lpstr>Facebook Top Posts Table ORGANIC VS PAID (DETAILED) | Emaar Misr - 12 of 20</vt:lpstr>
      <vt:lpstr>Facebook Top Posts Table ORGANIC VS PAID (DETAILED) | Emaar Misr - 13 of 20</vt:lpstr>
      <vt:lpstr>Facebook Top Posts Table ORGANIC VS PAID (DETAILED) | Emaar Misr - 14 of 20</vt:lpstr>
      <vt:lpstr>Facebook Top Posts Table ORGANIC VS PAID (DETAILED) | Emaar Misr - 15 of 20</vt:lpstr>
      <vt:lpstr>Facebook Top Posts Table ORGANIC VS PAID (DETAILED) | Emaar Misr - 16 of 20</vt:lpstr>
      <vt:lpstr>Facebook Top Posts Table ORGANIC VS PAID (DETAILED) | Emaar Misr - 17 of 20</vt:lpstr>
      <vt:lpstr>Facebook Top Posts Table ORGANIC VS PAID (DETAILED) | Emaar Misr - 18 of 20</vt:lpstr>
      <vt:lpstr>Facebook Top Posts Table ORGANIC VS PAID (DETAILED) | Emaar Misr - 19 of 20</vt:lpstr>
      <vt:lpstr>Facebook Top Posts Table ORGANIC VS PAID (DETAILED) | Emaar Misr - 20 of 20</vt:lpstr>
      <vt:lpstr>Facebook Video Analysis - Total Video View Time | Emaar Misr</vt:lpstr>
      <vt:lpstr>Facebook Video Analysis - Videos Table | Emaar Misr - 1 of 7</vt:lpstr>
      <vt:lpstr>Facebook Video Analysis - Videos Table | Emaar Misr - 2 of 7</vt:lpstr>
      <vt:lpstr>Facebook Video Analysis - Videos Table | Emaar Misr - 3 of 7</vt:lpstr>
      <vt:lpstr>Facebook Video Analysis - Videos Table | Emaar Misr - 4 of 7</vt:lpstr>
      <vt:lpstr>Facebook Video Analysis - Videos Table | Emaar Misr - 5 of 7</vt:lpstr>
      <vt:lpstr>Facebook Video Analysis - Videos Table | Emaar Misr - 6 of 7</vt:lpstr>
      <vt:lpstr>Facebook Video Analysis - Videos Table | Emaar Misr - 7 of 7</vt:lpstr>
      <vt:lpstr>Facebook Video Analysis - Audio On Views vs Muted Views | Emaar Misr</vt:lpstr>
      <vt:lpstr>Facebook Hashtag Detection | Emaar Misr - 1 of 2</vt:lpstr>
      <vt:lpstr>Facebook Hashtag Detection | Emaar Misr - 2 of 2</vt:lpstr>
      <vt:lpstr>Facebook Interaction Rate By Post Type | Emaar Misr</vt:lpstr>
      <vt:lpstr>Facebook Page Likes Change by Like/Unlike Source | Emaar Misr</vt:lpstr>
      <vt:lpstr>Facebook Page Likes Total | Emaar Misr</vt:lpstr>
      <vt:lpstr>Facebook Daily Interactions | Emaar Misr</vt:lpstr>
      <vt:lpstr>Facebook Fan Demographics | Emaar Misr</vt:lpstr>
      <vt:lpstr>Facebook Sponsored Posts Distribution | Emaar Misr</vt:lpstr>
      <vt:lpstr>Facebook Fans By City Table | Emaar Misr - 1 of 5</vt:lpstr>
      <vt:lpstr>Facebook Fans By City Table | Emaar Misr - 2 of 5</vt:lpstr>
      <vt:lpstr>Facebook Fans By City Table | Emaar Misr - 3 of 5</vt:lpstr>
      <vt:lpstr>Facebook Fans By City Table | Emaar Misr - 4 of 5</vt:lpstr>
      <vt:lpstr>Facebook Fans By City Table | Emaar Misr - 5 of 5</vt:lpstr>
      <vt:lpstr>Facebook Comments Table | Emaar Misr - 1 of 20</vt:lpstr>
      <vt:lpstr>Facebook Comments Table | Emaar Misr - 2 of 20</vt:lpstr>
      <vt:lpstr>Facebook Comments Table | Emaar Misr - 3 of 20</vt:lpstr>
      <vt:lpstr>Facebook Comments Table | Emaar Misr - 4 of 20</vt:lpstr>
      <vt:lpstr>Facebook Comments Table | Emaar Misr - 5 of 20</vt:lpstr>
      <vt:lpstr>Facebook Comments Table | Emaar Misr - 6 of 20</vt:lpstr>
      <vt:lpstr>Facebook Comments Table | Emaar Misr - 7 of 20</vt:lpstr>
      <vt:lpstr>Facebook Comments Table | Emaar Misr - 8 of 20</vt:lpstr>
      <vt:lpstr>Facebook Comments Table | Emaar Misr - 9 of 20</vt:lpstr>
      <vt:lpstr>Facebook Comments Table | Emaar Misr - 10 of 20</vt:lpstr>
      <vt:lpstr>Facebook Comments Table | Emaar Misr - 11 of 20</vt:lpstr>
      <vt:lpstr>Facebook Comments Table | Emaar Misr - 12 of 20</vt:lpstr>
      <vt:lpstr>Facebook Comments Table | Emaar Misr - 13 of 20</vt:lpstr>
      <vt:lpstr>Facebook Comments Table | Emaar Misr - 14 of 20</vt:lpstr>
      <vt:lpstr>Facebook Comments Table | Emaar Misr - 15 of 20</vt:lpstr>
      <vt:lpstr>Facebook Comments Table | Emaar Misr - 16 of 20</vt:lpstr>
      <vt:lpstr>Facebook Comments Table | Emaar Misr - 17 of 20</vt:lpstr>
      <vt:lpstr>Facebook Comments Table | Emaar Misr - 18 of 20</vt:lpstr>
      <vt:lpstr>Facebook Comments Table | Emaar Misr - 19 of 20</vt:lpstr>
      <vt:lpstr>Facebook Comments Table | Emaar Misr - 20 of 20</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Key Metrics by Month | Emaar Misr</vt:lpstr>
      <vt:lpstr>Facebook Published Posts Table | Emaar Misr - 1 of 19</vt:lpstr>
      <vt:lpstr>Facebook Published Posts Table | Emaar Misr - 2 of 19</vt:lpstr>
      <vt:lpstr>Facebook Published Posts Table | Emaar Misr - 3 of 19</vt:lpstr>
      <vt:lpstr>Facebook Published Posts Table | Emaar Misr - 4 of 19</vt:lpstr>
      <vt:lpstr>Facebook Published Posts Table | Emaar Misr - 5 of 19</vt:lpstr>
      <vt:lpstr>Facebook Published Posts Table | Emaar Misr - 6 of 19</vt:lpstr>
      <vt:lpstr>Facebook Published Posts Table | Emaar Misr - 7 of 19</vt:lpstr>
      <vt:lpstr>Facebook Published Posts Table | Emaar Misr - 8 of 19</vt:lpstr>
      <vt:lpstr>Facebook Published Posts Table | Emaar Misr - 9 of 19</vt:lpstr>
      <vt:lpstr>Facebook Published Posts Table | Emaar Misr - 10 of 19</vt:lpstr>
      <vt:lpstr>Facebook Published Posts Table | Emaar Misr - 11 of 19</vt:lpstr>
      <vt:lpstr>Facebook Published Posts Table | Emaar Misr - 12 of 19</vt:lpstr>
      <vt:lpstr>Facebook Published Posts Table | Emaar Misr - 13 of 19</vt:lpstr>
      <vt:lpstr>Facebook Published Posts Table | Emaar Misr - 14 of 19</vt:lpstr>
      <vt:lpstr>Facebook Published Posts Table | Emaar Misr - 15 of 19</vt:lpstr>
      <vt:lpstr>Facebook Published Posts Table | Emaar Misr - 16 of 19</vt:lpstr>
      <vt:lpstr>Facebook Published Posts Table | Emaar Misr - 17 of 19</vt:lpstr>
      <vt:lpstr>Facebook Published Posts Table | Emaar Misr - 18 of 19</vt:lpstr>
      <vt:lpstr>Facebook Published Posts Table | Emaar Misr - 19 of 19</vt:lpstr>
      <vt:lpstr>Facebook Comments Table | Emaar Misr - 1 of 20</vt:lpstr>
      <vt:lpstr>Facebook Comments Table | Emaar Misr - 2 of 20</vt:lpstr>
      <vt:lpstr>Facebook Comments Table | Emaar Misr - 3 of 20</vt:lpstr>
      <vt:lpstr>Facebook Comments Table | Emaar Misr - 4 of 20</vt:lpstr>
      <vt:lpstr>Facebook Comments Table | Emaar Misr - 5 of 20</vt:lpstr>
      <vt:lpstr>Facebook Comments Table | Emaar Misr - 6 of 20</vt:lpstr>
      <vt:lpstr>Facebook Comments Table | Emaar Misr - 7 of 20</vt:lpstr>
      <vt:lpstr>Facebook Comments Table | Emaar Misr - 8 of 20</vt:lpstr>
      <vt:lpstr>Facebook Comments Table | Emaar Misr - 9 of 20</vt:lpstr>
      <vt:lpstr>Facebook Comments Table | Emaar Misr - 10 of 20</vt:lpstr>
      <vt:lpstr>Facebook Comments Table | Emaar Misr - 11 of 20</vt:lpstr>
      <vt:lpstr>Facebook Comments Table | Emaar Misr - 12 of 20</vt:lpstr>
      <vt:lpstr>Facebook Comments Table | Emaar Misr - 13 of 20</vt:lpstr>
      <vt:lpstr>Facebook Comments Table | Emaar Misr - 14 of 20</vt:lpstr>
      <vt:lpstr>Facebook Comments Table | Emaar Misr - 15 of 20</vt:lpstr>
      <vt:lpstr>Facebook Comments Table | Emaar Misr - 16 of 20</vt:lpstr>
      <vt:lpstr>Facebook Comments Table | Emaar Misr - 17 of 20</vt:lpstr>
      <vt:lpstr>Facebook Comments Table | Emaar Misr - 18 of 20</vt:lpstr>
      <vt:lpstr>Facebook Comments Table | Emaar Misr - 19 of 20</vt:lpstr>
      <vt:lpstr>Facebook Comments Table | Emaar Misr - 20 of 20</vt:lpstr>
      <vt:lpstr>Facebook Fans Table | Emaar Misr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Report</dc:title>
  <dc:creator>Frederik Peiniger</dc:creator>
  <cp:lastModifiedBy>Frederik Peiniger</cp:lastModifiedBy>
  <cp:revision>1</cp:revision>
  <dcterms:created xsi:type="dcterms:W3CDTF">2021-11-17T14:00:16Z</dcterms:created>
  <dcterms:modified xsi:type="dcterms:W3CDTF">2021-11-17T14:08:36Z</dcterms:modified>
</cp:coreProperties>
</file>