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4" r:id="rId115"/>
    <p:sldId id="375" r:id="rId116"/>
    <p:sldId id="376" r:id="rId117"/>
    <p:sldId id="377" r:id="rId118"/>
    <p:sldId id="378" r:id="rId119"/>
    <p:sldId id="379" r:id="rId120"/>
    <p:sldId id="380" r:id="rId121"/>
    <p:sldId id="381" r:id="rId122"/>
    <p:sldId id="382"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6" r:id="rId136"/>
    <p:sldId id="397" r:id="rId137"/>
    <p:sldId id="398" r:id="rId138"/>
    <p:sldId id="399" r:id="rId139"/>
    <p:sldId id="400" r:id="rId140"/>
    <p:sldId id="401" r:id="rId141"/>
    <p:sldId id="402" r:id="rId142"/>
    <p:sldId id="403" r:id="rId143"/>
    <p:sldId id="405" r:id="rId144"/>
    <p:sldId id="406" r:id="rId145"/>
    <p:sldId id="407" r:id="rId146"/>
    <p:sldId id="408" r:id="rId147"/>
    <p:sldId id="409" r:id="rId148"/>
    <p:sldId id="410" r:id="rId149"/>
    <p:sldId id="411" r:id="rId150"/>
    <p:sldId id="412" r:id="rId151"/>
    <p:sldId id="414" r:id="rId152"/>
    <p:sldId id="415" r:id="rId153"/>
    <p:sldId id="416" r:id="rId154"/>
    <p:sldId id="417" r:id="rId155"/>
    <p:sldId id="418" r:id="rId156"/>
    <p:sldId id="420" r:id="rId157"/>
    <p:sldId id="421" r:id="rId158"/>
    <p:sldId id="422" r:id="rId159"/>
    <p:sldId id="423" r:id="rId160"/>
    <p:sldId id="424" r:id="rId161"/>
    <p:sldId id="425" r:id="rId162"/>
    <p:sldId id="426" r:id="rId163"/>
    <p:sldId id="427" r:id="rId164"/>
    <p:sldId id="428" r:id="rId165"/>
    <p:sldId id="429" r:id="rId166"/>
    <p:sldId id="430" r:id="rId167"/>
    <p:sldId id="431" r:id="rId168"/>
    <p:sldId id="432" r:id="rId169"/>
    <p:sldId id="433" r:id="rId170"/>
    <p:sldId id="434" r:id="rId171"/>
    <p:sldId id="435" r:id="rId172"/>
    <p:sldId id="436" r:id="rId173"/>
    <p:sldId id="437" r:id="rId174"/>
    <p:sldId id="438" r:id="rId175"/>
    <p:sldId id="439" r:id="rId176"/>
    <p:sldId id="441" r:id="rId177"/>
    <p:sldId id="442" r:id="rId178"/>
    <p:sldId id="443" r:id="rId179"/>
    <p:sldId id="444" r:id="rId180"/>
    <p:sldId id="445" r:id="rId181"/>
    <p:sldId id="446" r:id="rId182"/>
    <p:sldId id="447" r:id="rId183"/>
    <p:sldId id="448" r:id="rId184"/>
    <p:sldId id="449" r:id="rId185"/>
    <p:sldId id="450" r:id="rId186"/>
    <p:sldId id="451" r:id="rId187"/>
    <p:sldId id="452" r:id="rId188"/>
    <p:sldId id="453" r:id="rId189"/>
    <p:sldId id="454" r:id="rId190"/>
    <p:sldId id="455" r:id="rId191"/>
    <p:sldId id="456" r:id="rId192"/>
    <p:sldId id="457" r:id="rId193"/>
    <p:sldId id="458" r:id="rId194"/>
    <p:sldId id="459" r:id="rId195"/>
    <p:sldId id="460" r:id="rId196"/>
    <p:sldId id="461" r:id="rId197"/>
    <p:sldId id="463" r:id="rId198"/>
    <p:sldId id="464" r:id="rId199"/>
    <p:sldId id="465" r:id="rId200"/>
    <p:sldId id="466" r:id="rId201"/>
    <p:sldId id="467" r:id="rId202"/>
    <p:sldId id="468" r:id="rId203"/>
    <p:sldId id="469" r:id="rId204"/>
    <p:sldId id="470" r:id="rId205"/>
    <p:sldId id="471" r:id="rId206"/>
    <p:sldId id="472" r:id="rId207"/>
    <p:sldId id="473" r:id="rId208"/>
    <p:sldId id="474" r:id="rId209"/>
    <p:sldId id="475" r:id="rId210"/>
    <p:sldId id="476" r:id="rId211"/>
    <p:sldId id="477" r:id="rId212"/>
    <p:sldId id="478" r:id="rId213"/>
    <p:sldId id="479" r:id="rId214"/>
    <p:sldId id="480" r:id="rId215"/>
    <p:sldId id="481" r:id="rId216"/>
    <p:sldId id="483" r:id="rId217"/>
    <p:sldId id="484" r:id="rId218"/>
    <p:sldId id="485" r:id="rId219"/>
    <p:sldId id="486" r:id="rId220"/>
    <p:sldId id="487" r:id="rId221"/>
    <p:sldId id="488" r:id="rId222"/>
    <p:sldId id="489" r:id="rId223"/>
    <p:sldId id="490" r:id="rId224"/>
    <p:sldId id="491" r:id="rId225"/>
    <p:sldId id="492" r:id="rId226"/>
    <p:sldId id="493" r:id="rId227"/>
    <p:sldId id="494" r:id="rId228"/>
    <p:sldId id="495" r:id="rId229"/>
    <p:sldId id="496" r:id="rId230"/>
    <p:sldId id="497" r:id="rId231"/>
    <p:sldId id="498" r:id="rId232"/>
    <p:sldId id="499" r:id="rId233"/>
    <p:sldId id="500" r:id="rId234"/>
    <p:sldId id="501" r:id="rId235"/>
    <p:sldId id="502" r:id="rId236"/>
    <p:sldId id="503" r:id="rId237"/>
  </p:sldIdLst>
  <p:sldSz cx="9144000" cy="5143500" type="screen16x9"/>
  <p:notesSz cx="6858000" cy="9144000"/>
  <p:embeddedFontLst>
    <p:embeddedFont>
      <p:font typeface="Calibri" panose="020F0502020204030204" pitchFamily="34" charset="0"/>
      <p:regular r:id="rId238"/>
      <p:bold r:id="rId239"/>
      <p:italic r:id="rId240"/>
      <p:boldItalic r:id="rId2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108"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font" Target="fonts/font1.fntdata"/><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font" Target="fonts/font3.fntdata"/><Relationship Id="rId245" Type="http://schemas.openxmlformats.org/officeDocument/2006/relationships/tableStyles" Target="tableStyle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font" Target="fonts/font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297</c:v>
                </c:pt>
                <c:pt idx="1">
                  <c:v>0</c:v>
                </c:pt>
                <c:pt idx="2">
                  <c:v>0</c:v>
                </c:pt>
                <c:pt idx="3">
                  <c:v>0</c:v>
                </c:pt>
                <c:pt idx="4">
                  <c:v>914</c:v>
                </c:pt>
                <c:pt idx="5">
                  <c:v>0</c:v>
                </c:pt>
                <c:pt idx="6">
                  <c:v>26</c:v>
                </c:pt>
                <c:pt idx="7">
                  <c:v>0</c:v>
                </c:pt>
                <c:pt idx="8">
                  <c:v>24</c:v>
                </c:pt>
                <c:pt idx="9">
                  <c:v>976</c:v>
                </c:pt>
                <c:pt idx="10">
                  <c:v>714</c:v>
                </c:pt>
                <c:pt idx="11">
                  <c:v>0</c:v>
                </c:pt>
                <c:pt idx="12">
                  <c:v>653</c:v>
                </c:pt>
                <c:pt idx="13">
                  <c:v>0</c:v>
                </c:pt>
                <c:pt idx="14">
                  <c:v>0</c:v>
                </c:pt>
                <c:pt idx="15">
                  <c:v>0</c:v>
                </c:pt>
                <c:pt idx="16">
                  <c:v>22</c:v>
                </c:pt>
                <c:pt idx="17">
                  <c:v>32</c:v>
                </c:pt>
                <c:pt idx="18">
                  <c:v>0</c:v>
                </c:pt>
                <c:pt idx="19">
                  <c:v>87</c:v>
                </c:pt>
                <c:pt idx="20">
                  <c:v>0</c:v>
                </c:pt>
                <c:pt idx="21">
                  <c:v>0</c:v>
                </c:pt>
                <c:pt idx="22">
                  <c:v>0</c:v>
                </c:pt>
                <c:pt idx="23">
                  <c:v>0</c:v>
                </c:pt>
                <c:pt idx="24">
                  <c:v>19</c:v>
                </c:pt>
                <c:pt idx="25">
                  <c:v>0</c:v>
                </c:pt>
                <c:pt idx="26">
                  <c:v>0</c:v>
                </c:pt>
                <c:pt idx="27">
                  <c:v>671</c:v>
                </c:pt>
                <c:pt idx="28">
                  <c:v>0</c:v>
                </c:pt>
                <c:pt idx="29">
                  <c:v>40</c:v>
                </c:pt>
                <c:pt idx="30">
                  <c:v>26</c:v>
                </c:pt>
              </c:numCache>
            </c:numRef>
          </c:val>
          <c:smooth val="0"/>
          <c:extLst>
            <c:ext xmlns:c16="http://schemas.microsoft.com/office/drawing/2014/chart" uri="{C3380CC4-5D6E-409C-BE32-E72D297353CC}">
              <c16:uniqueId val="{00000000-996B-423B-87D4-EBF545D3BB13}"/>
            </c:ext>
          </c:extLst>
        </c:ser>
        <c:dLbls>
          <c:showLegendKey val="0"/>
          <c:showVal val="0"/>
          <c:showCatName val="0"/>
          <c:showSerName val="0"/>
          <c:showPercent val="0"/>
          <c:showBubbleSize val="0"/>
        </c:dLbls>
        <c:smooth val="0"/>
        <c:axId val="378119256"/>
        <c:axId val="378119584"/>
      </c:lineChart>
      <c:dateAx>
        <c:axId val="378119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9584"/>
        <c:crosses val="autoZero"/>
        <c:auto val="1"/>
        <c:lblOffset val="100"/>
        <c:baseTimeUnit val="days"/>
      </c:dateAx>
      <c:valAx>
        <c:axId val="37811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12291</c:v>
                </c:pt>
                <c:pt idx="1">
                  <c:v>6907</c:v>
                </c:pt>
                <c:pt idx="2">
                  <c:v>5030</c:v>
                </c:pt>
                <c:pt idx="3">
                  <c:v>2691</c:v>
                </c:pt>
                <c:pt idx="4">
                  <c:v>7439</c:v>
                </c:pt>
                <c:pt idx="5">
                  <c:v>4820</c:v>
                </c:pt>
                <c:pt idx="6">
                  <c:v>3423</c:v>
                </c:pt>
                <c:pt idx="7">
                  <c:v>3244</c:v>
                </c:pt>
                <c:pt idx="8">
                  <c:v>3645</c:v>
                </c:pt>
                <c:pt idx="9">
                  <c:v>141333</c:v>
                </c:pt>
                <c:pt idx="10">
                  <c:v>368218</c:v>
                </c:pt>
                <c:pt idx="11">
                  <c:v>349352</c:v>
                </c:pt>
                <c:pt idx="12">
                  <c:v>282275</c:v>
                </c:pt>
                <c:pt idx="13">
                  <c:v>6309</c:v>
                </c:pt>
                <c:pt idx="14">
                  <c:v>11190</c:v>
                </c:pt>
                <c:pt idx="15">
                  <c:v>54023</c:v>
                </c:pt>
                <c:pt idx="16">
                  <c:v>168326</c:v>
                </c:pt>
                <c:pt idx="17">
                  <c:v>184330</c:v>
                </c:pt>
                <c:pt idx="18">
                  <c:v>323436</c:v>
                </c:pt>
                <c:pt idx="19">
                  <c:v>347682</c:v>
                </c:pt>
                <c:pt idx="20">
                  <c:v>267497</c:v>
                </c:pt>
                <c:pt idx="21">
                  <c:v>217925</c:v>
                </c:pt>
                <c:pt idx="22">
                  <c:v>104932</c:v>
                </c:pt>
                <c:pt idx="23">
                  <c:v>98913</c:v>
                </c:pt>
                <c:pt idx="24">
                  <c:v>105049</c:v>
                </c:pt>
                <c:pt idx="25">
                  <c:v>218718</c:v>
                </c:pt>
                <c:pt idx="26">
                  <c:v>300096</c:v>
                </c:pt>
                <c:pt idx="27">
                  <c:v>163208</c:v>
                </c:pt>
                <c:pt idx="28">
                  <c:v>250725</c:v>
                </c:pt>
                <c:pt idx="29">
                  <c:v>132547</c:v>
                </c:pt>
                <c:pt idx="30">
                  <c:v>129369</c:v>
                </c:pt>
              </c:numCache>
            </c:numRef>
          </c:val>
          <c:extLst>
            <c:ext xmlns:c16="http://schemas.microsoft.com/office/drawing/2014/chart" uri="{C3380CC4-5D6E-409C-BE32-E72D297353CC}">
              <c16:uniqueId val="{00000000-62F7-49FE-8C1A-EC47A3C583DB}"/>
            </c:ext>
          </c:extLst>
        </c:ser>
        <c:dLbls>
          <c:showLegendKey val="0"/>
          <c:showVal val="0"/>
          <c:showCatName val="0"/>
          <c:showSerName val="0"/>
          <c:showPercent val="0"/>
          <c:showBubbleSize val="0"/>
        </c:dLbls>
        <c:gapWidth val="219"/>
        <c:overlap val="-27"/>
        <c:axId val="322785096"/>
        <c:axId val="322788376"/>
      </c:barChart>
      <c:dateAx>
        <c:axId val="32278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88376"/>
        <c:crosses val="autoZero"/>
        <c:auto val="1"/>
        <c:lblOffset val="100"/>
        <c:baseTimeUnit val="days"/>
      </c:dateAx>
      <c:valAx>
        <c:axId val="32278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8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2.7145771222344299</c:v>
                </c:pt>
                <c:pt idx="1">
                  <c:v>2.6793431287813299</c:v>
                </c:pt>
                <c:pt idx="2">
                  <c:v>3.1551270815074499</c:v>
                </c:pt>
                <c:pt idx="3">
                  <c:v>3.4482758620689702</c:v>
                </c:pt>
                <c:pt idx="4">
                  <c:v>1.7533003300329999</c:v>
                </c:pt>
                <c:pt idx="5">
                  <c:v>2.14455917394758</c:v>
                </c:pt>
                <c:pt idx="6">
                  <c:v>3.3786748573935901</c:v>
                </c:pt>
                <c:pt idx="7">
                  <c:v>4.5612009237875304</c:v>
                </c:pt>
                <c:pt idx="8">
                  <c:v>3.3780657103193001</c:v>
                </c:pt>
                <c:pt idx="9">
                  <c:v>13.565866000722901</c:v>
                </c:pt>
                <c:pt idx="10">
                  <c:v>12.0949665788535</c:v>
                </c:pt>
                <c:pt idx="11">
                  <c:v>11.5367404992489</c:v>
                </c:pt>
                <c:pt idx="12">
                  <c:v>9.20160101116495</c:v>
                </c:pt>
                <c:pt idx="13">
                  <c:v>4.2665836188103397</c:v>
                </c:pt>
                <c:pt idx="14">
                  <c:v>4.50429799426934</c:v>
                </c:pt>
                <c:pt idx="15">
                  <c:v>6.5113109124747703</c:v>
                </c:pt>
                <c:pt idx="16">
                  <c:v>4.5703591622202797</c:v>
                </c:pt>
                <c:pt idx="17">
                  <c:v>6.49283040246209</c:v>
                </c:pt>
                <c:pt idx="18">
                  <c:v>12.4629007633588</c:v>
                </c:pt>
                <c:pt idx="19">
                  <c:v>16.662115198288099</c:v>
                </c:pt>
                <c:pt idx="20">
                  <c:v>19.700109885524299</c:v>
                </c:pt>
                <c:pt idx="21">
                  <c:v>20.632733560274499</c:v>
                </c:pt>
                <c:pt idx="22">
                  <c:v>21.293393842986799</c:v>
                </c:pt>
                <c:pt idx="23">
                  <c:v>20.927766732935702</c:v>
                </c:pt>
                <c:pt idx="24">
                  <c:v>19.180203912385998</c:v>
                </c:pt>
                <c:pt idx="25">
                  <c:v>7.7045569544899797</c:v>
                </c:pt>
                <c:pt idx="26">
                  <c:v>8.1266992246500909</c:v>
                </c:pt>
                <c:pt idx="27">
                  <c:v>16.2901325698266</c:v>
                </c:pt>
                <c:pt idx="28">
                  <c:v>11.957050995668</c:v>
                </c:pt>
                <c:pt idx="29">
                  <c:v>9.6884708686215308</c:v>
                </c:pt>
                <c:pt idx="30">
                  <c:v>11.261363168935899</c:v>
                </c:pt>
              </c:numCache>
            </c:numRef>
          </c:val>
          <c:extLst>
            <c:ext xmlns:c16="http://schemas.microsoft.com/office/drawing/2014/chart" uri="{C3380CC4-5D6E-409C-BE32-E72D297353CC}">
              <c16:uniqueId val="{00000000-7AEF-4077-8709-8D8E636A4A24}"/>
            </c:ext>
          </c:extLst>
        </c:ser>
        <c:dLbls>
          <c:showLegendKey val="0"/>
          <c:showVal val="0"/>
          <c:showCatName val="0"/>
          <c:showSerName val="0"/>
          <c:showPercent val="0"/>
          <c:showBubbleSize val="0"/>
        </c:dLbls>
        <c:gapWidth val="219"/>
        <c:overlap val="-27"/>
        <c:axId val="322780176"/>
        <c:axId val="322776896"/>
      </c:barChart>
      <c:dateAx>
        <c:axId val="32278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6896"/>
        <c:crosses val="autoZero"/>
        <c:auto val="1"/>
        <c:lblOffset val="100"/>
        <c:baseTimeUnit val="days"/>
      </c:dateAx>
      <c:valAx>
        <c:axId val="32277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8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-12</c:v>
                </c:pt>
                <c:pt idx="2">
                  <c:v>-9</c:v>
                </c:pt>
                <c:pt idx="3">
                  <c:v>-7</c:v>
                </c:pt>
                <c:pt idx="4">
                  <c:v>-9</c:v>
                </c:pt>
                <c:pt idx="5">
                  <c:v>-5</c:v>
                </c:pt>
                <c:pt idx="6">
                  <c:v>1</c:v>
                </c:pt>
                <c:pt idx="7">
                  <c:v>-12</c:v>
                </c:pt>
                <c:pt idx="8">
                  <c:v>-6</c:v>
                </c:pt>
                <c:pt idx="9">
                  <c:v>-6</c:v>
                </c:pt>
                <c:pt idx="10">
                  <c:v>4</c:v>
                </c:pt>
                <c:pt idx="11">
                  <c:v>-18</c:v>
                </c:pt>
                <c:pt idx="12">
                  <c:v>14</c:v>
                </c:pt>
                <c:pt idx="13">
                  <c:v>-10</c:v>
                </c:pt>
                <c:pt idx="14">
                  <c:v>-9</c:v>
                </c:pt>
                <c:pt idx="15">
                  <c:v>-1</c:v>
                </c:pt>
                <c:pt idx="16">
                  <c:v>-3</c:v>
                </c:pt>
                <c:pt idx="17">
                  <c:v>1</c:v>
                </c:pt>
                <c:pt idx="18">
                  <c:v>0</c:v>
                </c:pt>
                <c:pt idx="19">
                  <c:v>-5</c:v>
                </c:pt>
                <c:pt idx="20">
                  <c:v>-5</c:v>
                </c:pt>
                <c:pt idx="21">
                  <c:v>13</c:v>
                </c:pt>
                <c:pt idx="22">
                  <c:v>-6</c:v>
                </c:pt>
                <c:pt idx="23">
                  <c:v>-4</c:v>
                </c:pt>
                <c:pt idx="24">
                  <c:v>-20</c:v>
                </c:pt>
                <c:pt idx="25">
                  <c:v>12</c:v>
                </c:pt>
                <c:pt idx="26">
                  <c:v>31</c:v>
                </c:pt>
                <c:pt idx="27">
                  <c:v>18</c:v>
                </c:pt>
                <c:pt idx="28">
                  <c:v>-1</c:v>
                </c:pt>
                <c:pt idx="29">
                  <c:v>8</c:v>
                </c:pt>
                <c:pt idx="30">
                  <c:v>-9</c:v>
                </c:pt>
              </c:numCache>
            </c:numRef>
          </c:val>
          <c:smooth val="0"/>
          <c:extLst>
            <c:ext xmlns:c16="http://schemas.microsoft.com/office/drawing/2014/chart" uri="{C3380CC4-5D6E-409C-BE32-E72D297353CC}">
              <c16:uniqueId val="{00000000-16F5-4E5C-B358-AA425625D856}"/>
            </c:ext>
          </c:extLst>
        </c:ser>
        <c:dLbls>
          <c:showLegendKey val="0"/>
          <c:showVal val="0"/>
          <c:showCatName val="0"/>
          <c:showSerName val="0"/>
          <c:showPercent val="0"/>
          <c:showBubbleSize val="0"/>
        </c:dLbls>
        <c:smooth val="0"/>
        <c:axId val="386692944"/>
        <c:axId val="386692616"/>
      </c:lineChart>
      <c:dateAx>
        <c:axId val="38669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92616"/>
        <c:crosses val="autoZero"/>
        <c:auto val="1"/>
        <c:lblOffset val="100"/>
        <c:baseTimeUnit val="days"/>
      </c:dateAx>
      <c:valAx>
        <c:axId val="38669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715947</c:v>
                </c:pt>
                <c:pt idx="1">
                  <c:v>715917</c:v>
                </c:pt>
                <c:pt idx="2">
                  <c:v>715911</c:v>
                </c:pt>
                <c:pt idx="3">
                  <c:v>715893</c:v>
                </c:pt>
                <c:pt idx="4">
                  <c:v>715883</c:v>
                </c:pt>
                <c:pt idx="5">
                  <c:v>715878</c:v>
                </c:pt>
                <c:pt idx="6">
                  <c:v>715864</c:v>
                </c:pt>
                <c:pt idx="7">
                  <c:v>715855</c:v>
                </c:pt>
                <c:pt idx="8">
                  <c:v>715840</c:v>
                </c:pt>
                <c:pt idx="9">
                  <c:v>715837</c:v>
                </c:pt>
                <c:pt idx="10">
                  <c:v>715819</c:v>
                </c:pt>
                <c:pt idx="11">
                  <c:v>715820</c:v>
                </c:pt>
                <c:pt idx="12">
                  <c:v>715816</c:v>
                </c:pt>
                <c:pt idx="13">
                  <c:v>715817</c:v>
                </c:pt>
                <c:pt idx="14">
                  <c:v>715806</c:v>
                </c:pt>
                <c:pt idx="15">
                  <c:v>715809</c:v>
                </c:pt>
                <c:pt idx="16">
                  <c:v>715792</c:v>
                </c:pt>
                <c:pt idx="17">
                  <c:v>715794</c:v>
                </c:pt>
                <c:pt idx="18">
                  <c:v>715780</c:v>
                </c:pt>
                <c:pt idx="19">
                  <c:v>715770</c:v>
                </c:pt>
                <c:pt idx="20">
                  <c:v>715776</c:v>
                </c:pt>
                <c:pt idx="21">
                  <c:v>715775</c:v>
                </c:pt>
                <c:pt idx="22">
                  <c:v>715777</c:v>
                </c:pt>
                <c:pt idx="23">
                  <c:v>715748</c:v>
                </c:pt>
                <c:pt idx="24">
                  <c:v>715742</c:v>
                </c:pt>
                <c:pt idx="25">
                  <c:v>715767</c:v>
                </c:pt>
                <c:pt idx="26">
                  <c:v>715808</c:v>
                </c:pt>
                <c:pt idx="27">
                  <c:v>715798</c:v>
                </c:pt>
                <c:pt idx="28">
                  <c:v>715796</c:v>
                </c:pt>
                <c:pt idx="29">
                  <c:v>715792</c:v>
                </c:pt>
                <c:pt idx="30">
                  <c:v>715781</c:v>
                </c:pt>
              </c:numCache>
            </c:numRef>
          </c:val>
          <c:extLst>
            <c:ext xmlns:c16="http://schemas.microsoft.com/office/drawing/2014/chart" uri="{C3380CC4-5D6E-409C-BE32-E72D297353CC}">
              <c16:uniqueId val="{00000000-B9D0-4474-8226-9CB175283707}"/>
            </c:ext>
          </c:extLst>
        </c:ser>
        <c:dLbls>
          <c:showLegendKey val="0"/>
          <c:showVal val="0"/>
          <c:showCatName val="0"/>
          <c:showSerName val="0"/>
          <c:showPercent val="0"/>
          <c:showBubbleSize val="0"/>
        </c:dLbls>
        <c:gapWidth val="219"/>
        <c:overlap val="-27"/>
        <c:axId val="386685072"/>
        <c:axId val="386684088"/>
      </c:barChart>
      <c:dateAx>
        <c:axId val="38668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84088"/>
        <c:crosses val="autoZero"/>
        <c:auto val="1"/>
        <c:lblOffset val="100"/>
        <c:baseTimeUnit val="days"/>
      </c:dateAx>
      <c:valAx>
        <c:axId val="38668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8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6E27-4AE1-87FD-6167F6D12367}"/>
            </c:ext>
          </c:extLst>
        </c:ser>
        <c:dLbls>
          <c:showLegendKey val="0"/>
          <c:showVal val="0"/>
          <c:showCatName val="0"/>
          <c:showSerName val="0"/>
          <c:showPercent val="0"/>
          <c:showBubbleSize val="0"/>
        </c:dLbls>
        <c:smooth val="0"/>
        <c:axId val="424312392"/>
        <c:axId val="424313704"/>
      </c:lineChart>
      <c:dateAx>
        <c:axId val="42431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13704"/>
        <c:crosses val="autoZero"/>
        <c:auto val="1"/>
        <c:lblOffset val="100"/>
        <c:baseTimeUnit val="days"/>
      </c:dateAx>
      <c:valAx>
        <c:axId val="42431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1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Comments</c:v>
                </c:pt>
                <c:pt idx="1">
                  <c:v>Reactions</c:v>
                </c:pt>
                <c:pt idx="2">
                  <c:v>Shares</c:v>
                </c:pt>
              </c:strCache>
            </c:strRef>
          </c:cat>
          <c:val>
            <c:numRef>
              <c:f>Sheet1!$A$2:$C$2</c:f>
              <c:numCache>
                <c:formatCode>General</c:formatCode>
                <c:ptCount val="3"/>
                <c:pt idx="0">
                  <c:v>149</c:v>
                </c:pt>
                <c:pt idx="1">
                  <c:v>5322</c:v>
                </c:pt>
                <c:pt idx="2">
                  <c:v>87</c:v>
                </c:pt>
              </c:numCache>
            </c:numRef>
          </c:val>
          <c:extLst>
            <c:ext xmlns:c16="http://schemas.microsoft.com/office/drawing/2014/chart" uri="{C3380CC4-5D6E-409C-BE32-E72D297353CC}">
              <c16:uniqueId val="{00000000-EAC1-4716-A039-1550558B623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912</c:v>
                </c:pt>
                <c:pt idx="1">
                  <c:v>34686</c:v>
                </c:pt>
                <c:pt idx="2">
                  <c:v>177400</c:v>
                </c:pt>
                <c:pt idx="3">
                  <c:v>152327</c:v>
                </c:pt>
                <c:pt idx="4">
                  <c:v>53543</c:v>
                </c:pt>
                <c:pt idx="5">
                  <c:v>20878</c:v>
                </c:pt>
                <c:pt idx="6">
                  <c:v>10718</c:v>
                </c:pt>
              </c:numCache>
            </c:numRef>
          </c:val>
          <c:extLst>
            <c:ext xmlns:c16="http://schemas.microsoft.com/office/drawing/2014/chart" uri="{C3380CC4-5D6E-409C-BE32-E72D297353CC}">
              <c16:uniqueId val="{00000000-A5E2-42DE-8EFD-D72E99DFBB9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1025</c:v>
                </c:pt>
                <c:pt idx="1">
                  <c:v>19969</c:v>
                </c:pt>
                <c:pt idx="2">
                  <c:v>98949</c:v>
                </c:pt>
                <c:pt idx="3">
                  <c:v>83590</c:v>
                </c:pt>
                <c:pt idx="4">
                  <c:v>31891</c:v>
                </c:pt>
                <c:pt idx="5">
                  <c:v>16643</c:v>
                </c:pt>
                <c:pt idx="6">
                  <c:v>8392</c:v>
                </c:pt>
              </c:numCache>
            </c:numRef>
          </c:val>
          <c:extLst>
            <c:ext xmlns:c16="http://schemas.microsoft.com/office/drawing/2014/chart" uri="{C3380CC4-5D6E-409C-BE32-E72D297353CC}">
              <c16:uniqueId val="{00000001-A5E2-42DE-8EFD-D72E99DFBB92}"/>
            </c:ext>
          </c:extLst>
        </c:ser>
        <c:dLbls>
          <c:showLegendKey val="0"/>
          <c:showVal val="0"/>
          <c:showCatName val="0"/>
          <c:showSerName val="0"/>
          <c:showPercent val="0"/>
          <c:showBubbleSize val="0"/>
        </c:dLbls>
        <c:gapWidth val="219"/>
        <c:overlap val="-27"/>
        <c:axId val="425730296"/>
        <c:axId val="425733248"/>
      </c:barChart>
      <c:catAx>
        <c:axId val="42573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33248"/>
        <c:crosses val="autoZero"/>
        <c:auto val="1"/>
        <c:lblAlgn val="ctr"/>
        <c:lblOffset val="100"/>
        <c:noMultiLvlLbl val="0"/>
      </c:catAx>
      <c:valAx>
        <c:axId val="42573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3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3</c:v>
                </c:pt>
                <c:pt idx="1">
                  <c:v>9</c:v>
                </c:pt>
                <c:pt idx="2">
                  <c:v>7</c:v>
                </c:pt>
              </c:numCache>
            </c:numRef>
          </c:val>
          <c:extLst>
            <c:ext xmlns:c16="http://schemas.microsoft.com/office/drawing/2014/chart" uri="{C3380CC4-5D6E-409C-BE32-E72D297353CC}">
              <c16:uniqueId val="{00000000-687B-4D58-B937-0BBD25F3530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463321</c:v>
                </c:pt>
              </c:numCache>
            </c:numRef>
          </c:val>
          <c:extLst>
            <c:ext xmlns:c16="http://schemas.microsoft.com/office/drawing/2014/chart" uri="{C3380CC4-5D6E-409C-BE32-E72D297353CC}">
              <c16:uniqueId val="{00000000-E9CC-476E-85FB-093367618821}"/>
            </c:ext>
          </c:extLst>
        </c:ser>
        <c:dLbls>
          <c:showLegendKey val="0"/>
          <c:showVal val="0"/>
          <c:showCatName val="0"/>
          <c:showSerName val="0"/>
          <c:showPercent val="0"/>
          <c:showBubbleSize val="0"/>
        </c:dLbls>
        <c:gapWidth val="219"/>
        <c:overlap val="-27"/>
        <c:axId val="436313544"/>
        <c:axId val="436319120"/>
      </c:barChart>
      <c:catAx>
        <c:axId val="43631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319120"/>
        <c:crosses val="autoZero"/>
        <c:auto val="1"/>
        <c:lblAlgn val="ctr"/>
        <c:lblOffset val="100"/>
        <c:noMultiLvlLbl val="0"/>
      </c:catAx>
      <c:valAx>
        <c:axId val="43631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31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11.6129032258065</c:v>
                </c:pt>
                <c:pt idx="1">
                  <c:v>839.16129032258095</c:v>
                </c:pt>
                <c:pt idx="2">
                  <c:v>23636.3870967742</c:v>
                </c:pt>
                <c:pt idx="3">
                  <c:v>19006.516129032301</c:v>
                </c:pt>
                <c:pt idx="4">
                  <c:v>8928.3870967741896</c:v>
                </c:pt>
                <c:pt idx="5">
                  <c:v>6150.7096774193597</c:v>
                </c:pt>
                <c:pt idx="6">
                  <c:v>4760.0322580645197</c:v>
                </c:pt>
              </c:numCache>
            </c:numRef>
          </c:val>
          <c:extLst>
            <c:ext xmlns:c16="http://schemas.microsoft.com/office/drawing/2014/chart" uri="{C3380CC4-5D6E-409C-BE32-E72D297353CC}">
              <c16:uniqueId val="{00000000-B569-4E17-B837-8CF5B684F55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596.83870967741905</c:v>
                </c:pt>
                <c:pt idx="2">
                  <c:v>11003.7419354839</c:v>
                </c:pt>
                <c:pt idx="3">
                  <c:v>9137.4838709677406</c:v>
                </c:pt>
                <c:pt idx="4">
                  <c:v>5146.0967741935501</c:v>
                </c:pt>
                <c:pt idx="5">
                  <c:v>4973.1612903225796</c:v>
                </c:pt>
                <c:pt idx="6">
                  <c:v>3971.4838709677401</c:v>
                </c:pt>
              </c:numCache>
            </c:numRef>
          </c:val>
          <c:extLst>
            <c:ext xmlns:c16="http://schemas.microsoft.com/office/drawing/2014/chart" uri="{C3380CC4-5D6E-409C-BE32-E72D297353CC}">
              <c16:uniqueId val="{00000001-B569-4E17-B837-8CF5B684F552}"/>
            </c:ext>
          </c:extLst>
        </c:ser>
        <c:dLbls>
          <c:showLegendKey val="0"/>
          <c:showVal val="0"/>
          <c:showCatName val="0"/>
          <c:showSerName val="0"/>
          <c:showPercent val="0"/>
          <c:showBubbleSize val="0"/>
        </c:dLbls>
        <c:gapWidth val="219"/>
        <c:overlap val="-27"/>
        <c:axId val="436316496"/>
        <c:axId val="436315840"/>
      </c:barChart>
      <c:catAx>
        <c:axId val="43631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315840"/>
        <c:crosses val="autoZero"/>
        <c:auto val="1"/>
        <c:lblAlgn val="ctr"/>
        <c:lblOffset val="100"/>
        <c:noMultiLvlLbl val="0"/>
      </c:catAx>
      <c:valAx>
        <c:axId val="43631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31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c:v>
                </c:pt>
                <c:pt idx="1">
                  <c:v>0</c:v>
                </c:pt>
                <c:pt idx="2">
                  <c:v>0</c:v>
                </c:pt>
                <c:pt idx="3">
                  <c:v>0</c:v>
                </c:pt>
                <c:pt idx="4">
                  <c:v>1</c:v>
                </c:pt>
                <c:pt idx="5">
                  <c:v>0</c:v>
                </c:pt>
                <c:pt idx="6">
                  <c:v>1</c:v>
                </c:pt>
                <c:pt idx="7">
                  <c:v>0</c:v>
                </c:pt>
                <c:pt idx="8">
                  <c:v>1</c:v>
                </c:pt>
                <c:pt idx="9">
                  <c:v>1</c:v>
                </c:pt>
                <c:pt idx="10">
                  <c:v>1</c:v>
                </c:pt>
                <c:pt idx="11">
                  <c:v>0</c:v>
                </c:pt>
                <c:pt idx="12">
                  <c:v>2</c:v>
                </c:pt>
                <c:pt idx="13">
                  <c:v>0</c:v>
                </c:pt>
                <c:pt idx="14">
                  <c:v>0</c:v>
                </c:pt>
                <c:pt idx="15">
                  <c:v>0</c:v>
                </c:pt>
                <c:pt idx="16">
                  <c:v>1</c:v>
                </c:pt>
                <c:pt idx="17">
                  <c:v>3</c:v>
                </c:pt>
                <c:pt idx="18">
                  <c:v>0</c:v>
                </c:pt>
                <c:pt idx="19">
                  <c:v>1</c:v>
                </c:pt>
                <c:pt idx="20">
                  <c:v>0</c:v>
                </c:pt>
                <c:pt idx="21">
                  <c:v>0</c:v>
                </c:pt>
                <c:pt idx="22">
                  <c:v>0</c:v>
                </c:pt>
                <c:pt idx="23">
                  <c:v>0</c:v>
                </c:pt>
                <c:pt idx="24">
                  <c:v>1</c:v>
                </c:pt>
                <c:pt idx="25">
                  <c:v>0</c:v>
                </c:pt>
                <c:pt idx="26">
                  <c:v>0</c:v>
                </c:pt>
                <c:pt idx="27">
                  <c:v>1</c:v>
                </c:pt>
                <c:pt idx="28">
                  <c:v>0</c:v>
                </c:pt>
                <c:pt idx="29">
                  <c:v>2</c:v>
                </c:pt>
                <c:pt idx="30">
                  <c:v>1</c:v>
                </c:pt>
              </c:numCache>
            </c:numRef>
          </c:val>
          <c:extLst>
            <c:ext xmlns:c16="http://schemas.microsoft.com/office/drawing/2014/chart" uri="{C3380CC4-5D6E-409C-BE32-E72D297353CC}">
              <c16:uniqueId val="{00000000-0F31-4D7C-9A2C-4940D934582E}"/>
            </c:ext>
          </c:extLst>
        </c:ser>
        <c:dLbls>
          <c:showLegendKey val="0"/>
          <c:showVal val="0"/>
          <c:showCatName val="0"/>
          <c:showSerName val="0"/>
          <c:showPercent val="0"/>
          <c:showBubbleSize val="0"/>
        </c:dLbls>
        <c:gapWidth val="219"/>
        <c:overlap val="-27"/>
        <c:axId val="436311904"/>
        <c:axId val="436320760"/>
      </c:barChart>
      <c:dateAx>
        <c:axId val="43631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320760"/>
        <c:crosses val="autoZero"/>
        <c:auto val="1"/>
        <c:lblOffset val="100"/>
        <c:baseTimeUnit val="days"/>
      </c:dateAx>
      <c:valAx>
        <c:axId val="43632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31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12291</c:v>
                </c:pt>
                <c:pt idx="1">
                  <c:v>6907</c:v>
                </c:pt>
                <c:pt idx="2">
                  <c:v>5030</c:v>
                </c:pt>
                <c:pt idx="3">
                  <c:v>2691</c:v>
                </c:pt>
                <c:pt idx="4">
                  <c:v>7439</c:v>
                </c:pt>
                <c:pt idx="5">
                  <c:v>4820</c:v>
                </c:pt>
                <c:pt idx="6">
                  <c:v>3423</c:v>
                </c:pt>
                <c:pt idx="7">
                  <c:v>3244</c:v>
                </c:pt>
                <c:pt idx="8">
                  <c:v>3645</c:v>
                </c:pt>
                <c:pt idx="9">
                  <c:v>141333</c:v>
                </c:pt>
                <c:pt idx="10">
                  <c:v>368218</c:v>
                </c:pt>
                <c:pt idx="11">
                  <c:v>349352</c:v>
                </c:pt>
                <c:pt idx="12">
                  <c:v>282275</c:v>
                </c:pt>
                <c:pt idx="13">
                  <c:v>6309</c:v>
                </c:pt>
                <c:pt idx="14">
                  <c:v>11190</c:v>
                </c:pt>
                <c:pt idx="15">
                  <c:v>54023</c:v>
                </c:pt>
                <c:pt idx="16">
                  <c:v>168326</c:v>
                </c:pt>
                <c:pt idx="17">
                  <c:v>184330</c:v>
                </c:pt>
                <c:pt idx="18">
                  <c:v>323436</c:v>
                </c:pt>
                <c:pt idx="19">
                  <c:v>347682</c:v>
                </c:pt>
                <c:pt idx="20">
                  <c:v>267497</c:v>
                </c:pt>
                <c:pt idx="21">
                  <c:v>217925</c:v>
                </c:pt>
                <c:pt idx="22">
                  <c:v>104932</c:v>
                </c:pt>
                <c:pt idx="23">
                  <c:v>98913</c:v>
                </c:pt>
                <c:pt idx="24">
                  <c:v>105049</c:v>
                </c:pt>
                <c:pt idx="25">
                  <c:v>218718</c:v>
                </c:pt>
                <c:pt idx="26">
                  <c:v>300096</c:v>
                </c:pt>
                <c:pt idx="27">
                  <c:v>163208</c:v>
                </c:pt>
                <c:pt idx="28">
                  <c:v>250725</c:v>
                </c:pt>
                <c:pt idx="29">
                  <c:v>132547</c:v>
                </c:pt>
                <c:pt idx="30">
                  <c:v>129369</c:v>
                </c:pt>
              </c:numCache>
            </c:numRef>
          </c:val>
          <c:extLst>
            <c:ext xmlns:c16="http://schemas.microsoft.com/office/drawing/2014/chart" uri="{C3380CC4-5D6E-409C-BE32-E72D297353CC}">
              <c16:uniqueId val="{00000000-8F77-4E42-AF73-46B77A145650}"/>
            </c:ext>
          </c:extLst>
        </c:ser>
        <c:dLbls>
          <c:showLegendKey val="0"/>
          <c:showVal val="0"/>
          <c:showCatName val="0"/>
          <c:showSerName val="0"/>
          <c:showPercent val="0"/>
          <c:showBubbleSize val="0"/>
        </c:dLbls>
        <c:gapWidth val="219"/>
        <c:overlap val="-27"/>
        <c:axId val="436292880"/>
        <c:axId val="436292224"/>
      </c:barChart>
      <c:dateAx>
        <c:axId val="43629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92224"/>
        <c:crosses val="autoZero"/>
        <c:auto val="1"/>
        <c:lblOffset val="100"/>
        <c:baseTimeUnit val="days"/>
      </c:dateAx>
      <c:valAx>
        <c:axId val="43629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9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36</c:v>
                </c:pt>
                <c:pt idx="1">
                  <c:v>23</c:v>
                </c:pt>
                <c:pt idx="2">
                  <c:v>15</c:v>
                </c:pt>
                <c:pt idx="3">
                  <c:v>2</c:v>
                </c:pt>
                <c:pt idx="4">
                  <c:v>25</c:v>
                </c:pt>
                <c:pt idx="5">
                  <c:v>8</c:v>
                </c:pt>
                <c:pt idx="6">
                  <c:v>17</c:v>
                </c:pt>
                <c:pt idx="7">
                  <c:v>12</c:v>
                </c:pt>
                <c:pt idx="8">
                  <c:v>16</c:v>
                </c:pt>
                <c:pt idx="9">
                  <c:v>662</c:v>
                </c:pt>
                <c:pt idx="10">
                  <c:v>1653</c:v>
                </c:pt>
                <c:pt idx="11">
                  <c:v>1310</c:v>
                </c:pt>
                <c:pt idx="12">
                  <c:v>857</c:v>
                </c:pt>
                <c:pt idx="13">
                  <c:v>49</c:v>
                </c:pt>
                <c:pt idx="14">
                  <c:v>17</c:v>
                </c:pt>
                <c:pt idx="15">
                  <c:v>66</c:v>
                </c:pt>
                <c:pt idx="16">
                  <c:v>1002</c:v>
                </c:pt>
                <c:pt idx="17">
                  <c:v>961</c:v>
                </c:pt>
                <c:pt idx="18">
                  <c:v>782</c:v>
                </c:pt>
                <c:pt idx="19">
                  <c:v>548</c:v>
                </c:pt>
                <c:pt idx="20">
                  <c:v>134</c:v>
                </c:pt>
                <c:pt idx="21">
                  <c:v>124</c:v>
                </c:pt>
                <c:pt idx="22">
                  <c:v>133</c:v>
                </c:pt>
                <c:pt idx="23">
                  <c:v>92</c:v>
                </c:pt>
                <c:pt idx="24">
                  <c:v>94</c:v>
                </c:pt>
                <c:pt idx="25">
                  <c:v>126</c:v>
                </c:pt>
                <c:pt idx="26">
                  <c:v>190</c:v>
                </c:pt>
                <c:pt idx="27">
                  <c:v>123</c:v>
                </c:pt>
                <c:pt idx="28">
                  <c:v>639</c:v>
                </c:pt>
                <c:pt idx="29">
                  <c:v>270</c:v>
                </c:pt>
                <c:pt idx="30">
                  <c:v>129</c:v>
                </c:pt>
              </c:numCache>
            </c:numRef>
          </c:val>
          <c:smooth val="0"/>
          <c:extLst>
            <c:ext xmlns:c16="http://schemas.microsoft.com/office/drawing/2014/chart" uri="{C3380CC4-5D6E-409C-BE32-E72D297353CC}">
              <c16:uniqueId val="{00000000-5E1C-4064-9B89-B9C0D993593B}"/>
            </c:ext>
          </c:extLst>
        </c:ser>
        <c:dLbls>
          <c:showLegendKey val="0"/>
          <c:showVal val="0"/>
          <c:showCatName val="0"/>
          <c:showSerName val="0"/>
          <c:showPercent val="0"/>
          <c:showBubbleSize val="0"/>
        </c:dLbls>
        <c:smooth val="0"/>
        <c:axId val="436290912"/>
        <c:axId val="436294520"/>
      </c:lineChart>
      <c:dateAx>
        <c:axId val="43629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94520"/>
        <c:crosses val="autoZero"/>
        <c:auto val="1"/>
        <c:lblOffset val="100"/>
        <c:baseTimeUnit val="days"/>
      </c:dateAx>
      <c:valAx>
        <c:axId val="43629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9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297</c:v>
                </c:pt>
                <c:pt idx="1">
                  <c:v>0</c:v>
                </c:pt>
                <c:pt idx="2">
                  <c:v>0</c:v>
                </c:pt>
                <c:pt idx="3">
                  <c:v>0</c:v>
                </c:pt>
                <c:pt idx="4">
                  <c:v>914</c:v>
                </c:pt>
                <c:pt idx="5">
                  <c:v>0</c:v>
                </c:pt>
                <c:pt idx="6">
                  <c:v>26</c:v>
                </c:pt>
                <c:pt idx="7">
                  <c:v>0</c:v>
                </c:pt>
                <c:pt idx="8">
                  <c:v>24</c:v>
                </c:pt>
                <c:pt idx="9">
                  <c:v>976</c:v>
                </c:pt>
                <c:pt idx="10">
                  <c:v>714</c:v>
                </c:pt>
                <c:pt idx="11">
                  <c:v>0</c:v>
                </c:pt>
                <c:pt idx="12">
                  <c:v>653</c:v>
                </c:pt>
                <c:pt idx="13">
                  <c:v>0</c:v>
                </c:pt>
                <c:pt idx="14">
                  <c:v>0</c:v>
                </c:pt>
                <c:pt idx="15">
                  <c:v>0</c:v>
                </c:pt>
                <c:pt idx="16">
                  <c:v>22</c:v>
                </c:pt>
                <c:pt idx="17">
                  <c:v>32</c:v>
                </c:pt>
                <c:pt idx="18">
                  <c:v>0</c:v>
                </c:pt>
                <c:pt idx="19">
                  <c:v>87</c:v>
                </c:pt>
                <c:pt idx="20">
                  <c:v>0</c:v>
                </c:pt>
                <c:pt idx="21">
                  <c:v>0</c:v>
                </c:pt>
                <c:pt idx="22">
                  <c:v>0</c:v>
                </c:pt>
                <c:pt idx="23">
                  <c:v>0</c:v>
                </c:pt>
                <c:pt idx="24">
                  <c:v>19</c:v>
                </c:pt>
                <c:pt idx="25">
                  <c:v>0</c:v>
                </c:pt>
                <c:pt idx="26">
                  <c:v>0</c:v>
                </c:pt>
                <c:pt idx="27">
                  <c:v>671</c:v>
                </c:pt>
                <c:pt idx="28">
                  <c:v>0</c:v>
                </c:pt>
                <c:pt idx="29">
                  <c:v>40</c:v>
                </c:pt>
                <c:pt idx="30">
                  <c:v>26</c:v>
                </c:pt>
              </c:numCache>
            </c:numRef>
          </c:val>
          <c:smooth val="0"/>
          <c:extLst>
            <c:ext xmlns:c16="http://schemas.microsoft.com/office/drawing/2014/chart" uri="{C3380CC4-5D6E-409C-BE32-E72D297353CC}">
              <c16:uniqueId val="{00000000-F37F-49F1-81A7-12D262F2055A}"/>
            </c:ext>
          </c:extLst>
        </c:ser>
        <c:dLbls>
          <c:showLegendKey val="0"/>
          <c:showVal val="0"/>
          <c:showCatName val="0"/>
          <c:showSerName val="0"/>
          <c:showPercent val="0"/>
          <c:showBubbleSize val="0"/>
        </c:dLbls>
        <c:smooth val="0"/>
        <c:axId val="436289928"/>
        <c:axId val="436297472"/>
      </c:lineChart>
      <c:dateAx>
        <c:axId val="43628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97472"/>
        <c:crosses val="autoZero"/>
        <c:auto val="1"/>
        <c:lblOffset val="100"/>
        <c:baseTimeUnit val="days"/>
      </c:dateAx>
      <c:valAx>
        <c:axId val="43629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8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Impressions</c:v>
                </c:pt>
                <c:pt idx="1">
                  <c:v>Paid Impressions</c:v>
                </c:pt>
              </c:strCache>
            </c:strRef>
          </c:cat>
          <c:val>
            <c:numRef>
              <c:f>Sheet1!$A$2:$B$2</c:f>
              <c:numCache>
                <c:formatCode>General</c:formatCode>
                <c:ptCount val="2"/>
                <c:pt idx="0">
                  <c:v>243763</c:v>
                </c:pt>
                <c:pt idx="1">
                  <c:v>4017365</c:v>
                </c:pt>
              </c:numCache>
            </c:numRef>
          </c:val>
          <c:extLst>
            <c:ext xmlns:c16="http://schemas.microsoft.com/office/drawing/2014/chart" uri="{C3380CC4-5D6E-409C-BE32-E72D297353CC}">
              <c16:uniqueId val="{00000000-5784-4178-93B9-29359F469CF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107</c:v>
                </c:pt>
                <c:pt idx="1">
                  <c:v>5198</c:v>
                </c:pt>
                <c:pt idx="2">
                  <c:v>253</c:v>
                </c:pt>
              </c:numCache>
            </c:numRef>
          </c:val>
          <c:extLst>
            <c:ext xmlns:c16="http://schemas.microsoft.com/office/drawing/2014/chart" uri="{C3380CC4-5D6E-409C-BE32-E72D297353CC}">
              <c16:uniqueId val="{00000000-5825-4D58-9955-C356C49C80C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A2CF-43FD-8248-71AC812C476D}"/>
            </c:ext>
          </c:extLst>
        </c:ser>
        <c:dLbls>
          <c:showLegendKey val="0"/>
          <c:showVal val="0"/>
          <c:showCatName val="0"/>
          <c:showSerName val="0"/>
          <c:showPercent val="0"/>
          <c:showBubbleSize val="0"/>
        </c:dLbls>
        <c:smooth val="0"/>
        <c:axId val="425717504"/>
        <c:axId val="425721440"/>
      </c:lineChart>
      <c:dateAx>
        <c:axId val="42571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21440"/>
        <c:crosses val="autoZero"/>
        <c:auto val="1"/>
        <c:lblOffset val="100"/>
        <c:baseTimeUnit val="days"/>
      </c:dateAx>
      <c:valAx>
        <c:axId val="42572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1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595</c:v>
                </c:pt>
                <c:pt idx="1">
                  <c:v>0</c:v>
                </c:pt>
                <c:pt idx="2">
                  <c:v>0</c:v>
                </c:pt>
                <c:pt idx="3">
                  <c:v>0</c:v>
                </c:pt>
                <c:pt idx="4">
                  <c:v>914</c:v>
                </c:pt>
                <c:pt idx="5">
                  <c:v>0</c:v>
                </c:pt>
                <c:pt idx="6">
                  <c:v>26</c:v>
                </c:pt>
                <c:pt idx="7">
                  <c:v>0</c:v>
                </c:pt>
                <c:pt idx="8">
                  <c:v>24</c:v>
                </c:pt>
                <c:pt idx="9">
                  <c:v>976</c:v>
                </c:pt>
                <c:pt idx="10">
                  <c:v>714</c:v>
                </c:pt>
                <c:pt idx="11">
                  <c:v>0</c:v>
                </c:pt>
                <c:pt idx="12">
                  <c:v>1306</c:v>
                </c:pt>
                <c:pt idx="13">
                  <c:v>0</c:v>
                </c:pt>
                <c:pt idx="14">
                  <c:v>0</c:v>
                </c:pt>
                <c:pt idx="15">
                  <c:v>0</c:v>
                </c:pt>
                <c:pt idx="16">
                  <c:v>22</c:v>
                </c:pt>
                <c:pt idx="17">
                  <c:v>97</c:v>
                </c:pt>
                <c:pt idx="18">
                  <c:v>0</c:v>
                </c:pt>
                <c:pt idx="19">
                  <c:v>87</c:v>
                </c:pt>
                <c:pt idx="20">
                  <c:v>0</c:v>
                </c:pt>
                <c:pt idx="21">
                  <c:v>0</c:v>
                </c:pt>
                <c:pt idx="22">
                  <c:v>0</c:v>
                </c:pt>
                <c:pt idx="23">
                  <c:v>0</c:v>
                </c:pt>
                <c:pt idx="24">
                  <c:v>19</c:v>
                </c:pt>
                <c:pt idx="25">
                  <c:v>0</c:v>
                </c:pt>
                <c:pt idx="26">
                  <c:v>0</c:v>
                </c:pt>
                <c:pt idx="27">
                  <c:v>671</c:v>
                </c:pt>
                <c:pt idx="28">
                  <c:v>0</c:v>
                </c:pt>
                <c:pt idx="29">
                  <c:v>81</c:v>
                </c:pt>
                <c:pt idx="30">
                  <c:v>26</c:v>
                </c:pt>
              </c:numCache>
            </c:numRef>
          </c:val>
          <c:extLst>
            <c:ext xmlns:c16="http://schemas.microsoft.com/office/drawing/2014/chart" uri="{C3380CC4-5D6E-409C-BE32-E72D297353CC}">
              <c16:uniqueId val="{00000000-D80E-4AC4-A010-96473C574EF6}"/>
            </c:ext>
          </c:extLst>
        </c:ser>
        <c:dLbls>
          <c:showLegendKey val="0"/>
          <c:showVal val="0"/>
          <c:showCatName val="0"/>
          <c:showSerName val="0"/>
          <c:showPercent val="0"/>
          <c:showBubbleSize val="0"/>
        </c:dLbls>
        <c:gapWidth val="219"/>
        <c:overlap val="-27"/>
        <c:axId val="425719472"/>
        <c:axId val="425725704"/>
      </c:barChart>
      <c:dateAx>
        <c:axId val="42571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25704"/>
        <c:crosses val="autoZero"/>
        <c:auto val="1"/>
        <c:lblOffset val="100"/>
        <c:baseTimeUnit val="days"/>
      </c:dateAx>
      <c:valAx>
        <c:axId val="42572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1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-12</c:v>
                </c:pt>
                <c:pt idx="2">
                  <c:v>-9</c:v>
                </c:pt>
                <c:pt idx="3">
                  <c:v>-7</c:v>
                </c:pt>
                <c:pt idx="4">
                  <c:v>-9</c:v>
                </c:pt>
                <c:pt idx="5">
                  <c:v>-5</c:v>
                </c:pt>
                <c:pt idx="6">
                  <c:v>1</c:v>
                </c:pt>
                <c:pt idx="7">
                  <c:v>-12</c:v>
                </c:pt>
                <c:pt idx="8">
                  <c:v>-6</c:v>
                </c:pt>
                <c:pt idx="9">
                  <c:v>-6</c:v>
                </c:pt>
                <c:pt idx="10">
                  <c:v>4</c:v>
                </c:pt>
                <c:pt idx="11">
                  <c:v>-18</c:v>
                </c:pt>
                <c:pt idx="12">
                  <c:v>14</c:v>
                </c:pt>
                <c:pt idx="13">
                  <c:v>-10</c:v>
                </c:pt>
                <c:pt idx="14">
                  <c:v>-9</c:v>
                </c:pt>
                <c:pt idx="15">
                  <c:v>-1</c:v>
                </c:pt>
                <c:pt idx="16">
                  <c:v>-3</c:v>
                </c:pt>
                <c:pt idx="17">
                  <c:v>1</c:v>
                </c:pt>
                <c:pt idx="18">
                  <c:v>0</c:v>
                </c:pt>
                <c:pt idx="19">
                  <c:v>-5</c:v>
                </c:pt>
                <c:pt idx="20">
                  <c:v>-5</c:v>
                </c:pt>
                <c:pt idx="21">
                  <c:v>13</c:v>
                </c:pt>
                <c:pt idx="22">
                  <c:v>-6</c:v>
                </c:pt>
                <c:pt idx="23">
                  <c:v>-4</c:v>
                </c:pt>
                <c:pt idx="24">
                  <c:v>-20</c:v>
                </c:pt>
                <c:pt idx="25">
                  <c:v>12</c:v>
                </c:pt>
                <c:pt idx="26">
                  <c:v>31</c:v>
                </c:pt>
                <c:pt idx="27">
                  <c:v>18</c:v>
                </c:pt>
                <c:pt idx="28">
                  <c:v>-1</c:v>
                </c:pt>
                <c:pt idx="29">
                  <c:v>8</c:v>
                </c:pt>
                <c:pt idx="30">
                  <c:v>-9</c:v>
                </c:pt>
              </c:numCache>
            </c:numRef>
          </c:val>
          <c:smooth val="0"/>
          <c:extLst>
            <c:ext xmlns:c16="http://schemas.microsoft.com/office/drawing/2014/chart" uri="{C3380CC4-5D6E-409C-BE32-E72D297353CC}">
              <c16:uniqueId val="{00000000-54E8-4DBD-B575-8A917D0A1843}"/>
            </c:ext>
          </c:extLst>
        </c:ser>
        <c:dLbls>
          <c:showLegendKey val="0"/>
          <c:showVal val="0"/>
          <c:showCatName val="0"/>
          <c:showSerName val="0"/>
          <c:showPercent val="0"/>
          <c:showBubbleSize val="0"/>
        </c:dLbls>
        <c:smooth val="0"/>
        <c:axId val="379255824"/>
        <c:axId val="379262056"/>
      </c:lineChart>
      <c:dateAx>
        <c:axId val="37925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62056"/>
        <c:crosses val="autoZero"/>
        <c:auto val="1"/>
        <c:lblOffset val="100"/>
        <c:baseTimeUnit val="days"/>
      </c:dateAx>
      <c:valAx>
        <c:axId val="37926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5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Posts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19</c:v>
                </c:pt>
              </c:numCache>
            </c:numRef>
          </c:val>
          <c:extLst>
            <c:ext xmlns:c16="http://schemas.microsoft.com/office/drawing/2014/chart" uri="{C3380CC4-5D6E-409C-BE32-E72D297353CC}">
              <c16:uniqueId val="{00000000-EDDC-4DA3-98B2-72E8C0AE63CE}"/>
            </c:ext>
          </c:extLst>
        </c:ser>
        <c:dLbls>
          <c:showLegendKey val="0"/>
          <c:showVal val="0"/>
          <c:showCatName val="0"/>
          <c:showSerName val="0"/>
          <c:showPercent val="0"/>
          <c:showBubbleSize val="0"/>
        </c:dLbls>
        <c:gapWidth val="219"/>
        <c:overlap val="-27"/>
        <c:axId val="517774648"/>
        <c:axId val="517774320"/>
      </c:barChart>
      <c:catAx>
        <c:axId val="51777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774320"/>
        <c:crosses val="autoZero"/>
        <c:auto val="1"/>
        <c:lblAlgn val="ctr"/>
        <c:lblOffset val="100"/>
        <c:noMultiLvlLbl val="0"/>
      </c:catAx>
      <c:valAx>
        <c:axId val="51777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77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717216</c:v>
                </c:pt>
              </c:numCache>
            </c:numRef>
          </c:val>
          <c:extLst>
            <c:ext xmlns:c16="http://schemas.microsoft.com/office/drawing/2014/chart" uri="{C3380CC4-5D6E-409C-BE32-E72D297353CC}">
              <c16:uniqueId val="{00000000-835E-4DC4-BEFF-022AB78579DD}"/>
            </c:ext>
          </c:extLst>
        </c:ser>
        <c:dLbls>
          <c:showLegendKey val="0"/>
          <c:showVal val="0"/>
          <c:showCatName val="0"/>
          <c:showSerName val="0"/>
          <c:showPercent val="0"/>
          <c:showBubbleSize val="0"/>
        </c:dLbls>
        <c:gapWidth val="219"/>
        <c:overlap val="-27"/>
        <c:axId val="517719872"/>
        <c:axId val="517717576"/>
      </c:barChart>
      <c:catAx>
        <c:axId val="51771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717576"/>
        <c:crosses val="autoZero"/>
        <c:auto val="1"/>
        <c:lblAlgn val="ctr"/>
        <c:lblOffset val="100"/>
        <c:noMultiLvlLbl val="0"/>
      </c:catAx>
      <c:valAx>
        <c:axId val="51771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71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Emaar Misr</c:v>
                </c:pt>
              </c:strCache>
            </c:strRef>
          </c:cat>
          <c:val>
            <c:numRef>
              <c:f>Sheet1!$A$2</c:f>
              <c:numCache>
                <c:formatCode>General</c:formatCode>
                <c:ptCount val="1"/>
                <c:pt idx="0">
                  <c:v>717216</c:v>
                </c:pt>
              </c:numCache>
            </c:numRef>
          </c:val>
          <c:extLst>
            <c:ext xmlns:c16="http://schemas.microsoft.com/office/drawing/2014/chart" uri="{C3380CC4-5D6E-409C-BE32-E72D297353CC}">
              <c16:uniqueId val="{00000000-3867-4628-8DA8-F9A0F22F59D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Emaar Misr</c:v>
                </c:pt>
              </c:strCache>
            </c:strRef>
          </c:cat>
          <c:val>
            <c:numRef>
              <c:f>Sheet1!$A$2</c:f>
              <c:numCache>
                <c:formatCode>General</c:formatCode>
                <c:ptCount val="1"/>
                <c:pt idx="0">
                  <c:v>5558</c:v>
                </c:pt>
              </c:numCache>
            </c:numRef>
          </c:val>
          <c:extLst>
            <c:ext xmlns:c16="http://schemas.microsoft.com/office/drawing/2014/chart" uri="{C3380CC4-5D6E-409C-BE32-E72D297353CC}">
              <c16:uniqueId val="{00000000-7978-43AD-A002-80DD951FB23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18</c:v>
                </c:pt>
              </c:numCache>
            </c:numRef>
          </c:val>
          <c:extLst>
            <c:ext xmlns:c16="http://schemas.microsoft.com/office/drawing/2014/chart" uri="{C3380CC4-5D6E-409C-BE32-E72D297353CC}">
              <c16:uniqueId val="{00000000-36F4-4CC3-BE6D-AFC7F7F9E16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Emaar Misr</c:v>
                </c:pt>
              </c:strCache>
            </c:strRef>
          </c:cat>
          <c:val>
            <c:numRef>
              <c:f>Sheet1!$C$2</c:f>
              <c:numCache>
                <c:formatCode>General</c:formatCode>
                <c:ptCount val="1"/>
                <c:pt idx="0">
                  <c:v>1</c:v>
                </c:pt>
              </c:numCache>
            </c:numRef>
          </c:val>
          <c:extLst>
            <c:ext xmlns:c16="http://schemas.microsoft.com/office/drawing/2014/chart" uri="{C3380CC4-5D6E-409C-BE32-E72D297353CC}">
              <c16:uniqueId val="{00000001-36F4-4CC3-BE6D-AFC7F7F9E16C}"/>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Emaar Misr</c:v>
                </c:pt>
              </c:strCache>
            </c:strRef>
          </c:cat>
          <c:val>
            <c:numRef>
              <c:f>Sheet1!$D$2</c:f>
              <c:numCache>
                <c:formatCode>General</c:formatCode>
                <c:ptCount val="1"/>
                <c:pt idx="0">
                  <c:v>0</c:v>
                </c:pt>
              </c:numCache>
            </c:numRef>
          </c:val>
          <c:extLst>
            <c:ext xmlns:c16="http://schemas.microsoft.com/office/drawing/2014/chart" uri="{C3380CC4-5D6E-409C-BE32-E72D297353CC}">
              <c16:uniqueId val="{00000002-36F4-4CC3-BE6D-AFC7F7F9E16C}"/>
            </c:ext>
          </c:extLst>
        </c:ser>
        <c:dLbls>
          <c:showLegendKey val="0"/>
          <c:showVal val="0"/>
          <c:showCatName val="0"/>
          <c:showSerName val="0"/>
          <c:showPercent val="0"/>
          <c:showBubbleSize val="0"/>
        </c:dLbls>
        <c:gapWidth val="150"/>
        <c:overlap val="100"/>
        <c:axId val="579706352"/>
        <c:axId val="579708648"/>
      </c:barChart>
      <c:catAx>
        <c:axId val="57970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08648"/>
        <c:crosses val="autoZero"/>
        <c:auto val="1"/>
        <c:lblAlgn val="ctr"/>
        <c:lblOffset val="100"/>
        <c:noMultiLvlLbl val="0"/>
      </c:catAx>
      <c:valAx>
        <c:axId val="579708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0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5558</c:v>
                </c:pt>
              </c:numCache>
            </c:numRef>
          </c:val>
          <c:extLst>
            <c:ext xmlns:c16="http://schemas.microsoft.com/office/drawing/2014/chart" uri="{C3380CC4-5D6E-409C-BE32-E72D297353CC}">
              <c16:uniqueId val="{00000000-89EA-4027-9AF6-CF4F2A16A22F}"/>
            </c:ext>
          </c:extLst>
        </c:ser>
        <c:dLbls>
          <c:showLegendKey val="0"/>
          <c:showVal val="0"/>
          <c:showCatName val="0"/>
          <c:showSerName val="0"/>
          <c:showPercent val="0"/>
          <c:showBubbleSize val="0"/>
        </c:dLbls>
        <c:gapWidth val="219"/>
        <c:overlap val="-27"/>
        <c:axId val="579720128"/>
        <c:axId val="579721112"/>
      </c:barChart>
      <c:catAx>
        <c:axId val="57972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21112"/>
        <c:crosses val="autoZero"/>
        <c:auto val="1"/>
        <c:lblAlgn val="ctr"/>
        <c:lblOffset val="100"/>
        <c:noMultiLvlLbl val="0"/>
      </c:catAx>
      <c:valAx>
        <c:axId val="57972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731-43EB-9D23-2C97CAE6DE92}"/>
            </c:ext>
          </c:extLst>
        </c:ser>
        <c:dLbls>
          <c:showLegendKey val="0"/>
          <c:showVal val="0"/>
          <c:showCatName val="0"/>
          <c:showSerName val="0"/>
          <c:showPercent val="0"/>
          <c:showBubbleSize val="0"/>
        </c:dLbls>
        <c:gapWidth val="219"/>
        <c:overlap val="-27"/>
        <c:axId val="579726032"/>
        <c:axId val="579723736"/>
      </c:barChart>
      <c:catAx>
        <c:axId val="57972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23736"/>
        <c:crosses val="autoZero"/>
        <c:auto val="1"/>
        <c:lblAlgn val="ctr"/>
        <c:lblOffset val="100"/>
        <c:noMultiLvlLbl val="0"/>
      </c:catAx>
      <c:valAx>
        <c:axId val="57972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2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Paid Reach</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116616</c:v>
                </c:pt>
                <c:pt idx="10">
                  <c:v>244644</c:v>
                </c:pt>
                <c:pt idx="11">
                  <c:v>247728</c:v>
                </c:pt>
                <c:pt idx="12">
                  <c:v>209450</c:v>
                </c:pt>
                <c:pt idx="13">
                  <c:v>0</c:v>
                </c:pt>
                <c:pt idx="14">
                  <c:v>6711</c:v>
                </c:pt>
                <c:pt idx="15">
                  <c:v>36486</c:v>
                </c:pt>
                <c:pt idx="16">
                  <c:v>120818</c:v>
                </c:pt>
                <c:pt idx="17">
                  <c:v>128189</c:v>
                </c:pt>
                <c:pt idx="18">
                  <c:v>243465</c:v>
                </c:pt>
                <c:pt idx="19">
                  <c:v>264821</c:v>
                </c:pt>
                <c:pt idx="20">
                  <c:v>214291</c:v>
                </c:pt>
                <c:pt idx="21">
                  <c:v>183578</c:v>
                </c:pt>
                <c:pt idx="22">
                  <c:v>82982</c:v>
                </c:pt>
                <c:pt idx="23">
                  <c:v>75115</c:v>
                </c:pt>
                <c:pt idx="24">
                  <c:v>80293</c:v>
                </c:pt>
                <c:pt idx="25">
                  <c:v>133040</c:v>
                </c:pt>
                <c:pt idx="26">
                  <c:v>157316</c:v>
                </c:pt>
                <c:pt idx="27">
                  <c:v>130514</c:v>
                </c:pt>
                <c:pt idx="28">
                  <c:v>194413</c:v>
                </c:pt>
                <c:pt idx="29">
                  <c:v>66139</c:v>
                </c:pt>
                <c:pt idx="30">
                  <c:v>83000</c:v>
                </c:pt>
              </c:numCache>
            </c:numRef>
          </c:val>
          <c:smooth val="0"/>
          <c:extLst>
            <c:ext xmlns:c16="http://schemas.microsoft.com/office/drawing/2014/chart" uri="{C3380CC4-5D6E-409C-BE32-E72D297353CC}">
              <c16:uniqueId val="{00000000-4862-4FF7-AE6F-1B179758B7A9}"/>
            </c:ext>
          </c:extLst>
        </c:ser>
        <c:ser>
          <c:idx val="1"/>
          <c:order val="1"/>
          <c:tx>
            <c:strRef>
              <c:f>Sheet1!$C$1</c:f>
              <c:strCache>
                <c:ptCount val="1"/>
                <c:pt idx="0">
                  <c:v>Organic Reach</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5287</c:v>
                </c:pt>
                <c:pt idx="1">
                  <c:v>2656</c:v>
                </c:pt>
                <c:pt idx="2">
                  <c:v>1634</c:v>
                </c:pt>
                <c:pt idx="3">
                  <c:v>961</c:v>
                </c:pt>
                <c:pt idx="4">
                  <c:v>4227</c:v>
                </c:pt>
                <c:pt idx="5">
                  <c:v>1915</c:v>
                </c:pt>
                <c:pt idx="6">
                  <c:v>1652</c:v>
                </c:pt>
                <c:pt idx="7">
                  <c:v>1177</c:v>
                </c:pt>
                <c:pt idx="8">
                  <c:v>1593</c:v>
                </c:pt>
                <c:pt idx="9">
                  <c:v>4127</c:v>
                </c:pt>
                <c:pt idx="10">
                  <c:v>5394</c:v>
                </c:pt>
                <c:pt idx="11">
                  <c:v>2210</c:v>
                </c:pt>
                <c:pt idx="12">
                  <c:v>4816</c:v>
                </c:pt>
                <c:pt idx="13">
                  <c:v>2707</c:v>
                </c:pt>
                <c:pt idx="14">
                  <c:v>1382</c:v>
                </c:pt>
                <c:pt idx="15">
                  <c:v>1155</c:v>
                </c:pt>
                <c:pt idx="16">
                  <c:v>4806</c:v>
                </c:pt>
                <c:pt idx="17">
                  <c:v>3340</c:v>
                </c:pt>
                <c:pt idx="18">
                  <c:v>1746</c:v>
                </c:pt>
                <c:pt idx="19">
                  <c:v>2003</c:v>
                </c:pt>
                <c:pt idx="20">
                  <c:v>1083</c:v>
                </c:pt>
                <c:pt idx="21">
                  <c:v>720</c:v>
                </c:pt>
                <c:pt idx="22">
                  <c:v>737</c:v>
                </c:pt>
                <c:pt idx="23">
                  <c:v>476</c:v>
                </c:pt>
                <c:pt idx="24">
                  <c:v>1374</c:v>
                </c:pt>
                <c:pt idx="25">
                  <c:v>852</c:v>
                </c:pt>
                <c:pt idx="26">
                  <c:v>835</c:v>
                </c:pt>
                <c:pt idx="27">
                  <c:v>4142</c:v>
                </c:pt>
                <c:pt idx="28">
                  <c:v>4514</c:v>
                </c:pt>
                <c:pt idx="29">
                  <c:v>28444</c:v>
                </c:pt>
                <c:pt idx="30">
                  <c:v>14132</c:v>
                </c:pt>
              </c:numCache>
            </c:numRef>
          </c:val>
          <c:smooth val="0"/>
          <c:extLst>
            <c:ext xmlns:c16="http://schemas.microsoft.com/office/drawing/2014/chart" uri="{C3380CC4-5D6E-409C-BE32-E72D297353CC}">
              <c16:uniqueId val="{00000001-4862-4FF7-AE6F-1B179758B7A9}"/>
            </c:ext>
          </c:extLst>
        </c:ser>
        <c:ser>
          <c:idx val="2"/>
          <c:order val="2"/>
          <c:tx>
            <c:strRef>
              <c:f>Sheet1!$D$1</c:f>
              <c:strCache>
                <c:ptCount val="1"/>
                <c:pt idx="0">
                  <c:v>Total Reach</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6103</c:v>
                </c:pt>
                <c:pt idx="1">
                  <c:v>3294</c:v>
                </c:pt>
                <c:pt idx="2">
                  <c:v>2184</c:v>
                </c:pt>
                <c:pt idx="3">
                  <c:v>1297</c:v>
                </c:pt>
                <c:pt idx="4">
                  <c:v>4764</c:v>
                </c:pt>
                <c:pt idx="5">
                  <c:v>2457</c:v>
                </c:pt>
                <c:pt idx="6">
                  <c:v>2204</c:v>
                </c:pt>
                <c:pt idx="7">
                  <c:v>1675</c:v>
                </c:pt>
                <c:pt idx="8">
                  <c:v>2107</c:v>
                </c:pt>
                <c:pt idx="9">
                  <c:v>121656</c:v>
                </c:pt>
                <c:pt idx="10">
                  <c:v>249312</c:v>
                </c:pt>
                <c:pt idx="11">
                  <c:v>250296</c:v>
                </c:pt>
                <c:pt idx="12">
                  <c:v>213615</c:v>
                </c:pt>
                <c:pt idx="13">
                  <c:v>3131</c:v>
                </c:pt>
                <c:pt idx="14">
                  <c:v>8684</c:v>
                </c:pt>
                <c:pt idx="15">
                  <c:v>38120</c:v>
                </c:pt>
                <c:pt idx="16">
                  <c:v>125530</c:v>
                </c:pt>
                <c:pt idx="17">
                  <c:v>130555</c:v>
                </c:pt>
                <c:pt idx="18">
                  <c:v>245625</c:v>
                </c:pt>
                <c:pt idx="19">
                  <c:v>266945</c:v>
                </c:pt>
                <c:pt idx="20">
                  <c:v>215679</c:v>
                </c:pt>
                <c:pt idx="21">
                  <c:v>184937</c:v>
                </c:pt>
                <c:pt idx="22">
                  <c:v>85496</c:v>
                </c:pt>
                <c:pt idx="23">
                  <c:v>75421</c:v>
                </c:pt>
                <c:pt idx="24">
                  <c:v>81884</c:v>
                </c:pt>
                <c:pt idx="25">
                  <c:v>134388</c:v>
                </c:pt>
                <c:pt idx="26">
                  <c:v>158703</c:v>
                </c:pt>
                <c:pt idx="27">
                  <c:v>134072</c:v>
                </c:pt>
                <c:pt idx="28">
                  <c:v>199008</c:v>
                </c:pt>
                <c:pt idx="29">
                  <c:v>93937</c:v>
                </c:pt>
                <c:pt idx="30">
                  <c:v>97170</c:v>
                </c:pt>
              </c:numCache>
            </c:numRef>
          </c:val>
          <c:smooth val="0"/>
          <c:extLst>
            <c:ext xmlns:c16="http://schemas.microsoft.com/office/drawing/2014/chart" uri="{C3380CC4-5D6E-409C-BE32-E72D297353CC}">
              <c16:uniqueId val="{00000002-4862-4FF7-AE6F-1B179758B7A9}"/>
            </c:ext>
          </c:extLst>
        </c:ser>
        <c:dLbls>
          <c:showLegendKey val="0"/>
          <c:showVal val="0"/>
          <c:showCatName val="0"/>
          <c:showSerName val="0"/>
          <c:showPercent val="0"/>
          <c:showBubbleSize val="0"/>
        </c:dLbls>
        <c:smooth val="0"/>
        <c:axId val="579722752"/>
        <c:axId val="579723080"/>
      </c:lineChart>
      <c:dateAx>
        <c:axId val="57972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23080"/>
        <c:crosses val="autoZero"/>
        <c:auto val="1"/>
        <c:lblOffset val="100"/>
        <c:baseTimeUnit val="days"/>
      </c:dateAx>
      <c:valAx>
        <c:axId val="57972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2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Paid Reach</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134154</c:v>
                </c:pt>
                <c:pt idx="10">
                  <c:v>357801</c:v>
                </c:pt>
                <c:pt idx="11">
                  <c:v>343345</c:v>
                </c:pt>
                <c:pt idx="12">
                  <c:v>271303</c:v>
                </c:pt>
                <c:pt idx="13">
                  <c:v>0</c:v>
                </c:pt>
                <c:pt idx="14">
                  <c:v>7429</c:v>
                </c:pt>
                <c:pt idx="15">
                  <c:v>50195</c:v>
                </c:pt>
                <c:pt idx="16">
                  <c:v>157554</c:v>
                </c:pt>
                <c:pt idx="17">
                  <c:v>176169</c:v>
                </c:pt>
                <c:pt idx="18">
                  <c:v>316727</c:v>
                </c:pt>
                <c:pt idx="19">
                  <c:v>341795</c:v>
                </c:pt>
                <c:pt idx="20">
                  <c:v>263024</c:v>
                </c:pt>
                <c:pt idx="21">
                  <c:v>213635</c:v>
                </c:pt>
                <c:pt idx="22">
                  <c:v>101096</c:v>
                </c:pt>
                <c:pt idx="23">
                  <c:v>93843</c:v>
                </c:pt>
                <c:pt idx="24">
                  <c:v>100766</c:v>
                </c:pt>
                <c:pt idx="25">
                  <c:v>214903</c:v>
                </c:pt>
                <c:pt idx="26">
                  <c:v>293894</c:v>
                </c:pt>
                <c:pt idx="27">
                  <c:v>155170</c:v>
                </c:pt>
                <c:pt idx="28">
                  <c:v>242441</c:v>
                </c:pt>
                <c:pt idx="29">
                  <c:v>78739</c:v>
                </c:pt>
                <c:pt idx="30">
                  <c:v>103382</c:v>
                </c:pt>
              </c:numCache>
            </c:numRef>
          </c:val>
          <c:extLst>
            <c:ext xmlns:c16="http://schemas.microsoft.com/office/drawing/2014/chart" uri="{C3380CC4-5D6E-409C-BE32-E72D297353CC}">
              <c16:uniqueId val="{00000000-E841-40A4-A0F2-7C56A3B312C5}"/>
            </c:ext>
          </c:extLst>
        </c:ser>
        <c:ser>
          <c:idx val="1"/>
          <c:order val="1"/>
          <c:tx>
            <c:strRef>
              <c:f>Sheet1!$C$1</c:f>
              <c:strCache>
                <c:ptCount val="1"/>
                <c:pt idx="0">
                  <c:v>Organic Reach</c:v>
                </c:pt>
              </c:strCache>
            </c:strRef>
          </c:tx>
          <c:spPr>
            <a:solidFill>
              <a:schemeClr val="accent2"/>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10429</c:v>
                </c:pt>
                <c:pt idx="1">
                  <c:v>5495</c:v>
                </c:pt>
                <c:pt idx="2">
                  <c:v>3902</c:v>
                </c:pt>
                <c:pt idx="3">
                  <c:v>2001</c:v>
                </c:pt>
                <c:pt idx="4">
                  <c:v>6487</c:v>
                </c:pt>
                <c:pt idx="5">
                  <c:v>3872</c:v>
                </c:pt>
                <c:pt idx="6">
                  <c:v>2455</c:v>
                </c:pt>
                <c:pt idx="7">
                  <c:v>2249</c:v>
                </c:pt>
                <c:pt idx="8">
                  <c:v>2680</c:v>
                </c:pt>
                <c:pt idx="9">
                  <c:v>6037</c:v>
                </c:pt>
                <c:pt idx="10">
                  <c:v>8662</c:v>
                </c:pt>
                <c:pt idx="11">
                  <c:v>4038</c:v>
                </c:pt>
                <c:pt idx="12">
                  <c:v>9220</c:v>
                </c:pt>
                <c:pt idx="13">
                  <c:v>5266</c:v>
                </c:pt>
                <c:pt idx="14">
                  <c:v>2796</c:v>
                </c:pt>
                <c:pt idx="15">
                  <c:v>2578</c:v>
                </c:pt>
                <c:pt idx="16">
                  <c:v>9294</c:v>
                </c:pt>
                <c:pt idx="17">
                  <c:v>6468</c:v>
                </c:pt>
                <c:pt idx="18">
                  <c:v>4948</c:v>
                </c:pt>
                <c:pt idx="19">
                  <c:v>4449</c:v>
                </c:pt>
                <c:pt idx="20">
                  <c:v>3441</c:v>
                </c:pt>
                <c:pt idx="21">
                  <c:v>2669</c:v>
                </c:pt>
                <c:pt idx="22">
                  <c:v>2526</c:v>
                </c:pt>
                <c:pt idx="23">
                  <c:v>3958</c:v>
                </c:pt>
                <c:pt idx="24">
                  <c:v>3076</c:v>
                </c:pt>
                <c:pt idx="25">
                  <c:v>2580</c:v>
                </c:pt>
                <c:pt idx="26">
                  <c:v>4079</c:v>
                </c:pt>
                <c:pt idx="27">
                  <c:v>6387</c:v>
                </c:pt>
                <c:pt idx="28">
                  <c:v>6442</c:v>
                </c:pt>
                <c:pt idx="29">
                  <c:v>51146</c:v>
                </c:pt>
                <c:pt idx="30">
                  <c:v>24539</c:v>
                </c:pt>
              </c:numCache>
            </c:numRef>
          </c:val>
          <c:extLst>
            <c:ext xmlns:c16="http://schemas.microsoft.com/office/drawing/2014/chart" uri="{C3380CC4-5D6E-409C-BE32-E72D297353CC}">
              <c16:uniqueId val="{00000001-E841-40A4-A0F2-7C56A3B312C5}"/>
            </c:ext>
          </c:extLst>
        </c:ser>
        <c:dLbls>
          <c:showLegendKey val="0"/>
          <c:showVal val="0"/>
          <c:showCatName val="0"/>
          <c:showSerName val="0"/>
          <c:showPercent val="0"/>
          <c:showBubbleSize val="0"/>
        </c:dLbls>
        <c:gapWidth val="219"/>
        <c:overlap val="-27"/>
        <c:axId val="579735216"/>
        <c:axId val="579731280"/>
      </c:barChart>
      <c:dateAx>
        <c:axId val="57973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31280"/>
        <c:crosses val="autoZero"/>
        <c:auto val="1"/>
        <c:lblOffset val="100"/>
        <c:baseTimeUnit val="days"/>
      </c:dateAx>
      <c:valAx>
        <c:axId val="57973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73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4.9728851365352404E-3</c:v>
                </c:pt>
                <c:pt idx="1">
                  <c:v>8.0526932066311993E-2</c:v>
                </c:pt>
                <c:pt idx="2">
                  <c:v>5.0395259670314198E-3</c:v>
                </c:pt>
              </c:numCache>
            </c:numRef>
          </c:val>
          <c:extLst>
            <c:ext xmlns:c16="http://schemas.microsoft.com/office/drawing/2014/chart" uri="{C3380CC4-5D6E-409C-BE32-E72D297353CC}">
              <c16:uniqueId val="{00000000-6D37-4C17-827A-70F693BE0958}"/>
            </c:ext>
          </c:extLst>
        </c:ser>
        <c:dLbls>
          <c:showLegendKey val="0"/>
          <c:showVal val="0"/>
          <c:showCatName val="0"/>
          <c:showSerName val="0"/>
          <c:showPercent val="0"/>
          <c:showBubbleSize val="0"/>
        </c:dLbls>
        <c:gapWidth val="219"/>
        <c:overlap val="-27"/>
        <c:axId val="741650592"/>
        <c:axId val="741655512"/>
      </c:barChart>
      <c:catAx>
        <c:axId val="74165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1655512"/>
        <c:crosses val="autoZero"/>
        <c:auto val="1"/>
        <c:lblAlgn val="ctr"/>
        <c:lblOffset val="100"/>
        <c:noMultiLvlLbl val="0"/>
      </c:catAx>
      <c:valAx>
        <c:axId val="74165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165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9E05-405B-BE2E-88A71A6BB9CC}"/>
            </c:ext>
          </c:extLst>
        </c:ser>
        <c:dLbls>
          <c:showLegendKey val="0"/>
          <c:showVal val="0"/>
          <c:showCatName val="0"/>
          <c:showSerName val="0"/>
          <c:showPercent val="0"/>
          <c:showBubbleSize val="0"/>
        </c:dLbls>
        <c:smooth val="0"/>
        <c:axId val="386727984"/>
        <c:axId val="386728312"/>
      </c:lineChart>
      <c:dateAx>
        <c:axId val="38672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28312"/>
        <c:crosses val="autoZero"/>
        <c:auto val="1"/>
        <c:lblOffset val="100"/>
        <c:baseTimeUnit val="days"/>
      </c:dateAx>
      <c:valAx>
        <c:axId val="38672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2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173</c:v>
                </c:pt>
                <c:pt idx="1">
                  <c:v>93</c:v>
                </c:pt>
                <c:pt idx="2">
                  <c:v>72</c:v>
                </c:pt>
                <c:pt idx="3">
                  <c:v>48</c:v>
                </c:pt>
                <c:pt idx="4">
                  <c:v>85</c:v>
                </c:pt>
                <c:pt idx="5">
                  <c:v>54</c:v>
                </c:pt>
                <c:pt idx="6">
                  <c:v>77</c:v>
                </c:pt>
                <c:pt idx="7">
                  <c:v>79</c:v>
                </c:pt>
                <c:pt idx="8">
                  <c:v>73</c:v>
                </c:pt>
                <c:pt idx="9">
                  <c:v>16514</c:v>
                </c:pt>
                <c:pt idx="10">
                  <c:v>30164</c:v>
                </c:pt>
                <c:pt idx="11">
                  <c:v>28876</c:v>
                </c:pt>
                <c:pt idx="12">
                  <c:v>19656</c:v>
                </c:pt>
                <c:pt idx="13">
                  <c:v>137</c:v>
                </c:pt>
                <c:pt idx="14">
                  <c:v>393</c:v>
                </c:pt>
                <c:pt idx="15">
                  <c:v>2484</c:v>
                </c:pt>
                <c:pt idx="16">
                  <c:v>5739</c:v>
                </c:pt>
                <c:pt idx="17">
                  <c:v>8481</c:v>
                </c:pt>
                <c:pt idx="18">
                  <c:v>30612</c:v>
                </c:pt>
                <c:pt idx="19">
                  <c:v>44540</c:v>
                </c:pt>
                <c:pt idx="20">
                  <c:v>42489</c:v>
                </c:pt>
                <c:pt idx="21">
                  <c:v>38185</c:v>
                </c:pt>
                <c:pt idx="22">
                  <c:v>18205</c:v>
                </c:pt>
                <c:pt idx="23">
                  <c:v>15790</c:v>
                </c:pt>
                <c:pt idx="24">
                  <c:v>15727</c:v>
                </c:pt>
                <c:pt idx="25">
                  <c:v>10354</c:v>
                </c:pt>
                <c:pt idx="26">
                  <c:v>12913</c:v>
                </c:pt>
                <c:pt idx="27">
                  <c:v>21848</c:v>
                </c:pt>
                <c:pt idx="28">
                  <c:v>23820</c:v>
                </c:pt>
                <c:pt idx="29">
                  <c:v>9106</c:v>
                </c:pt>
                <c:pt idx="30">
                  <c:v>10951</c:v>
                </c:pt>
              </c:numCache>
            </c:numRef>
          </c:val>
          <c:extLst>
            <c:ext xmlns:c16="http://schemas.microsoft.com/office/drawing/2014/chart" uri="{C3380CC4-5D6E-409C-BE32-E72D297353CC}">
              <c16:uniqueId val="{00000000-D22E-45ED-B49D-A967A8B311DB}"/>
            </c:ext>
          </c:extLst>
        </c:ser>
        <c:dLbls>
          <c:showLegendKey val="0"/>
          <c:showVal val="0"/>
          <c:showCatName val="0"/>
          <c:showSerName val="0"/>
          <c:showPercent val="0"/>
          <c:showBubbleSize val="0"/>
        </c:dLbls>
        <c:gapWidth val="219"/>
        <c:overlap val="-27"/>
        <c:axId val="584188936"/>
        <c:axId val="584188280"/>
      </c:barChart>
      <c:dateAx>
        <c:axId val="58418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188280"/>
        <c:crosses val="autoZero"/>
        <c:auto val="1"/>
        <c:lblOffset val="100"/>
        <c:baseTimeUnit val="days"/>
      </c:dateAx>
      <c:valAx>
        <c:axId val="58418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18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extLst>
            <c:ext xmlns:c16="http://schemas.microsoft.com/office/drawing/2014/chart" uri="{C3380CC4-5D6E-409C-BE32-E72D297353CC}">
              <c16:uniqueId val="{00000000-F862-4F80-A6A9-8A0F2060EC5F}"/>
            </c:ext>
          </c:extLst>
        </c:ser>
        <c:dLbls>
          <c:showLegendKey val="0"/>
          <c:showVal val="0"/>
          <c:showCatName val="0"/>
          <c:showSerName val="0"/>
          <c:showPercent val="0"/>
          <c:showBubbleSize val="0"/>
        </c:dLbls>
        <c:gapWidth val="150"/>
        <c:overlap val="100"/>
        <c:axId val="386885984"/>
        <c:axId val="386886312"/>
      </c:barChart>
      <c:dateAx>
        <c:axId val="38688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86312"/>
        <c:crosses val="autoZero"/>
        <c:auto val="1"/>
        <c:lblOffset val="100"/>
        <c:baseTimeUnit val="days"/>
      </c:dateAx>
      <c:valAx>
        <c:axId val="38688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8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Likes Change</c:v>
                </c:pt>
              </c:strCache>
            </c:strRef>
          </c:tx>
          <c:spPr>
            <a:ln w="28575" cap="rnd">
              <a:solidFill>
                <a:schemeClr val="accent1"/>
              </a:solidFill>
              <a:round/>
            </a:ln>
            <a:effectLst/>
          </c:spPr>
          <c:marker>
            <c:symbol val="none"/>
          </c:marker>
          <c:cat>
            <c:strRef>
              <c:f>Sheet1!$A$2:$A$9</c:f>
              <c:strCache>
                <c:ptCount val="8"/>
                <c:pt idx="0">
                  <c:v>Your Page</c:v>
                </c:pt>
                <c:pt idx="1">
                  <c:v>Restored Likes from Reactivated Accounts</c:v>
                </c:pt>
                <c:pt idx="2">
                  <c:v>Other</c:v>
                </c:pt>
                <c:pt idx="3">
                  <c:v>Search</c:v>
                </c:pt>
                <c:pt idx="4">
                  <c:v>News Feed</c:v>
                </c:pt>
                <c:pt idx="5">
                  <c:v>Suspicious Account Removals</c:v>
                </c:pt>
                <c:pt idx="6">
                  <c:v>Unlikes from Page, Posts, or News Feed</c:v>
                </c:pt>
                <c:pt idx="7">
                  <c:v>Deactivated or Memorialized Account Removals</c:v>
                </c:pt>
              </c:strCache>
            </c:strRef>
          </c:cat>
          <c:val>
            <c:numRef>
              <c:f>Sheet1!$B$2:$B$9</c:f>
              <c:numCache>
                <c:formatCode>General</c:formatCode>
                <c:ptCount val="8"/>
                <c:pt idx="0">
                  <c:v>543</c:v>
                </c:pt>
                <c:pt idx="1">
                  <c:v>183</c:v>
                </c:pt>
                <c:pt idx="2">
                  <c:v>79</c:v>
                </c:pt>
                <c:pt idx="3">
                  <c:v>68</c:v>
                </c:pt>
                <c:pt idx="4">
                  <c:v>14</c:v>
                </c:pt>
                <c:pt idx="5">
                  <c:v>-61</c:v>
                </c:pt>
                <c:pt idx="6">
                  <c:v>-154</c:v>
                </c:pt>
                <c:pt idx="7">
                  <c:v>-348</c:v>
                </c:pt>
              </c:numCache>
            </c:numRef>
          </c:val>
          <c:smooth val="0"/>
          <c:extLst>
            <c:ext xmlns:c16="http://schemas.microsoft.com/office/drawing/2014/chart" uri="{C3380CC4-5D6E-409C-BE32-E72D297353CC}">
              <c16:uniqueId val="{00000000-9422-45BF-A9D8-0608055660AA}"/>
            </c:ext>
          </c:extLst>
        </c:ser>
        <c:dLbls>
          <c:showLegendKey val="0"/>
          <c:showVal val="0"/>
          <c:showCatName val="0"/>
          <c:showSerName val="0"/>
          <c:showPercent val="0"/>
          <c:showBubbleSize val="0"/>
        </c:dLbls>
        <c:smooth val="0"/>
        <c:axId val="324523848"/>
        <c:axId val="324524504"/>
      </c:lineChart>
      <c:catAx>
        <c:axId val="32452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24504"/>
        <c:crosses val="autoZero"/>
        <c:auto val="1"/>
        <c:lblAlgn val="ctr"/>
        <c:lblOffset val="100"/>
        <c:noMultiLvlLbl val="0"/>
      </c:catAx>
      <c:valAx>
        <c:axId val="32452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2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Avg. Organic Reach per Day</c:v>
                </c:pt>
                <c:pt idx="1">
                  <c:v>Avg. Paid Reach per Day</c:v>
                </c:pt>
              </c:strCache>
            </c:strRef>
          </c:cat>
          <c:val>
            <c:numRef>
              <c:f>Sheet1!$A$2:$B$2</c:f>
              <c:numCache>
                <c:formatCode>General</c:formatCode>
                <c:ptCount val="2"/>
                <c:pt idx="0">
                  <c:v>4334</c:v>
                </c:pt>
                <c:pt idx="1">
                  <c:v>97407</c:v>
                </c:pt>
              </c:numCache>
            </c:numRef>
          </c:val>
          <c:extLst>
            <c:ext xmlns:c16="http://schemas.microsoft.com/office/drawing/2014/chart" uri="{C3380CC4-5D6E-409C-BE32-E72D297353CC}">
              <c16:uniqueId val="{00000000-1C4E-40BE-8138-AB3A71AC9E3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Paid Reach</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116616</c:v>
                </c:pt>
                <c:pt idx="10">
                  <c:v>244644</c:v>
                </c:pt>
                <c:pt idx="11">
                  <c:v>247728</c:v>
                </c:pt>
                <c:pt idx="12">
                  <c:v>209450</c:v>
                </c:pt>
                <c:pt idx="13">
                  <c:v>0</c:v>
                </c:pt>
                <c:pt idx="14">
                  <c:v>6711</c:v>
                </c:pt>
                <c:pt idx="15">
                  <c:v>36486</c:v>
                </c:pt>
                <c:pt idx="16">
                  <c:v>120818</c:v>
                </c:pt>
                <c:pt idx="17">
                  <c:v>128189</c:v>
                </c:pt>
                <c:pt idx="18">
                  <c:v>243465</c:v>
                </c:pt>
                <c:pt idx="19">
                  <c:v>264821</c:v>
                </c:pt>
                <c:pt idx="20">
                  <c:v>214291</c:v>
                </c:pt>
                <c:pt idx="21">
                  <c:v>183578</c:v>
                </c:pt>
                <c:pt idx="22">
                  <c:v>82982</c:v>
                </c:pt>
                <c:pt idx="23">
                  <c:v>75115</c:v>
                </c:pt>
                <c:pt idx="24">
                  <c:v>80293</c:v>
                </c:pt>
                <c:pt idx="25">
                  <c:v>133040</c:v>
                </c:pt>
                <c:pt idx="26">
                  <c:v>157316</c:v>
                </c:pt>
                <c:pt idx="27">
                  <c:v>130514</c:v>
                </c:pt>
                <c:pt idx="28">
                  <c:v>194413</c:v>
                </c:pt>
                <c:pt idx="29">
                  <c:v>66139</c:v>
                </c:pt>
                <c:pt idx="30">
                  <c:v>83000</c:v>
                </c:pt>
              </c:numCache>
            </c:numRef>
          </c:val>
          <c:extLst>
            <c:ext xmlns:c16="http://schemas.microsoft.com/office/drawing/2014/chart" uri="{C3380CC4-5D6E-409C-BE32-E72D297353CC}">
              <c16:uniqueId val="{00000000-136D-45A1-99D4-FFB299F83919}"/>
            </c:ext>
          </c:extLst>
        </c:ser>
        <c:ser>
          <c:idx val="1"/>
          <c:order val="1"/>
          <c:tx>
            <c:strRef>
              <c:f>Sheet1!$C$1</c:f>
              <c:strCache>
                <c:ptCount val="1"/>
                <c:pt idx="0">
                  <c:v>Organic Reach</c:v>
                </c:pt>
              </c:strCache>
            </c:strRef>
          </c:tx>
          <c:spPr>
            <a:solidFill>
              <a:schemeClr val="accent2"/>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5287</c:v>
                </c:pt>
                <c:pt idx="1">
                  <c:v>2656</c:v>
                </c:pt>
                <c:pt idx="2">
                  <c:v>1634</c:v>
                </c:pt>
                <c:pt idx="3">
                  <c:v>961</c:v>
                </c:pt>
                <c:pt idx="4">
                  <c:v>4227</c:v>
                </c:pt>
                <c:pt idx="5">
                  <c:v>1915</c:v>
                </c:pt>
                <c:pt idx="6">
                  <c:v>1652</c:v>
                </c:pt>
                <c:pt idx="7">
                  <c:v>1177</c:v>
                </c:pt>
                <c:pt idx="8">
                  <c:v>1593</c:v>
                </c:pt>
                <c:pt idx="9">
                  <c:v>4127</c:v>
                </c:pt>
                <c:pt idx="10">
                  <c:v>5394</c:v>
                </c:pt>
                <c:pt idx="11">
                  <c:v>2210</c:v>
                </c:pt>
                <c:pt idx="12">
                  <c:v>4816</c:v>
                </c:pt>
                <c:pt idx="13">
                  <c:v>2707</c:v>
                </c:pt>
                <c:pt idx="14">
                  <c:v>1382</c:v>
                </c:pt>
                <c:pt idx="15">
                  <c:v>1155</c:v>
                </c:pt>
                <c:pt idx="16">
                  <c:v>4806</c:v>
                </c:pt>
                <c:pt idx="17">
                  <c:v>3340</c:v>
                </c:pt>
                <c:pt idx="18">
                  <c:v>1746</c:v>
                </c:pt>
                <c:pt idx="19">
                  <c:v>2003</c:v>
                </c:pt>
                <c:pt idx="20">
                  <c:v>1083</c:v>
                </c:pt>
                <c:pt idx="21">
                  <c:v>720</c:v>
                </c:pt>
                <c:pt idx="22">
                  <c:v>737</c:v>
                </c:pt>
                <c:pt idx="23">
                  <c:v>476</c:v>
                </c:pt>
                <c:pt idx="24">
                  <c:v>1374</c:v>
                </c:pt>
                <c:pt idx="25">
                  <c:v>852</c:v>
                </c:pt>
                <c:pt idx="26">
                  <c:v>835</c:v>
                </c:pt>
                <c:pt idx="27">
                  <c:v>4142</c:v>
                </c:pt>
                <c:pt idx="28">
                  <c:v>4514</c:v>
                </c:pt>
                <c:pt idx="29">
                  <c:v>28444</c:v>
                </c:pt>
                <c:pt idx="30">
                  <c:v>14132</c:v>
                </c:pt>
              </c:numCache>
            </c:numRef>
          </c:val>
          <c:extLst>
            <c:ext xmlns:c16="http://schemas.microsoft.com/office/drawing/2014/chart" uri="{C3380CC4-5D6E-409C-BE32-E72D297353CC}">
              <c16:uniqueId val="{00000001-136D-45A1-99D4-FFB299F83919}"/>
            </c:ext>
          </c:extLst>
        </c:ser>
        <c:ser>
          <c:idx val="2"/>
          <c:order val="2"/>
          <c:tx>
            <c:strRef>
              <c:f>Sheet1!$D$1</c:f>
              <c:strCache>
                <c:ptCount val="1"/>
                <c:pt idx="0">
                  <c:v>Total Reach</c:v>
                </c:pt>
              </c:strCache>
            </c:strRef>
          </c:tx>
          <c:spPr>
            <a:solidFill>
              <a:schemeClr val="accent3"/>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6103</c:v>
                </c:pt>
                <c:pt idx="1">
                  <c:v>3294</c:v>
                </c:pt>
                <c:pt idx="2">
                  <c:v>2184</c:v>
                </c:pt>
                <c:pt idx="3">
                  <c:v>1297</c:v>
                </c:pt>
                <c:pt idx="4">
                  <c:v>4764</c:v>
                </c:pt>
                <c:pt idx="5">
                  <c:v>2457</c:v>
                </c:pt>
                <c:pt idx="6">
                  <c:v>2204</c:v>
                </c:pt>
                <c:pt idx="7">
                  <c:v>1675</c:v>
                </c:pt>
                <c:pt idx="8">
                  <c:v>2107</c:v>
                </c:pt>
                <c:pt idx="9">
                  <c:v>121656</c:v>
                </c:pt>
                <c:pt idx="10">
                  <c:v>249312</c:v>
                </c:pt>
                <c:pt idx="11">
                  <c:v>250296</c:v>
                </c:pt>
                <c:pt idx="12">
                  <c:v>213615</c:v>
                </c:pt>
                <c:pt idx="13">
                  <c:v>3131</c:v>
                </c:pt>
                <c:pt idx="14">
                  <c:v>8684</c:v>
                </c:pt>
                <c:pt idx="15">
                  <c:v>38120</c:v>
                </c:pt>
                <c:pt idx="16">
                  <c:v>125530</c:v>
                </c:pt>
                <c:pt idx="17">
                  <c:v>130555</c:v>
                </c:pt>
                <c:pt idx="18">
                  <c:v>245625</c:v>
                </c:pt>
                <c:pt idx="19">
                  <c:v>266945</c:v>
                </c:pt>
                <c:pt idx="20">
                  <c:v>215679</c:v>
                </c:pt>
                <c:pt idx="21">
                  <c:v>184937</c:v>
                </c:pt>
                <c:pt idx="22">
                  <c:v>85496</c:v>
                </c:pt>
                <c:pt idx="23">
                  <c:v>75421</c:v>
                </c:pt>
                <c:pt idx="24">
                  <c:v>81884</c:v>
                </c:pt>
                <c:pt idx="25">
                  <c:v>134388</c:v>
                </c:pt>
                <c:pt idx="26">
                  <c:v>158703</c:v>
                </c:pt>
                <c:pt idx="27">
                  <c:v>134072</c:v>
                </c:pt>
                <c:pt idx="28">
                  <c:v>199008</c:v>
                </c:pt>
                <c:pt idx="29">
                  <c:v>93937</c:v>
                </c:pt>
                <c:pt idx="30">
                  <c:v>97170</c:v>
                </c:pt>
              </c:numCache>
            </c:numRef>
          </c:val>
          <c:extLst>
            <c:ext xmlns:c16="http://schemas.microsoft.com/office/drawing/2014/chart" uri="{C3380CC4-5D6E-409C-BE32-E72D297353CC}">
              <c16:uniqueId val="{00000002-136D-45A1-99D4-FFB299F83919}"/>
            </c:ext>
          </c:extLst>
        </c:ser>
        <c:dLbls>
          <c:showLegendKey val="0"/>
          <c:showVal val="0"/>
          <c:showCatName val="0"/>
          <c:showSerName val="0"/>
          <c:showPercent val="0"/>
          <c:showBubbleSize val="0"/>
        </c:dLbls>
        <c:gapWidth val="219"/>
        <c:overlap val="-27"/>
        <c:axId val="612021920"/>
        <c:axId val="647034040"/>
      </c:barChart>
      <c:dateAx>
        <c:axId val="61202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034040"/>
        <c:crosses val="autoZero"/>
        <c:auto val="1"/>
        <c:lblOffset val="100"/>
        <c:baseTimeUnit val="days"/>
      </c:dateAx>
      <c:valAx>
        <c:axId val="64703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02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Audio On Views</c:v>
                </c:pt>
                <c:pt idx="1">
                  <c:v>Muted Views</c:v>
                </c:pt>
              </c:strCache>
            </c:strRef>
          </c:cat>
          <c:val>
            <c:numRef>
              <c:f>Sheet1!$A$2:$B$2</c:f>
              <c:numCache>
                <c:formatCode>General</c:formatCode>
                <c:ptCount val="2"/>
                <c:pt idx="0">
                  <c:v>275476</c:v>
                </c:pt>
                <c:pt idx="1">
                  <c:v>166583</c:v>
                </c:pt>
              </c:numCache>
            </c:numRef>
          </c:val>
          <c:extLst>
            <c:ext xmlns:c16="http://schemas.microsoft.com/office/drawing/2014/chart" uri="{C3380CC4-5D6E-409C-BE32-E72D297353CC}">
              <c16:uniqueId val="{00000000-6859-4A29-BE22-E6FFC985169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strRef>
              <c:f>Sheet1!$A$2:$A$4</c:f>
              <c:strCache>
                <c:ptCount val="3"/>
                <c:pt idx="0">
                  <c:v>Album</c:v>
                </c:pt>
                <c:pt idx="1">
                  <c:v>Photo</c:v>
                </c:pt>
                <c:pt idx="2">
                  <c:v>Video</c:v>
                </c:pt>
              </c:strCache>
            </c:strRef>
          </c:cat>
          <c:val>
            <c:numRef>
              <c:f>Sheet1!$B$2:$B$4</c:f>
              <c:numCache>
                <c:formatCode>General</c:formatCode>
                <c:ptCount val="3"/>
                <c:pt idx="0">
                  <c:v>4.9728851365352404E-3</c:v>
                </c:pt>
                <c:pt idx="1">
                  <c:v>8.0526932066311993E-2</c:v>
                </c:pt>
                <c:pt idx="2">
                  <c:v>5.0395259670314198E-3</c:v>
                </c:pt>
              </c:numCache>
            </c:numRef>
          </c:val>
          <c:smooth val="0"/>
          <c:extLst>
            <c:ext xmlns:c16="http://schemas.microsoft.com/office/drawing/2014/chart" uri="{C3380CC4-5D6E-409C-BE32-E72D297353CC}">
              <c16:uniqueId val="{00000000-5BF6-46E5-A2D8-EE45B5149F3D}"/>
            </c:ext>
          </c:extLst>
        </c:ser>
        <c:dLbls>
          <c:showLegendKey val="0"/>
          <c:showVal val="0"/>
          <c:showCatName val="0"/>
          <c:showSerName val="0"/>
          <c:showPercent val="0"/>
          <c:showBubbleSize val="0"/>
        </c:dLbls>
        <c:smooth val="0"/>
        <c:axId val="755488456"/>
        <c:axId val="755484520"/>
      </c:lineChart>
      <c:catAx>
        <c:axId val="75548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484520"/>
        <c:crosses val="autoZero"/>
        <c:auto val="1"/>
        <c:lblAlgn val="ctr"/>
        <c:lblOffset val="100"/>
        <c:noMultiLvlLbl val="0"/>
      </c:catAx>
      <c:valAx>
        <c:axId val="75548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48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Likes Change</c:v>
                </c:pt>
              </c:strCache>
            </c:strRef>
          </c:tx>
          <c:spPr>
            <a:ln w="28575" cap="rnd">
              <a:solidFill>
                <a:schemeClr val="accent1"/>
              </a:solidFill>
              <a:round/>
            </a:ln>
            <a:effectLst/>
          </c:spPr>
          <c:marker>
            <c:symbol val="none"/>
          </c:marker>
          <c:cat>
            <c:strRef>
              <c:f>Sheet1!$A$2:$A$9</c:f>
              <c:strCache>
                <c:ptCount val="8"/>
                <c:pt idx="0">
                  <c:v>Your Page</c:v>
                </c:pt>
                <c:pt idx="1">
                  <c:v>Restored Likes from Reactivated Accounts</c:v>
                </c:pt>
                <c:pt idx="2">
                  <c:v>Other</c:v>
                </c:pt>
                <c:pt idx="3">
                  <c:v>Search</c:v>
                </c:pt>
                <c:pt idx="4">
                  <c:v>News Feed</c:v>
                </c:pt>
                <c:pt idx="5">
                  <c:v>Suspicious Account Removals</c:v>
                </c:pt>
                <c:pt idx="6">
                  <c:v>Unlikes from Page, Posts, or News Feed</c:v>
                </c:pt>
                <c:pt idx="7">
                  <c:v>Deactivated or Memorialized Account Removals</c:v>
                </c:pt>
              </c:strCache>
            </c:strRef>
          </c:cat>
          <c:val>
            <c:numRef>
              <c:f>Sheet1!$B$2:$B$9</c:f>
              <c:numCache>
                <c:formatCode>General</c:formatCode>
                <c:ptCount val="8"/>
                <c:pt idx="0">
                  <c:v>543</c:v>
                </c:pt>
                <c:pt idx="1">
                  <c:v>183</c:v>
                </c:pt>
                <c:pt idx="2">
                  <c:v>79</c:v>
                </c:pt>
                <c:pt idx="3">
                  <c:v>68</c:v>
                </c:pt>
                <c:pt idx="4">
                  <c:v>14</c:v>
                </c:pt>
                <c:pt idx="5">
                  <c:v>-61</c:v>
                </c:pt>
                <c:pt idx="6">
                  <c:v>-154</c:v>
                </c:pt>
                <c:pt idx="7">
                  <c:v>-348</c:v>
                </c:pt>
              </c:numCache>
            </c:numRef>
          </c:val>
          <c:smooth val="0"/>
          <c:extLst>
            <c:ext xmlns:c16="http://schemas.microsoft.com/office/drawing/2014/chart" uri="{C3380CC4-5D6E-409C-BE32-E72D297353CC}">
              <c16:uniqueId val="{00000000-11DC-4B57-A2C5-4E6642F98720}"/>
            </c:ext>
          </c:extLst>
        </c:ser>
        <c:dLbls>
          <c:showLegendKey val="0"/>
          <c:showVal val="0"/>
          <c:showCatName val="0"/>
          <c:showSerName val="0"/>
          <c:showPercent val="0"/>
          <c:showBubbleSize val="0"/>
        </c:dLbls>
        <c:smooth val="0"/>
        <c:axId val="841933024"/>
        <c:axId val="841944176"/>
      </c:lineChart>
      <c:catAx>
        <c:axId val="84193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1944176"/>
        <c:crosses val="autoZero"/>
        <c:auto val="1"/>
        <c:lblAlgn val="ctr"/>
        <c:lblOffset val="100"/>
        <c:noMultiLvlLbl val="0"/>
      </c:catAx>
      <c:valAx>
        <c:axId val="84194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193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717271</c:v>
                </c:pt>
                <c:pt idx="1">
                  <c:v>717259</c:v>
                </c:pt>
                <c:pt idx="2">
                  <c:v>717250</c:v>
                </c:pt>
                <c:pt idx="3">
                  <c:v>717243</c:v>
                </c:pt>
                <c:pt idx="4">
                  <c:v>717234</c:v>
                </c:pt>
                <c:pt idx="5">
                  <c:v>717229</c:v>
                </c:pt>
                <c:pt idx="6">
                  <c:v>717230</c:v>
                </c:pt>
                <c:pt idx="7">
                  <c:v>717218</c:v>
                </c:pt>
                <c:pt idx="8">
                  <c:v>717212</c:v>
                </c:pt>
                <c:pt idx="9">
                  <c:v>717206</c:v>
                </c:pt>
                <c:pt idx="10">
                  <c:v>717210</c:v>
                </c:pt>
                <c:pt idx="11">
                  <c:v>717192</c:v>
                </c:pt>
                <c:pt idx="12">
                  <c:v>717206</c:v>
                </c:pt>
                <c:pt idx="13">
                  <c:v>717196</c:v>
                </c:pt>
                <c:pt idx="14">
                  <c:v>717187</c:v>
                </c:pt>
                <c:pt idx="15">
                  <c:v>717186</c:v>
                </c:pt>
                <c:pt idx="16">
                  <c:v>717183</c:v>
                </c:pt>
                <c:pt idx="17">
                  <c:v>717184</c:v>
                </c:pt>
                <c:pt idx="18">
                  <c:v>717184</c:v>
                </c:pt>
                <c:pt idx="19">
                  <c:v>717179</c:v>
                </c:pt>
                <c:pt idx="20">
                  <c:v>717174</c:v>
                </c:pt>
                <c:pt idx="21">
                  <c:v>717187</c:v>
                </c:pt>
                <c:pt idx="22">
                  <c:v>717181</c:v>
                </c:pt>
                <c:pt idx="23">
                  <c:v>717177</c:v>
                </c:pt>
                <c:pt idx="24">
                  <c:v>717157</c:v>
                </c:pt>
                <c:pt idx="25">
                  <c:v>717169</c:v>
                </c:pt>
                <c:pt idx="26">
                  <c:v>717200</c:v>
                </c:pt>
                <c:pt idx="27">
                  <c:v>717218</c:v>
                </c:pt>
                <c:pt idx="28">
                  <c:v>717217</c:v>
                </c:pt>
                <c:pt idx="29">
                  <c:v>717225</c:v>
                </c:pt>
                <c:pt idx="30">
                  <c:v>717216</c:v>
                </c:pt>
              </c:numCache>
            </c:numRef>
          </c:val>
          <c:extLst>
            <c:ext xmlns:c16="http://schemas.microsoft.com/office/drawing/2014/chart" uri="{C3380CC4-5D6E-409C-BE32-E72D297353CC}">
              <c16:uniqueId val="{00000000-4BEA-41B1-89D9-A5DE2A7B23DB}"/>
            </c:ext>
          </c:extLst>
        </c:ser>
        <c:dLbls>
          <c:showLegendKey val="0"/>
          <c:showVal val="0"/>
          <c:showCatName val="0"/>
          <c:showSerName val="0"/>
          <c:showPercent val="0"/>
          <c:showBubbleSize val="0"/>
        </c:dLbls>
        <c:gapWidth val="219"/>
        <c:overlap val="-27"/>
        <c:axId val="816230672"/>
        <c:axId val="816228704"/>
      </c:barChart>
      <c:dateAx>
        <c:axId val="81623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6228704"/>
        <c:crosses val="autoZero"/>
        <c:auto val="1"/>
        <c:lblOffset val="100"/>
        <c:baseTimeUnit val="days"/>
      </c:dateAx>
      <c:valAx>
        <c:axId val="81622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623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595</c:v>
                </c:pt>
                <c:pt idx="1">
                  <c:v>0</c:v>
                </c:pt>
                <c:pt idx="2">
                  <c:v>0</c:v>
                </c:pt>
                <c:pt idx="3">
                  <c:v>0</c:v>
                </c:pt>
                <c:pt idx="4">
                  <c:v>914</c:v>
                </c:pt>
                <c:pt idx="5">
                  <c:v>0</c:v>
                </c:pt>
                <c:pt idx="6">
                  <c:v>26</c:v>
                </c:pt>
                <c:pt idx="7">
                  <c:v>0</c:v>
                </c:pt>
                <c:pt idx="8">
                  <c:v>24</c:v>
                </c:pt>
                <c:pt idx="9">
                  <c:v>976</c:v>
                </c:pt>
                <c:pt idx="10">
                  <c:v>714</c:v>
                </c:pt>
                <c:pt idx="11">
                  <c:v>0</c:v>
                </c:pt>
                <c:pt idx="12">
                  <c:v>1306</c:v>
                </c:pt>
                <c:pt idx="13">
                  <c:v>0</c:v>
                </c:pt>
                <c:pt idx="14">
                  <c:v>0</c:v>
                </c:pt>
                <c:pt idx="15">
                  <c:v>0</c:v>
                </c:pt>
                <c:pt idx="16">
                  <c:v>22</c:v>
                </c:pt>
                <c:pt idx="17">
                  <c:v>97</c:v>
                </c:pt>
                <c:pt idx="18">
                  <c:v>0</c:v>
                </c:pt>
                <c:pt idx="19">
                  <c:v>87</c:v>
                </c:pt>
                <c:pt idx="20">
                  <c:v>0</c:v>
                </c:pt>
                <c:pt idx="21">
                  <c:v>0</c:v>
                </c:pt>
                <c:pt idx="22">
                  <c:v>0</c:v>
                </c:pt>
                <c:pt idx="23">
                  <c:v>0</c:v>
                </c:pt>
                <c:pt idx="24">
                  <c:v>19</c:v>
                </c:pt>
                <c:pt idx="25">
                  <c:v>0</c:v>
                </c:pt>
                <c:pt idx="26">
                  <c:v>0</c:v>
                </c:pt>
                <c:pt idx="27">
                  <c:v>671</c:v>
                </c:pt>
                <c:pt idx="28">
                  <c:v>0</c:v>
                </c:pt>
                <c:pt idx="29">
                  <c:v>81</c:v>
                </c:pt>
                <c:pt idx="30">
                  <c:v>26</c:v>
                </c:pt>
              </c:numCache>
            </c:numRef>
          </c:val>
          <c:smooth val="0"/>
          <c:extLst>
            <c:ext xmlns:c16="http://schemas.microsoft.com/office/drawing/2014/chart" uri="{C3380CC4-5D6E-409C-BE32-E72D297353CC}">
              <c16:uniqueId val="{00000000-91B5-4F88-9741-A858DCBBA57D}"/>
            </c:ext>
          </c:extLst>
        </c:ser>
        <c:dLbls>
          <c:showLegendKey val="0"/>
          <c:showVal val="0"/>
          <c:showCatName val="0"/>
          <c:showSerName val="0"/>
          <c:showPercent val="0"/>
          <c:showBubbleSize val="0"/>
        </c:dLbls>
        <c:smooth val="0"/>
        <c:axId val="816227064"/>
        <c:axId val="816227392"/>
      </c:lineChart>
      <c:dateAx>
        <c:axId val="81622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6227392"/>
        <c:crosses val="autoZero"/>
        <c:auto val="1"/>
        <c:lblOffset val="100"/>
        <c:baseTimeUnit val="days"/>
      </c:dateAx>
      <c:valAx>
        <c:axId val="81622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622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912</c:v>
                </c:pt>
                <c:pt idx="1">
                  <c:v>34686</c:v>
                </c:pt>
                <c:pt idx="2">
                  <c:v>177400</c:v>
                </c:pt>
                <c:pt idx="3">
                  <c:v>152327</c:v>
                </c:pt>
                <c:pt idx="4">
                  <c:v>53543</c:v>
                </c:pt>
                <c:pt idx="5">
                  <c:v>20878</c:v>
                </c:pt>
                <c:pt idx="6">
                  <c:v>10718</c:v>
                </c:pt>
              </c:numCache>
            </c:numRef>
          </c:val>
          <c:extLst>
            <c:ext xmlns:c16="http://schemas.microsoft.com/office/drawing/2014/chart" uri="{C3380CC4-5D6E-409C-BE32-E72D297353CC}">
              <c16:uniqueId val="{00000000-8AE1-46C1-9E37-89AFC2C1D42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1025</c:v>
                </c:pt>
                <c:pt idx="1">
                  <c:v>19969</c:v>
                </c:pt>
                <c:pt idx="2">
                  <c:v>98949</c:v>
                </c:pt>
                <c:pt idx="3">
                  <c:v>83590</c:v>
                </c:pt>
                <c:pt idx="4">
                  <c:v>31891</c:v>
                </c:pt>
                <c:pt idx="5">
                  <c:v>16643</c:v>
                </c:pt>
                <c:pt idx="6">
                  <c:v>8392</c:v>
                </c:pt>
              </c:numCache>
            </c:numRef>
          </c:val>
          <c:extLst>
            <c:ext xmlns:c16="http://schemas.microsoft.com/office/drawing/2014/chart" uri="{C3380CC4-5D6E-409C-BE32-E72D297353CC}">
              <c16:uniqueId val="{00000001-8AE1-46C1-9E37-89AFC2C1D42B}"/>
            </c:ext>
          </c:extLst>
        </c:ser>
        <c:dLbls>
          <c:showLegendKey val="0"/>
          <c:showVal val="0"/>
          <c:showCatName val="0"/>
          <c:showSerName val="0"/>
          <c:showPercent val="0"/>
          <c:showBubbleSize val="0"/>
        </c:dLbls>
        <c:gapWidth val="219"/>
        <c:overlap val="-27"/>
        <c:axId val="755486488"/>
        <c:axId val="755486160"/>
      </c:barChart>
      <c:catAx>
        <c:axId val="75548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486160"/>
        <c:crosses val="autoZero"/>
        <c:auto val="1"/>
        <c:lblAlgn val="ctr"/>
        <c:lblOffset val="100"/>
        <c:noMultiLvlLbl val="0"/>
      </c:catAx>
      <c:valAx>
        <c:axId val="75548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48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Emaar Misr</c:v>
                </c:pt>
              </c:strCache>
            </c:strRef>
          </c:cat>
          <c:val>
            <c:numRef>
              <c:f>Sheet1!$B$2</c:f>
              <c:numCache>
                <c:formatCode>General</c:formatCode>
                <c:ptCount val="1"/>
                <c:pt idx="0">
                  <c:v>18</c:v>
                </c:pt>
              </c:numCache>
            </c:numRef>
          </c:val>
          <c:extLst>
            <c:ext xmlns:c16="http://schemas.microsoft.com/office/drawing/2014/chart" uri="{C3380CC4-5D6E-409C-BE32-E72D297353CC}">
              <c16:uniqueId val="{00000000-C50E-41B7-9571-84168446F70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Emaar Misr</c:v>
                </c:pt>
              </c:strCache>
            </c:strRef>
          </c:cat>
          <c:val>
            <c:numRef>
              <c:f>Sheet1!$C$2</c:f>
              <c:numCache>
                <c:formatCode>General</c:formatCode>
                <c:ptCount val="1"/>
                <c:pt idx="0">
                  <c:v>1</c:v>
                </c:pt>
              </c:numCache>
            </c:numRef>
          </c:val>
          <c:extLst>
            <c:ext xmlns:c16="http://schemas.microsoft.com/office/drawing/2014/chart" uri="{C3380CC4-5D6E-409C-BE32-E72D297353CC}">
              <c16:uniqueId val="{00000001-C50E-41B7-9571-84168446F70C}"/>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Emaar Misr</c:v>
                </c:pt>
              </c:strCache>
            </c:strRef>
          </c:cat>
          <c:val>
            <c:numRef>
              <c:f>Sheet1!$D$2</c:f>
              <c:numCache>
                <c:formatCode>General</c:formatCode>
                <c:ptCount val="1"/>
                <c:pt idx="0">
                  <c:v>0</c:v>
                </c:pt>
              </c:numCache>
            </c:numRef>
          </c:val>
          <c:extLst>
            <c:ext xmlns:c16="http://schemas.microsoft.com/office/drawing/2014/chart" uri="{C3380CC4-5D6E-409C-BE32-E72D297353CC}">
              <c16:uniqueId val="{00000002-C50E-41B7-9571-84168446F70C}"/>
            </c:ext>
          </c:extLst>
        </c:ser>
        <c:dLbls>
          <c:showLegendKey val="0"/>
          <c:showVal val="0"/>
          <c:showCatName val="0"/>
          <c:showSerName val="0"/>
          <c:showPercent val="0"/>
          <c:showBubbleSize val="0"/>
        </c:dLbls>
        <c:gapWidth val="150"/>
        <c:overlap val="100"/>
        <c:axId val="833157552"/>
        <c:axId val="833152960"/>
      </c:barChart>
      <c:catAx>
        <c:axId val="83315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3152960"/>
        <c:crosses val="autoZero"/>
        <c:auto val="1"/>
        <c:lblAlgn val="ctr"/>
        <c:lblOffset val="100"/>
        <c:noMultiLvlLbl val="0"/>
      </c:catAx>
      <c:valAx>
        <c:axId val="833152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315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659B6-49DC-4363-981A-B8C1D6A9620A}"/>
              </a:ext>
            </a:extLst>
          </p:cNvPr>
          <p:cNvSpPr>
            <a:spLocks noGrp="1"/>
          </p:cNvSpPr>
          <p:nvPr>
            <p:ph type="ctrTitle"/>
          </p:nvPr>
        </p:nvSpPr>
        <p:spPr/>
        <p:txBody>
          <a:bodyPr/>
          <a:lstStyle/>
          <a:p>
            <a:r>
              <a:rPr lang="en-US"/>
              <a:t>Facebook Report</a:t>
            </a:r>
          </a:p>
        </p:txBody>
      </p:sp>
      <p:sp>
        <p:nvSpPr>
          <p:cNvPr id="3" name="Subtitle 2">
            <a:extLst>
              <a:ext uri="{FF2B5EF4-FFF2-40B4-BE49-F238E27FC236}">
                <a16:creationId xmlns:a16="http://schemas.microsoft.com/office/drawing/2014/main" id="{760C96AD-106F-4882-A5D0-07613588C8DC}"/>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3343156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92DF-A03E-4A3F-905C-5DA88F4E286F}"/>
              </a:ext>
            </a:extLst>
          </p:cNvPr>
          <p:cNvSpPr>
            <a:spLocks noGrp="1"/>
          </p:cNvSpPr>
          <p:nvPr>
            <p:ph type="title"/>
          </p:nvPr>
        </p:nvSpPr>
        <p:spPr/>
        <p:txBody>
          <a:bodyPr/>
          <a:lstStyle/>
          <a:p>
            <a:r>
              <a:rPr lang="en-US"/>
              <a:t>Facebook Key Metrics Table | Emaar Misr</a:t>
            </a:r>
          </a:p>
        </p:txBody>
      </p:sp>
      <p:graphicFrame>
        <p:nvGraphicFramePr>
          <p:cNvPr id="5" name="Table Placeholder 4">
            <a:extLst>
              <a:ext uri="{FF2B5EF4-FFF2-40B4-BE49-F238E27FC236}">
                <a16:creationId xmlns:a16="http://schemas.microsoft.com/office/drawing/2014/main" id="{C135E10C-4D6E-4BFD-BA9E-149BA9EDF4D5}"/>
              </a:ext>
            </a:extLst>
          </p:cNvPr>
          <p:cNvGraphicFramePr>
            <a:graphicFrameLocks noGrp="1"/>
          </p:cNvGraphicFramePr>
          <p:nvPr>
            <p:ph type="tbl" sz="quarter" idx="13"/>
            <p:extLst>
              <p:ext uri="{D42A27DB-BD31-4B8C-83A1-F6EECF244321}">
                <p14:modId xmlns:p14="http://schemas.microsoft.com/office/powerpoint/2010/main" val="19709295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78724014"/>
                    </a:ext>
                  </a:extLst>
                </a:gridCol>
                <a:gridCol w="905256">
                  <a:extLst>
                    <a:ext uri="{9D8B030D-6E8A-4147-A177-3AD203B41FA5}">
                      <a16:colId xmlns:a16="http://schemas.microsoft.com/office/drawing/2014/main" val="3002950226"/>
                    </a:ext>
                  </a:extLst>
                </a:gridCol>
                <a:gridCol w="493776">
                  <a:extLst>
                    <a:ext uri="{9D8B030D-6E8A-4147-A177-3AD203B41FA5}">
                      <a16:colId xmlns:a16="http://schemas.microsoft.com/office/drawing/2014/main" val="3447647689"/>
                    </a:ext>
                  </a:extLst>
                </a:gridCol>
                <a:gridCol w="905256">
                  <a:extLst>
                    <a:ext uri="{9D8B030D-6E8A-4147-A177-3AD203B41FA5}">
                      <a16:colId xmlns:a16="http://schemas.microsoft.com/office/drawing/2014/main" val="422050929"/>
                    </a:ext>
                  </a:extLst>
                </a:gridCol>
                <a:gridCol w="493776">
                  <a:extLst>
                    <a:ext uri="{9D8B030D-6E8A-4147-A177-3AD203B41FA5}">
                      <a16:colId xmlns:a16="http://schemas.microsoft.com/office/drawing/2014/main" val="3945060757"/>
                    </a:ext>
                  </a:extLst>
                </a:gridCol>
                <a:gridCol w="493776">
                  <a:extLst>
                    <a:ext uri="{9D8B030D-6E8A-4147-A177-3AD203B41FA5}">
                      <a16:colId xmlns:a16="http://schemas.microsoft.com/office/drawing/2014/main" val="3545037446"/>
                    </a:ext>
                  </a:extLst>
                </a:gridCol>
                <a:gridCol w="493776">
                  <a:extLst>
                    <a:ext uri="{9D8B030D-6E8A-4147-A177-3AD203B41FA5}">
                      <a16:colId xmlns:a16="http://schemas.microsoft.com/office/drawing/2014/main" val="262130091"/>
                    </a:ext>
                  </a:extLst>
                </a:gridCol>
                <a:gridCol w="493776">
                  <a:extLst>
                    <a:ext uri="{9D8B030D-6E8A-4147-A177-3AD203B41FA5}">
                      <a16:colId xmlns:a16="http://schemas.microsoft.com/office/drawing/2014/main" val="3655740585"/>
                    </a:ext>
                  </a:extLst>
                </a:gridCol>
                <a:gridCol w="493776">
                  <a:extLst>
                    <a:ext uri="{9D8B030D-6E8A-4147-A177-3AD203B41FA5}">
                      <a16:colId xmlns:a16="http://schemas.microsoft.com/office/drawing/2014/main" val="1543241717"/>
                    </a:ext>
                  </a:extLst>
                </a:gridCol>
                <a:gridCol w="493776">
                  <a:extLst>
                    <a:ext uri="{9D8B030D-6E8A-4147-A177-3AD203B41FA5}">
                      <a16:colId xmlns:a16="http://schemas.microsoft.com/office/drawing/2014/main" val="2487964535"/>
                    </a:ext>
                  </a:extLst>
                </a:gridCol>
                <a:gridCol w="493776">
                  <a:extLst>
                    <a:ext uri="{9D8B030D-6E8A-4147-A177-3AD203B41FA5}">
                      <a16:colId xmlns:a16="http://schemas.microsoft.com/office/drawing/2014/main" val="17937303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2308650487"/>
                  </a:ext>
                </a:extLst>
              </a:tr>
              <a:tr h="370840">
                <a:tc>
                  <a:txBody>
                    <a:bodyPr/>
                    <a:lstStyle/>
                    <a:p>
                      <a:r>
                        <a:rPr lang="en-US" sz="1000"/>
                        <a:t>Emaar Misr</a:t>
                      </a:r>
                    </a:p>
                  </a:txBody>
                  <a:tcPr/>
                </a:tc>
                <a:tc>
                  <a:txBody>
                    <a:bodyPr/>
                    <a:lstStyle/>
                    <a:p>
                      <a:r>
                        <a:rPr lang="en-US" sz="1000"/>
                        <a:t>717216</a:t>
                      </a:r>
                    </a:p>
                  </a:txBody>
                  <a:tcPr/>
                </a:tc>
                <a:tc>
                  <a:txBody>
                    <a:bodyPr/>
                    <a:lstStyle/>
                    <a:p>
                      <a:r>
                        <a:rPr lang="en-US" sz="1000"/>
                        <a:t>-55</a:t>
                      </a:r>
                    </a:p>
                  </a:txBody>
                  <a:tcPr/>
                </a:tc>
                <a:tc>
                  <a:txBody>
                    <a:bodyPr/>
                    <a:lstStyle/>
                    <a:p>
                      <a:r>
                        <a:rPr lang="en-US" sz="1000"/>
                        <a:t>737507</a:t>
                      </a:r>
                    </a:p>
                  </a:txBody>
                  <a:tcPr/>
                </a:tc>
                <a:tc>
                  <a:txBody>
                    <a:bodyPr/>
                    <a:lstStyle/>
                    <a:p>
                      <a:r>
                        <a:rPr lang="en-US" sz="1000"/>
                        <a:t>409</a:t>
                      </a:r>
                    </a:p>
                  </a:txBody>
                  <a:tcPr/>
                </a:tc>
                <a:tc>
                  <a:txBody>
                    <a:bodyPr/>
                    <a:lstStyle/>
                    <a:p>
                      <a:r>
                        <a:rPr lang="en-US" sz="1000"/>
                        <a:t>19</a:t>
                      </a:r>
                    </a:p>
                  </a:txBody>
                  <a:tcPr/>
                </a:tc>
                <a:tc>
                  <a:txBody>
                    <a:bodyPr/>
                    <a:lstStyle/>
                    <a:p>
                      <a:r>
                        <a:rPr lang="en-US" sz="1000"/>
                        <a:t>5322</a:t>
                      </a:r>
                    </a:p>
                  </a:txBody>
                  <a:tcPr/>
                </a:tc>
                <a:tc>
                  <a:txBody>
                    <a:bodyPr/>
                    <a:lstStyle/>
                    <a:p>
                      <a:r>
                        <a:rPr lang="en-US" sz="1000"/>
                        <a:t>149</a:t>
                      </a:r>
                    </a:p>
                  </a:txBody>
                  <a:tcPr/>
                </a:tc>
                <a:tc>
                  <a:txBody>
                    <a:bodyPr/>
                    <a:lstStyle/>
                    <a:p>
                      <a:r>
                        <a:rPr lang="en-US" sz="1000"/>
                        <a:t>87</a:t>
                      </a:r>
                    </a:p>
                  </a:txBody>
                  <a:tcPr/>
                </a:tc>
                <a:tc>
                  <a:txBody>
                    <a:bodyPr/>
                    <a:lstStyle/>
                    <a:p>
                      <a:r>
                        <a:rPr lang="en-US" sz="1000"/>
                        <a:t>5558</a:t>
                      </a:r>
                    </a:p>
                  </a:txBody>
                  <a:tcPr/>
                </a:tc>
                <a:tc>
                  <a:txBody>
                    <a:bodyPr/>
                    <a:lstStyle/>
                    <a:p>
                      <a:r>
                        <a:rPr lang="en-US" sz="1000"/>
                        <a:t>0.0408 %</a:t>
                      </a:r>
                    </a:p>
                  </a:txBody>
                  <a:tcPr/>
                </a:tc>
                <a:extLst>
                  <a:ext uri="{0D108BD9-81ED-4DB2-BD59-A6C34878D82A}">
                    <a16:rowId xmlns:a16="http://schemas.microsoft.com/office/drawing/2014/main" val="3876205565"/>
                  </a:ext>
                </a:extLst>
              </a:tr>
            </a:tbl>
          </a:graphicData>
        </a:graphic>
      </p:graphicFrame>
      <p:sp>
        <p:nvSpPr>
          <p:cNvPr id="4" name="Text Placeholder 3">
            <a:extLst>
              <a:ext uri="{FF2B5EF4-FFF2-40B4-BE49-F238E27FC236}">
                <a16:creationId xmlns:a16="http://schemas.microsoft.com/office/drawing/2014/main" id="{86C2D4FD-490A-486F-86AA-11F10D41B4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94625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3CD0A-A6FF-40C2-B683-2E09A78D463A}"/>
              </a:ext>
            </a:extLst>
          </p:cNvPr>
          <p:cNvSpPr>
            <a:spLocks noGrp="1"/>
          </p:cNvSpPr>
          <p:nvPr>
            <p:ph type="title"/>
          </p:nvPr>
        </p:nvSpPr>
        <p:spPr/>
        <p:txBody>
          <a:bodyPr/>
          <a:lstStyle/>
          <a:p>
            <a:r>
              <a:rPr lang="en-US"/>
              <a:t>Facebook Fans Table | Emaar Misr</a:t>
            </a:r>
          </a:p>
        </p:txBody>
      </p:sp>
      <p:graphicFrame>
        <p:nvGraphicFramePr>
          <p:cNvPr id="5" name="Table Placeholder 4">
            <a:extLst>
              <a:ext uri="{FF2B5EF4-FFF2-40B4-BE49-F238E27FC236}">
                <a16:creationId xmlns:a16="http://schemas.microsoft.com/office/drawing/2014/main" id="{EAD197AC-BEC3-49FE-810B-28773364A10D}"/>
              </a:ext>
            </a:extLst>
          </p:cNvPr>
          <p:cNvGraphicFramePr>
            <a:graphicFrameLocks noGrp="1"/>
          </p:cNvGraphicFramePr>
          <p:nvPr>
            <p:ph type="tbl" sz="quarter" idx="13"/>
            <p:extLst>
              <p:ext uri="{D42A27DB-BD31-4B8C-83A1-F6EECF244321}">
                <p14:modId xmlns:p14="http://schemas.microsoft.com/office/powerpoint/2010/main" val="2005410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148357"/>
                    </a:ext>
                  </a:extLst>
                </a:gridCol>
                <a:gridCol w="1234440">
                  <a:extLst>
                    <a:ext uri="{9D8B030D-6E8A-4147-A177-3AD203B41FA5}">
                      <a16:colId xmlns:a16="http://schemas.microsoft.com/office/drawing/2014/main" val="2981131989"/>
                    </a:ext>
                  </a:extLst>
                </a:gridCol>
                <a:gridCol w="822960">
                  <a:extLst>
                    <a:ext uri="{9D8B030D-6E8A-4147-A177-3AD203B41FA5}">
                      <a16:colId xmlns:a16="http://schemas.microsoft.com/office/drawing/2014/main" val="2930361392"/>
                    </a:ext>
                  </a:extLst>
                </a:gridCol>
                <a:gridCol w="822960">
                  <a:extLst>
                    <a:ext uri="{9D8B030D-6E8A-4147-A177-3AD203B41FA5}">
                      <a16:colId xmlns:a16="http://schemas.microsoft.com/office/drawing/2014/main" val="83163850"/>
                    </a:ext>
                  </a:extLst>
                </a:gridCol>
                <a:gridCol w="822960">
                  <a:extLst>
                    <a:ext uri="{9D8B030D-6E8A-4147-A177-3AD203B41FA5}">
                      <a16:colId xmlns:a16="http://schemas.microsoft.com/office/drawing/2014/main" val="2278067803"/>
                    </a:ext>
                  </a:extLst>
                </a:gridCol>
                <a:gridCol w="822960">
                  <a:extLst>
                    <a:ext uri="{9D8B030D-6E8A-4147-A177-3AD203B41FA5}">
                      <a16:colId xmlns:a16="http://schemas.microsoft.com/office/drawing/2014/main" val="1576924160"/>
                    </a:ext>
                  </a:extLst>
                </a:gridCol>
                <a:gridCol w="822960">
                  <a:extLst>
                    <a:ext uri="{9D8B030D-6E8A-4147-A177-3AD203B41FA5}">
                      <a16:colId xmlns:a16="http://schemas.microsoft.com/office/drawing/2014/main" val="2780138200"/>
                    </a:ext>
                  </a:extLst>
                </a:gridCol>
                <a:gridCol w="822960">
                  <a:extLst>
                    <a:ext uri="{9D8B030D-6E8A-4147-A177-3AD203B41FA5}">
                      <a16:colId xmlns:a16="http://schemas.microsoft.com/office/drawing/2014/main" val="35094795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49985170"/>
                  </a:ext>
                </a:extLst>
              </a:tr>
              <a:tr h="370840">
                <a:tc>
                  <a:txBody>
                    <a:bodyPr/>
                    <a:lstStyle/>
                    <a:p>
                      <a:r>
                        <a:rPr lang="en-US" sz="1000"/>
                        <a:t>Emaar Misr</a:t>
                      </a:r>
                    </a:p>
                  </a:txBody>
                  <a:tcPr/>
                </a:tc>
                <a:tc>
                  <a:txBody>
                    <a:bodyPr/>
                    <a:lstStyle/>
                    <a:p>
                      <a:r>
                        <a:rPr lang="en-US" sz="1000"/>
                        <a:t>717216</a:t>
                      </a:r>
                    </a:p>
                  </a:txBody>
                  <a:tcPr/>
                </a:tc>
                <a:tc>
                  <a:txBody>
                    <a:bodyPr/>
                    <a:lstStyle/>
                    <a:p>
                      <a:r>
                        <a:rPr lang="en-US" sz="1000"/>
                        <a:t>-2</a:t>
                      </a:r>
                    </a:p>
                  </a:txBody>
                  <a:tcPr/>
                </a:tc>
                <a:tc>
                  <a:txBody>
                    <a:bodyPr/>
                    <a:lstStyle/>
                    <a:p>
                      <a:r>
                        <a:rPr lang="en-US" sz="1000"/>
                        <a:t>-0.0 %</a:t>
                      </a:r>
                    </a:p>
                  </a:txBody>
                  <a:tcPr/>
                </a:tc>
                <a:tc>
                  <a:txBody>
                    <a:bodyPr/>
                    <a:lstStyle/>
                    <a:p>
                      <a:r>
                        <a:rPr lang="en-US" sz="1000"/>
                        <a:t>39</a:t>
                      </a:r>
                    </a:p>
                  </a:txBody>
                  <a:tcPr/>
                </a:tc>
                <a:tc>
                  <a:txBody>
                    <a:bodyPr/>
                    <a:lstStyle/>
                    <a:p>
                      <a:r>
                        <a:rPr lang="en-US" sz="1000"/>
                        <a:t>0.0 %</a:t>
                      </a:r>
                    </a:p>
                  </a:txBody>
                  <a:tcPr/>
                </a:tc>
                <a:tc>
                  <a:txBody>
                    <a:bodyPr/>
                    <a:lstStyle/>
                    <a:p>
                      <a:r>
                        <a:rPr lang="en-US" sz="1000"/>
                        <a:t>-55</a:t>
                      </a:r>
                    </a:p>
                  </a:txBody>
                  <a:tcPr/>
                </a:tc>
                <a:tc>
                  <a:txBody>
                    <a:bodyPr/>
                    <a:lstStyle/>
                    <a:p>
                      <a:r>
                        <a:rPr lang="en-US" sz="1000"/>
                        <a:t>-0.0 %</a:t>
                      </a:r>
                    </a:p>
                  </a:txBody>
                  <a:tcPr/>
                </a:tc>
                <a:extLst>
                  <a:ext uri="{0D108BD9-81ED-4DB2-BD59-A6C34878D82A}">
                    <a16:rowId xmlns:a16="http://schemas.microsoft.com/office/drawing/2014/main" val="4014965524"/>
                  </a:ext>
                </a:extLst>
              </a:tr>
            </a:tbl>
          </a:graphicData>
        </a:graphic>
      </p:graphicFrame>
      <p:sp>
        <p:nvSpPr>
          <p:cNvPr id="4" name="Text Placeholder 3">
            <a:extLst>
              <a:ext uri="{FF2B5EF4-FFF2-40B4-BE49-F238E27FC236}">
                <a16:creationId xmlns:a16="http://schemas.microsoft.com/office/drawing/2014/main" id="{F90CB056-D3EF-447B-8E90-765552CE331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9284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D28B1-CF46-4581-9338-437084E40F9C}"/>
              </a:ext>
            </a:extLst>
          </p:cNvPr>
          <p:cNvSpPr>
            <a:spLocks noGrp="1"/>
          </p:cNvSpPr>
          <p:nvPr>
            <p:ph type="title"/>
          </p:nvPr>
        </p:nvSpPr>
        <p:spPr/>
        <p:txBody>
          <a:bodyPr/>
          <a:lstStyle/>
          <a:p>
            <a:r>
              <a:rPr lang="en-US"/>
              <a:t>Facebook Average Interactions Per Post | Emaar Misr</a:t>
            </a:r>
          </a:p>
        </p:txBody>
      </p:sp>
      <p:graphicFrame>
        <p:nvGraphicFramePr>
          <p:cNvPr id="6" name="Chart Placeholder 5">
            <a:extLst>
              <a:ext uri="{FF2B5EF4-FFF2-40B4-BE49-F238E27FC236}">
                <a16:creationId xmlns:a16="http://schemas.microsoft.com/office/drawing/2014/main" id="{A8300E0F-A749-4DC3-8339-1C4462CCD425}"/>
              </a:ext>
            </a:extLst>
          </p:cNvPr>
          <p:cNvGraphicFramePr>
            <a:graphicFrameLocks noGrp="1"/>
          </p:cNvGraphicFramePr>
          <p:nvPr>
            <p:ph type="chart" sz="quarter" idx="13"/>
            <p:extLst>
              <p:ext uri="{D42A27DB-BD31-4B8C-83A1-F6EECF244321}">
                <p14:modId xmlns:p14="http://schemas.microsoft.com/office/powerpoint/2010/main" val="315319571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E8937F-AD63-4963-8D13-1533B8B1233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8F712BB-BBCC-447B-8453-4BD4C70BF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6367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F6B6-DE10-46A9-920E-78FD60C3EFFA}"/>
              </a:ext>
            </a:extLst>
          </p:cNvPr>
          <p:cNvSpPr>
            <a:spLocks noGrp="1"/>
          </p:cNvSpPr>
          <p:nvPr>
            <p:ph type="title"/>
          </p:nvPr>
        </p:nvSpPr>
        <p:spPr/>
        <p:txBody>
          <a:bodyPr/>
          <a:lstStyle/>
          <a:p>
            <a:r>
              <a:rPr lang="en-US"/>
              <a:t>Facebook Impressions | Emaar Misr</a:t>
            </a:r>
          </a:p>
        </p:txBody>
      </p:sp>
      <p:graphicFrame>
        <p:nvGraphicFramePr>
          <p:cNvPr id="6" name="Chart Placeholder 5">
            <a:extLst>
              <a:ext uri="{FF2B5EF4-FFF2-40B4-BE49-F238E27FC236}">
                <a16:creationId xmlns:a16="http://schemas.microsoft.com/office/drawing/2014/main" id="{414FE224-ABB7-436E-A460-D736AA65BA5C}"/>
              </a:ext>
            </a:extLst>
          </p:cNvPr>
          <p:cNvGraphicFramePr>
            <a:graphicFrameLocks noGrp="1"/>
          </p:cNvGraphicFramePr>
          <p:nvPr>
            <p:ph type="chart" sz="quarter" idx="13"/>
            <p:extLst>
              <p:ext uri="{D42A27DB-BD31-4B8C-83A1-F6EECF244321}">
                <p14:modId xmlns:p14="http://schemas.microsoft.com/office/powerpoint/2010/main" val="283563850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1303C-F840-4F6B-8ED7-1779E88E951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70ADF43-58EA-4B46-A78E-3E57ED5BB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96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FDE5B-A041-4986-AED0-FEFFA0889F37}"/>
              </a:ext>
            </a:extLst>
          </p:cNvPr>
          <p:cNvSpPr>
            <a:spLocks noGrp="1"/>
          </p:cNvSpPr>
          <p:nvPr>
            <p:ph type="title"/>
          </p:nvPr>
        </p:nvSpPr>
        <p:spPr/>
        <p:txBody>
          <a:bodyPr/>
          <a:lstStyle/>
          <a:p>
            <a:r>
              <a:rPr lang="en-US"/>
              <a:t>Facebook Group Interactions Table | Emaar Misr</a:t>
            </a:r>
          </a:p>
        </p:txBody>
      </p:sp>
      <p:graphicFrame>
        <p:nvGraphicFramePr>
          <p:cNvPr id="5" name="Table Placeholder 4">
            <a:extLst>
              <a:ext uri="{FF2B5EF4-FFF2-40B4-BE49-F238E27FC236}">
                <a16:creationId xmlns:a16="http://schemas.microsoft.com/office/drawing/2014/main" id="{1D91800B-B4F6-4A6E-80BC-C90725A0ABE8}"/>
              </a:ext>
            </a:extLst>
          </p:cNvPr>
          <p:cNvGraphicFramePr>
            <a:graphicFrameLocks noGrp="1"/>
          </p:cNvGraphicFramePr>
          <p:nvPr>
            <p:ph type="tbl" sz="quarter" idx="13"/>
            <p:extLst>
              <p:ext uri="{D42A27DB-BD31-4B8C-83A1-F6EECF244321}">
                <p14:modId xmlns:p14="http://schemas.microsoft.com/office/powerpoint/2010/main" val="1761477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48970694"/>
                    </a:ext>
                  </a:extLst>
                </a:gridCol>
                <a:gridCol w="4114800">
                  <a:extLst>
                    <a:ext uri="{9D8B030D-6E8A-4147-A177-3AD203B41FA5}">
                      <a16:colId xmlns:a16="http://schemas.microsoft.com/office/drawing/2014/main" val="19040294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789194965"/>
                  </a:ext>
                </a:extLst>
              </a:tr>
              <a:tr h="370840">
                <a:tc>
                  <a:txBody>
                    <a:bodyPr/>
                    <a:lstStyle/>
                    <a:p>
                      <a:r>
                        <a:rPr lang="en-US" sz="1000"/>
                        <a:t>Total Interactions</a:t>
                      </a:r>
                    </a:p>
                  </a:txBody>
                  <a:tcPr/>
                </a:tc>
                <a:tc>
                  <a:txBody>
                    <a:bodyPr/>
                    <a:lstStyle/>
                    <a:p>
                      <a:r>
                        <a:rPr lang="en-US" sz="1000"/>
                        <a:t>5558</a:t>
                      </a:r>
                    </a:p>
                  </a:txBody>
                  <a:tcPr/>
                </a:tc>
                <a:extLst>
                  <a:ext uri="{0D108BD9-81ED-4DB2-BD59-A6C34878D82A}">
                    <a16:rowId xmlns:a16="http://schemas.microsoft.com/office/drawing/2014/main" val="232817416"/>
                  </a:ext>
                </a:extLst>
              </a:tr>
              <a:tr h="370840">
                <a:tc>
                  <a:txBody>
                    <a:bodyPr/>
                    <a:lstStyle/>
                    <a:p>
                      <a:r>
                        <a:rPr lang="en-US" sz="1000"/>
                        <a:t>Min Interactions</a:t>
                      </a:r>
                    </a:p>
                  </a:txBody>
                  <a:tcPr/>
                </a:tc>
                <a:tc>
                  <a:txBody>
                    <a:bodyPr/>
                    <a:lstStyle/>
                    <a:p>
                      <a:r>
                        <a:rPr lang="en-US" sz="1000"/>
                        <a:t>13</a:t>
                      </a:r>
                    </a:p>
                  </a:txBody>
                  <a:tcPr/>
                </a:tc>
                <a:extLst>
                  <a:ext uri="{0D108BD9-81ED-4DB2-BD59-A6C34878D82A}">
                    <a16:rowId xmlns:a16="http://schemas.microsoft.com/office/drawing/2014/main" val="3882783122"/>
                  </a:ext>
                </a:extLst>
              </a:tr>
              <a:tr h="370840">
                <a:tc>
                  <a:txBody>
                    <a:bodyPr/>
                    <a:lstStyle/>
                    <a:p>
                      <a:r>
                        <a:rPr lang="en-US" sz="1000"/>
                        <a:t>Max Interactions</a:t>
                      </a:r>
                    </a:p>
                  </a:txBody>
                  <a:tcPr/>
                </a:tc>
                <a:tc>
                  <a:txBody>
                    <a:bodyPr/>
                    <a:lstStyle/>
                    <a:p>
                      <a:r>
                        <a:rPr lang="en-US" sz="1000"/>
                        <a:t>976</a:t>
                      </a:r>
                    </a:p>
                  </a:txBody>
                  <a:tcPr/>
                </a:tc>
                <a:extLst>
                  <a:ext uri="{0D108BD9-81ED-4DB2-BD59-A6C34878D82A}">
                    <a16:rowId xmlns:a16="http://schemas.microsoft.com/office/drawing/2014/main" val="3259762412"/>
                  </a:ext>
                </a:extLst>
              </a:tr>
              <a:tr h="370840">
                <a:tc>
                  <a:txBody>
                    <a:bodyPr/>
                    <a:lstStyle/>
                    <a:p>
                      <a:r>
                        <a:rPr lang="en-US" sz="1000"/>
                        <a:t>Avg. Interactions per Day</a:t>
                      </a:r>
                    </a:p>
                  </a:txBody>
                  <a:tcPr/>
                </a:tc>
                <a:tc>
                  <a:txBody>
                    <a:bodyPr/>
                    <a:lstStyle/>
                    <a:p>
                      <a:r>
                        <a:rPr lang="en-US" sz="1000"/>
                        <a:t>179.0</a:t>
                      </a:r>
                    </a:p>
                  </a:txBody>
                  <a:tcPr/>
                </a:tc>
                <a:extLst>
                  <a:ext uri="{0D108BD9-81ED-4DB2-BD59-A6C34878D82A}">
                    <a16:rowId xmlns:a16="http://schemas.microsoft.com/office/drawing/2014/main" val="1899309087"/>
                  </a:ext>
                </a:extLst>
              </a:tr>
            </a:tbl>
          </a:graphicData>
        </a:graphic>
      </p:graphicFrame>
      <p:sp>
        <p:nvSpPr>
          <p:cNvPr id="4" name="Text Placeholder 3">
            <a:extLst>
              <a:ext uri="{FF2B5EF4-FFF2-40B4-BE49-F238E27FC236}">
                <a16:creationId xmlns:a16="http://schemas.microsoft.com/office/drawing/2014/main" id="{2B5FCD5A-2D82-4A35-9FA6-2AB7FAA8272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24240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6B03-9AB0-4C86-A84B-BE34CEEB4C99}"/>
              </a:ext>
            </a:extLst>
          </p:cNvPr>
          <p:cNvSpPr>
            <a:spLocks noGrp="1"/>
          </p:cNvSpPr>
          <p:nvPr>
            <p:ph type="title"/>
          </p:nvPr>
        </p:nvSpPr>
        <p:spPr/>
        <p:txBody>
          <a:bodyPr/>
          <a:lstStyle/>
          <a:p>
            <a:r>
              <a:rPr lang="en-US"/>
              <a:t>Facebook Engagement Rate | Emaar Misr</a:t>
            </a:r>
          </a:p>
        </p:txBody>
      </p:sp>
      <p:graphicFrame>
        <p:nvGraphicFramePr>
          <p:cNvPr id="6" name="Chart Placeholder 5">
            <a:extLst>
              <a:ext uri="{FF2B5EF4-FFF2-40B4-BE49-F238E27FC236}">
                <a16:creationId xmlns:a16="http://schemas.microsoft.com/office/drawing/2014/main" id="{8A314EB4-E37A-4F98-B30D-B2CCB9FE9EC3}"/>
              </a:ext>
            </a:extLst>
          </p:cNvPr>
          <p:cNvGraphicFramePr>
            <a:graphicFrameLocks noGrp="1"/>
          </p:cNvGraphicFramePr>
          <p:nvPr>
            <p:ph type="chart" sz="quarter" idx="13"/>
            <p:extLst>
              <p:ext uri="{D42A27DB-BD31-4B8C-83A1-F6EECF244321}">
                <p14:modId xmlns:p14="http://schemas.microsoft.com/office/powerpoint/2010/main" val="249560038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9B10C-24AE-4181-AF5F-2EC49E24754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90DC02D-96EF-4B4A-8018-B638C4C860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733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EF71-657C-4136-9266-F1810623562C}"/>
              </a:ext>
            </a:extLst>
          </p:cNvPr>
          <p:cNvSpPr>
            <a:spLocks noGrp="1"/>
          </p:cNvSpPr>
          <p:nvPr>
            <p:ph type="title"/>
          </p:nvPr>
        </p:nvSpPr>
        <p:spPr/>
        <p:txBody>
          <a:bodyPr/>
          <a:lstStyle/>
          <a:p>
            <a:r>
              <a:rPr lang="en-US"/>
              <a:t>Facebook Growth of Fans | Emaar Misr</a:t>
            </a:r>
          </a:p>
        </p:txBody>
      </p:sp>
      <p:graphicFrame>
        <p:nvGraphicFramePr>
          <p:cNvPr id="6" name="Chart Placeholder 5">
            <a:extLst>
              <a:ext uri="{FF2B5EF4-FFF2-40B4-BE49-F238E27FC236}">
                <a16:creationId xmlns:a16="http://schemas.microsoft.com/office/drawing/2014/main" id="{2D7E00C5-43B5-4B36-B85B-4599FA452A6D}"/>
              </a:ext>
            </a:extLst>
          </p:cNvPr>
          <p:cNvGraphicFramePr>
            <a:graphicFrameLocks noGrp="1"/>
          </p:cNvGraphicFramePr>
          <p:nvPr>
            <p:ph type="chart" sz="quarter" idx="13"/>
            <p:extLst>
              <p:ext uri="{D42A27DB-BD31-4B8C-83A1-F6EECF244321}">
                <p14:modId xmlns:p14="http://schemas.microsoft.com/office/powerpoint/2010/main" val="99547408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57502F-7D0B-4E98-8D89-0772C610098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22E43C2-7AA3-4B34-B956-B11CDA6878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896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B1FB-015F-4676-9581-1AEC12176D9F}"/>
              </a:ext>
            </a:extLst>
          </p:cNvPr>
          <p:cNvSpPr>
            <a:spLocks noGrp="1"/>
          </p:cNvSpPr>
          <p:nvPr>
            <p:ph type="title"/>
          </p:nvPr>
        </p:nvSpPr>
        <p:spPr/>
        <p:txBody>
          <a:bodyPr/>
          <a:lstStyle/>
          <a:p>
            <a:r>
              <a:rPr lang="en-US"/>
              <a:t>Facebook Total Fans | Emaar Misr</a:t>
            </a:r>
          </a:p>
        </p:txBody>
      </p:sp>
      <p:graphicFrame>
        <p:nvGraphicFramePr>
          <p:cNvPr id="6" name="Chart Placeholder 5">
            <a:extLst>
              <a:ext uri="{FF2B5EF4-FFF2-40B4-BE49-F238E27FC236}">
                <a16:creationId xmlns:a16="http://schemas.microsoft.com/office/drawing/2014/main" id="{054EAE90-DDC9-4559-91EA-8455C51F9579}"/>
              </a:ext>
            </a:extLst>
          </p:cNvPr>
          <p:cNvGraphicFramePr>
            <a:graphicFrameLocks noGrp="1"/>
          </p:cNvGraphicFramePr>
          <p:nvPr>
            <p:ph type="chart" sz="quarter" idx="13"/>
            <p:extLst>
              <p:ext uri="{D42A27DB-BD31-4B8C-83A1-F6EECF244321}">
                <p14:modId xmlns:p14="http://schemas.microsoft.com/office/powerpoint/2010/main" val="419355787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2415E-6100-4071-B301-7255FF89F98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5711038-41DA-47B2-9265-3A5DD2956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595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32ED-1C1E-429C-A5D5-51D94F1AEDD3}"/>
              </a:ext>
            </a:extLst>
          </p:cNvPr>
          <p:cNvSpPr>
            <a:spLocks noGrp="1"/>
          </p:cNvSpPr>
          <p:nvPr>
            <p:ph type="title"/>
          </p:nvPr>
        </p:nvSpPr>
        <p:spPr/>
        <p:txBody>
          <a:bodyPr/>
          <a:lstStyle/>
          <a:p>
            <a:r>
              <a:rPr lang="en-US"/>
              <a:t>Facebook Group fans change (Note: Make sure you select only one client) | Emaar Misr</a:t>
            </a:r>
          </a:p>
        </p:txBody>
      </p:sp>
      <p:graphicFrame>
        <p:nvGraphicFramePr>
          <p:cNvPr id="5" name="Table Placeholder 4">
            <a:extLst>
              <a:ext uri="{FF2B5EF4-FFF2-40B4-BE49-F238E27FC236}">
                <a16:creationId xmlns:a16="http://schemas.microsoft.com/office/drawing/2014/main" id="{58D40A3F-11BA-4888-8DDE-15714385AC7A}"/>
              </a:ext>
            </a:extLst>
          </p:cNvPr>
          <p:cNvGraphicFramePr>
            <a:graphicFrameLocks noGrp="1"/>
          </p:cNvGraphicFramePr>
          <p:nvPr>
            <p:ph type="tbl" sz="quarter" idx="13"/>
            <p:extLst>
              <p:ext uri="{D42A27DB-BD31-4B8C-83A1-F6EECF244321}">
                <p14:modId xmlns:p14="http://schemas.microsoft.com/office/powerpoint/2010/main" val="6663991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2561421"/>
                    </a:ext>
                  </a:extLst>
                </a:gridCol>
                <a:gridCol w="1645920">
                  <a:extLst>
                    <a:ext uri="{9D8B030D-6E8A-4147-A177-3AD203B41FA5}">
                      <a16:colId xmlns:a16="http://schemas.microsoft.com/office/drawing/2014/main" val="2342212685"/>
                    </a:ext>
                  </a:extLst>
                </a:gridCol>
                <a:gridCol w="1645920">
                  <a:extLst>
                    <a:ext uri="{9D8B030D-6E8A-4147-A177-3AD203B41FA5}">
                      <a16:colId xmlns:a16="http://schemas.microsoft.com/office/drawing/2014/main" val="2103093"/>
                    </a:ext>
                  </a:extLst>
                </a:gridCol>
                <a:gridCol w="1645920">
                  <a:extLst>
                    <a:ext uri="{9D8B030D-6E8A-4147-A177-3AD203B41FA5}">
                      <a16:colId xmlns:a16="http://schemas.microsoft.com/office/drawing/2014/main" val="958971768"/>
                    </a:ext>
                  </a:extLst>
                </a:gridCol>
                <a:gridCol w="1645920">
                  <a:extLst>
                    <a:ext uri="{9D8B030D-6E8A-4147-A177-3AD203B41FA5}">
                      <a16:colId xmlns:a16="http://schemas.microsoft.com/office/drawing/2014/main" val="1620511751"/>
                    </a:ext>
                  </a:extLst>
                </a:gridCol>
              </a:tblGrid>
              <a:tr h="370840">
                <a:tc>
                  <a:txBody>
                    <a:bodyPr/>
                    <a:lstStyle/>
                    <a:p>
                      <a:r>
                        <a:rPr lang="en-US" sz="1000"/>
                        <a:t>Fans</a:t>
                      </a:r>
                    </a:p>
                  </a:txBody>
                  <a:tcPr/>
                </a:tc>
                <a:tc>
                  <a:txBody>
                    <a:bodyPr/>
                    <a:lstStyle/>
                    <a:p>
                      <a:r>
                        <a:rPr lang="en-US" sz="1000"/>
                        <a:t>TotalPosts</a:t>
                      </a:r>
                    </a:p>
                  </a:txBody>
                  <a:tcPr/>
                </a:tc>
                <a:tc>
                  <a:txBody>
                    <a:bodyPr/>
                    <a:lstStyle/>
                    <a:p>
                      <a:r>
                        <a:rPr lang="en-US" sz="1000"/>
                        <a:t>Total Interactions</a:t>
                      </a:r>
                    </a:p>
                  </a:txBody>
                  <a:tcPr/>
                </a:tc>
                <a:tc>
                  <a:txBody>
                    <a:bodyPr/>
                    <a:lstStyle/>
                    <a:p>
                      <a:r>
                        <a:rPr lang="en-US" sz="1000"/>
                        <a:t>Avg Interactions</a:t>
                      </a:r>
                    </a:p>
                  </a:txBody>
                  <a:tcPr/>
                </a:tc>
                <a:tc>
                  <a:txBody>
                    <a:bodyPr/>
                    <a:lstStyle/>
                    <a:p>
                      <a:r>
                        <a:rPr lang="en-US" sz="1000"/>
                        <a:t>Response Time</a:t>
                      </a:r>
                    </a:p>
                  </a:txBody>
                  <a:tcPr/>
                </a:tc>
                <a:extLst>
                  <a:ext uri="{0D108BD9-81ED-4DB2-BD59-A6C34878D82A}">
                    <a16:rowId xmlns:a16="http://schemas.microsoft.com/office/drawing/2014/main" val="2122233573"/>
                  </a:ext>
                </a:extLst>
              </a:tr>
              <a:tr h="370840">
                <a:tc>
                  <a:txBody>
                    <a:bodyPr/>
                    <a:lstStyle/>
                    <a:p>
                      <a:r>
                        <a:rPr lang="en-US" sz="1000"/>
                        <a:t>717216</a:t>
                      </a:r>
                    </a:p>
                  </a:txBody>
                  <a:tcPr/>
                </a:tc>
                <a:tc>
                  <a:txBody>
                    <a:bodyPr/>
                    <a:lstStyle/>
                    <a:p>
                      <a:r>
                        <a:rPr lang="en-US" sz="1000"/>
                        <a:t>19</a:t>
                      </a:r>
                    </a:p>
                  </a:txBody>
                  <a:tcPr/>
                </a:tc>
                <a:tc>
                  <a:txBody>
                    <a:bodyPr/>
                    <a:lstStyle/>
                    <a:p>
                      <a:r>
                        <a:rPr lang="en-US" sz="1000"/>
                        <a:t>5558</a:t>
                      </a:r>
                    </a:p>
                  </a:txBody>
                  <a:tcPr/>
                </a:tc>
                <a:tc>
                  <a:txBody>
                    <a:bodyPr/>
                    <a:lstStyle/>
                    <a:p>
                      <a:r>
                        <a:rPr lang="en-US" sz="1000"/>
                        <a:t>179.3</a:t>
                      </a:r>
                    </a:p>
                  </a:txBody>
                  <a:tcPr/>
                </a:tc>
                <a:tc>
                  <a:txBody>
                    <a:bodyPr/>
                    <a:lstStyle/>
                    <a:p>
                      <a:r>
                        <a:rPr lang="en-US" sz="1000"/>
                        <a:t>n/a</a:t>
                      </a:r>
                    </a:p>
                  </a:txBody>
                  <a:tcPr/>
                </a:tc>
                <a:extLst>
                  <a:ext uri="{0D108BD9-81ED-4DB2-BD59-A6C34878D82A}">
                    <a16:rowId xmlns:a16="http://schemas.microsoft.com/office/drawing/2014/main" val="1412458542"/>
                  </a:ext>
                </a:extLst>
              </a:tr>
            </a:tbl>
          </a:graphicData>
        </a:graphic>
      </p:graphicFrame>
      <p:sp>
        <p:nvSpPr>
          <p:cNvPr id="4" name="Text Placeholder 3">
            <a:extLst>
              <a:ext uri="{FF2B5EF4-FFF2-40B4-BE49-F238E27FC236}">
                <a16:creationId xmlns:a16="http://schemas.microsoft.com/office/drawing/2014/main" id="{EB35CF61-86FF-42AC-A5B6-A0AF5CDB603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32802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5D8C-07EE-4708-9143-4BC4E55E3194}"/>
              </a:ext>
            </a:extLst>
          </p:cNvPr>
          <p:cNvSpPr>
            <a:spLocks noGrp="1"/>
          </p:cNvSpPr>
          <p:nvPr>
            <p:ph type="title"/>
          </p:nvPr>
        </p:nvSpPr>
        <p:spPr/>
        <p:txBody>
          <a:bodyPr/>
          <a:lstStyle/>
          <a:p>
            <a:r>
              <a:rPr lang="en-US"/>
              <a:t>Facebook Post Types Table | Emaar Misr</a:t>
            </a:r>
          </a:p>
        </p:txBody>
      </p:sp>
      <p:graphicFrame>
        <p:nvGraphicFramePr>
          <p:cNvPr id="5" name="Table Placeholder 4">
            <a:extLst>
              <a:ext uri="{FF2B5EF4-FFF2-40B4-BE49-F238E27FC236}">
                <a16:creationId xmlns:a16="http://schemas.microsoft.com/office/drawing/2014/main" id="{4571911D-E252-40F8-BDE6-560A7FF44CE6}"/>
              </a:ext>
            </a:extLst>
          </p:cNvPr>
          <p:cNvGraphicFramePr>
            <a:graphicFrameLocks noGrp="1"/>
          </p:cNvGraphicFramePr>
          <p:nvPr>
            <p:ph type="tbl" sz="quarter" idx="13"/>
            <p:extLst>
              <p:ext uri="{D42A27DB-BD31-4B8C-83A1-F6EECF244321}">
                <p14:modId xmlns:p14="http://schemas.microsoft.com/office/powerpoint/2010/main" val="13759789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5792998"/>
                    </a:ext>
                  </a:extLst>
                </a:gridCol>
                <a:gridCol w="2880360">
                  <a:extLst>
                    <a:ext uri="{9D8B030D-6E8A-4147-A177-3AD203B41FA5}">
                      <a16:colId xmlns:a16="http://schemas.microsoft.com/office/drawing/2014/main" val="2971367427"/>
                    </a:ext>
                  </a:extLst>
                </a:gridCol>
                <a:gridCol w="2880360">
                  <a:extLst>
                    <a:ext uri="{9D8B030D-6E8A-4147-A177-3AD203B41FA5}">
                      <a16:colId xmlns:a16="http://schemas.microsoft.com/office/drawing/2014/main" val="2868909244"/>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extLst>
                  <a:ext uri="{0D108BD9-81ED-4DB2-BD59-A6C34878D82A}">
                    <a16:rowId xmlns:a16="http://schemas.microsoft.com/office/drawing/2014/main" val="3798410231"/>
                  </a:ext>
                </a:extLst>
              </a:tr>
              <a:tr h="370840">
                <a:tc>
                  <a:txBody>
                    <a:bodyPr/>
                    <a:lstStyle/>
                    <a:p>
                      <a:r>
                        <a:rPr lang="en-US" sz="1000"/>
                        <a:t>Photo</a:t>
                      </a:r>
                    </a:p>
                  </a:txBody>
                  <a:tcPr/>
                </a:tc>
                <a:tc>
                  <a:txBody>
                    <a:bodyPr/>
                    <a:lstStyle/>
                    <a:p>
                      <a:r>
                        <a:rPr lang="en-US" sz="1000"/>
                        <a:t>47.368421052632 %</a:t>
                      </a:r>
                    </a:p>
                  </a:txBody>
                  <a:tcPr/>
                </a:tc>
                <a:tc>
                  <a:txBody>
                    <a:bodyPr/>
                    <a:lstStyle/>
                    <a:p>
                      <a:r>
                        <a:rPr lang="en-US" sz="1000"/>
                        <a:t>9</a:t>
                      </a:r>
                    </a:p>
                  </a:txBody>
                  <a:tcPr/>
                </a:tc>
                <a:extLst>
                  <a:ext uri="{0D108BD9-81ED-4DB2-BD59-A6C34878D82A}">
                    <a16:rowId xmlns:a16="http://schemas.microsoft.com/office/drawing/2014/main" val="1148792100"/>
                  </a:ext>
                </a:extLst>
              </a:tr>
              <a:tr h="370840">
                <a:tc>
                  <a:txBody>
                    <a:bodyPr/>
                    <a:lstStyle/>
                    <a:p>
                      <a:r>
                        <a:rPr lang="en-US" sz="1000"/>
                        <a:t>Video</a:t>
                      </a:r>
                    </a:p>
                  </a:txBody>
                  <a:tcPr/>
                </a:tc>
                <a:tc>
                  <a:txBody>
                    <a:bodyPr/>
                    <a:lstStyle/>
                    <a:p>
                      <a:r>
                        <a:rPr lang="en-US" sz="1000"/>
                        <a:t>36.842105263158 %</a:t>
                      </a:r>
                    </a:p>
                  </a:txBody>
                  <a:tcPr/>
                </a:tc>
                <a:tc>
                  <a:txBody>
                    <a:bodyPr/>
                    <a:lstStyle/>
                    <a:p>
                      <a:r>
                        <a:rPr lang="en-US" sz="1000"/>
                        <a:t>7</a:t>
                      </a:r>
                    </a:p>
                  </a:txBody>
                  <a:tcPr/>
                </a:tc>
                <a:extLst>
                  <a:ext uri="{0D108BD9-81ED-4DB2-BD59-A6C34878D82A}">
                    <a16:rowId xmlns:a16="http://schemas.microsoft.com/office/drawing/2014/main" val="1464175953"/>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3810982763"/>
                  </a:ext>
                </a:extLst>
              </a:tr>
              <a:tr h="370840">
                <a:tc>
                  <a:txBody>
                    <a:bodyPr/>
                    <a:lstStyle/>
                    <a:p>
                      <a:r>
                        <a:rPr lang="en-US" sz="1000"/>
                        <a:t>Link</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2990456369"/>
                  </a:ext>
                </a:extLst>
              </a:tr>
              <a:tr h="370840">
                <a:tc>
                  <a:txBody>
                    <a:bodyPr/>
                    <a:lstStyle/>
                    <a:p>
                      <a:r>
                        <a:rPr lang="en-US" sz="1000"/>
                        <a:t>Live Video</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4118140477"/>
                  </a:ext>
                </a:extLst>
              </a:tr>
              <a:tr h="370840">
                <a:tc>
                  <a:txBody>
                    <a:bodyPr/>
                    <a:lstStyle/>
                    <a:p>
                      <a:r>
                        <a:rPr lang="en-US" sz="1000"/>
                        <a:t>Status</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1366568346"/>
                  </a:ext>
                </a:extLst>
              </a:tr>
            </a:tbl>
          </a:graphicData>
        </a:graphic>
      </p:graphicFrame>
      <p:sp>
        <p:nvSpPr>
          <p:cNvPr id="4" name="Text Placeholder 3">
            <a:extLst>
              <a:ext uri="{FF2B5EF4-FFF2-40B4-BE49-F238E27FC236}">
                <a16:creationId xmlns:a16="http://schemas.microsoft.com/office/drawing/2014/main" id="{5D169649-1218-45EB-A617-B32EEF8239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24468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66E46-0136-4F6E-A43C-E6DF8CD8ED15}"/>
              </a:ext>
            </a:extLst>
          </p:cNvPr>
          <p:cNvSpPr>
            <a:spLocks noGrp="1"/>
          </p:cNvSpPr>
          <p:nvPr>
            <p:ph type="title"/>
          </p:nvPr>
        </p:nvSpPr>
        <p:spPr/>
        <p:txBody>
          <a:bodyPr/>
          <a:lstStyle/>
          <a:p>
            <a:r>
              <a:rPr lang="en-US"/>
              <a:t>Facebook Page Reach | Emaar Misr</a:t>
            </a:r>
          </a:p>
        </p:txBody>
      </p:sp>
      <p:graphicFrame>
        <p:nvGraphicFramePr>
          <p:cNvPr id="6" name="Chart Placeholder 5">
            <a:extLst>
              <a:ext uri="{FF2B5EF4-FFF2-40B4-BE49-F238E27FC236}">
                <a16:creationId xmlns:a16="http://schemas.microsoft.com/office/drawing/2014/main" id="{43CBC9D5-473A-4080-8F24-DF142853BE92}"/>
              </a:ext>
            </a:extLst>
          </p:cNvPr>
          <p:cNvGraphicFramePr>
            <a:graphicFrameLocks noGrp="1"/>
          </p:cNvGraphicFramePr>
          <p:nvPr>
            <p:ph type="chart" sz="quarter" idx="13"/>
            <p:extLst>
              <p:ext uri="{D42A27DB-BD31-4B8C-83A1-F6EECF244321}">
                <p14:modId xmlns:p14="http://schemas.microsoft.com/office/powerpoint/2010/main" val="302256054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2FFEC2-4E6F-4C36-B6A6-F333D22FF79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A0DA512-2B42-4C5D-92E7-2680145BC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338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AE6E4-CC17-4D33-8E4B-F749749463B8}"/>
              </a:ext>
            </a:extLst>
          </p:cNvPr>
          <p:cNvSpPr>
            <a:spLocks noGrp="1"/>
          </p:cNvSpPr>
          <p:nvPr>
            <p:ph type="title"/>
          </p:nvPr>
        </p:nvSpPr>
        <p:spPr/>
        <p:txBody>
          <a:bodyPr/>
          <a:lstStyle/>
          <a:p>
            <a:r>
              <a:rPr lang="en-US"/>
              <a:t>Facebook Distribution of Interactions | Emaar Misr</a:t>
            </a:r>
          </a:p>
        </p:txBody>
      </p:sp>
      <p:graphicFrame>
        <p:nvGraphicFramePr>
          <p:cNvPr id="6" name="Chart Placeholder 5">
            <a:extLst>
              <a:ext uri="{FF2B5EF4-FFF2-40B4-BE49-F238E27FC236}">
                <a16:creationId xmlns:a16="http://schemas.microsoft.com/office/drawing/2014/main" id="{DED333F7-5E2B-4512-8E8D-E49C0009A84E}"/>
              </a:ext>
            </a:extLst>
          </p:cNvPr>
          <p:cNvGraphicFramePr>
            <a:graphicFrameLocks noGrp="1"/>
          </p:cNvGraphicFramePr>
          <p:nvPr>
            <p:ph type="chart" sz="quarter" idx="13"/>
            <p:extLst>
              <p:ext uri="{D42A27DB-BD31-4B8C-83A1-F6EECF244321}">
                <p14:modId xmlns:p14="http://schemas.microsoft.com/office/powerpoint/2010/main" val="81943172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31FF5D-46EC-458D-B484-6117FD080D9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390843B-DA92-4F86-963A-B3825C04C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444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7291-7D7F-4B5F-976A-54B7F54A20A4}"/>
              </a:ext>
            </a:extLst>
          </p:cNvPr>
          <p:cNvSpPr>
            <a:spLocks noGrp="1"/>
          </p:cNvSpPr>
          <p:nvPr>
            <p:ph type="title"/>
          </p:nvPr>
        </p:nvSpPr>
        <p:spPr/>
        <p:txBody>
          <a:bodyPr/>
          <a:lstStyle/>
          <a:p>
            <a:r>
              <a:rPr lang="en-US"/>
              <a:t>Facebook Most Engaging Post Types Table | Emaar Misr</a:t>
            </a:r>
          </a:p>
        </p:txBody>
      </p:sp>
      <p:graphicFrame>
        <p:nvGraphicFramePr>
          <p:cNvPr id="5" name="Table Placeholder 4">
            <a:extLst>
              <a:ext uri="{FF2B5EF4-FFF2-40B4-BE49-F238E27FC236}">
                <a16:creationId xmlns:a16="http://schemas.microsoft.com/office/drawing/2014/main" id="{FEADEFC1-054D-4971-ABE6-5FD878FD069C}"/>
              </a:ext>
            </a:extLst>
          </p:cNvPr>
          <p:cNvGraphicFramePr>
            <a:graphicFrameLocks noGrp="1"/>
          </p:cNvGraphicFramePr>
          <p:nvPr>
            <p:ph type="tbl" sz="quarter" idx="13"/>
            <p:extLst>
              <p:ext uri="{D42A27DB-BD31-4B8C-83A1-F6EECF244321}">
                <p14:modId xmlns:p14="http://schemas.microsoft.com/office/powerpoint/2010/main" val="35054551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56817056"/>
                    </a:ext>
                  </a:extLst>
                </a:gridCol>
                <a:gridCol w="1810512">
                  <a:extLst>
                    <a:ext uri="{9D8B030D-6E8A-4147-A177-3AD203B41FA5}">
                      <a16:colId xmlns:a16="http://schemas.microsoft.com/office/drawing/2014/main" val="3102982580"/>
                    </a:ext>
                  </a:extLst>
                </a:gridCol>
                <a:gridCol w="1810512">
                  <a:extLst>
                    <a:ext uri="{9D8B030D-6E8A-4147-A177-3AD203B41FA5}">
                      <a16:colId xmlns:a16="http://schemas.microsoft.com/office/drawing/2014/main" val="2913839891"/>
                    </a:ext>
                  </a:extLst>
                </a:gridCol>
                <a:gridCol w="1810512">
                  <a:extLst>
                    <a:ext uri="{9D8B030D-6E8A-4147-A177-3AD203B41FA5}">
                      <a16:colId xmlns:a16="http://schemas.microsoft.com/office/drawing/2014/main" val="1013624385"/>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tc>
                  <a:txBody>
                    <a:bodyPr/>
                    <a:lstStyle/>
                    <a:p>
                      <a:r>
                        <a:rPr lang="en-US" sz="1000"/>
                        <a:t>Int/1k</a:t>
                      </a:r>
                    </a:p>
                  </a:txBody>
                  <a:tcPr/>
                </a:tc>
                <a:extLst>
                  <a:ext uri="{0D108BD9-81ED-4DB2-BD59-A6C34878D82A}">
                    <a16:rowId xmlns:a16="http://schemas.microsoft.com/office/drawing/2014/main" val="4094012946"/>
                  </a:ext>
                </a:extLst>
              </a:tr>
              <a:tr h="370840">
                <a:tc>
                  <a:txBody>
                    <a:bodyPr/>
                    <a:lstStyle/>
                    <a:p>
                      <a:r>
                        <a:rPr lang="en-US" sz="1000"/>
                        <a:t>Photo</a:t>
                      </a:r>
                    </a:p>
                  </a:txBody>
                  <a:tcPr/>
                </a:tc>
                <a:tc>
                  <a:txBody>
                    <a:bodyPr/>
                    <a:lstStyle/>
                    <a:p>
                      <a:r>
                        <a:rPr lang="en-US" sz="1000"/>
                        <a:t>93.522849946024 %</a:t>
                      </a:r>
                    </a:p>
                  </a:txBody>
                  <a:tcPr/>
                </a:tc>
                <a:tc>
                  <a:txBody>
                    <a:bodyPr/>
                    <a:lstStyle/>
                    <a:p>
                      <a:r>
                        <a:rPr lang="en-US" sz="1000"/>
                        <a:t>5198</a:t>
                      </a:r>
                    </a:p>
                  </a:txBody>
                  <a:tcPr/>
                </a:tc>
                <a:tc>
                  <a:txBody>
                    <a:bodyPr/>
                    <a:lstStyle/>
                    <a:p>
                      <a:r>
                        <a:rPr lang="en-US" sz="1000"/>
                        <a:t>5.198</a:t>
                      </a:r>
                    </a:p>
                  </a:txBody>
                  <a:tcPr/>
                </a:tc>
                <a:extLst>
                  <a:ext uri="{0D108BD9-81ED-4DB2-BD59-A6C34878D82A}">
                    <a16:rowId xmlns:a16="http://schemas.microsoft.com/office/drawing/2014/main" val="975715492"/>
                  </a:ext>
                </a:extLst>
              </a:tr>
              <a:tr h="370840">
                <a:tc>
                  <a:txBody>
                    <a:bodyPr/>
                    <a:lstStyle/>
                    <a:p>
                      <a:r>
                        <a:rPr lang="en-US" sz="1000"/>
                        <a:t>Video</a:t>
                      </a:r>
                    </a:p>
                  </a:txBody>
                  <a:tcPr/>
                </a:tc>
                <a:tc>
                  <a:txBody>
                    <a:bodyPr/>
                    <a:lstStyle/>
                    <a:p>
                      <a:r>
                        <a:rPr lang="en-US" sz="1000"/>
                        <a:t>4.5519971212666 %</a:t>
                      </a:r>
                    </a:p>
                  </a:txBody>
                  <a:tcPr/>
                </a:tc>
                <a:tc>
                  <a:txBody>
                    <a:bodyPr/>
                    <a:lstStyle/>
                    <a:p>
                      <a:r>
                        <a:rPr lang="en-US" sz="1000"/>
                        <a:t>253</a:t>
                      </a:r>
                    </a:p>
                  </a:txBody>
                  <a:tcPr/>
                </a:tc>
                <a:tc>
                  <a:txBody>
                    <a:bodyPr/>
                    <a:lstStyle/>
                    <a:p>
                      <a:r>
                        <a:rPr lang="en-US" sz="1000"/>
                        <a:t>0.253</a:t>
                      </a:r>
                    </a:p>
                  </a:txBody>
                  <a:tcPr/>
                </a:tc>
                <a:extLst>
                  <a:ext uri="{0D108BD9-81ED-4DB2-BD59-A6C34878D82A}">
                    <a16:rowId xmlns:a16="http://schemas.microsoft.com/office/drawing/2014/main" val="3141558776"/>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84202575"/>
                  </a:ext>
                </a:extLst>
              </a:tr>
              <a:tr h="370840">
                <a:tc>
                  <a:txBody>
                    <a:bodyPr/>
                    <a:lstStyle/>
                    <a:p>
                      <a:r>
                        <a:rPr lang="en-US" sz="1000"/>
                        <a:t>Link</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81132647"/>
                  </a:ext>
                </a:extLst>
              </a:tr>
              <a:tr h="370840">
                <a:tc>
                  <a:txBody>
                    <a:bodyPr/>
                    <a:lstStyle/>
                    <a:p>
                      <a:r>
                        <a:rPr lang="en-US" sz="1000"/>
                        <a:t>Live Video</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774059835"/>
                  </a:ext>
                </a:extLst>
              </a:tr>
              <a:tr h="370840">
                <a:tc>
                  <a:txBody>
                    <a:bodyPr/>
                    <a:lstStyle/>
                    <a:p>
                      <a:r>
                        <a:rPr lang="en-US" sz="1000"/>
                        <a:t>Status</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2686476"/>
                  </a:ext>
                </a:extLst>
              </a:tr>
            </a:tbl>
          </a:graphicData>
        </a:graphic>
      </p:graphicFrame>
      <p:sp>
        <p:nvSpPr>
          <p:cNvPr id="4" name="Text Placeholder 3">
            <a:extLst>
              <a:ext uri="{FF2B5EF4-FFF2-40B4-BE49-F238E27FC236}">
                <a16:creationId xmlns:a16="http://schemas.microsoft.com/office/drawing/2014/main" id="{F8481ABB-42B7-44FE-8721-3D87D20A68F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88834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337A-B65D-41F3-B2FB-D01C7352162C}"/>
              </a:ext>
            </a:extLst>
          </p:cNvPr>
          <p:cNvSpPr>
            <a:spLocks noGrp="1"/>
          </p:cNvSpPr>
          <p:nvPr>
            <p:ph type="title"/>
          </p:nvPr>
        </p:nvSpPr>
        <p:spPr/>
        <p:txBody>
          <a:bodyPr/>
          <a:lstStyle/>
          <a:p>
            <a:r>
              <a:rPr lang="en-US"/>
              <a:t>Facebook Fan Demographics | Emaar Misr</a:t>
            </a:r>
          </a:p>
        </p:txBody>
      </p:sp>
      <p:graphicFrame>
        <p:nvGraphicFramePr>
          <p:cNvPr id="6" name="Chart Placeholder 5">
            <a:extLst>
              <a:ext uri="{FF2B5EF4-FFF2-40B4-BE49-F238E27FC236}">
                <a16:creationId xmlns:a16="http://schemas.microsoft.com/office/drawing/2014/main" id="{CF3D28F3-3DD2-4450-9CE1-4DF8FF57F6E8}"/>
              </a:ext>
            </a:extLst>
          </p:cNvPr>
          <p:cNvGraphicFramePr>
            <a:graphicFrameLocks noGrp="1"/>
          </p:cNvGraphicFramePr>
          <p:nvPr>
            <p:ph type="chart" sz="quarter" idx="13"/>
            <p:extLst>
              <p:ext uri="{D42A27DB-BD31-4B8C-83A1-F6EECF244321}">
                <p14:modId xmlns:p14="http://schemas.microsoft.com/office/powerpoint/2010/main" val="78871923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C66BDE-2E70-46DE-A018-49B32EF6419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B86133C-7C41-4261-BFC4-5A15423C9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799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24E6-C302-40FB-8D54-224102B9C041}"/>
              </a:ext>
            </a:extLst>
          </p:cNvPr>
          <p:cNvSpPr>
            <a:spLocks noGrp="1"/>
          </p:cNvSpPr>
          <p:nvPr>
            <p:ph type="title"/>
          </p:nvPr>
        </p:nvSpPr>
        <p:spPr/>
        <p:txBody>
          <a:bodyPr/>
          <a:lstStyle/>
          <a:p>
            <a:r>
              <a:rPr lang="nl-NL"/>
              <a:t>Facebook Post Types | Emaar Misr</a:t>
            </a:r>
            <a:endParaRPr lang="en-US"/>
          </a:p>
        </p:txBody>
      </p:sp>
      <p:graphicFrame>
        <p:nvGraphicFramePr>
          <p:cNvPr id="6" name="Chart Placeholder 5">
            <a:extLst>
              <a:ext uri="{FF2B5EF4-FFF2-40B4-BE49-F238E27FC236}">
                <a16:creationId xmlns:a16="http://schemas.microsoft.com/office/drawing/2014/main" id="{E940A085-8A6A-422D-B0A9-43DF9DA1AF97}"/>
              </a:ext>
            </a:extLst>
          </p:cNvPr>
          <p:cNvGraphicFramePr>
            <a:graphicFrameLocks noGrp="1"/>
          </p:cNvGraphicFramePr>
          <p:nvPr>
            <p:ph type="chart" sz="quarter" idx="13"/>
            <p:extLst>
              <p:ext uri="{D42A27DB-BD31-4B8C-83A1-F6EECF244321}">
                <p14:modId xmlns:p14="http://schemas.microsoft.com/office/powerpoint/2010/main" val="285470580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19D167-1733-4847-83D8-CBF92FF5644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1F8E56E-3EE2-417B-B7B3-D2E6FD479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77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F939-F1E8-4233-B83E-3945135A3278}"/>
              </a:ext>
            </a:extLst>
          </p:cNvPr>
          <p:cNvSpPr>
            <a:spLocks noGrp="1"/>
          </p:cNvSpPr>
          <p:nvPr>
            <p:ph type="title"/>
          </p:nvPr>
        </p:nvSpPr>
        <p:spPr/>
        <p:txBody>
          <a:bodyPr/>
          <a:lstStyle/>
          <a:p>
            <a:r>
              <a:rPr lang="en-US"/>
              <a:t>Facebook Average Reach per Day by City | Emaar Misr - 1 of 5</a:t>
            </a:r>
          </a:p>
        </p:txBody>
      </p:sp>
      <p:graphicFrame>
        <p:nvGraphicFramePr>
          <p:cNvPr id="5" name="Table Placeholder 4">
            <a:extLst>
              <a:ext uri="{FF2B5EF4-FFF2-40B4-BE49-F238E27FC236}">
                <a16:creationId xmlns:a16="http://schemas.microsoft.com/office/drawing/2014/main" id="{16537100-6EBA-435D-9550-98B3629C7639}"/>
              </a:ext>
            </a:extLst>
          </p:cNvPr>
          <p:cNvGraphicFramePr>
            <a:graphicFrameLocks noGrp="1"/>
          </p:cNvGraphicFramePr>
          <p:nvPr>
            <p:ph type="tbl" sz="quarter" idx="13"/>
            <p:extLst>
              <p:ext uri="{D42A27DB-BD31-4B8C-83A1-F6EECF244321}">
                <p14:modId xmlns:p14="http://schemas.microsoft.com/office/powerpoint/2010/main" val="29851773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42482376"/>
                    </a:ext>
                  </a:extLst>
                </a:gridCol>
                <a:gridCol w="3291840">
                  <a:extLst>
                    <a:ext uri="{9D8B030D-6E8A-4147-A177-3AD203B41FA5}">
                      <a16:colId xmlns:a16="http://schemas.microsoft.com/office/drawing/2014/main" val="150304673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5138472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Ziftá</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099946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Zawiyet `Abd el Qadir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127.25</a:t>
                      </a:r>
                    </a:p>
                  </a:txBody>
                  <a:tcPr/>
                </a:tc>
                <a:extLst>
                  <a:ext uri="{0D108BD9-81ED-4DB2-BD59-A6C34878D82A}">
                    <a16:rowId xmlns:a16="http://schemas.microsoft.com/office/drawing/2014/main" val="30732054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Zawiyat Abu Musallam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15750647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Zagazig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209.67741935484</a:t>
                      </a:r>
                    </a:p>
                  </a:txBody>
                  <a:tcPr/>
                </a:tc>
                <a:extLst>
                  <a:ext uri="{0D108BD9-81ED-4DB2-BD59-A6C34878D82A}">
                    <a16:rowId xmlns:a16="http://schemas.microsoft.com/office/drawing/2014/main" val="8736787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Yanbu`</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37826483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Tunis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5999637"/>
                  </a:ext>
                </a:extLst>
              </a:tr>
            </a:tbl>
          </a:graphicData>
        </a:graphic>
      </p:graphicFrame>
      <p:sp>
        <p:nvSpPr>
          <p:cNvPr id="4" name="Text Placeholder 3">
            <a:extLst>
              <a:ext uri="{FF2B5EF4-FFF2-40B4-BE49-F238E27FC236}">
                <a16:creationId xmlns:a16="http://schemas.microsoft.com/office/drawing/2014/main" id="{3E9FE6A3-0890-4925-808A-E705AEFA7E0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74740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4A0A9-CABA-436F-87F5-80C77DDD508E}"/>
              </a:ext>
            </a:extLst>
          </p:cNvPr>
          <p:cNvSpPr>
            <a:spLocks noGrp="1"/>
          </p:cNvSpPr>
          <p:nvPr>
            <p:ph type="title"/>
          </p:nvPr>
        </p:nvSpPr>
        <p:spPr/>
        <p:txBody>
          <a:bodyPr/>
          <a:lstStyle/>
          <a:p>
            <a:r>
              <a:rPr lang="en-US"/>
              <a:t>Facebook Average Reach per Day by City | Emaar Misr - 2 of 5</a:t>
            </a:r>
          </a:p>
        </p:txBody>
      </p:sp>
      <p:graphicFrame>
        <p:nvGraphicFramePr>
          <p:cNvPr id="5" name="Table Placeholder 4">
            <a:extLst>
              <a:ext uri="{FF2B5EF4-FFF2-40B4-BE49-F238E27FC236}">
                <a16:creationId xmlns:a16="http://schemas.microsoft.com/office/drawing/2014/main" id="{AFF49F83-47A7-4155-830D-184C4A39C978}"/>
              </a:ext>
            </a:extLst>
          </p:cNvPr>
          <p:cNvGraphicFramePr>
            <a:graphicFrameLocks noGrp="1"/>
          </p:cNvGraphicFramePr>
          <p:nvPr>
            <p:ph type="tbl" sz="quarter" idx="13"/>
            <p:extLst>
              <p:ext uri="{D42A27DB-BD31-4B8C-83A1-F6EECF244321}">
                <p14:modId xmlns:p14="http://schemas.microsoft.com/office/powerpoint/2010/main" val="40407469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04261254"/>
                    </a:ext>
                  </a:extLst>
                </a:gridCol>
                <a:gridCol w="3291840">
                  <a:extLst>
                    <a:ext uri="{9D8B030D-6E8A-4147-A177-3AD203B41FA5}">
                      <a16:colId xmlns:a16="http://schemas.microsoft.com/office/drawing/2014/main" val="29339716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7799949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8774804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Toukh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a:t>
                      </a:r>
                    </a:p>
                  </a:txBody>
                  <a:tcPr/>
                </a:tc>
                <a:extLst>
                  <a:ext uri="{0D108BD9-81ED-4DB2-BD59-A6C34878D82A}">
                    <a16:rowId xmlns:a16="http://schemas.microsoft.com/office/drawing/2014/main" val="15095842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339.29032258065</a:t>
                      </a:r>
                    </a:p>
                  </a:txBody>
                  <a:tcPr/>
                </a:tc>
                <a:extLst>
                  <a:ext uri="{0D108BD9-81ED-4DB2-BD59-A6C34878D82A}">
                    <a16:rowId xmlns:a16="http://schemas.microsoft.com/office/drawing/2014/main" val="40193223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extLst>
                  <a:ext uri="{0D108BD9-81ED-4DB2-BD59-A6C34878D82A}">
                    <a16:rowId xmlns:a16="http://schemas.microsoft.com/office/drawing/2014/main" val="32952623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Tabuk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33548164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Suez</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131.52380952381</a:t>
                      </a:r>
                    </a:p>
                  </a:txBody>
                  <a:tcPr/>
                </a:tc>
                <a:extLst>
                  <a:ext uri="{0D108BD9-81ED-4DB2-BD59-A6C34878D82A}">
                    <a16:rowId xmlns:a16="http://schemas.microsoft.com/office/drawing/2014/main" val="168708484"/>
                  </a:ext>
                </a:extLst>
              </a:tr>
            </a:tbl>
          </a:graphicData>
        </a:graphic>
      </p:graphicFrame>
      <p:sp>
        <p:nvSpPr>
          <p:cNvPr id="4" name="Text Placeholder 3">
            <a:extLst>
              <a:ext uri="{FF2B5EF4-FFF2-40B4-BE49-F238E27FC236}">
                <a16:creationId xmlns:a16="http://schemas.microsoft.com/office/drawing/2014/main" id="{6DA2E681-2B0A-4250-A5ED-CE0A2C80310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22005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7527-93F4-4371-A7F5-AF5E6F48BAD4}"/>
              </a:ext>
            </a:extLst>
          </p:cNvPr>
          <p:cNvSpPr>
            <a:spLocks noGrp="1"/>
          </p:cNvSpPr>
          <p:nvPr>
            <p:ph type="title"/>
          </p:nvPr>
        </p:nvSpPr>
        <p:spPr/>
        <p:txBody>
          <a:bodyPr/>
          <a:lstStyle/>
          <a:p>
            <a:r>
              <a:rPr lang="en-US"/>
              <a:t>Facebook Average Reach per Day by City | Emaar Misr - 3 of 5</a:t>
            </a:r>
          </a:p>
        </p:txBody>
      </p:sp>
      <p:graphicFrame>
        <p:nvGraphicFramePr>
          <p:cNvPr id="5" name="Table Placeholder 4">
            <a:extLst>
              <a:ext uri="{FF2B5EF4-FFF2-40B4-BE49-F238E27FC236}">
                <a16:creationId xmlns:a16="http://schemas.microsoft.com/office/drawing/2014/main" id="{8163E62F-3C9F-406E-AAD5-6CBAC1F8708F}"/>
              </a:ext>
            </a:extLst>
          </p:cNvPr>
          <p:cNvGraphicFramePr>
            <a:graphicFrameLocks noGrp="1"/>
          </p:cNvGraphicFramePr>
          <p:nvPr>
            <p:ph type="tbl" sz="quarter" idx="13"/>
            <p:extLst>
              <p:ext uri="{D42A27DB-BD31-4B8C-83A1-F6EECF244321}">
                <p14:modId xmlns:p14="http://schemas.microsoft.com/office/powerpoint/2010/main" val="42762727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94853576"/>
                    </a:ext>
                  </a:extLst>
                </a:gridCol>
                <a:gridCol w="3291840">
                  <a:extLst>
                    <a:ext uri="{9D8B030D-6E8A-4147-A177-3AD203B41FA5}">
                      <a16:colId xmlns:a16="http://schemas.microsoft.com/office/drawing/2014/main" val="27375145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0137567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10348408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36.923076923077</a:t>
                      </a:r>
                    </a:p>
                  </a:txBody>
                  <a:tcPr/>
                </a:tc>
                <a:extLst>
                  <a:ext uri="{0D108BD9-81ED-4DB2-BD59-A6C34878D82A}">
                    <a16:rowId xmlns:a16="http://schemas.microsoft.com/office/drawing/2014/main" val="31706109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Shubra El Kheima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900.24137931034</a:t>
                      </a:r>
                    </a:p>
                  </a:txBody>
                  <a:tcPr/>
                </a:tc>
                <a:extLst>
                  <a:ext uri="{0D108BD9-81ED-4DB2-BD59-A6C34878D82A}">
                    <a16:rowId xmlns:a16="http://schemas.microsoft.com/office/drawing/2014/main" val="4913827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Shibin al Qanatir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341.14285714286</a:t>
                      </a:r>
                    </a:p>
                  </a:txBody>
                  <a:tcPr/>
                </a:tc>
                <a:extLst>
                  <a:ext uri="{0D108BD9-81ED-4DB2-BD59-A6C34878D82A}">
                    <a16:rowId xmlns:a16="http://schemas.microsoft.com/office/drawing/2014/main" val="23859934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Shebin al-Kom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extLst>
                  <a:ext uri="{0D108BD9-81ED-4DB2-BD59-A6C34878D82A}">
                    <a16:rowId xmlns:a16="http://schemas.microsoft.com/office/drawing/2014/main" val="36337194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Sharm el-Sheikh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9.1111111111111</a:t>
                      </a:r>
                    </a:p>
                  </a:txBody>
                  <a:tcPr/>
                </a:tc>
                <a:extLst>
                  <a:ext uri="{0D108BD9-81ED-4DB2-BD59-A6C34878D82A}">
                    <a16:rowId xmlns:a16="http://schemas.microsoft.com/office/drawing/2014/main" val="2472422575"/>
                  </a:ext>
                </a:extLst>
              </a:tr>
            </a:tbl>
          </a:graphicData>
        </a:graphic>
      </p:graphicFrame>
      <p:sp>
        <p:nvSpPr>
          <p:cNvPr id="4" name="Text Placeholder 3">
            <a:extLst>
              <a:ext uri="{FF2B5EF4-FFF2-40B4-BE49-F238E27FC236}">
                <a16:creationId xmlns:a16="http://schemas.microsoft.com/office/drawing/2014/main" id="{BA06CC79-9182-4D9D-B3BC-FCF7C68660D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9991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24F0-B437-45CC-8D13-CD1EE027D154}"/>
              </a:ext>
            </a:extLst>
          </p:cNvPr>
          <p:cNvSpPr>
            <a:spLocks noGrp="1"/>
          </p:cNvSpPr>
          <p:nvPr>
            <p:ph type="title"/>
          </p:nvPr>
        </p:nvSpPr>
        <p:spPr/>
        <p:txBody>
          <a:bodyPr/>
          <a:lstStyle/>
          <a:p>
            <a:r>
              <a:rPr lang="en-US"/>
              <a:t>Facebook Average Reach per Day by City | Emaar Misr - 4 of 5</a:t>
            </a:r>
          </a:p>
        </p:txBody>
      </p:sp>
      <p:graphicFrame>
        <p:nvGraphicFramePr>
          <p:cNvPr id="5" name="Table Placeholder 4">
            <a:extLst>
              <a:ext uri="{FF2B5EF4-FFF2-40B4-BE49-F238E27FC236}">
                <a16:creationId xmlns:a16="http://schemas.microsoft.com/office/drawing/2014/main" id="{6377F44C-85AA-4063-BCDA-8F54A0166E12}"/>
              </a:ext>
            </a:extLst>
          </p:cNvPr>
          <p:cNvGraphicFramePr>
            <a:graphicFrameLocks noGrp="1"/>
          </p:cNvGraphicFramePr>
          <p:nvPr>
            <p:ph type="tbl" sz="quarter" idx="13"/>
            <p:extLst>
              <p:ext uri="{D42A27DB-BD31-4B8C-83A1-F6EECF244321}">
                <p14:modId xmlns:p14="http://schemas.microsoft.com/office/powerpoint/2010/main" val="11960931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6269753"/>
                    </a:ext>
                  </a:extLst>
                </a:gridCol>
                <a:gridCol w="3291840">
                  <a:extLst>
                    <a:ext uri="{9D8B030D-6E8A-4147-A177-3AD203B41FA5}">
                      <a16:colId xmlns:a16="http://schemas.microsoft.com/office/drawing/2014/main" val="2446286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0430405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Sharjah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58.166666666667</a:t>
                      </a:r>
                    </a:p>
                  </a:txBody>
                  <a:tcPr/>
                </a:tc>
                <a:extLst>
                  <a:ext uri="{0D108BD9-81ED-4DB2-BD59-A6C34878D82A}">
                    <a16:rowId xmlns:a16="http://schemas.microsoft.com/office/drawing/2014/main" val="37329654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extLst>
                  <a:ext uri="{0D108BD9-81ED-4DB2-BD59-A6C34878D82A}">
                    <a16:rowId xmlns:a16="http://schemas.microsoft.com/office/drawing/2014/main" val="10829741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Salmiya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299.68421052632</a:t>
                      </a:r>
                    </a:p>
                  </a:txBody>
                  <a:tcPr/>
                </a:tc>
                <a:extLst>
                  <a:ext uri="{0D108BD9-81ED-4DB2-BD59-A6C34878D82A}">
                    <a16:rowId xmlns:a16="http://schemas.microsoft.com/office/drawing/2014/main" val="1686592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Salalah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253.36363636364</a:t>
                      </a:r>
                    </a:p>
                  </a:txBody>
                  <a:tcPr/>
                </a:tc>
                <a:extLst>
                  <a:ext uri="{0D108BD9-81ED-4DB2-BD59-A6C34878D82A}">
                    <a16:rowId xmlns:a16="http://schemas.microsoft.com/office/drawing/2014/main" val="38616532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Saft el-Laban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508.15384615385</a:t>
                      </a:r>
                    </a:p>
                  </a:txBody>
                  <a:tcPr/>
                </a:tc>
                <a:extLst>
                  <a:ext uri="{0D108BD9-81ED-4DB2-BD59-A6C34878D82A}">
                    <a16:rowId xmlns:a16="http://schemas.microsoft.com/office/drawing/2014/main" val="26975129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Sadat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78896466"/>
                  </a:ext>
                </a:extLst>
              </a:tr>
            </a:tbl>
          </a:graphicData>
        </a:graphic>
      </p:graphicFrame>
      <p:sp>
        <p:nvSpPr>
          <p:cNvPr id="4" name="Text Placeholder 3">
            <a:extLst>
              <a:ext uri="{FF2B5EF4-FFF2-40B4-BE49-F238E27FC236}">
                <a16:creationId xmlns:a16="http://schemas.microsoft.com/office/drawing/2014/main" id="{508ED095-A698-423E-A117-CBEB9B6D278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94365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0E1C-DC18-4F07-887F-727749489E63}"/>
              </a:ext>
            </a:extLst>
          </p:cNvPr>
          <p:cNvSpPr>
            <a:spLocks noGrp="1"/>
          </p:cNvSpPr>
          <p:nvPr>
            <p:ph type="title"/>
          </p:nvPr>
        </p:nvSpPr>
        <p:spPr/>
        <p:txBody>
          <a:bodyPr/>
          <a:lstStyle/>
          <a:p>
            <a:r>
              <a:rPr lang="en-US"/>
              <a:t>Facebook Average Reach per Day by City | Emaar Misr - 5 of 5</a:t>
            </a:r>
          </a:p>
        </p:txBody>
      </p:sp>
      <p:graphicFrame>
        <p:nvGraphicFramePr>
          <p:cNvPr id="5" name="Table Placeholder 4">
            <a:extLst>
              <a:ext uri="{FF2B5EF4-FFF2-40B4-BE49-F238E27FC236}">
                <a16:creationId xmlns:a16="http://schemas.microsoft.com/office/drawing/2014/main" id="{E16143EE-0D73-4EFE-8EA1-494CBC30E560}"/>
              </a:ext>
            </a:extLst>
          </p:cNvPr>
          <p:cNvGraphicFramePr>
            <a:graphicFrameLocks noGrp="1"/>
          </p:cNvGraphicFramePr>
          <p:nvPr>
            <p:ph type="tbl" sz="quarter" idx="13"/>
            <p:extLst>
              <p:ext uri="{D42A27DB-BD31-4B8C-83A1-F6EECF244321}">
                <p14:modId xmlns:p14="http://schemas.microsoft.com/office/powerpoint/2010/main" val="31988290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59703550"/>
                    </a:ext>
                  </a:extLst>
                </a:gridCol>
                <a:gridCol w="3291840">
                  <a:extLst>
                    <a:ext uri="{9D8B030D-6E8A-4147-A177-3AD203B41FA5}">
                      <a16:colId xmlns:a16="http://schemas.microsoft.com/office/drawing/2014/main" val="31850317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50773465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Râs el-Barr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48564739"/>
                  </a:ext>
                </a:extLst>
              </a:tr>
            </a:tbl>
          </a:graphicData>
        </a:graphic>
      </p:graphicFrame>
      <p:sp>
        <p:nvSpPr>
          <p:cNvPr id="4" name="Text Placeholder 3">
            <a:extLst>
              <a:ext uri="{FF2B5EF4-FFF2-40B4-BE49-F238E27FC236}">
                <a16:creationId xmlns:a16="http://schemas.microsoft.com/office/drawing/2014/main" id="{D1D476D5-E4A0-4D80-9225-9F76EDE81B5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42410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837F3-FBA7-45CE-8024-C50B7D48CDDD}"/>
              </a:ext>
            </a:extLst>
          </p:cNvPr>
          <p:cNvSpPr>
            <a:spLocks noGrp="1"/>
          </p:cNvSpPr>
          <p:nvPr>
            <p:ph type="title"/>
          </p:nvPr>
        </p:nvSpPr>
        <p:spPr/>
        <p:txBody>
          <a:bodyPr/>
          <a:lstStyle/>
          <a:p>
            <a:r>
              <a:rPr lang="en-US"/>
              <a:t>Facebook Content Overview Table | Emaar Misr</a:t>
            </a:r>
          </a:p>
        </p:txBody>
      </p:sp>
      <p:graphicFrame>
        <p:nvGraphicFramePr>
          <p:cNvPr id="5" name="Table Placeholder 4">
            <a:extLst>
              <a:ext uri="{FF2B5EF4-FFF2-40B4-BE49-F238E27FC236}">
                <a16:creationId xmlns:a16="http://schemas.microsoft.com/office/drawing/2014/main" id="{A20C0846-8D2B-482B-95B7-BF3270C18E26}"/>
              </a:ext>
            </a:extLst>
          </p:cNvPr>
          <p:cNvGraphicFramePr>
            <a:graphicFrameLocks noGrp="1"/>
          </p:cNvGraphicFramePr>
          <p:nvPr>
            <p:ph type="tbl" sz="quarter" idx="13"/>
            <p:extLst>
              <p:ext uri="{D42A27DB-BD31-4B8C-83A1-F6EECF244321}">
                <p14:modId xmlns:p14="http://schemas.microsoft.com/office/powerpoint/2010/main" val="21099475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1296377"/>
                    </a:ext>
                  </a:extLst>
                </a:gridCol>
                <a:gridCol w="4114800">
                  <a:extLst>
                    <a:ext uri="{9D8B030D-6E8A-4147-A177-3AD203B41FA5}">
                      <a16:colId xmlns:a16="http://schemas.microsoft.com/office/drawing/2014/main" val="3683895658"/>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611733879"/>
                  </a:ext>
                </a:extLst>
              </a:tr>
              <a:tr h="370840">
                <a:tc>
                  <a:txBody>
                    <a:bodyPr/>
                    <a:lstStyle/>
                    <a:p>
                      <a:r>
                        <a:rPr lang="en-US" sz="1000"/>
                        <a:t>Total Posts</a:t>
                      </a:r>
                    </a:p>
                  </a:txBody>
                  <a:tcPr/>
                </a:tc>
                <a:tc>
                  <a:txBody>
                    <a:bodyPr/>
                    <a:lstStyle/>
                    <a:p>
                      <a:r>
                        <a:rPr lang="en-US" sz="1000"/>
                        <a:t>19</a:t>
                      </a:r>
                    </a:p>
                  </a:txBody>
                  <a:tcPr/>
                </a:tc>
                <a:extLst>
                  <a:ext uri="{0D108BD9-81ED-4DB2-BD59-A6C34878D82A}">
                    <a16:rowId xmlns:a16="http://schemas.microsoft.com/office/drawing/2014/main" val="2091149918"/>
                  </a:ext>
                </a:extLst>
              </a:tr>
              <a:tr h="370840">
                <a:tc>
                  <a:txBody>
                    <a:bodyPr/>
                    <a:lstStyle/>
                    <a:p>
                      <a:r>
                        <a:rPr lang="en-US" sz="1000"/>
                        <a:t>Avg Posts per Day</a:t>
                      </a:r>
                    </a:p>
                  </a:txBody>
                  <a:tcPr/>
                </a:tc>
                <a:tc>
                  <a:txBody>
                    <a:bodyPr/>
                    <a:lstStyle/>
                    <a:p>
                      <a:r>
                        <a:rPr lang="en-US" sz="1000"/>
                        <a:t>19</a:t>
                      </a:r>
                    </a:p>
                  </a:txBody>
                  <a:tcPr/>
                </a:tc>
                <a:extLst>
                  <a:ext uri="{0D108BD9-81ED-4DB2-BD59-A6C34878D82A}">
                    <a16:rowId xmlns:a16="http://schemas.microsoft.com/office/drawing/2014/main" val="3621085566"/>
                  </a:ext>
                </a:extLst>
              </a:tr>
            </a:tbl>
          </a:graphicData>
        </a:graphic>
      </p:graphicFrame>
      <p:sp>
        <p:nvSpPr>
          <p:cNvPr id="4" name="Text Placeholder 3">
            <a:extLst>
              <a:ext uri="{FF2B5EF4-FFF2-40B4-BE49-F238E27FC236}">
                <a16:creationId xmlns:a16="http://schemas.microsoft.com/office/drawing/2014/main" id="{ADDCE413-CBBE-45EF-8C12-7377815EBD5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8575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224CC-FBE6-46FD-BA4B-1482C377045F}"/>
              </a:ext>
            </a:extLst>
          </p:cNvPr>
          <p:cNvSpPr>
            <a:spLocks noGrp="1"/>
          </p:cNvSpPr>
          <p:nvPr>
            <p:ph type="title"/>
          </p:nvPr>
        </p:nvSpPr>
        <p:spPr/>
        <p:txBody>
          <a:bodyPr/>
          <a:lstStyle/>
          <a:p>
            <a:r>
              <a:rPr lang="en-US"/>
              <a:t>Facebook Average Reach per Day by Country | Emaar Misr</a:t>
            </a:r>
          </a:p>
        </p:txBody>
      </p:sp>
      <p:graphicFrame>
        <p:nvGraphicFramePr>
          <p:cNvPr id="5" name="Table Placeholder 4">
            <a:extLst>
              <a:ext uri="{FF2B5EF4-FFF2-40B4-BE49-F238E27FC236}">
                <a16:creationId xmlns:a16="http://schemas.microsoft.com/office/drawing/2014/main" id="{3D5A9B58-6D0F-4649-BFF2-C3CD1F52B70C}"/>
              </a:ext>
            </a:extLst>
          </p:cNvPr>
          <p:cNvGraphicFramePr>
            <a:graphicFrameLocks noGrp="1"/>
          </p:cNvGraphicFramePr>
          <p:nvPr>
            <p:ph type="tbl" sz="quarter" idx="13"/>
            <p:extLst>
              <p:ext uri="{D42A27DB-BD31-4B8C-83A1-F6EECF244321}">
                <p14:modId xmlns:p14="http://schemas.microsoft.com/office/powerpoint/2010/main" val="5514408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88021024"/>
                    </a:ext>
                  </a:extLst>
                </a:gridCol>
                <a:gridCol w="3291840">
                  <a:extLst>
                    <a:ext uri="{9D8B030D-6E8A-4147-A177-3AD203B41FA5}">
                      <a16:colId xmlns:a16="http://schemas.microsoft.com/office/drawing/2014/main" val="2464196910"/>
                    </a:ext>
                  </a:extLst>
                </a:gridCol>
              </a:tblGrid>
              <a:tr h="370840">
                <a:tc>
                  <a:txBody>
                    <a:bodyPr/>
                    <a:lstStyle/>
                    <a:p>
                      <a:r>
                        <a:rPr lang="en-US" sz="1000"/>
                        <a:t>Country</a:t>
                      </a:r>
                    </a:p>
                  </a:txBody>
                  <a:tcPr/>
                </a:tc>
                <a:tc>
                  <a:txBody>
                    <a:bodyPr/>
                    <a:lstStyle/>
                    <a:p>
                      <a:r>
                        <a:rPr lang="en-US" sz="1000"/>
                        <a:t>Avg. Reach per Day</a:t>
                      </a:r>
                    </a:p>
                  </a:txBody>
                  <a:tcPr/>
                </a:tc>
                <a:extLst>
                  <a:ext uri="{0D108BD9-81ED-4DB2-BD59-A6C34878D82A}">
                    <a16:rowId xmlns:a16="http://schemas.microsoft.com/office/drawing/2014/main" val="1585492953"/>
                  </a:ext>
                </a:extLst>
              </a:tr>
              <a:tr h="370840">
                <a:tc>
                  <a:txBody>
                    <a:bodyPr/>
                    <a:lstStyle/>
                    <a:p>
                      <a:r>
                        <a:rPr lang="en-US" sz="1000"/>
                        <a:t>Egypt</a:t>
                      </a:r>
                    </a:p>
                  </a:txBody>
                  <a:tcPr/>
                </a:tc>
                <a:tc>
                  <a:txBody>
                    <a:bodyPr/>
                    <a:lstStyle/>
                    <a:p>
                      <a:r>
                        <a:rPr lang="en-US" sz="1000"/>
                        <a:t>83876.064516129</a:t>
                      </a:r>
                    </a:p>
                  </a:txBody>
                  <a:tcPr/>
                </a:tc>
                <a:extLst>
                  <a:ext uri="{0D108BD9-81ED-4DB2-BD59-A6C34878D82A}">
                    <a16:rowId xmlns:a16="http://schemas.microsoft.com/office/drawing/2014/main" val="3130478708"/>
                  </a:ext>
                </a:extLst>
              </a:tr>
              <a:tr h="370840">
                <a:tc>
                  <a:txBody>
                    <a:bodyPr/>
                    <a:lstStyle/>
                    <a:p>
                      <a:r>
                        <a:rPr lang="en-US" sz="1000"/>
                        <a:t>Saudi Arabia</a:t>
                      </a:r>
                    </a:p>
                  </a:txBody>
                  <a:tcPr/>
                </a:tc>
                <a:tc>
                  <a:txBody>
                    <a:bodyPr/>
                    <a:lstStyle/>
                    <a:p>
                      <a:r>
                        <a:rPr lang="en-US" sz="1000"/>
                        <a:t>8653.3225806452</a:t>
                      </a:r>
                    </a:p>
                  </a:txBody>
                  <a:tcPr/>
                </a:tc>
                <a:extLst>
                  <a:ext uri="{0D108BD9-81ED-4DB2-BD59-A6C34878D82A}">
                    <a16:rowId xmlns:a16="http://schemas.microsoft.com/office/drawing/2014/main" val="3223533982"/>
                  </a:ext>
                </a:extLst>
              </a:tr>
              <a:tr h="370840">
                <a:tc>
                  <a:txBody>
                    <a:bodyPr/>
                    <a:lstStyle/>
                    <a:p>
                      <a:r>
                        <a:rPr lang="en-US" sz="1000"/>
                        <a:t>Qatar</a:t>
                      </a:r>
                    </a:p>
                  </a:txBody>
                  <a:tcPr/>
                </a:tc>
                <a:tc>
                  <a:txBody>
                    <a:bodyPr/>
                    <a:lstStyle/>
                    <a:p>
                      <a:r>
                        <a:rPr lang="en-US" sz="1000"/>
                        <a:t>1688.2580645161</a:t>
                      </a:r>
                    </a:p>
                  </a:txBody>
                  <a:tcPr/>
                </a:tc>
                <a:extLst>
                  <a:ext uri="{0D108BD9-81ED-4DB2-BD59-A6C34878D82A}">
                    <a16:rowId xmlns:a16="http://schemas.microsoft.com/office/drawing/2014/main" val="3777441841"/>
                  </a:ext>
                </a:extLst>
              </a:tr>
              <a:tr h="370840">
                <a:tc>
                  <a:txBody>
                    <a:bodyPr/>
                    <a:lstStyle/>
                    <a:p>
                      <a:r>
                        <a:rPr lang="en-US" sz="1000"/>
                        <a:t>Kuwait</a:t>
                      </a:r>
                    </a:p>
                  </a:txBody>
                  <a:tcPr/>
                </a:tc>
                <a:tc>
                  <a:txBody>
                    <a:bodyPr/>
                    <a:lstStyle/>
                    <a:p>
                      <a:r>
                        <a:rPr lang="en-US" sz="1000"/>
                        <a:t>1395.6774193548</a:t>
                      </a:r>
                    </a:p>
                  </a:txBody>
                  <a:tcPr/>
                </a:tc>
                <a:extLst>
                  <a:ext uri="{0D108BD9-81ED-4DB2-BD59-A6C34878D82A}">
                    <a16:rowId xmlns:a16="http://schemas.microsoft.com/office/drawing/2014/main" val="2554238856"/>
                  </a:ext>
                </a:extLst>
              </a:tr>
              <a:tr h="370840">
                <a:tc>
                  <a:txBody>
                    <a:bodyPr/>
                    <a:lstStyle/>
                    <a:p>
                      <a:r>
                        <a:rPr lang="en-US" sz="1000"/>
                        <a:t>Oman</a:t>
                      </a:r>
                    </a:p>
                  </a:txBody>
                  <a:tcPr/>
                </a:tc>
                <a:tc>
                  <a:txBody>
                    <a:bodyPr/>
                    <a:lstStyle/>
                    <a:p>
                      <a:r>
                        <a:rPr lang="en-US" sz="1000"/>
                        <a:t>1209.3703703704</a:t>
                      </a:r>
                    </a:p>
                  </a:txBody>
                  <a:tcPr/>
                </a:tc>
                <a:extLst>
                  <a:ext uri="{0D108BD9-81ED-4DB2-BD59-A6C34878D82A}">
                    <a16:rowId xmlns:a16="http://schemas.microsoft.com/office/drawing/2014/main" val="3881929510"/>
                  </a:ext>
                </a:extLst>
              </a:tr>
              <a:tr h="370840">
                <a:tc>
                  <a:txBody>
                    <a:bodyPr/>
                    <a:lstStyle/>
                    <a:p>
                      <a:r>
                        <a:rPr lang="en-US" sz="1000"/>
                        <a:t>United Arab Emirates</a:t>
                      </a:r>
                    </a:p>
                  </a:txBody>
                  <a:tcPr/>
                </a:tc>
                <a:tc>
                  <a:txBody>
                    <a:bodyPr/>
                    <a:lstStyle/>
                    <a:p>
                      <a:r>
                        <a:rPr lang="en-US" sz="1000"/>
                        <a:t>866.1935483871</a:t>
                      </a:r>
                    </a:p>
                  </a:txBody>
                  <a:tcPr/>
                </a:tc>
                <a:extLst>
                  <a:ext uri="{0D108BD9-81ED-4DB2-BD59-A6C34878D82A}">
                    <a16:rowId xmlns:a16="http://schemas.microsoft.com/office/drawing/2014/main" val="1003338027"/>
                  </a:ext>
                </a:extLst>
              </a:tr>
            </a:tbl>
          </a:graphicData>
        </a:graphic>
      </p:graphicFrame>
      <p:sp>
        <p:nvSpPr>
          <p:cNvPr id="4" name="Text Placeholder 3">
            <a:extLst>
              <a:ext uri="{FF2B5EF4-FFF2-40B4-BE49-F238E27FC236}">
                <a16:creationId xmlns:a16="http://schemas.microsoft.com/office/drawing/2014/main" id="{256A949D-5880-4D59-91D0-F2DB5154D9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10407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B3C2-0BC6-44E3-838B-301A4BC65033}"/>
              </a:ext>
            </a:extLst>
          </p:cNvPr>
          <p:cNvSpPr>
            <a:spLocks noGrp="1"/>
          </p:cNvSpPr>
          <p:nvPr>
            <p:ph type="title"/>
          </p:nvPr>
        </p:nvSpPr>
        <p:spPr/>
        <p:txBody>
          <a:bodyPr/>
          <a:lstStyle/>
          <a:p>
            <a:r>
              <a:rPr lang="en-US"/>
              <a:t>Facebook Promoted Posts Strategy Table | Emaar Misr</a:t>
            </a:r>
          </a:p>
        </p:txBody>
      </p:sp>
      <p:graphicFrame>
        <p:nvGraphicFramePr>
          <p:cNvPr id="5" name="Table Placeholder 4">
            <a:extLst>
              <a:ext uri="{FF2B5EF4-FFF2-40B4-BE49-F238E27FC236}">
                <a16:creationId xmlns:a16="http://schemas.microsoft.com/office/drawing/2014/main" id="{24533CD1-6198-44DC-9E74-B49B6F9B1A48}"/>
              </a:ext>
            </a:extLst>
          </p:cNvPr>
          <p:cNvGraphicFramePr>
            <a:graphicFrameLocks noGrp="1"/>
          </p:cNvGraphicFramePr>
          <p:nvPr>
            <p:ph type="tbl" sz="quarter" idx="13"/>
            <p:extLst>
              <p:ext uri="{D42A27DB-BD31-4B8C-83A1-F6EECF244321}">
                <p14:modId xmlns:p14="http://schemas.microsoft.com/office/powerpoint/2010/main" val="33511123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1000864"/>
                    </a:ext>
                  </a:extLst>
                </a:gridCol>
                <a:gridCol w="2057400">
                  <a:extLst>
                    <a:ext uri="{9D8B030D-6E8A-4147-A177-3AD203B41FA5}">
                      <a16:colId xmlns:a16="http://schemas.microsoft.com/office/drawing/2014/main" val="2094594954"/>
                    </a:ext>
                  </a:extLst>
                </a:gridCol>
                <a:gridCol w="2057400">
                  <a:extLst>
                    <a:ext uri="{9D8B030D-6E8A-4147-A177-3AD203B41FA5}">
                      <a16:colId xmlns:a16="http://schemas.microsoft.com/office/drawing/2014/main" val="1317833864"/>
                    </a:ext>
                  </a:extLst>
                </a:gridCol>
              </a:tblGrid>
              <a:tr h="370840">
                <a:tc>
                  <a:txBody>
                    <a:bodyPr/>
                    <a:lstStyle/>
                    <a:p>
                      <a:r>
                        <a:rPr lang="en-US" sz="1000"/>
                        <a:t>Name</a:t>
                      </a:r>
                    </a:p>
                  </a:txBody>
                  <a:tcPr/>
                </a:tc>
                <a:tc>
                  <a:txBody>
                    <a:bodyPr/>
                    <a:lstStyle/>
                    <a:p>
                      <a:r>
                        <a:rPr lang="en-US" sz="1000"/>
                        <a:t>% Paid Posts</a:t>
                      </a:r>
                    </a:p>
                  </a:txBody>
                  <a:tcPr/>
                </a:tc>
                <a:tc>
                  <a:txBody>
                    <a:bodyPr/>
                    <a:lstStyle/>
                    <a:p>
                      <a:r>
                        <a:rPr lang="en-US" sz="1000"/>
                        <a:t>% Paid Interactions</a:t>
                      </a:r>
                    </a:p>
                  </a:txBody>
                  <a:tcPr/>
                </a:tc>
                <a:extLst>
                  <a:ext uri="{0D108BD9-81ED-4DB2-BD59-A6C34878D82A}">
                    <a16:rowId xmlns:a16="http://schemas.microsoft.com/office/drawing/2014/main" val="3691900504"/>
                  </a:ext>
                </a:extLst>
              </a:tr>
              <a:tr h="370840">
                <a:tc>
                  <a:txBody>
                    <a:bodyPr/>
                    <a:lstStyle/>
                    <a:p>
                      <a:r>
                        <a:rPr lang="en-US" sz="1000"/>
                        <a:t>Emaar Misr</a:t>
                      </a:r>
                    </a:p>
                  </a:txBody>
                  <a:tcPr/>
                </a:tc>
                <a:tc>
                  <a:txBody>
                    <a:bodyPr/>
                    <a:lstStyle/>
                    <a:p>
                      <a:r>
                        <a:rPr lang="en-US" sz="1000"/>
                        <a:t>5.26 %</a:t>
                      </a:r>
                    </a:p>
                  </a:txBody>
                  <a:tcPr/>
                </a:tc>
                <a:tc>
                  <a:txBody>
                    <a:bodyPr/>
                    <a:lstStyle/>
                    <a:p>
                      <a:r>
                        <a:rPr lang="en-US" sz="1000"/>
                        <a:t>12.07 %</a:t>
                      </a:r>
                    </a:p>
                  </a:txBody>
                  <a:tcPr/>
                </a:tc>
                <a:extLst>
                  <a:ext uri="{0D108BD9-81ED-4DB2-BD59-A6C34878D82A}">
                    <a16:rowId xmlns:a16="http://schemas.microsoft.com/office/drawing/2014/main" val="1824578728"/>
                  </a:ext>
                </a:extLst>
              </a:tr>
            </a:tbl>
          </a:graphicData>
        </a:graphic>
      </p:graphicFrame>
      <p:sp>
        <p:nvSpPr>
          <p:cNvPr id="4" name="Text Placeholder 3">
            <a:extLst>
              <a:ext uri="{FF2B5EF4-FFF2-40B4-BE49-F238E27FC236}">
                <a16:creationId xmlns:a16="http://schemas.microsoft.com/office/drawing/2014/main" id="{D605911A-094A-4C48-905D-D8EE80D576C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02456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A5CD3-29E0-4E0D-91A6-4F1611975179}"/>
              </a:ext>
            </a:extLst>
          </p:cNvPr>
          <p:cNvSpPr>
            <a:spLocks noGrp="1"/>
          </p:cNvSpPr>
          <p:nvPr>
            <p:ph type="title"/>
          </p:nvPr>
        </p:nvSpPr>
        <p:spPr/>
        <p:txBody>
          <a:bodyPr/>
          <a:lstStyle/>
          <a:p>
            <a:r>
              <a:rPr lang="en-US"/>
              <a:t>Facebook Total Engagements | Emaar Misr</a:t>
            </a:r>
          </a:p>
        </p:txBody>
      </p:sp>
      <p:graphicFrame>
        <p:nvGraphicFramePr>
          <p:cNvPr id="6" name="Chart Placeholder 5">
            <a:extLst>
              <a:ext uri="{FF2B5EF4-FFF2-40B4-BE49-F238E27FC236}">
                <a16:creationId xmlns:a16="http://schemas.microsoft.com/office/drawing/2014/main" id="{9DA55BB4-A31D-47D9-8818-742E9CF6CC88}"/>
              </a:ext>
            </a:extLst>
          </p:cNvPr>
          <p:cNvGraphicFramePr>
            <a:graphicFrameLocks noGrp="1"/>
          </p:cNvGraphicFramePr>
          <p:nvPr>
            <p:ph type="chart" sz="quarter" idx="13"/>
            <p:extLst>
              <p:ext uri="{D42A27DB-BD31-4B8C-83A1-F6EECF244321}">
                <p14:modId xmlns:p14="http://schemas.microsoft.com/office/powerpoint/2010/main" val="331534625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58911-AE21-4B4B-92BF-AE8F8E84F32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16FD04F-8C11-4347-8175-3AB85F8A6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455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A135F-C833-4625-8D2C-96196F2F8AEE}"/>
              </a:ext>
            </a:extLst>
          </p:cNvPr>
          <p:cNvSpPr>
            <a:spLocks noGrp="1"/>
          </p:cNvSpPr>
          <p:nvPr>
            <p:ph type="title"/>
          </p:nvPr>
        </p:nvSpPr>
        <p:spPr/>
        <p:txBody>
          <a:bodyPr/>
          <a:lstStyle/>
          <a:p>
            <a:r>
              <a:rPr lang="en-US"/>
              <a:t>Facebook Daily Reach Demographics | Emaar Misr</a:t>
            </a:r>
          </a:p>
        </p:txBody>
      </p:sp>
      <p:graphicFrame>
        <p:nvGraphicFramePr>
          <p:cNvPr id="6" name="Chart Placeholder 5">
            <a:extLst>
              <a:ext uri="{FF2B5EF4-FFF2-40B4-BE49-F238E27FC236}">
                <a16:creationId xmlns:a16="http://schemas.microsoft.com/office/drawing/2014/main" id="{641AFECB-A5DE-4AB2-A6DB-F8C7DC38AFC6}"/>
              </a:ext>
            </a:extLst>
          </p:cNvPr>
          <p:cNvGraphicFramePr>
            <a:graphicFrameLocks noGrp="1"/>
          </p:cNvGraphicFramePr>
          <p:nvPr>
            <p:ph type="chart" sz="quarter" idx="13"/>
            <p:extLst>
              <p:ext uri="{D42A27DB-BD31-4B8C-83A1-F6EECF244321}">
                <p14:modId xmlns:p14="http://schemas.microsoft.com/office/powerpoint/2010/main" val="160174247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AAB164-F06C-4FEC-8BDA-3D894E93232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4AD6B2D-0AF9-4DC6-B0C2-9C5C605E1A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43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710E-3AC1-49AA-AB1C-936D2DB83090}"/>
              </a:ext>
            </a:extLst>
          </p:cNvPr>
          <p:cNvSpPr>
            <a:spLocks noGrp="1"/>
          </p:cNvSpPr>
          <p:nvPr>
            <p:ph type="title"/>
          </p:nvPr>
        </p:nvSpPr>
        <p:spPr/>
        <p:txBody>
          <a:bodyPr/>
          <a:lstStyle/>
          <a:p>
            <a:r>
              <a:rPr lang="en-US"/>
              <a:t>Facebook Page Posts | Emaar Misr</a:t>
            </a:r>
          </a:p>
        </p:txBody>
      </p:sp>
      <p:graphicFrame>
        <p:nvGraphicFramePr>
          <p:cNvPr id="6" name="Chart Placeholder 5">
            <a:extLst>
              <a:ext uri="{FF2B5EF4-FFF2-40B4-BE49-F238E27FC236}">
                <a16:creationId xmlns:a16="http://schemas.microsoft.com/office/drawing/2014/main" id="{55D3C27F-6C40-454F-B490-622E866647F9}"/>
              </a:ext>
            </a:extLst>
          </p:cNvPr>
          <p:cNvGraphicFramePr>
            <a:graphicFrameLocks noGrp="1"/>
          </p:cNvGraphicFramePr>
          <p:nvPr>
            <p:ph type="chart" sz="quarter" idx="13"/>
            <p:extLst>
              <p:ext uri="{D42A27DB-BD31-4B8C-83A1-F6EECF244321}">
                <p14:modId xmlns:p14="http://schemas.microsoft.com/office/powerpoint/2010/main" val="232692439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D319BE-A265-47D0-803F-BC04A1D9A43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AD12243-C8FC-478F-B94E-FA00604F1F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871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A930-5E9E-45E6-B215-21F03E7E5809}"/>
              </a:ext>
            </a:extLst>
          </p:cNvPr>
          <p:cNvSpPr>
            <a:spLocks noGrp="1"/>
          </p:cNvSpPr>
          <p:nvPr>
            <p:ph type="title"/>
          </p:nvPr>
        </p:nvSpPr>
        <p:spPr/>
        <p:txBody>
          <a:bodyPr/>
          <a:lstStyle/>
          <a:p>
            <a:r>
              <a:rPr lang="en-US"/>
              <a:t>Facebook Impressions | Emaar Misr</a:t>
            </a:r>
          </a:p>
        </p:txBody>
      </p:sp>
      <p:graphicFrame>
        <p:nvGraphicFramePr>
          <p:cNvPr id="6" name="Chart Placeholder 5">
            <a:extLst>
              <a:ext uri="{FF2B5EF4-FFF2-40B4-BE49-F238E27FC236}">
                <a16:creationId xmlns:a16="http://schemas.microsoft.com/office/drawing/2014/main" id="{9EA4D123-4460-4153-8F62-DC91B988B835}"/>
              </a:ext>
            </a:extLst>
          </p:cNvPr>
          <p:cNvGraphicFramePr>
            <a:graphicFrameLocks noGrp="1"/>
          </p:cNvGraphicFramePr>
          <p:nvPr>
            <p:ph type="chart" sz="quarter" idx="13"/>
            <p:extLst>
              <p:ext uri="{D42A27DB-BD31-4B8C-83A1-F6EECF244321}">
                <p14:modId xmlns:p14="http://schemas.microsoft.com/office/powerpoint/2010/main" val="13281072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1420A-2A72-4539-93CE-867B3AAD723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5C91CD3-E09B-45F4-AA8A-CBA610967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699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2B80-5890-4868-9F45-1C604487976D}"/>
              </a:ext>
            </a:extLst>
          </p:cNvPr>
          <p:cNvSpPr>
            <a:spLocks noGrp="1"/>
          </p:cNvSpPr>
          <p:nvPr>
            <p:ph type="title"/>
          </p:nvPr>
        </p:nvSpPr>
        <p:spPr/>
        <p:txBody>
          <a:bodyPr/>
          <a:lstStyle/>
          <a:p>
            <a:r>
              <a:rPr lang="en-US"/>
              <a:t>Facebook Daily Interactions (Insights) | Emaar Misr</a:t>
            </a:r>
          </a:p>
        </p:txBody>
      </p:sp>
      <p:graphicFrame>
        <p:nvGraphicFramePr>
          <p:cNvPr id="6" name="Chart Placeholder 5">
            <a:extLst>
              <a:ext uri="{FF2B5EF4-FFF2-40B4-BE49-F238E27FC236}">
                <a16:creationId xmlns:a16="http://schemas.microsoft.com/office/drawing/2014/main" id="{55F0FA7D-9122-4697-AD34-3987E9E1EED8}"/>
              </a:ext>
            </a:extLst>
          </p:cNvPr>
          <p:cNvGraphicFramePr>
            <a:graphicFrameLocks noGrp="1"/>
          </p:cNvGraphicFramePr>
          <p:nvPr>
            <p:ph type="chart" sz="quarter" idx="13"/>
            <p:extLst>
              <p:ext uri="{D42A27DB-BD31-4B8C-83A1-F6EECF244321}">
                <p14:modId xmlns:p14="http://schemas.microsoft.com/office/powerpoint/2010/main" val="305312057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9BDBF-2B94-42CA-98D0-E5BB0CF3477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A74FCED-95EE-4AF9-AFE1-AA0434AF73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247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E596-F077-4284-9E73-2690EED6DF50}"/>
              </a:ext>
            </a:extLst>
          </p:cNvPr>
          <p:cNvSpPr>
            <a:spLocks noGrp="1"/>
          </p:cNvSpPr>
          <p:nvPr>
            <p:ph type="title"/>
          </p:nvPr>
        </p:nvSpPr>
        <p:spPr/>
        <p:txBody>
          <a:bodyPr/>
          <a:lstStyle/>
          <a:p>
            <a:r>
              <a:rPr lang="en-US"/>
              <a:t>Facebook Average Interactions Per Post | Emaar Misr</a:t>
            </a:r>
          </a:p>
        </p:txBody>
      </p:sp>
      <p:graphicFrame>
        <p:nvGraphicFramePr>
          <p:cNvPr id="6" name="Chart Placeholder 5">
            <a:extLst>
              <a:ext uri="{FF2B5EF4-FFF2-40B4-BE49-F238E27FC236}">
                <a16:creationId xmlns:a16="http://schemas.microsoft.com/office/drawing/2014/main" id="{12614873-9DDB-4668-85EB-78529BAA4F7C}"/>
              </a:ext>
            </a:extLst>
          </p:cNvPr>
          <p:cNvGraphicFramePr>
            <a:graphicFrameLocks noGrp="1"/>
          </p:cNvGraphicFramePr>
          <p:nvPr>
            <p:ph type="chart" sz="quarter" idx="13"/>
            <p:extLst>
              <p:ext uri="{D42A27DB-BD31-4B8C-83A1-F6EECF244321}">
                <p14:modId xmlns:p14="http://schemas.microsoft.com/office/powerpoint/2010/main" val="41083453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B45C5-B6CB-49FD-9C29-F7C0AC30ED5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12B99A5-EF12-461F-BDCA-156563054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427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89981-CDDF-4E3C-9252-6E20A3E71BEE}"/>
              </a:ext>
            </a:extLst>
          </p:cNvPr>
          <p:cNvSpPr>
            <a:spLocks noGrp="1"/>
          </p:cNvSpPr>
          <p:nvPr>
            <p:ph type="title"/>
          </p:nvPr>
        </p:nvSpPr>
        <p:spPr/>
        <p:txBody>
          <a:bodyPr/>
          <a:lstStyle/>
          <a:p>
            <a:r>
              <a:rPr lang="en-US"/>
              <a:t>Facebook Facebook Organic vs Paid Impressions | Emaar Misr</a:t>
            </a:r>
          </a:p>
        </p:txBody>
      </p:sp>
      <p:graphicFrame>
        <p:nvGraphicFramePr>
          <p:cNvPr id="6" name="Chart Placeholder 5">
            <a:extLst>
              <a:ext uri="{FF2B5EF4-FFF2-40B4-BE49-F238E27FC236}">
                <a16:creationId xmlns:a16="http://schemas.microsoft.com/office/drawing/2014/main" id="{DF77038A-8229-4D6D-B055-2B7D76D77ED3}"/>
              </a:ext>
            </a:extLst>
          </p:cNvPr>
          <p:cNvGraphicFramePr>
            <a:graphicFrameLocks noGrp="1"/>
          </p:cNvGraphicFramePr>
          <p:nvPr>
            <p:ph type="chart" sz="quarter" idx="13"/>
            <p:extLst>
              <p:ext uri="{D42A27DB-BD31-4B8C-83A1-F6EECF244321}">
                <p14:modId xmlns:p14="http://schemas.microsoft.com/office/powerpoint/2010/main" val="410911683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D348E-85E5-4FA9-B793-769E28A43FA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8459E80-6FAC-4A6A-918D-45FFFE89E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39A98-CF47-4968-9FAD-ECF39316BF62}"/>
              </a:ext>
            </a:extLst>
          </p:cNvPr>
          <p:cNvSpPr>
            <a:spLocks noGrp="1"/>
          </p:cNvSpPr>
          <p:nvPr>
            <p:ph type="title"/>
          </p:nvPr>
        </p:nvSpPr>
        <p:spPr/>
        <p:txBody>
          <a:bodyPr/>
          <a:lstStyle/>
          <a:p>
            <a:r>
              <a:rPr lang="en-US"/>
              <a:t>Facebook Most Engaging Post Types | Emaar Misr</a:t>
            </a:r>
          </a:p>
        </p:txBody>
      </p:sp>
      <p:graphicFrame>
        <p:nvGraphicFramePr>
          <p:cNvPr id="6" name="Chart Placeholder 5">
            <a:extLst>
              <a:ext uri="{FF2B5EF4-FFF2-40B4-BE49-F238E27FC236}">
                <a16:creationId xmlns:a16="http://schemas.microsoft.com/office/drawing/2014/main" id="{649974DC-7FEA-4105-9E78-B22A280D6898}"/>
              </a:ext>
            </a:extLst>
          </p:cNvPr>
          <p:cNvGraphicFramePr>
            <a:graphicFrameLocks noGrp="1"/>
          </p:cNvGraphicFramePr>
          <p:nvPr>
            <p:ph type="chart" sz="quarter" idx="13"/>
            <p:extLst>
              <p:ext uri="{D42A27DB-BD31-4B8C-83A1-F6EECF244321}">
                <p14:modId xmlns:p14="http://schemas.microsoft.com/office/powerpoint/2010/main" val="188127666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BC044-55BD-4A5F-86C1-C76BCF3B6A0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1A3EC1F-93BF-4DAA-9C01-D79213509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707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32569-AA68-4661-9A11-DF54CEB83527}"/>
              </a:ext>
            </a:extLst>
          </p:cNvPr>
          <p:cNvSpPr>
            <a:spLocks noGrp="1"/>
          </p:cNvSpPr>
          <p:nvPr>
            <p:ph type="title"/>
          </p:nvPr>
        </p:nvSpPr>
        <p:spPr/>
        <p:txBody>
          <a:bodyPr/>
          <a:lstStyle/>
          <a:p>
            <a:r>
              <a:rPr lang="en-US"/>
              <a:t>Facebook Distribution of Interactions Table | Emaar Misr</a:t>
            </a:r>
          </a:p>
        </p:txBody>
      </p:sp>
      <p:graphicFrame>
        <p:nvGraphicFramePr>
          <p:cNvPr id="5" name="Table Placeholder 4">
            <a:extLst>
              <a:ext uri="{FF2B5EF4-FFF2-40B4-BE49-F238E27FC236}">
                <a16:creationId xmlns:a16="http://schemas.microsoft.com/office/drawing/2014/main" id="{BF6C7472-8AB3-4D0A-AA8C-422C56BBBADE}"/>
              </a:ext>
            </a:extLst>
          </p:cNvPr>
          <p:cNvGraphicFramePr>
            <a:graphicFrameLocks noGrp="1"/>
          </p:cNvGraphicFramePr>
          <p:nvPr>
            <p:ph type="tbl" sz="quarter" idx="13"/>
            <p:extLst>
              <p:ext uri="{D42A27DB-BD31-4B8C-83A1-F6EECF244321}">
                <p14:modId xmlns:p14="http://schemas.microsoft.com/office/powerpoint/2010/main" val="38987245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78891709"/>
                    </a:ext>
                  </a:extLst>
                </a:gridCol>
                <a:gridCol w="2715768">
                  <a:extLst>
                    <a:ext uri="{9D8B030D-6E8A-4147-A177-3AD203B41FA5}">
                      <a16:colId xmlns:a16="http://schemas.microsoft.com/office/drawing/2014/main" val="2065336579"/>
                    </a:ext>
                  </a:extLst>
                </a:gridCol>
                <a:gridCol w="2715768">
                  <a:extLst>
                    <a:ext uri="{9D8B030D-6E8A-4147-A177-3AD203B41FA5}">
                      <a16:colId xmlns:a16="http://schemas.microsoft.com/office/drawing/2014/main" val="2400597297"/>
                    </a:ext>
                  </a:extLst>
                </a:gridCol>
              </a:tblGrid>
              <a:tr h="370840">
                <a:tc>
                  <a:txBody>
                    <a:bodyPr/>
                    <a:lstStyle/>
                    <a:p>
                      <a:r>
                        <a:rPr lang="en-US" sz="1000"/>
                        <a:t>Interaction Type</a:t>
                      </a:r>
                    </a:p>
                  </a:txBody>
                  <a:tcPr/>
                </a:tc>
                <a:tc>
                  <a:txBody>
                    <a:bodyPr/>
                    <a:lstStyle/>
                    <a:p>
                      <a:r>
                        <a:rPr lang="en-US" sz="1000"/>
                        <a:t>% of Interactions</a:t>
                      </a:r>
                    </a:p>
                  </a:txBody>
                  <a:tcPr/>
                </a:tc>
                <a:tc>
                  <a:txBody>
                    <a:bodyPr/>
                    <a:lstStyle/>
                    <a:p>
                      <a:r>
                        <a:rPr lang="en-US" sz="1000"/>
                        <a:t># of Interactions</a:t>
                      </a:r>
                    </a:p>
                  </a:txBody>
                  <a:tcPr/>
                </a:tc>
                <a:extLst>
                  <a:ext uri="{0D108BD9-81ED-4DB2-BD59-A6C34878D82A}">
                    <a16:rowId xmlns:a16="http://schemas.microsoft.com/office/drawing/2014/main" val="2595838479"/>
                  </a:ext>
                </a:extLst>
              </a:tr>
              <a:tr h="370840">
                <a:tc>
                  <a:txBody>
                    <a:bodyPr/>
                    <a:lstStyle/>
                    <a:p>
                      <a:r>
                        <a:rPr lang="en-US" sz="1000"/>
                        <a:t>Reactions</a:t>
                      </a:r>
                    </a:p>
                  </a:txBody>
                  <a:tcPr/>
                </a:tc>
                <a:tc>
                  <a:txBody>
                    <a:bodyPr/>
                    <a:lstStyle/>
                    <a:p>
                      <a:r>
                        <a:rPr lang="en-US" sz="1000"/>
                        <a:t>95.753868297949 %</a:t>
                      </a:r>
                    </a:p>
                  </a:txBody>
                  <a:tcPr/>
                </a:tc>
                <a:tc>
                  <a:txBody>
                    <a:bodyPr/>
                    <a:lstStyle/>
                    <a:p>
                      <a:r>
                        <a:rPr lang="en-US" sz="1000"/>
                        <a:t>5322</a:t>
                      </a:r>
                    </a:p>
                  </a:txBody>
                  <a:tcPr/>
                </a:tc>
                <a:extLst>
                  <a:ext uri="{0D108BD9-81ED-4DB2-BD59-A6C34878D82A}">
                    <a16:rowId xmlns:a16="http://schemas.microsoft.com/office/drawing/2014/main" val="1219384151"/>
                  </a:ext>
                </a:extLst>
              </a:tr>
              <a:tr h="370840">
                <a:tc>
                  <a:txBody>
                    <a:bodyPr/>
                    <a:lstStyle/>
                    <a:p>
                      <a:r>
                        <a:rPr lang="en-US" sz="1000"/>
                        <a:t>Comments</a:t>
                      </a:r>
                    </a:p>
                  </a:txBody>
                  <a:tcPr/>
                </a:tc>
                <a:tc>
                  <a:txBody>
                    <a:bodyPr/>
                    <a:lstStyle/>
                    <a:p>
                      <a:r>
                        <a:rPr lang="en-US" sz="1000"/>
                        <a:t>2.6808204390068 %</a:t>
                      </a:r>
                    </a:p>
                  </a:txBody>
                  <a:tcPr/>
                </a:tc>
                <a:tc>
                  <a:txBody>
                    <a:bodyPr/>
                    <a:lstStyle/>
                    <a:p>
                      <a:r>
                        <a:rPr lang="en-US" sz="1000"/>
                        <a:t>149</a:t>
                      </a:r>
                    </a:p>
                  </a:txBody>
                  <a:tcPr/>
                </a:tc>
                <a:extLst>
                  <a:ext uri="{0D108BD9-81ED-4DB2-BD59-A6C34878D82A}">
                    <a16:rowId xmlns:a16="http://schemas.microsoft.com/office/drawing/2014/main" val="1413393719"/>
                  </a:ext>
                </a:extLst>
              </a:tr>
              <a:tr h="370840">
                <a:tc>
                  <a:txBody>
                    <a:bodyPr/>
                    <a:lstStyle/>
                    <a:p>
                      <a:r>
                        <a:rPr lang="en-US" sz="1000"/>
                        <a:t>Shares</a:t>
                      </a:r>
                    </a:p>
                  </a:txBody>
                  <a:tcPr/>
                </a:tc>
                <a:tc>
                  <a:txBody>
                    <a:bodyPr/>
                    <a:lstStyle/>
                    <a:p>
                      <a:r>
                        <a:rPr lang="en-US" sz="1000"/>
                        <a:t>1.5653112630443 %</a:t>
                      </a:r>
                    </a:p>
                  </a:txBody>
                  <a:tcPr/>
                </a:tc>
                <a:tc>
                  <a:txBody>
                    <a:bodyPr/>
                    <a:lstStyle/>
                    <a:p>
                      <a:r>
                        <a:rPr lang="en-US" sz="1000"/>
                        <a:t>87</a:t>
                      </a:r>
                    </a:p>
                  </a:txBody>
                  <a:tcPr/>
                </a:tc>
                <a:extLst>
                  <a:ext uri="{0D108BD9-81ED-4DB2-BD59-A6C34878D82A}">
                    <a16:rowId xmlns:a16="http://schemas.microsoft.com/office/drawing/2014/main" val="2361255524"/>
                  </a:ext>
                </a:extLst>
              </a:tr>
            </a:tbl>
          </a:graphicData>
        </a:graphic>
      </p:graphicFrame>
      <p:sp>
        <p:nvSpPr>
          <p:cNvPr id="4" name="Text Placeholder 3">
            <a:extLst>
              <a:ext uri="{FF2B5EF4-FFF2-40B4-BE49-F238E27FC236}">
                <a16:creationId xmlns:a16="http://schemas.microsoft.com/office/drawing/2014/main" id="{3E7F9567-FC44-41FB-A452-349AE7FC48E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81404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86A2-D477-4E9E-8436-22325169A26E}"/>
              </a:ext>
            </a:extLst>
          </p:cNvPr>
          <p:cNvSpPr>
            <a:spLocks noGrp="1"/>
          </p:cNvSpPr>
          <p:nvPr>
            <p:ph type="title"/>
          </p:nvPr>
        </p:nvSpPr>
        <p:spPr/>
        <p:txBody>
          <a:bodyPr/>
          <a:lstStyle/>
          <a:p>
            <a:r>
              <a:rPr lang="en-US"/>
              <a:t>Facebook Reach | Emaar Misr</a:t>
            </a:r>
          </a:p>
        </p:txBody>
      </p:sp>
      <p:graphicFrame>
        <p:nvGraphicFramePr>
          <p:cNvPr id="6" name="Chart Placeholder 5">
            <a:extLst>
              <a:ext uri="{FF2B5EF4-FFF2-40B4-BE49-F238E27FC236}">
                <a16:creationId xmlns:a16="http://schemas.microsoft.com/office/drawing/2014/main" id="{C9D295AF-8D87-4E10-91B3-F568373F5A1E}"/>
              </a:ext>
            </a:extLst>
          </p:cNvPr>
          <p:cNvGraphicFramePr>
            <a:graphicFrameLocks noGrp="1"/>
          </p:cNvGraphicFramePr>
          <p:nvPr>
            <p:ph type="chart" sz="quarter" idx="13"/>
            <p:extLst>
              <p:ext uri="{D42A27DB-BD31-4B8C-83A1-F6EECF244321}">
                <p14:modId xmlns:p14="http://schemas.microsoft.com/office/powerpoint/2010/main" val="188467851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B1741-97CE-47DE-819D-DD26226A6C7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03CF1C2-BA32-4ED6-9031-C606C6560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313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2EE71-3A17-454F-817D-5352FFF1A766}"/>
              </a:ext>
            </a:extLst>
          </p:cNvPr>
          <p:cNvSpPr>
            <a:spLocks noGrp="1"/>
          </p:cNvSpPr>
          <p:nvPr>
            <p:ph type="title"/>
          </p:nvPr>
        </p:nvSpPr>
        <p:spPr/>
        <p:txBody>
          <a:bodyPr/>
          <a:lstStyle/>
          <a:p>
            <a:r>
              <a:rPr lang="en-US"/>
              <a:t>Facebook Monthly Interactions | Emaar Misr</a:t>
            </a:r>
          </a:p>
        </p:txBody>
      </p:sp>
      <p:graphicFrame>
        <p:nvGraphicFramePr>
          <p:cNvPr id="6" name="Chart Placeholder 5">
            <a:extLst>
              <a:ext uri="{FF2B5EF4-FFF2-40B4-BE49-F238E27FC236}">
                <a16:creationId xmlns:a16="http://schemas.microsoft.com/office/drawing/2014/main" id="{C91715C1-4113-47A2-B49D-18C692EC9F26}"/>
              </a:ext>
            </a:extLst>
          </p:cNvPr>
          <p:cNvGraphicFramePr>
            <a:graphicFrameLocks noGrp="1"/>
          </p:cNvGraphicFramePr>
          <p:nvPr>
            <p:ph type="chart" sz="quarter" idx="13"/>
            <p:extLst>
              <p:ext uri="{D42A27DB-BD31-4B8C-83A1-F6EECF244321}">
                <p14:modId xmlns:p14="http://schemas.microsoft.com/office/powerpoint/2010/main" val="375689725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B5B8D9-4FD4-484D-9B12-56D67E139C3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5C36DAC-6CBB-4A96-8059-1EBFB52D5F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795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CC7C2-F5CD-44A5-B16A-29C0BB5A1113}"/>
              </a:ext>
            </a:extLst>
          </p:cNvPr>
          <p:cNvSpPr>
            <a:spLocks noGrp="1"/>
          </p:cNvSpPr>
          <p:nvPr>
            <p:ph type="title"/>
          </p:nvPr>
        </p:nvSpPr>
        <p:spPr/>
        <p:txBody>
          <a:bodyPr/>
          <a:lstStyle/>
          <a:p>
            <a:r>
              <a:rPr lang="nl-NL"/>
              <a:t>Facebook Fans Change | Emaar Misr</a:t>
            </a:r>
            <a:endParaRPr lang="en-US"/>
          </a:p>
        </p:txBody>
      </p:sp>
      <p:graphicFrame>
        <p:nvGraphicFramePr>
          <p:cNvPr id="6" name="Chart Placeholder 5">
            <a:extLst>
              <a:ext uri="{FF2B5EF4-FFF2-40B4-BE49-F238E27FC236}">
                <a16:creationId xmlns:a16="http://schemas.microsoft.com/office/drawing/2014/main" id="{2ED1CA3F-DB79-429F-AD40-C7E0D4C34CC2}"/>
              </a:ext>
            </a:extLst>
          </p:cNvPr>
          <p:cNvGraphicFramePr>
            <a:graphicFrameLocks noGrp="1"/>
          </p:cNvGraphicFramePr>
          <p:nvPr>
            <p:ph type="chart" sz="quarter" idx="13"/>
            <p:extLst>
              <p:ext uri="{D42A27DB-BD31-4B8C-83A1-F6EECF244321}">
                <p14:modId xmlns:p14="http://schemas.microsoft.com/office/powerpoint/2010/main" val="26939908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AFFAE-2037-416E-AD3D-B6F68279CF8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E20386D-DC75-4643-8232-3371AEEDD7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064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F0463-6E8C-42E7-90E3-37693B374487}"/>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93E04CB0-E09D-4F28-95B6-BC472C0241F3}"/>
              </a:ext>
            </a:extLst>
          </p:cNvPr>
          <p:cNvGraphicFramePr>
            <a:graphicFrameLocks noGrp="1"/>
          </p:cNvGraphicFramePr>
          <p:nvPr>
            <p:ph type="tbl" sz="quarter" idx="13"/>
            <p:extLst>
              <p:ext uri="{D42A27DB-BD31-4B8C-83A1-F6EECF244321}">
                <p14:modId xmlns:p14="http://schemas.microsoft.com/office/powerpoint/2010/main" val="37577666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22858238"/>
                    </a:ext>
                  </a:extLst>
                </a:gridCol>
                <a:gridCol w="822960">
                  <a:extLst>
                    <a:ext uri="{9D8B030D-6E8A-4147-A177-3AD203B41FA5}">
                      <a16:colId xmlns:a16="http://schemas.microsoft.com/office/drawing/2014/main" val="3705660620"/>
                    </a:ext>
                  </a:extLst>
                </a:gridCol>
                <a:gridCol w="329184">
                  <a:extLst>
                    <a:ext uri="{9D8B030D-6E8A-4147-A177-3AD203B41FA5}">
                      <a16:colId xmlns:a16="http://schemas.microsoft.com/office/drawing/2014/main" val="1899193916"/>
                    </a:ext>
                  </a:extLst>
                </a:gridCol>
                <a:gridCol w="822960">
                  <a:extLst>
                    <a:ext uri="{9D8B030D-6E8A-4147-A177-3AD203B41FA5}">
                      <a16:colId xmlns:a16="http://schemas.microsoft.com/office/drawing/2014/main" val="716963011"/>
                    </a:ext>
                  </a:extLst>
                </a:gridCol>
                <a:gridCol w="822960">
                  <a:extLst>
                    <a:ext uri="{9D8B030D-6E8A-4147-A177-3AD203B41FA5}">
                      <a16:colId xmlns:a16="http://schemas.microsoft.com/office/drawing/2014/main" val="1677964066"/>
                    </a:ext>
                  </a:extLst>
                </a:gridCol>
                <a:gridCol w="822960">
                  <a:extLst>
                    <a:ext uri="{9D8B030D-6E8A-4147-A177-3AD203B41FA5}">
                      <a16:colId xmlns:a16="http://schemas.microsoft.com/office/drawing/2014/main" val="3307545658"/>
                    </a:ext>
                  </a:extLst>
                </a:gridCol>
                <a:gridCol w="822960">
                  <a:extLst>
                    <a:ext uri="{9D8B030D-6E8A-4147-A177-3AD203B41FA5}">
                      <a16:colId xmlns:a16="http://schemas.microsoft.com/office/drawing/2014/main" val="2331720638"/>
                    </a:ext>
                  </a:extLst>
                </a:gridCol>
                <a:gridCol w="822960">
                  <a:extLst>
                    <a:ext uri="{9D8B030D-6E8A-4147-A177-3AD203B41FA5}">
                      <a16:colId xmlns:a16="http://schemas.microsoft.com/office/drawing/2014/main" val="1450428172"/>
                    </a:ext>
                  </a:extLst>
                </a:gridCol>
                <a:gridCol w="822960">
                  <a:extLst>
                    <a:ext uri="{9D8B030D-6E8A-4147-A177-3AD203B41FA5}">
                      <a16:colId xmlns:a16="http://schemas.microsoft.com/office/drawing/2014/main" val="1012811030"/>
                    </a:ext>
                  </a:extLst>
                </a:gridCol>
                <a:gridCol w="822960">
                  <a:extLst>
                    <a:ext uri="{9D8B030D-6E8A-4147-A177-3AD203B41FA5}">
                      <a16:colId xmlns:a16="http://schemas.microsoft.com/office/drawing/2014/main" val="30602932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53394708"/>
                  </a:ext>
                </a:extLst>
              </a:tr>
            </a:tbl>
          </a:graphicData>
        </a:graphic>
      </p:graphicFrame>
      <p:sp>
        <p:nvSpPr>
          <p:cNvPr id="4" name="Text Placeholder 3">
            <a:extLst>
              <a:ext uri="{FF2B5EF4-FFF2-40B4-BE49-F238E27FC236}">
                <a16:creationId xmlns:a16="http://schemas.microsoft.com/office/drawing/2014/main" id="{DB503FB2-1A74-4815-99CA-80F9A94B8B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6030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87AF8-D4AD-4BDB-B4DC-C6E53BAD9924}"/>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D77BF50B-17DE-461B-BEF0-E93CF4A6E0AA}"/>
              </a:ext>
            </a:extLst>
          </p:cNvPr>
          <p:cNvGraphicFramePr>
            <a:graphicFrameLocks noGrp="1"/>
          </p:cNvGraphicFramePr>
          <p:nvPr>
            <p:ph type="tbl" sz="quarter" idx="13"/>
            <p:extLst>
              <p:ext uri="{D42A27DB-BD31-4B8C-83A1-F6EECF244321}">
                <p14:modId xmlns:p14="http://schemas.microsoft.com/office/powerpoint/2010/main" val="20726567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6217932"/>
                    </a:ext>
                  </a:extLst>
                </a:gridCol>
                <a:gridCol w="822960">
                  <a:extLst>
                    <a:ext uri="{9D8B030D-6E8A-4147-A177-3AD203B41FA5}">
                      <a16:colId xmlns:a16="http://schemas.microsoft.com/office/drawing/2014/main" val="3179872052"/>
                    </a:ext>
                  </a:extLst>
                </a:gridCol>
                <a:gridCol w="329184">
                  <a:extLst>
                    <a:ext uri="{9D8B030D-6E8A-4147-A177-3AD203B41FA5}">
                      <a16:colId xmlns:a16="http://schemas.microsoft.com/office/drawing/2014/main" val="179409909"/>
                    </a:ext>
                  </a:extLst>
                </a:gridCol>
                <a:gridCol w="822960">
                  <a:extLst>
                    <a:ext uri="{9D8B030D-6E8A-4147-A177-3AD203B41FA5}">
                      <a16:colId xmlns:a16="http://schemas.microsoft.com/office/drawing/2014/main" val="4137539711"/>
                    </a:ext>
                  </a:extLst>
                </a:gridCol>
                <a:gridCol w="822960">
                  <a:extLst>
                    <a:ext uri="{9D8B030D-6E8A-4147-A177-3AD203B41FA5}">
                      <a16:colId xmlns:a16="http://schemas.microsoft.com/office/drawing/2014/main" val="2879852196"/>
                    </a:ext>
                  </a:extLst>
                </a:gridCol>
                <a:gridCol w="822960">
                  <a:extLst>
                    <a:ext uri="{9D8B030D-6E8A-4147-A177-3AD203B41FA5}">
                      <a16:colId xmlns:a16="http://schemas.microsoft.com/office/drawing/2014/main" val="1454525993"/>
                    </a:ext>
                  </a:extLst>
                </a:gridCol>
                <a:gridCol w="822960">
                  <a:extLst>
                    <a:ext uri="{9D8B030D-6E8A-4147-A177-3AD203B41FA5}">
                      <a16:colId xmlns:a16="http://schemas.microsoft.com/office/drawing/2014/main" val="2552691363"/>
                    </a:ext>
                  </a:extLst>
                </a:gridCol>
                <a:gridCol w="822960">
                  <a:extLst>
                    <a:ext uri="{9D8B030D-6E8A-4147-A177-3AD203B41FA5}">
                      <a16:colId xmlns:a16="http://schemas.microsoft.com/office/drawing/2014/main" val="3491761766"/>
                    </a:ext>
                  </a:extLst>
                </a:gridCol>
                <a:gridCol w="822960">
                  <a:extLst>
                    <a:ext uri="{9D8B030D-6E8A-4147-A177-3AD203B41FA5}">
                      <a16:colId xmlns:a16="http://schemas.microsoft.com/office/drawing/2014/main" val="793042772"/>
                    </a:ext>
                  </a:extLst>
                </a:gridCol>
                <a:gridCol w="822960">
                  <a:extLst>
                    <a:ext uri="{9D8B030D-6E8A-4147-A177-3AD203B41FA5}">
                      <a16:colId xmlns:a16="http://schemas.microsoft.com/office/drawing/2014/main" val="31069339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53567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98471191"/>
                  </a:ext>
                </a:extLst>
              </a:tr>
            </a:tbl>
          </a:graphicData>
        </a:graphic>
      </p:graphicFrame>
      <p:sp>
        <p:nvSpPr>
          <p:cNvPr id="4" name="Text Placeholder 3">
            <a:extLst>
              <a:ext uri="{FF2B5EF4-FFF2-40B4-BE49-F238E27FC236}">
                <a16:creationId xmlns:a16="http://schemas.microsoft.com/office/drawing/2014/main" id="{CCE06AC1-4DC1-4BD1-A9DE-FB21B3D94BD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19353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4ED0-82D9-4FF0-A3CC-2397DC5C2EF6}"/>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04EDFECC-109D-40AD-8D3B-DAEAECC282AE}"/>
              </a:ext>
            </a:extLst>
          </p:cNvPr>
          <p:cNvGraphicFramePr>
            <a:graphicFrameLocks noGrp="1"/>
          </p:cNvGraphicFramePr>
          <p:nvPr>
            <p:ph type="tbl" sz="quarter" idx="13"/>
            <p:extLst>
              <p:ext uri="{D42A27DB-BD31-4B8C-83A1-F6EECF244321}">
                <p14:modId xmlns:p14="http://schemas.microsoft.com/office/powerpoint/2010/main" val="1738301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6577973"/>
                    </a:ext>
                  </a:extLst>
                </a:gridCol>
                <a:gridCol w="822960">
                  <a:extLst>
                    <a:ext uri="{9D8B030D-6E8A-4147-A177-3AD203B41FA5}">
                      <a16:colId xmlns:a16="http://schemas.microsoft.com/office/drawing/2014/main" val="4254958450"/>
                    </a:ext>
                  </a:extLst>
                </a:gridCol>
                <a:gridCol w="329184">
                  <a:extLst>
                    <a:ext uri="{9D8B030D-6E8A-4147-A177-3AD203B41FA5}">
                      <a16:colId xmlns:a16="http://schemas.microsoft.com/office/drawing/2014/main" val="525874981"/>
                    </a:ext>
                  </a:extLst>
                </a:gridCol>
                <a:gridCol w="822960">
                  <a:extLst>
                    <a:ext uri="{9D8B030D-6E8A-4147-A177-3AD203B41FA5}">
                      <a16:colId xmlns:a16="http://schemas.microsoft.com/office/drawing/2014/main" val="3738803632"/>
                    </a:ext>
                  </a:extLst>
                </a:gridCol>
                <a:gridCol w="822960">
                  <a:extLst>
                    <a:ext uri="{9D8B030D-6E8A-4147-A177-3AD203B41FA5}">
                      <a16:colId xmlns:a16="http://schemas.microsoft.com/office/drawing/2014/main" val="2864000272"/>
                    </a:ext>
                  </a:extLst>
                </a:gridCol>
                <a:gridCol w="822960">
                  <a:extLst>
                    <a:ext uri="{9D8B030D-6E8A-4147-A177-3AD203B41FA5}">
                      <a16:colId xmlns:a16="http://schemas.microsoft.com/office/drawing/2014/main" val="1091966134"/>
                    </a:ext>
                  </a:extLst>
                </a:gridCol>
                <a:gridCol w="822960">
                  <a:extLst>
                    <a:ext uri="{9D8B030D-6E8A-4147-A177-3AD203B41FA5}">
                      <a16:colId xmlns:a16="http://schemas.microsoft.com/office/drawing/2014/main" val="2207649258"/>
                    </a:ext>
                  </a:extLst>
                </a:gridCol>
                <a:gridCol w="822960">
                  <a:extLst>
                    <a:ext uri="{9D8B030D-6E8A-4147-A177-3AD203B41FA5}">
                      <a16:colId xmlns:a16="http://schemas.microsoft.com/office/drawing/2014/main" val="319062167"/>
                    </a:ext>
                  </a:extLst>
                </a:gridCol>
                <a:gridCol w="822960">
                  <a:extLst>
                    <a:ext uri="{9D8B030D-6E8A-4147-A177-3AD203B41FA5}">
                      <a16:colId xmlns:a16="http://schemas.microsoft.com/office/drawing/2014/main" val="3272061462"/>
                    </a:ext>
                  </a:extLst>
                </a:gridCol>
                <a:gridCol w="822960">
                  <a:extLst>
                    <a:ext uri="{9D8B030D-6E8A-4147-A177-3AD203B41FA5}">
                      <a16:colId xmlns:a16="http://schemas.microsoft.com/office/drawing/2014/main" val="176371443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707257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64214505"/>
                  </a:ext>
                </a:extLst>
              </a:tr>
            </a:tbl>
          </a:graphicData>
        </a:graphic>
      </p:graphicFrame>
      <p:sp>
        <p:nvSpPr>
          <p:cNvPr id="4" name="Text Placeholder 3">
            <a:extLst>
              <a:ext uri="{FF2B5EF4-FFF2-40B4-BE49-F238E27FC236}">
                <a16:creationId xmlns:a16="http://schemas.microsoft.com/office/drawing/2014/main" id="{2D4FFD1D-FDA5-4AD2-8EEE-2760919A48A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55884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45A55-022B-4176-9EA1-E32809594FFD}"/>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1C50E9B3-73BE-4455-B621-4653534D5D25}"/>
              </a:ext>
            </a:extLst>
          </p:cNvPr>
          <p:cNvGraphicFramePr>
            <a:graphicFrameLocks noGrp="1"/>
          </p:cNvGraphicFramePr>
          <p:nvPr>
            <p:ph type="tbl" sz="quarter" idx="13"/>
            <p:extLst>
              <p:ext uri="{D42A27DB-BD31-4B8C-83A1-F6EECF244321}">
                <p14:modId xmlns:p14="http://schemas.microsoft.com/office/powerpoint/2010/main" val="33818699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164908"/>
                    </a:ext>
                  </a:extLst>
                </a:gridCol>
                <a:gridCol w="822960">
                  <a:extLst>
                    <a:ext uri="{9D8B030D-6E8A-4147-A177-3AD203B41FA5}">
                      <a16:colId xmlns:a16="http://schemas.microsoft.com/office/drawing/2014/main" val="3430111229"/>
                    </a:ext>
                  </a:extLst>
                </a:gridCol>
                <a:gridCol w="329184">
                  <a:extLst>
                    <a:ext uri="{9D8B030D-6E8A-4147-A177-3AD203B41FA5}">
                      <a16:colId xmlns:a16="http://schemas.microsoft.com/office/drawing/2014/main" val="2789252984"/>
                    </a:ext>
                  </a:extLst>
                </a:gridCol>
                <a:gridCol w="822960">
                  <a:extLst>
                    <a:ext uri="{9D8B030D-6E8A-4147-A177-3AD203B41FA5}">
                      <a16:colId xmlns:a16="http://schemas.microsoft.com/office/drawing/2014/main" val="1075749948"/>
                    </a:ext>
                  </a:extLst>
                </a:gridCol>
                <a:gridCol w="822960">
                  <a:extLst>
                    <a:ext uri="{9D8B030D-6E8A-4147-A177-3AD203B41FA5}">
                      <a16:colId xmlns:a16="http://schemas.microsoft.com/office/drawing/2014/main" val="693854730"/>
                    </a:ext>
                  </a:extLst>
                </a:gridCol>
                <a:gridCol w="822960">
                  <a:extLst>
                    <a:ext uri="{9D8B030D-6E8A-4147-A177-3AD203B41FA5}">
                      <a16:colId xmlns:a16="http://schemas.microsoft.com/office/drawing/2014/main" val="894965061"/>
                    </a:ext>
                  </a:extLst>
                </a:gridCol>
                <a:gridCol w="822960">
                  <a:extLst>
                    <a:ext uri="{9D8B030D-6E8A-4147-A177-3AD203B41FA5}">
                      <a16:colId xmlns:a16="http://schemas.microsoft.com/office/drawing/2014/main" val="1006140746"/>
                    </a:ext>
                  </a:extLst>
                </a:gridCol>
                <a:gridCol w="822960">
                  <a:extLst>
                    <a:ext uri="{9D8B030D-6E8A-4147-A177-3AD203B41FA5}">
                      <a16:colId xmlns:a16="http://schemas.microsoft.com/office/drawing/2014/main" val="3428444493"/>
                    </a:ext>
                  </a:extLst>
                </a:gridCol>
                <a:gridCol w="822960">
                  <a:extLst>
                    <a:ext uri="{9D8B030D-6E8A-4147-A177-3AD203B41FA5}">
                      <a16:colId xmlns:a16="http://schemas.microsoft.com/office/drawing/2014/main" val="3449594215"/>
                    </a:ext>
                  </a:extLst>
                </a:gridCol>
                <a:gridCol w="822960">
                  <a:extLst>
                    <a:ext uri="{9D8B030D-6E8A-4147-A177-3AD203B41FA5}">
                      <a16:colId xmlns:a16="http://schemas.microsoft.com/office/drawing/2014/main" val="42641011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037906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928172053"/>
                  </a:ext>
                </a:extLst>
              </a:tr>
            </a:tbl>
          </a:graphicData>
        </a:graphic>
      </p:graphicFrame>
      <p:sp>
        <p:nvSpPr>
          <p:cNvPr id="4" name="Text Placeholder 3">
            <a:extLst>
              <a:ext uri="{FF2B5EF4-FFF2-40B4-BE49-F238E27FC236}">
                <a16:creationId xmlns:a16="http://schemas.microsoft.com/office/drawing/2014/main" id="{0498F5A1-B4BB-460B-891B-DC4EEF5CB81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18724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7FA24-6C3D-42F2-82EA-365BCAA7BE2D}"/>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6758EEF1-0EE6-4BC2-95A4-3FBB5F61E289}"/>
              </a:ext>
            </a:extLst>
          </p:cNvPr>
          <p:cNvGraphicFramePr>
            <a:graphicFrameLocks noGrp="1"/>
          </p:cNvGraphicFramePr>
          <p:nvPr>
            <p:ph type="tbl" sz="quarter" idx="13"/>
            <p:extLst>
              <p:ext uri="{D42A27DB-BD31-4B8C-83A1-F6EECF244321}">
                <p14:modId xmlns:p14="http://schemas.microsoft.com/office/powerpoint/2010/main" val="38864702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97215885"/>
                    </a:ext>
                  </a:extLst>
                </a:gridCol>
                <a:gridCol w="822960">
                  <a:extLst>
                    <a:ext uri="{9D8B030D-6E8A-4147-A177-3AD203B41FA5}">
                      <a16:colId xmlns:a16="http://schemas.microsoft.com/office/drawing/2014/main" val="2658581884"/>
                    </a:ext>
                  </a:extLst>
                </a:gridCol>
                <a:gridCol w="329184">
                  <a:extLst>
                    <a:ext uri="{9D8B030D-6E8A-4147-A177-3AD203B41FA5}">
                      <a16:colId xmlns:a16="http://schemas.microsoft.com/office/drawing/2014/main" val="2981577699"/>
                    </a:ext>
                  </a:extLst>
                </a:gridCol>
                <a:gridCol w="822960">
                  <a:extLst>
                    <a:ext uri="{9D8B030D-6E8A-4147-A177-3AD203B41FA5}">
                      <a16:colId xmlns:a16="http://schemas.microsoft.com/office/drawing/2014/main" val="3886022137"/>
                    </a:ext>
                  </a:extLst>
                </a:gridCol>
                <a:gridCol w="822960">
                  <a:extLst>
                    <a:ext uri="{9D8B030D-6E8A-4147-A177-3AD203B41FA5}">
                      <a16:colId xmlns:a16="http://schemas.microsoft.com/office/drawing/2014/main" val="520050106"/>
                    </a:ext>
                  </a:extLst>
                </a:gridCol>
                <a:gridCol w="822960">
                  <a:extLst>
                    <a:ext uri="{9D8B030D-6E8A-4147-A177-3AD203B41FA5}">
                      <a16:colId xmlns:a16="http://schemas.microsoft.com/office/drawing/2014/main" val="972063691"/>
                    </a:ext>
                  </a:extLst>
                </a:gridCol>
                <a:gridCol w="822960">
                  <a:extLst>
                    <a:ext uri="{9D8B030D-6E8A-4147-A177-3AD203B41FA5}">
                      <a16:colId xmlns:a16="http://schemas.microsoft.com/office/drawing/2014/main" val="561475372"/>
                    </a:ext>
                  </a:extLst>
                </a:gridCol>
                <a:gridCol w="822960">
                  <a:extLst>
                    <a:ext uri="{9D8B030D-6E8A-4147-A177-3AD203B41FA5}">
                      <a16:colId xmlns:a16="http://schemas.microsoft.com/office/drawing/2014/main" val="3354221527"/>
                    </a:ext>
                  </a:extLst>
                </a:gridCol>
                <a:gridCol w="822960">
                  <a:extLst>
                    <a:ext uri="{9D8B030D-6E8A-4147-A177-3AD203B41FA5}">
                      <a16:colId xmlns:a16="http://schemas.microsoft.com/office/drawing/2014/main" val="3144726126"/>
                    </a:ext>
                  </a:extLst>
                </a:gridCol>
                <a:gridCol w="822960">
                  <a:extLst>
                    <a:ext uri="{9D8B030D-6E8A-4147-A177-3AD203B41FA5}">
                      <a16:colId xmlns:a16="http://schemas.microsoft.com/office/drawing/2014/main" val="20553600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185738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610231011"/>
                  </a:ext>
                </a:extLst>
              </a:tr>
            </a:tbl>
          </a:graphicData>
        </a:graphic>
      </p:graphicFrame>
      <p:sp>
        <p:nvSpPr>
          <p:cNvPr id="4" name="Text Placeholder 3">
            <a:extLst>
              <a:ext uri="{FF2B5EF4-FFF2-40B4-BE49-F238E27FC236}">
                <a16:creationId xmlns:a16="http://schemas.microsoft.com/office/drawing/2014/main" id="{451E6992-F2E7-4343-A86B-4CCCD7E12C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3239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C91D5-D90D-4733-BA82-D0D98C9F497E}"/>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0459CCC1-8718-477C-9E2F-3F66316F7CCF}"/>
              </a:ext>
            </a:extLst>
          </p:cNvPr>
          <p:cNvGraphicFramePr>
            <a:graphicFrameLocks noGrp="1"/>
          </p:cNvGraphicFramePr>
          <p:nvPr>
            <p:ph type="tbl" sz="quarter" idx="13"/>
            <p:extLst>
              <p:ext uri="{D42A27DB-BD31-4B8C-83A1-F6EECF244321}">
                <p14:modId xmlns:p14="http://schemas.microsoft.com/office/powerpoint/2010/main" val="14272167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87388917"/>
                    </a:ext>
                  </a:extLst>
                </a:gridCol>
                <a:gridCol w="822960">
                  <a:extLst>
                    <a:ext uri="{9D8B030D-6E8A-4147-A177-3AD203B41FA5}">
                      <a16:colId xmlns:a16="http://schemas.microsoft.com/office/drawing/2014/main" val="3136825937"/>
                    </a:ext>
                  </a:extLst>
                </a:gridCol>
                <a:gridCol w="329184">
                  <a:extLst>
                    <a:ext uri="{9D8B030D-6E8A-4147-A177-3AD203B41FA5}">
                      <a16:colId xmlns:a16="http://schemas.microsoft.com/office/drawing/2014/main" val="2989847870"/>
                    </a:ext>
                  </a:extLst>
                </a:gridCol>
                <a:gridCol w="822960">
                  <a:extLst>
                    <a:ext uri="{9D8B030D-6E8A-4147-A177-3AD203B41FA5}">
                      <a16:colId xmlns:a16="http://schemas.microsoft.com/office/drawing/2014/main" val="3931603830"/>
                    </a:ext>
                  </a:extLst>
                </a:gridCol>
                <a:gridCol w="822960">
                  <a:extLst>
                    <a:ext uri="{9D8B030D-6E8A-4147-A177-3AD203B41FA5}">
                      <a16:colId xmlns:a16="http://schemas.microsoft.com/office/drawing/2014/main" val="3016813725"/>
                    </a:ext>
                  </a:extLst>
                </a:gridCol>
                <a:gridCol w="822960">
                  <a:extLst>
                    <a:ext uri="{9D8B030D-6E8A-4147-A177-3AD203B41FA5}">
                      <a16:colId xmlns:a16="http://schemas.microsoft.com/office/drawing/2014/main" val="3875257801"/>
                    </a:ext>
                  </a:extLst>
                </a:gridCol>
                <a:gridCol w="822960">
                  <a:extLst>
                    <a:ext uri="{9D8B030D-6E8A-4147-A177-3AD203B41FA5}">
                      <a16:colId xmlns:a16="http://schemas.microsoft.com/office/drawing/2014/main" val="2131690808"/>
                    </a:ext>
                  </a:extLst>
                </a:gridCol>
                <a:gridCol w="822960">
                  <a:extLst>
                    <a:ext uri="{9D8B030D-6E8A-4147-A177-3AD203B41FA5}">
                      <a16:colId xmlns:a16="http://schemas.microsoft.com/office/drawing/2014/main" val="1194667103"/>
                    </a:ext>
                  </a:extLst>
                </a:gridCol>
                <a:gridCol w="822960">
                  <a:extLst>
                    <a:ext uri="{9D8B030D-6E8A-4147-A177-3AD203B41FA5}">
                      <a16:colId xmlns:a16="http://schemas.microsoft.com/office/drawing/2014/main" val="1119641934"/>
                    </a:ext>
                  </a:extLst>
                </a:gridCol>
                <a:gridCol w="822960">
                  <a:extLst>
                    <a:ext uri="{9D8B030D-6E8A-4147-A177-3AD203B41FA5}">
                      <a16:colId xmlns:a16="http://schemas.microsoft.com/office/drawing/2014/main" val="22436748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602870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921106520"/>
                  </a:ext>
                </a:extLst>
              </a:tr>
            </a:tbl>
          </a:graphicData>
        </a:graphic>
      </p:graphicFrame>
      <p:sp>
        <p:nvSpPr>
          <p:cNvPr id="4" name="Text Placeholder 3">
            <a:extLst>
              <a:ext uri="{FF2B5EF4-FFF2-40B4-BE49-F238E27FC236}">
                <a16:creationId xmlns:a16="http://schemas.microsoft.com/office/drawing/2014/main" id="{A3F09ED4-F137-426B-A236-10BFD02BD14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43719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C070D-5D96-42AD-AE1D-0AD267B6BFCD}"/>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38074E04-2F56-4CBC-BEBE-1B49B9A0CE37}"/>
              </a:ext>
            </a:extLst>
          </p:cNvPr>
          <p:cNvGraphicFramePr>
            <a:graphicFrameLocks noGrp="1"/>
          </p:cNvGraphicFramePr>
          <p:nvPr>
            <p:ph type="tbl" sz="quarter" idx="13"/>
            <p:extLst>
              <p:ext uri="{D42A27DB-BD31-4B8C-83A1-F6EECF244321}">
                <p14:modId xmlns:p14="http://schemas.microsoft.com/office/powerpoint/2010/main" val="13297851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36658480"/>
                    </a:ext>
                  </a:extLst>
                </a:gridCol>
                <a:gridCol w="822960">
                  <a:extLst>
                    <a:ext uri="{9D8B030D-6E8A-4147-A177-3AD203B41FA5}">
                      <a16:colId xmlns:a16="http://schemas.microsoft.com/office/drawing/2014/main" val="2392452091"/>
                    </a:ext>
                  </a:extLst>
                </a:gridCol>
                <a:gridCol w="329184">
                  <a:extLst>
                    <a:ext uri="{9D8B030D-6E8A-4147-A177-3AD203B41FA5}">
                      <a16:colId xmlns:a16="http://schemas.microsoft.com/office/drawing/2014/main" val="3682949234"/>
                    </a:ext>
                  </a:extLst>
                </a:gridCol>
                <a:gridCol w="822960">
                  <a:extLst>
                    <a:ext uri="{9D8B030D-6E8A-4147-A177-3AD203B41FA5}">
                      <a16:colId xmlns:a16="http://schemas.microsoft.com/office/drawing/2014/main" val="1642260611"/>
                    </a:ext>
                  </a:extLst>
                </a:gridCol>
                <a:gridCol w="822960">
                  <a:extLst>
                    <a:ext uri="{9D8B030D-6E8A-4147-A177-3AD203B41FA5}">
                      <a16:colId xmlns:a16="http://schemas.microsoft.com/office/drawing/2014/main" val="104620643"/>
                    </a:ext>
                  </a:extLst>
                </a:gridCol>
                <a:gridCol w="822960">
                  <a:extLst>
                    <a:ext uri="{9D8B030D-6E8A-4147-A177-3AD203B41FA5}">
                      <a16:colId xmlns:a16="http://schemas.microsoft.com/office/drawing/2014/main" val="2958846887"/>
                    </a:ext>
                  </a:extLst>
                </a:gridCol>
                <a:gridCol w="822960">
                  <a:extLst>
                    <a:ext uri="{9D8B030D-6E8A-4147-A177-3AD203B41FA5}">
                      <a16:colId xmlns:a16="http://schemas.microsoft.com/office/drawing/2014/main" val="3149302570"/>
                    </a:ext>
                  </a:extLst>
                </a:gridCol>
                <a:gridCol w="822960">
                  <a:extLst>
                    <a:ext uri="{9D8B030D-6E8A-4147-A177-3AD203B41FA5}">
                      <a16:colId xmlns:a16="http://schemas.microsoft.com/office/drawing/2014/main" val="2395593710"/>
                    </a:ext>
                  </a:extLst>
                </a:gridCol>
                <a:gridCol w="822960">
                  <a:extLst>
                    <a:ext uri="{9D8B030D-6E8A-4147-A177-3AD203B41FA5}">
                      <a16:colId xmlns:a16="http://schemas.microsoft.com/office/drawing/2014/main" val="3792461318"/>
                    </a:ext>
                  </a:extLst>
                </a:gridCol>
                <a:gridCol w="822960">
                  <a:extLst>
                    <a:ext uri="{9D8B030D-6E8A-4147-A177-3AD203B41FA5}">
                      <a16:colId xmlns:a16="http://schemas.microsoft.com/office/drawing/2014/main" val="89436984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300088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55676437"/>
                  </a:ext>
                </a:extLst>
              </a:tr>
            </a:tbl>
          </a:graphicData>
        </a:graphic>
      </p:graphicFrame>
      <p:sp>
        <p:nvSpPr>
          <p:cNvPr id="4" name="Text Placeholder 3">
            <a:extLst>
              <a:ext uri="{FF2B5EF4-FFF2-40B4-BE49-F238E27FC236}">
                <a16:creationId xmlns:a16="http://schemas.microsoft.com/office/drawing/2014/main" id="{F13FDE2F-3137-4A48-AEA1-A16BA42F93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97804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DAB65-32AD-4286-A0C6-3103929A7DFD}"/>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80D21265-FFC0-40C9-82DD-714CA8371D14}"/>
              </a:ext>
            </a:extLst>
          </p:cNvPr>
          <p:cNvGraphicFramePr>
            <a:graphicFrameLocks noGrp="1"/>
          </p:cNvGraphicFramePr>
          <p:nvPr>
            <p:ph type="tbl" sz="quarter" idx="13"/>
            <p:extLst>
              <p:ext uri="{D42A27DB-BD31-4B8C-83A1-F6EECF244321}">
                <p14:modId xmlns:p14="http://schemas.microsoft.com/office/powerpoint/2010/main" val="42128015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69080817"/>
                    </a:ext>
                  </a:extLst>
                </a:gridCol>
                <a:gridCol w="822960">
                  <a:extLst>
                    <a:ext uri="{9D8B030D-6E8A-4147-A177-3AD203B41FA5}">
                      <a16:colId xmlns:a16="http://schemas.microsoft.com/office/drawing/2014/main" val="274382945"/>
                    </a:ext>
                  </a:extLst>
                </a:gridCol>
                <a:gridCol w="329184">
                  <a:extLst>
                    <a:ext uri="{9D8B030D-6E8A-4147-A177-3AD203B41FA5}">
                      <a16:colId xmlns:a16="http://schemas.microsoft.com/office/drawing/2014/main" val="2908162371"/>
                    </a:ext>
                  </a:extLst>
                </a:gridCol>
                <a:gridCol w="822960">
                  <a:extLst>
                    <a:ext uri="{9D8B030D-6E8A-4147-A177-3AD203B41FA5}">
                      <a16:colId xmlns:a16="http://schemas.microsoft.com/office/drawing/2014/main" val="864423107"/>
                    </a:ext>
                  </a:extLst>
                </a:gridCol>
                <a:gridCol w="822960">
                  <a:extLst>
                    <a:ext uri="{9D8B030D-6E8A-4147-A177-3AD203B41FA5}">
                      <a16:colId xmlns:a16="http://schemas.microsoft.com/office/drawing/2014/main" val="3851974705"/>
                    </a:ext>
                  </a:extLst>
                </a:gridCol>
                <a:gridCol w="822960">
                  <a:extLst>
                    <a:ext uri="{9D8B030D-6E8A-4147-A177-3AD203B41FA5}">
                      <a16:colId xmlns:a16="http://schemas.microsoft.com/office/drawing/2014/main" val="2630556001"/>
                    </a:ext>
                  </a:extLst>
                </a:gridCol>
                <a:gridCol w="822960">
                  <a:extLst>
                    <a:ext uri="{9D8B030D-6E8A-4147-A177-3AD203B41FA5}">
                      <a16:colId xmlns:a16="http://schemas.microsoft.com/office/drawing/2014/main" val="3021554318"/>
                    </a:ext>
                  </a:extLst>
                </a:gridCol>
                <a:gridCol w="822960">
                  <a:extLst>
                    <a:ext uri="{9D8B030D-6E8A-4147-A177-3AD203B41FA5}">
                      <a16:colId xmlns:a16="http://schemas.microsoft.com/office/drawing/2014/main" val="4025031634"/>
                    </a:ext>
                  </a:extLst>
                </a:gridCol>
                <a:gridCol w="822960">
                  <a:extLst>
                    <a:ext uri="{9D8B030D-6E8A-4147-A177-3AD203B41FA5}">
                      <a16:colId xmlns:a16="http://schemas.microsoft.com/office/drawing/2014/main" val="3770289445"/>
                    </a:ext>
                  </a:extLst>
                </a:gridCol>
                <a:gridCol w="822960">
                  <a:extLst>
                    <a:ext uri="{9D8B030D-6E8A-4147-A177-3AD203B41FA5}">
                      <a16:colId xmlns:a16="http://schemas.microsoft.com/office/drawing/2014/main" val="29834291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110554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30659704"/>
                  </a:ext>
                </a:extLst>
              </a:tr>
            </a:tbl>
          </a:graphicData>
        </a:graphic>
      </p:graphicFrame>
      <p:sp>
        <p:nvSpPr>
          <p:cNvPr id="4" name="Text Placeholder 3">
            <a:extLst>
              <a:ext uri="{FF2B5EF4-FFF2-40B4-BE49-F238E27FC236}">
                <a16:creationId xmlns:a16="http://schemas.microsoft.com/office/drawing/2014/main" id="{2B6C23D3-409E-424F-8486-494DEA5574A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00081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A75F-A575-4DC2-A427-893D46512D28}"/>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4CE0893A-B0A5-4054-9868-A6FA544E0F9A}"/>
              </a:ext>
            </a:extLst>
          </p:cNvPr>
          <p:cNvGraphicFramePr>
            <a:graphicFrameLocks noGrp="1"/>
          </p:cNvGraphicFramePr>
          <p:nvPr>
            <p:ph type="tbl" sz="quarter" idx="13"/>
            <p:extLst>
              <p:ext uri="{D42A27DB-BD31-4B8C-83A1-F6EECF244321}">
                <p14:modId xmlns:p14="http://schemas.microsoft.com/office/powerpoint/2010/main" val="4178201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05960926"/>
                    </a:ext>
                  </a:extLst>
                </a:gridCol>
                <a:gridCol w="822960">
                  <a:extLst>
                    <a:ext uri="{9D8B030D-6E8A-4147-A177-3AD203B41FA5}">
                      <a16:colId xmlns:a16="http://schemas.microsoft.com/office/drawing/2014/main" val="493453278"/>
                    </a:ext>
                  </a:extLst>
                </a:gridCol>
                <a:gridCol w="329184">
                  <a:extLst>
                    <a:ext uri="{9D8B030D-6E8A-4147-A177-3AD203B41FA5}">
                      <a16:colId xmlns:a16="http://schemas.microsoft.com/office/drawing/2014/main" val="1824205764"/>
                    </a:ext>
                  </a:extLst>
                </a:gridCol>
                <a:gridCol w="822960">
                  <a:extLst>
                    <a:ext uri="{9D8B030D-6E8A-4147-A177-3AD203B41FA5}">
                      <a16:colId xmlns:a16="http://schemas.microsoft.com/office/drawing/2014/main" val="2867310219"/>
                    </a:ext>
                  </a:extLst>
                </a:gridCol>
                <a:gridCol w="822960">
                  <a:extLst>
                    <a:ext uri="{9D8B030D-6E8A-4147-A177-3AD203B41FA5}">
                      <a16:colId xmlns:a16="http://schemas.microsoft.com/office/drawing/2014/main" val="3457550332"/>
                    </a:ext>
                  </a:extLst>
                </a:gridCol>
                <a:gridCol w="822960">
                  <a:extLst>
                    <a:ext uri="{9D8B030D-6E8A-4147-A177-3AD203B41FA5}">
                      <a16:colId xmlns:a16="http://schemas.microsoft.com/office/drawing/2014/main" val="1601034747"/>
                    </a:ext>
                  </a:extLst>
                </a:gridCol>
                <a:gridCol w="822960">
                  <a:extLst>
                    <a:ext uri="{9D8B030D-6E8A-4147-A177-3AD203B41FA5}">
                      <a16:colId xmlns:a16="http://schemas.microsoft.com/office/drawing/2014/main" val="618555760"/>
                    </a:ext>
                  </a:extLst>
                </a:gridCol>
                <a:gridCol w="822960">
                  <a:extLst>
                    <a:ext uri="{9D8B030D-6E8A-4147-A177-3AD203B41FA5}">
                      <a16:colId xmlns:a16="http://schemas.microsoft.com/office/drawing/2014/main" val="1108691094"/>
                    </a:ext>
                  </a:extLst>
                </a:gridCol>
                <a:gridCol w="822960">
                  <a:extLst>
                    <a:ext uri="{9D8B030D-6E8A-4147-A177-3AD203B41FA5}">
                      <a16:colId xmlns:a16="http://schemas.microsoft.com/office/drawing/2014/main" val="2981572843"/>
                    </a:ext>
                  </a:extLst>
                </a:gridCol>
                <a:gridCol w="822960">
                  <a:extLst>
                    <a:ext uri="{9D8B030D-6E8A-4147-A177-3AD203B41FA5}">
                      <a16:colId xmlns:a16="http://schemas.microsoft.com/office/drawing/2014/main" val="25070316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257391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08597321"/>
                  </a:ext>
                </a:extLst>
              </a:tr>
            </a:tbl>
          </a:graphicData>
        </a:graphic>
      </p:graphicFrame>
      <p:sp>
        <p:nvSpPr>
          <p:cNvPr id="4" name="Text Placeholder 3">
            <a:extLst>
              <a:ext uri="{FF2B5EF4-FFF2-40B4-BE49-F238E27FC236}">
                <a16:creationId xmlns:a16="http://schemas.microsoft.com/office/drawing/2014/main" id="{083FFF48-14EB-41A9-B9CD-8B5CB43C5E9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62150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9FDF-B894-43D4-B7D6-25C2BF60EABE}"/>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5E26EA8D-8B68-4434-8F54-CA7AB4E6485B}"/>
              </a:ext>
            </a:extLst>
          </p:cNvPr>
          <p:cNvGraphicFramePr>
            <a:graphicFrameLocks noGrp="1"/>
          </p:cNvGraphicFramePr>
          <p:nvPr>
            <p:ph type="tbl" sz="quarter" idx="13"/>
            <p:extLst>
              <p:ext uri="{D42A27DB-BD31-4B8C-83A1-F6EECF244321}">
                <p14:modId xmlns:p14="http://schemas.microsoft.com/office/powerpoint/2010/main" val="29789124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83523820"/>
                    </a:ext>
                  </a:extLst>
                </a:gridCol>
                <a:gridCol w="822960">
                  <a:extLst>
                    <a:ext uri="{9D8B030D-6E8A-4147-A177-3AD203B41FA5}">
                      <a16:colId xmlns:a16="http://schemas.microsoft.com/office/drawing/2014/main" val="26501269"/>
                    </a:ext>
                  </a:extLst>
                </a:gridCol>
                <a:gridCol w="329184">
                  <a:extLst>
                    <a:ext uri="{9D8B030D-6E8A-4147-A177-3AD203B41FA5}">
                      <a16:colId xmlns:a16="http://schemas.microsoft.com/office/drawing/2014/main" val="553416159"/>
                    </a:ext>
                  </a:extLst>
                </a:gridCol>
                <a:gridCol w="822960">
                  <a:extLst>
                    <a:ext uri="{9D8B030D-6E8A-4147-A177-3AD203B41FA5}">
                      <a16:colId xmlns:a16="http://schemas.microsoft.com/office/drawing/2014/main" val="2077007295"/>
                    </a:ext>
                  </a:extLst>
                </a:gridCol>
                <a:gridCol w="822960">
                  <a:extLst>
                    <a:ext uri="{9D8B030D-6E8A-4147-A177-3AD203B41FA5}">
                      <a16:colId xmlns:a16="http://schemas.microsoft.com/office/drawing/2014/main" val="4279911359"/>
                    </a:ext>
                  </a:extLst>
                </a:gridCol>
                <a:gridCol w="822960">
                  <a:extLst>
                    <a:ext uri="{9D8B030D-6E8A-4147-A177-3AD203B41FA5}">
                      <a16:colId xmlns:a16="http://schemas.microsoft.com/office/drawing/2014/main" val="906158993"/>
                    </a:ext>
                  </a:extLst>
                </a:gridCol>
                <a:gridCol w="822960">
                  <a:extLst>
                    <a:ext uri="{9D8B030D-6E8A-4147-A177-3AD203B41FA5}">
                      <a16:colId xmlns:a16="http://schemas.microsoft.com/office/drawing/2014/main" val="4008069995"/>
                    </a:ext>
                  </a:extLst>
                </a:gridCol>
                <a:gridCol w="822960">
                  <a:extLst>
                    <a:ext uri="{9D8B030D-6E8A-4147-A177-3AD203B41FA5}">
                      <a16:colId xmlns:a16="http://schemas.microsoft.com/office/drawing/2014/main" val="3217186855"/>
                    </a:ext>
                  </a:extLst>
                </a:gridCol>
                <a:gridCol w="822960">
                  <a:extLst>
                    <a:ext uri="{9D8B030D-6E8A-4147-A177-3AD203B41FA5}">
                      <a16:colId xmlns:a16="http://schemas.microsoft.com/office/drawing/2014/main" val="3667200606"/>
                    </a:ext>
                  </a:extLst>
                </a:gridCol>
                <a:gridCol w="822960">
                  <a:extLst>
                    <a:ext uri="{9D8B030D-6E8A-4147-A177-3AD203B41FA5}">
                      <a16:colId xmlns:a16="http://schemas.microsoft.com/office/drawing/2014/main" val="23643735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939198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90511493"/>
                  </a:ext>
                </a:extLst>
              </a:tr>
            </a:tbl>
          </a:graphicData>
        </a:graphic>
      </p:graphicFrame>
      <p:sp>
        <p:nvSpPr>
          <p:cNvPr id="4" name="Text Placeholder 3">
            <a:extLst>
              <a:ext uri="{FF2B5EF4-FFF2-40B4-BE49-F238E27FC236}">
                <a16:creationId xmlns:a16="http://schemas.microsoft.com/office/drawing/2014/main" id="{2DB6BBDD-0F64-4CCF-BABF-025FE6E287A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2584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BD73F-C09D-4F02-8500-E453C032231D}"/>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8200CD7D-7555-40A6-83FD-ADE42D8C1288}"/>
              </a:ext>
            </a:extLst>
          </p:cNvPr>
          <p:cNvGraphicFramePr>
            <a:graphicFrameLocks noGrp="1"/>
          </p:cNvGraphicFramePr>
          <p:nvPr>
            <p:ph type="tbl" sz="quarter" idx="13"/>
            <p:extLst>
              <p:ext uri="{D42A27DB-BD31-4B8C-83A1-F6EECF244321}">
                <p14:modId xmlns:p14="http://schemas.microsoft.com/office/powerpoint/2010/main" val="13532147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32844409"/>
                    </a:ext>
                  </a:extLst>
                </a:gridCol>
                <a:gridCol w="822960">
                  <a:extLst>
                    <a:ext uri="{9D8B030D-6E8A-4147-A177-3AD203B41FA5}">
                      <a16:colId xmlns:a16="http://schemas.microsoft.com/office/drawing/2014/main" val="397889840"/>
                    </a:ext>
                  </a:extLst>
                </a:gridCol>
                <a:gridCol w="329184">
                  <a:extLst>
                    <a:ext uri="{9D8B030D-6E8A-4147-A177-3AD203B41FA5}">
                      <a16:colId xmlns:a16="http://schemas.microsoft.com/office/drawing/2014/main" val="2012921566"/>
                    </a:ext>
                  </a:extLst>
                </a:gridCol>
                <a:gridCol w="822960">
                  <a:extLst>
                    <a:ext uri="{9D8B030D-6E8A-4147-A177-3AD203B41FA5}">
                      <a16:colId xmlns:a16="http://schemas.microsoft.com/office/drawing/2014/main" val="594422433"/>
                    </a:ext>
                  </a:extLst>
                </a:gridCol>
                <a:gridCol w="822960">
                  <a:extLst>
                    <a:ext uri="{9D8B030D-6E8A-4147-A177-3AD203B41FA5}">
                      <a16:colId xmlns:a16="http://schemas.microsoft.com/office/drawing/2014/main" val="3953559804"/>
                    </a:ext>
                  </a:extLst>
                </a:gridCol>
                <a:gridCol w="822960">
                  <a:extLst>
                    <a:ext uri="{9D8B030D-6E8A-4147-A177-3AD203B41FA5}">
                      <a16:colId xmlns:a16="http://schemas.microsoft.com/office/drawing/2014/main" val="3615137458"/>
                    </a:ext>
                  </a:extLst>
                </a:gridCol>
                <a:gridCol w="822960">
                  <a:extLst>
                    <a:ext uri="{9D8B030D-6E8A-4147-A177-3AD203B41FA5}">
                      <a16:colId xmlns:a16="http://schemas.microsoft.com/office/drawing/2014/main" val="795487255"/>
                    </a:ext>
                  </a:extLst>
                </a:gridCol>
                <a:gridCol w="822960">
                  <a:extLst>
                    <a:ext uri="{9D8B030D-6E8A-4147-A177-3AD203B41FA5}">
                      <a16:colId xmlns:a16="http://schemas.microsoft.com/office/drawing/2014/main" val="2102867214"/>
                    </a:ext>
                  </a:extLst>
                </a:gridCol>
                <a:gridCol w="822960">
                  <a:extLst>
                    <a:ext uri="{9D8B030D-6E8A-4147-A177-3AD203B41FA5}">
                      <a16:colId xmlns:a16="http://schemas.microsoft.com/office/drawing/2014/main" val="3212248111"/>
                    </a:ext>
                  </a:extLst>
                </a:gridCol>
                <a:gridCol w="822960">
                  <a:extLst>
                    <a:ext uri="{9D8B030D-6E8A-4147-A177-3AD203B41FA5}">
                      <a16:colId xmlns:a16="http://schemas.microsoft.com/office/drawing/2014/main" val="32774767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440781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08034136"/>
                  </a:ext>
                </a:extLst>
              </a:tr>
            </a:tbl>
          </a:graphicData>
        </a:graphic>
      </p:graphicFrame>
      <p:sp>
        <p:nvSpPr>
          <p:cNvPr id="4" name="Text Placeholder 3">
            <a:extLst>
              <a:ext uri="{FF2B5EF4-FFF2-40B4-BE49-F238E27FC236}">
                <a16:creationId xmlns:a16="http://schemas.microsoft.com/office/drawing/2014/main" id="{AF7CD6A9-B0B4-41EB-9376-AE99FFE2035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684409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0E61B-E126-4F4D-84FD-9348EB328850}"/>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1714E3F7-39F9-4E4A-8E12-074F20925F56}"/>
              </a:ext>
            </a:extLst>
          </p:cNvPr>
          <p:cNvGraphicFramePr>
            <a:graphicFrameLocks noGrp="1"/>
          </p:cNvGraphicFramePr>
          <p:nvPr>
            <p:ph type="tbl" sz="quarter" idx="13"/>
            <p:extLst>
              <p:ext uri="{D42A27DB-BD31-4B8C-83A1-F6EECF244321}">
                <p14:modId xmlns:p14="http://schemas.microsoft.com/office/powerpoint/2010/main" val="39027750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19502187"/>
                    </a:ext>
                  </a:extLst>
                </a:gridCol>
                <a:gridCol w="822960">
                  <a:extLst>
                    <a:ext uri="{9D8B030D-6E8A-4147-A177-3AD203B41FA5}">
                      <a16:colId xmlns:a16="http://schemas.microsoft.com/office/drawing/2014/main" val="2066230489"/>
                    </a:ext>
                  </a:extLst>
                </a:gridCol>
                <a:gridCol w="329184">
                  <a:extLst>
                    <a:ext uri="{9D8B030D-6E8A-4147-A177-3AD203B41FA5}">
                      <a16:colId xmlns:a16="http://schemas.microsoft.com/office/drawing/2014/main" val="3062673319"/>
                    </a:ext>
                  </a:extLst>
                </a:gridCol>
                <a:gridCol w="822960">
                  <a:extLst>
                    <a:ext uri="{9D8B030D-6E8A-4147-A177-3AD203B41FA5}">
                      <a16:colId xmlns:a16="http://schemas.microsoft.com/office/drawing/2014/main" val="777411638"/>
                    </a:ext>
                  </a:extLst>
                </a:gridCol>
                <a:gridCol w="822960">
                  <a:extLst>
                    <a:ext uri="{9D8B030D-6E8A-4147-A177-3AD203B41FA5}">
                      <a16:colId xmlns:a16="http://schemas.microsoft.com/office/drawing/2014/main" val="3041038382"/>
                    </a:ext>
                  </a:extLst>
                </a:gridCol>
                <a:gridCol w="822960">
                  <a:extLst>
                    <a:ext uri="{9D8B030D-6E8A-4147-A177-3AD203B41FA5}">
                      <a16:colId xmlns:a16="http://schemas.microsoft.com/office/drawing/2014/main" val="3517089836"/>
                    </a:ext>
                  </a:extLst>
                </a:gridCol>
                <a:gridCol w="822960">
                  <a:extLst>
                    <a:ext uri="{9D8B030D-6E8A-4147-A177-3AD203B41FA5}">
                      <a16:colId xmlns:a16="http://schemas.microsoft.com/office/drawing/2014/main" val="2104211150"/>
                    </a:ext>
                  </a:extLst>
                </a:gridCol>
                <a:gridCol w="822960">
                  <a:extLst>
                    <a:ext uri="{9D8B030D-6E8A-4147-A177-3AD203B41FA5}">
                      <a16:colId xmlns:a16="http://schemas.microsoft.com/office/drawing/2014/main" val="2691929174"/>
                    </a:ext>
                  </a:extLst>
                </a:gridCol>
                <a:gridCol w="822960">
                  <a:extLst>
                    <a:ext uri="{9D8B030D-6E8A-4147-A177-3AD203B41FA5}">
                      <a16:colId xmlns:a16="http://schemas.microsoft.com/office/drawing/2014/main" val="2744253888"/>
                    </a:ext>
                  </a:extLst>
                </a:gridCol>
                <a:gridCol w="822960">
                  <a:extLst>
                    <a:ext uri="{9D8B030D-6E8A-4147-A177-3AD203B41FA5}">
                      <a16:colId xmlns:a16="http://schemas.microsoft.com/office/drawing/2014/main" val="28616584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581023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31829022"/>
                  </a:ext>
                </a:extLst>
              </a:tr>
            </a:tbl>
          </a:graphicData>
        </a:graphic>
      </p:graphicFrame>
      <p:sp>
        <p:nvSpPr>
          <p:cNvPr id="4" name="Text Placeholder 3">
            <a:extLst>
              <a:ext uri="{FF2B5EF4-FFF2-40B4-BE49-F238E27FC236}">
                <a16:creationId xmlns:a16="http://schemas.microsoft.com/office/drawing/2014/main" id="{15AB663D-FFA4-4E75-A239-64DB28307D7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27483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609F-71C7-43F9-9638-2E1A310F5957}"/>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B9C5F9B0-2465-4063-ABA4-B3CE5CF6F4EC}"/>
              </a:ext>
            </a:extLst>
          </p:cNvPr>
          <p:cNvGraphicFramePr>
            <a:graphicFrameLocks noGrp="1"/>
          </p:cNvGraphicFramePr>
          <p:nvPr>
            <p:ph type="tbl" sz="quarter" idx="13"/>
            <p:extLst>
              <p:ext uri="{D42A27DB-BD31-4B8C-83A1-F6EECF244321}">
                <p14:modId xmlns:p14="http://schemas.microsoft.com/office/powerpoint/2010/main" val="417369081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44576530"/>
                    </a:ext>
                  </a:extLst>
                </a:gridCol>
                <a:gridCol w="822960">
                  <a:extLst>
                    <a:ext uri="{9D8B030D-6E8A-4147-A177-3AD203B41FA5}">
                      <a16:colId xmlns:a16="http://schemas.microsoft.com/office/drawing/2014/main" val="2439325692"/>
                    </a:ext>
                  </a:extLst>
                </a:gridCol>
                <a:gridCol w="329184">
                  <a:extLst>
                    <a:ext uri="{9D8B030D-6E8A-4147-A177-3AD203B41FA5}">
                      <a16:colId xmlns:a16="http://schemas.microsoft.com/office/drawing/2014/main" val="4284448530"/>
                    </a:ext>
                  </a:extLst>
                </a:gridCol>
                <a:gridCol w="822960">
                  <a:extLst>
                    <a:ext uri="{9D8B030D-6E8A-4147-A177-3AD203B41FA5}">
                      <a16:colId xmlns:a16="http://schemas.microsoft.com/office/drawing/2014/main" val="1356486952"/>
                    </a:ext>
                  </a:extLst>
                </a:gridCol>
                <a:gridCol w="822960">
                  <a:extLst>
                    <a:ext uri="{9D8B030D-6E8A-4147-A177-3AD203B41FA5}">
                      <a16:colId xmlns:a16="http://schemas.microsoft.com/office/drawing/2014/main" val="438238318"/>
                    </a:ext>
                  </a:extLst>
                </a:gridCol>
                <a:gridCol w="822960">
                  <a:extLst>
                    <a:ext uri="{9D8B030D-6E8A-4147-A177-3AD203B41FA5}">
                      <a16:colId xmlns:a16="http://schemas.microsoft.com/office/drawing/2014/main" val="3696229991"/>
                    </a:ext>
                  </a:extLst>
                </a:gridCol>
                <a:gridCol w="822960">
                  <a:extLst>
                    <a:ext uri="{9D8B030D-6E8A-4147-A177-3AD203B41FA5}">
                      <a16:colId xmlns:a16="http://schemas.microsoft.com/office/drawing/2014/main" val="1177949505"/>
                    </a:ext>
                  </a:extLst>
                </a:gridCol>
                <a:gridCol w="822960">
                  <a:extLst>
                    <a:ext uri="{9D8B030D-6E8A-4147-A177-3AD203B41FA5}">
                      <a16:colId xmlns:a16="http://schemas.microsoft.com/office/drawing/2014/main" val="2986227414"/>
                    </a:ext>
                  </a:extLst>
                </a:gridCol>
                <a:gridCol w="822960">
                  <a:extLst>
                    <a:ext uri="{9D8B030D-6E8A-4147-A177-3AD203B41FA5}">
                      <a16:colId xmlns:a16="http://schemas.microsoft.com/office/drawing/2014/main" val="3645817711"/>
                    </a:ext>
                  </a:extLst>
                </a:gridCol>
                <a:gridCol w="822960">
                  <a:extLst>
                    <a:ext uri="{9D8B030D-6E8A-4147-A177-3AD203B41FA5}">
                      <a16:colId xmlns:a16="http://schemas.microsoft.com/office/drawing/2014/main" val="16281796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954505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80046946"/>
                  </a:ext>
                </a:extLst>
              </a:tr>
            </a:tbl>
          </a:graphicData>
        </a:graphic>
      </p:graphicFrame>
      <p:sp>
        <p:nvSpPr>
          <p:cNvPr id="4" name="Text Placeholder 3">
            <a:extLst>
              <a:ext uri="{FF2B5EF4-FFF2-40B4-BE49-F238E27FC236}">
                <a16:creationId xmlns:a16="http://schemas.microsoft.com/office/drawing/2014/main" id="{3A6A6047-8068-451E-A52C-BC641DA9936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7219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DA26B-5E76-4FA1-B84C-36358A1CC4F6}"/>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DE101A28-42BB-4EED-AE2E-1F12752156A4}"/>
              </a:ext>
            </a:extLst>
          </p:cNvPr>
          <p:cNvGraphicFramePr>
            <a:graphicFrameLocks noGrp="1"/>
          </p:cNvGraphicFramePr>
          <p:nvPr>
            <p:ph type="tbl" sz="quarter" idx="13"/>
            <p:extLst>
              <p:ext uri="{D42A27DB-BD31-4B8C-83A1-F6EECF244321}">
                <p14:modId xmlns:p14="http://schemas.microsoft.com/office/powerpoint/2010/main" val="26540329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73141429"/>
                    </a:ext>
                  </a:extLst>
                </a:gridCol>
                <a:gridCol w="822960">
                  <a:extLst>
                    <a:ext uri="{9D8B030D-6E8A-4147-A177-3AD203B41FA5}">
                      <a16:colId xmlns:a16="http://schemas.microsoft.com/office/drawing/2014/main" val="2285798791"/>
                    </a:ext>
                  </a:extLst>
                </a:gridCol>
                <a:gridCol w="329184">
                  <a:extLst>
                    <a:ext uri="{9D8B030D-6E8A-4147-A177-3AD203B41FA5}">
                      <a16:colId xmlns:a16="http://schemas.microsoft.com/office/drawing/2014/main" val="1762341403"/>
                    </a:ext>
                  </a:extLst>
                </a:gridCol>
                <a:gridCol w="822960">
                  <a:extLst>
                    <a:ext uri="{9D8B030D-6E8A-4147-A177-3AD203B41FA5}">
                      <a16:colId xmlns:a16="http://schemas.microsoft.com/office/drawing/2014/main" val="4138239199"/>
                    </a:ext>
                  </a:extLst>
                </a:gridCol>
                <a:gridCol w="822960">
                  <a:extLst>
                    <a:ext uri="{9D8B030D-6E8A-4147-A177-3AD203B41FA5}">
                      <a16:colId xmlns:a16="http://schemas.microsoft.com/office/drawing/2014/main" val="970468173"/>
                    </a:ext>
                  </a:extLst>
                </a:gridCol>
                <a:gridCol w="822960">
                  <a:extLst>
                    <a:ext uri="{9D8B030D-6E8A-4147-A177-3AD203B41FA5}">
                      <a16:colId xmlns:a16="http://schemas.microsoft.com/office/drawing/2014/main" val="1144526506"/>
                    </a:ext>
                  </a:extLst>
                </a:gridCol>
                <a:gridCol w="822960">
                  <a:extLst>
                    <a:ext uri="{9D8B030D-6E8A-4147-A177-3AD203B41FA5}">
                      <a16:colId xmlns:a16="http://schemas.microsoft.com/office/drawing/2014/main" val="4117599405"/>
                    </a:ext>
                  </a:extLst>
                </a:gridCol>
                <a:gridCol w="822960">
                  <a:extLst>
                    <a:ext uri="{9D8B030D-6E8A-4147-A177-3AD203B41FA5}">
                      <a16:colId xmlns:a16="http://schemas.microsoft.com/office/drawing/2014/main" val="2030559"/>
                    </a:ext>
                  </a:extLst>
                </a:gridCol>
                <a:gridCol w="822960">
                  <a:extLst>
                    <a:ext uri="{9D8B030D-6E8A-4147-A177-3AD203B41FA5}">
                      <a16:colId xmlns:a16="http://schemas.microsoft.com/office/drawing/2014/main" val="3006898012"/>
                    </a:ext>
                  </a:extLst>
                </a:gridCol>
                <a:gridCol w="822960">
                  <a:extLst>
                    <a:ext uri="{9D8B030D-6E8A-4147-A177-3AD203B41FA5}">
                      <a16:colId xmlns:a16="http://schemas.microsoft.com/office/drawing/2014/main" val="33213698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060740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629497248"/>
                  </a:ext>
                </a:extLst>
              </a:tr>
            </a:tbl>
          </a:graphicData>
        </a:graphic>
      </p:graphicFrame>
      <p:sp>
        <p:nvSpPr>
          <p:cNvPr id="4" name="Text Placeholder 3">
            <a:extLst>
              <a:ext uri="{FF2B5EF4-FFF2-40B4-BE49-F238E27FC236}">
                <a16:creationId xmlns:a16="http://schemas.microsoft.com/office/drawing/2014/main" id="{CBD02D97-C7F5-41D1-B9F7-F1D329E15A1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94451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FDD3D-7B1D-43A0-B923-C588FFC82DF2}"/>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3207E5CD-0971-47B2-80E1-06C8632CB82A}"/>
              </a:ext>
            </a:extLst>
          </p:cNvPr>
          <p:cNvGraphicFramePr>
            <a:graphicFrameLocks noGrp="1"/>
          </p:cNvGraphicFramePr>
          <p:nvPr>
            <p:ph type="tbl" sz="quarter" idx="13"/>
            <p:extLst>
              <p:ext uri="{D42A27DB-BD31-4B8C-83A1-F6EECF244321}">
                <p14:modId xmlns:p14="http://schemas.microsoft.com/office/powerpoint/2010/main" val="13761127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11188419"/>
                    </a:ext>
                  </a:extLst>
                </a:gridCol>
                <a:gridCol w="822960">
                  <a:extLst>
                    <a:ext uri="{9D8B030D-6E8A-4147-A177-3AD203B41FA5}">
                      <a16:colId xmlns:a16="http://schemas.microsoft.com/office/drawing/2014/main" val="1555773086"/>
                    </a:ext>
                  </a:extLst>
                </a:gridCol>
                <a:gridCol w="329184">
                  <a:extLst>
                    <a:ext uri="{9D8B030D-6E8A-4147-A177-3AD203B41FA5}">
                      <a16:colId xmlns:a16="http://schemas.microsoft.com/office/drawing/2014/main" val="3570350559"/>
                    </a:ext>
                  </a:extLst>
                </a:gridCol>
                <a:gridCol w="822960">
                  <a:extLst>
                    <a:ext uri="{9D8B030D-6E8A-4147-A177-3AD203B41FA5}">
                      <a16:colId xmlns:a16="http://schemas.microsoft.com/office/drawing/2014/main" val="964530300"/>
                    </a:ext>
                  </a:extLst>
                </a:gridCol>
                <a:gridCol w="822960">
                  <a:extLst>
                    <a:ext uri="{9D8B030D-6E8A-4147-A177-3AD203B41FA5}">
                      <a16:colId xmlns:a16="http://schemas.microsoft.com/office/drawing/2014/main" val="520598740"/>
                    </a:ext>
                  </a:extLst>
                </a:gridCol>
                <a:gridCol w="822960">
                  <a:extLst>
                    <a:ext uri="{9D8B030D-6E8A-4147-A177-3AD203B41FA5}">
                      <a16:colId xmlns:a16="http://schemas.microsoft.com/office/drawing/2014/main" val="2881155929"/>
                    </a:ext>
                  </a:extLst>
                </a:gridCol>
                <a:gridCol w="822960">
                  <a:extLst>
                    <a:ext uri="{9D8B030D-6E8A-4147-A177-3AD203B41FA5}">
                      <a16:colId xmlns:a16="http://schemas.microsoft.com/office/drawing/2014/main" val="4179813288"/>
                    </a:ext>
                  </a:extLst>
                </a:gridCol>
                <a:gridCol w="822960">
                  <a:extLst>
                    <a:ext uri="{9D8B030D-6E8A-4147-A177-3AD203B41FA5}">
                      <a16:colId xmlns:a16="http://schemas.microsoft.com/office/drawing/2014/main" val="4126449483"/>
                    </a:ext>
                  </a:extLst>
                </a:gridCol>
                <a:gridCol w="822960">
                  <a:extLst>
                    <a:ext uri="{9D8B030D-6E8A-4147-A177-3AD203B41FA5}">
                      <a16:colId xmlns:a16="http://schemas.microsoft.com/office/drawing/2014/main" val="611275206"/>
                    </a:ext>
                  </a:extLst>
                </a:gridCol>
                <a:gridCol w="822960">
                  <a:extLst>
                    <a:ext uri="{9D8B030D-6E8A-4147-A177-3AD203B41FA5}">
                      <a16:colId xmlns:a16="http://schemas.microsoft.com/office/drawing/2014/main" val="31452037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645645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892766768"/>
                  </a:ext>
                </a:extLst>
              </a:tr>
            </a:tbl>
          </a:graphicData>
        </a:graphic>
      </p:graphicFrame>
      <p:sp>
        <p:nvSpPr>
          <p:cNvPr id="4" name="Text Placeholder 3">
            <a:extLst>
              <a:ext uri="{FF2B5EF4-FFF2-40B4-BE49-F238E27FC236}">
                <a16:creationId xmlns:a16="http://schemas.microsoft.com/office/drawing/2014/main" id="{6044A188-DA6E-46DD-B911-11ED02ACB07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453275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8A73-1098-4BFD-BF76-8A68F4BB5F67}"/>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AA30D793-D257-40C7-BF1B-D3F262361414}"/>
              </a:ext>
            </a:extLst>
          </p:cNvPr>
          <p:cNvGraphicFramePr>
            <a:graphicFrameLocks noGrp="1"/>
          </p:cNvGraphicFramePr>
          <p:nvPr>
            <p:ph type="tbl" sz="quarter" idx="13"/>
            <p:extLst>
              <p:ext uri="{D42A27DB-BD31-4B8C-83A1-F6EECF244321}">
                <p14:modId xmlns:p14="http://schemas.microsoft.com/office/powerpoint/2010/main" val="11537500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63731752"/>
                    </a:ext>
                  </a:extLst>
                </a:gridCol>
                <a:gridCol w="822960">
                  <a:extLst>
                    <a:ext uri="{9D8B030D-6E8A-4147-A177-3AD203B41FA5}">
                      <a16:colId xmlns:a16="http://schemas.microsoft.com/office/drawing/2014/main" val="3689111079"/>
                    </a:ext>
                  </a:extLst>
                </a:gridCol>
                <a:gridCol w="329184">
                  <a:extLst>
                    <a:ext uri="{9D8B030D-6E8A-4147-A177-3AD203B41FA5}">
                      <a16:colId xmlns:a16="http://schemas.microsoft.com/office/drawing/2014/main" val="1471212664"/>
                    </a:ext>
                  </a:extLst>
                </a:gridCol>
                <a:gridCol w="822960">
                  <a:extLst>
                    <a:ext uri="{9D8B030D-6E8A-4147-A177-3AD203B41FA5}">
                      <a16:colId xmlns:a16="http://schemas.microsoft.com/office/drawing/2014/main" val="2342628258"/>
                    </a:ext>
                  </a:extLst>
                </a:gridCol>
                <a:gridCol w="822960">
                  <a:extLst>
                    <a:ext uri="{9D8B030D-6E8A-4147-A177-3AD203B41FA5}">
                      <a16:colId xmlns:a16="http://schemas.microsoft.com/office/drawing/2014/main" val="3126757997"/>
                    </a:ext>
                  </a:extLst>
                </a:gridCol>
                <a:gridCol w="822960">
                  <a:extLst>
                    <a:ext uri="{9D8B030D-6E8A-4147-A177-3AD203B41FA5}">
                      <a16:colId xmlns:a16="http://schemas.microsoft.com/office/drawing/2014/main" val="694869232"/>
                    </a:ext>
                  </a:extLst>
                </a:gridCol>
                <a:gridCol w="822960">
                  <a:extLst>
                    <a:ext uri="{9D8B030D-6E8A-4147-A177-3AD203B41FA5}">
                      <a16:colId xmlns:a16="http://schemas.microsoft.com/office/drawing/2014/main" val="3238378562"/>
                    </a:ext>
                  </a:extLst>
                </a:gridCol>
                <a:gridCol w="822960">
                  <a:extLst>
                    <a:ext uri="{9D8B030D-6E8A-4147-A177-3AD203B41FA5}">
                      <a16:colId xmlns:a16="http://schemas.microsoft.com/office/drawing/2014/main" val="3567187593"/>
                    </a:ext>
                  </a:extLst>
                </a:gridCol>
                <a:gridCol w="822960">
                  <a:extLst>
                    <a:ext uri="{9D8B030D-6E8A-4147-A177-3AD203B41FA5}">
                      <a16:colId xmlns:a16="http://schemas.microsoft.com/office/drawing/2014/main" val="1999085190"/>
                    </a:ext>
                  </a:extLst>
                </a:gridCol>
                <a:gridCol w="822960">
                  <a:extLst>
                    <a:ext uri="{9D8B030D-6E8A-4147-A177-3AD203B41FA5}">
                      <a16:colId xmlns:a16="http://schemas.microsoft.com/office/drawing/2014/main" val="26611031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110088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68757051"/>
                  </a:ext>
                </a:extLst>
              </a:tr>
            </a:tbl>
          </a:graphicData>
        </a:graphic>
      </p:graphicFrame>
      <p:sp>
        <p:nvSpPr>
          <p:cNvPr id="4" name="Text Placeholder 3">
            <a:extLst>
              <a:ext uri="{FF2B5EF4-FFF2-40B4-BE49-F238E27FC236}">
                <a16:creationId xmlns:a16="http://schemas.microsoft.com/office/drawing/2014/main" id="{4C01D13A-CB81-4B9F-A6E2-FE09762F52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9902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544F-B5FE-435E-83E5-D0DD0C85B8D4}"/>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55347008-3101-447C-88C4-D6515013A03B}"/>
              </a:ext>
            </a:extLst>
          </p:cNvPr>
          <p:cNvGraphicFramePr>
            <a:graphicFrameLocks noGrp="1"/>
          </p:cNvGraphicFramePr>
          <p:nvPr>
            <p:ph type="tbl" sz="quarter" idx="13"/>
            <p:extLst>
              <p:ext uri="{D42A27DB-BD31-4B8C-83A1-F6EECF244321}">
                <p14:modId xmlns:p14="http://schemas.microsoft.com/office/powerpoint/2010/main" val="27866453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36164027"/>
                    </a:ext>
                  </a:extLst>
                </a:gridCol>
                <a:gridCol w="822960">
                  <a:extLst>
                    <a:ext uri="{9D8B030D-6E8A-4147-A177-3AD203B41FA5}">
                      <a16:colId xmlns:a16="http://schemas.microsoft.com/office/drawing/2014/main" val="3493211191"/>
                    </a:ext>
                  </a:extLst>
                </a:gridCol>
                <a:gridCol w="329184">
                  <a:extLst>
                    <a:ext uri="{9D8B030D-6E8A-4147-A177-3AD203B41FA5}">
                      <a16:colId xmlns:a16="http://schemas.microsoft.com/office/drawing/2014/main" val="537967568"/>
                    </a:ext>
                  </a:extLst>
                </a:gridCol>
                <a:gridCol w="822960">
                  <a:extLst>
                    <a:ext uri="{9D8B030D-6E8A-4147-A177-3AD203B41FA5}">
                      <a16:colId xmlns:a16="http://schemas.microsoft.com/office/drawing/2014/main" val="3564013567"/>
                    </a:ext>
                  </a:extLst>
                </a:gridCol>
                <a:gridCol w="822960">
                  <a:extLst>
                    <a:ext uri="{9D8B030D-6E8A-4147-A177-3AD203B41FA5}">
                      <a16:colId xmlns:a16="http://schemas.microsoft.com/office/drawing/2014/main" val="2289392660"/>
                    </a:ext>
                  </a:extLst>
                </a:gridCol>
                <a:gridCol w="822960">
                  <a:extLst>
                    <a:ext uri="{9D8B030D-6E8A-4147-A177-3AD203B41FA5}">
                      <a16:colId xmlns:a16="http://schemas.microsoft.com/office/drawing/2014/main" val="2470002416"/>
                    </a:ext>
                  </a:extLst>
                </a:gridCol>
                <a:gridCol w="822960">
                  <a:extLst>
                    <a:ext uri="{9D8B030D-6E8A-4147-A177-3AD203B41FA5}">
                      <a16:colId xmlns:a16="http://schemas.microsoft.com/office/drawing/2014/main" val="3582182016"/>
                    </a:ext>
                  </a:extLst>
                </a:gridCol>
                <a:gridCol w="822960">
                  <a:extLst>
                    <a:ext uri="{9D8B030D-6E8A-4147-A177-3AD203B41FA5}">
                      <a16:colId xmlns:a16="http://schemas.microsoft.com/office/drawing/2014/main" val="3244734696"/>
                    </a:ext>
                  </a:extLst>
                </a:gridCol>
                <a:gridCol w="822960">
                  <a:extLst>
                    <a:ext uri="{9D8B030D-6E8A-4147-A177-3AD203B41FA5}">
                      <a16:colId xmlns:a16="http://schemas.microsoft.com/office/drawing/2014/main" val="925102280"/>
                    </a:ext>
                  </a:extLst>
                </a:gridCol>
                <a:gridCol w="822960">
                  <a:extLst>
                    <a:ext uri="{9D8B030D-6E8A-4147-A177-3AD203B41FA5}">
                      <a16:colId xmlns:a16="http://schemas.microsoft.com/office/drawing/2014/main" val="10397395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879457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060550065"/>
                  </a:ext>
                </a:extLst>
              </a:tr>
            </a:tbl>
          </a:graphicData>
        </a:graphic>
      </p:graphicFrame>
      <p:sp>
        <p:nvSpPr>
          <p:cNvPr id="4" name="Text Placeholder 3">
            <a:extLst>
              <a:ext uri="{FF2B5EF4-FFF2-40B4-BE49-F238E27FC236}">
                <a16:creationId xmlns:a16="http://schemas.microsoft.com/office/drawing/2014/main" id="{CF9D39B3-4866-40BC-98ED-A900A58D65D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37506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85EC7-F6EC-4D1C-ACE1-367C39E8D2CC}"/>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86F94393-A584-4533-AFC3-EB3262AA491F}"/>
              </a:ext>
            </a:extLst>
          </p:cNvPr>
          <p:cNvGraphicFramePr>
            <a:graphicFrameLocks noGrp="1"/>
          </p:cNvGraphicFramePr>
          <p:nvPr>
            <p:ph type="tbl" sz="quarter" idx="13"/>
            <p:extLst>
              <p:ext uri="{D42A27DB-BD31-4B8C-83A1-F6EECF244321}">
                <p14:modId xmlns:p14="http://schemas.microsoft.com/office/powerpoint/2010/main" val="33580367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67863890"/>
                    </a:ext>
                  </a:extLst>
                </a:gridCol>
                <a:gridCol w="822960">
                  <a:extLst>
                    <a:ext uri="{9D8B030D-6E8A-4147-A177-3AD203B41FA5}">
                      <a16:colId xmlns:a16="http://schemas.microsoft.com/office/drawing/2014/main" val="1543010931"/>
                    </a:ext>
                  </a:extLst>
                </a:gridCol>
                <a:gridCol w="329184">
                  <a:extLst>
                    <a:ext uri="{9D8B030D-6E8A-4147-A177-3AD203B41FA5}">
                      <a16:colId xmlns:a16="http://schemas.microsoft.com/office/drawing/2014/main" val="3760942842"/>
                    </a:ext>
                  </a:extLst>
                </a:gridCol>
                <a:gridCol w="822960">
                  <a:extLst>
                    <a:ext uri="{9D8B030D-6E8A-4147-A177-3AD203B41FA5}">
                      <a16:colId xmlns:a16="http://schemas.microsoft.com/office/drawing/2014/main" val="2775164363"/>
                    </a:ext>
                  </a:extLst>
                </a:gridCol>
                <a:gridCol w="822960">
                  <a:extLst>
                    <a:ext uri="{9D8B030D-6E8A-4147-A177-3AD203B41FA5}">
                      <a16:colId xmlns:a16="http://schemas.microsoft.com/office/drawing/2014/main" val="1707858324"/>
                    </a:ext>
                  </a:extLst>
                </a:gridCol>
                <a:gridCol w="822960">
                  <a:extLst>
                    <a:ext uri="{9D8B030D-6E8A-4147-A177-3AD203B41FA5}">
                      <a16:colId xmlns:a16="http://schemas.microsoft.com/office/drawing/2014/main" val="44718601"/>
                    </a:ext>
                  </a:extLst>
                </a:gridCol>
                <a:gridCol w="822960">
                  <a:extLst>
                    <a:ext uri="{9D8B030D-6E8A-4147-A177-3AD203B41FA5}">
                      <a16:colId xmlns:a16="http://schemas.microsoft.com/office/drawing/2014/main" val="3541468516"/>
                    </a:ext>
                  </a:extLst>
                </a:gridCol>
                <a:gridCol w="822960">
                  <a:extLst>
                    <a:ext uri="{9D8B030D-6E8A-4147-A177-3AD203B41FA5}">
                      <a16:colId xmlns:a16="http://schemas.microsoft.com/office/drawing/2014/main" val="4131763068"/>
                    </a:ext>
                  </a:extLst>
                </a:gridCol>
                <a:gridCol w="822960">
                  <a:extLst>
                    <a:ext uri="{9D8B030D-6E8A-4147-A177-3AD203B41FA5}">
                      <a16:colId xmlns:a16="http://schemas.microsoft.com/office/drawing/2014/main" val="246056936"/>
                    </a:ext>
                  </a:extLst>
                </a:gridCol>
                <a:gridCol w="822960">
                  <a:extLst>
                    <a:ext uri="{9D8B030D-6E8A-4147-A177-3AD203B41FA5}">
                      <a16:colId xmlns:a16="http://schemas.microsoft.com/office/drawing/2014/main" val="29384219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168993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37862200"/>
                  </a:ext>
                </a:extLst>
              </a:tr>
            </a:tbl>
          </a:graphicData>
        </a:graphic>
      </p:graphicFrame>
      <p:sp>
        <p:nvSpPr>
          <p:cNvPr id="4" name="Text Placeholder 3">
            <a:extLst>
              <a:ext uri="{FF2B5EF4-FFF2-40B4-BE49-F238E27FC236}">
                <a16:creationId xmlns:a16="http://schemas.microsoft.com/office/drawing/2014/main" id="{4FFA328D-1D88-4F2D-8FF6-9850BADE139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357611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B818-39C0-4BC6-BCAF-3D1F384B32ED}"/>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1A7FF211-C840-4DE9-A712-91729B86BE70}"/>
              </a:ext>
            </a:extLst>
          </p:cNvPr>
          <p:cNvGraphicFramePr>
            <a:graphicFrameLocks noGrp="1"/>
          </p:cNvGraphicFramePr>
          <p:nvPr>
            <p:ph type="tbl" sz="quarter" idx="13"/>
            <p:extLst>
              <p:ext uri="{D42A27DB-BD31-4B8C-83A1-F6EECF244321}">
                <p14:modId xmlns:p14="http://schemas.microsoft.com/office/powerpoint/2010/main" val="16094110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46846019"/>
                    </a:ext>
                  </a:extLst>
                </a:gridCol>
                <a:gridCol w="822960">
                  <a:extLst>
                    <a:ext uri="{9D8B030D-6E8A-4147-A177-3AD203B41FA5}">
                      <a16:colId xmlns:a16="http://schemas.microsoft.com/office/drawing/2014/main" val="2411544185"/>
                    </a:ext>
                  </a:extLst>
                </a:gridCol>
                <a:gridCol w="329184">
                  <a:extLst>
                    <a:ext uri="{9D8B030D-6E8A-4147-A177-3AD203B41FA5}">
                      <a16:colId xmlns:a16="http://schemas.microsoft.com/office/drawing/2014/main" val="917038129"/>
                    </a:ext>
                  </a:extLst>
                </a:gridCol>
                <a:gridCol w="822960">
                  <a:extLst>
                    <a:ext uri="{9D8B030D-6E8A-4147-A177-3AD203B41FA5}">
                      <a16:colId xmlns:a16="http://schemas.microsoft.com/office/drawing/2014/main" val="1897763762"/>
                    </a:ext>
                  </a:extLst>
                </a:gridCol>
                <a:gridCol w="822960">
                  <a:extLst>
                    <a:ext uri="{9D8B030D-6E8A-4147-A177-3AD203B41FA5}">
                      <a16:colId xmlns:a16="http://schemas.microsoft.com/office/drawing/2014/main" val="1822346080"/>
                    </a:ext>
                  </a:extLst>
                </a:gridCol>
                <a:gridCol w="822960">
                  <a:extLst>
                    <a:ext uri="{9D8B030D-6E8A-4147-A177-3AD203B41FA5}">
                      <a16:colId xmlns:a16="http://schemas.microsoft.com/office/drawing/2014/main" val="1548859027"/>
                    </a:ext>
                  </a:extLst>
                </a:gridCol>
                <a:gridCol w="822960">
                  <a:extLst>
                    <a:ext uri="{9D8B030D-6E8A-4147-A177-3AD203B41FA5}">
                      <a16:colId xmlns:a16="http://schemas.microsoft.com/office/drawing/2014/main" val="3411337752"/>
                    </a:ext>
                  </a:extLst>
                </a:gridCol>
                <a:gridCol w="822960">
                  <a:extLst>
                    <a:ext uri="{9D8B030D-6E8A-4147-A177-3AD203B41FA5}">
                      <a16:colId xmlns:a16="http://schemas.microsoft.com/office/drawing/2014/main" val="2948915815"/>
                    </a:ext>
                  </a:extLst>
                </a:gridCol>
                <a:gridCol w="822960">
                  <a:extLst>
                    <a:ext uri="{9D8B030D-6E8A-4147-A177-3AD203B41FA5}">
                      <a16:colId xmlns:a16="http://schemas.microsoft.com/office/drawing/2014/main" val="2922642100"/>
                    </a:ext>
                  </a:extLst>
                </a:gridCol>
                <a:gridCol w="822960">
                  <a:extLst>
                    <a:ext uri="{9D8B030D-6E8A-4147-A177-3AD203B41FA5}">
                      <a16:colId xmlns:a16="http://schemas.microsoft.com/office/drawing/2014/main" val="31687093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106954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27485387"/>
                  </a:ext>
                </a:extLst>
              </a:tr>
            </a:tbl>
          </a:graphicData>
        </a:graphic>
      </p:graphicFrame>
      <p:sp>
        <p:nvSpPr>
          <p:cNvPr id="4" name="Text Placeholder 3">
            <a:extLst>
              <a:ext uri="{FF2B5EF4-FFF2-40B4-BE49-F238E27FC236}">
                <a16:creationId xmlns:a16="http://schemas.microsoft.com/office/drawing/2014/main" id="{CB37C3E3-4A18-4FF6-BDA1-C3E878339CC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871816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31A3-07E2-42D3-BD55-646AA962A458}"/>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01C2A5D4-4948-4290-AC5B-E16032EDE604}"/>
              </a:ext>
            </a:extLst>
          </p:cNvPr>
          <p:cNvGraphicFramePr>
            <a:graphicFrameLocks noGrp="1"/>
          </p:cNvGraphicFramePr>
          <p:nvPr>
            <p:ph type="tbl" sz="quarter" idx="13"/>
            <p:extLst>
              <p:ext uri="{D42A27DB-BD31-4B8C-83A1-F6EECF244321}">
                <p14:modId xmlns:p14="http://schemas.microsoft.com/office/powerpoint/2010/main" val="41891080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47907691"/>
                    </a:ext>
                  </a:extLst>
                </a:gridCol>
                <a:gridCol w="822960">
                  <a:extLst>
                    <a:ext uri="{9D8B030D-6E8A-4147-A177-3AD203B41FA5}">
                      <a16:colId xmlns:a16="http://schemas.microsoft.com/office/drawing/2014/main" val="2494566262"/>
                    </a:ext>
                  </a:extLst>
                </a:gridCol>
                <a:gridCol w="329184">
                  <a:extLst>
                    <a:ext uri="{9D8B030D-6E8A-4147-A177-3AD203B41FA5}">
                      <a16:colId xmlns:a16="http://schemas.microsoft.com/office/drawing/2014/main" val="2568282578"/>
                    </a:ext>
                  </a:extLst>
                </a:gridCol>
                <a:gridCol w="822960">
                  <a:extLst>
                    <a:ext uri="{9D8B030D-6E8A-4147-A177-3AD203B41FA5}">
                      <a16:colId xmlns:a16="http://schemas.microsoft.com/office/drawing/2014/main" val="4113060576"/>
                    </a:ext>
                  </a:extLst>
                </a:gridCol>
                <a:gridCol w="822960">
                  <a:extLst>
                    <a:ext uri="{9D8B030D-6E8A-4147-A177-3AD203B41FA5}">
                      <a16:colId xmlns:a16="http://schemas.microsoft.com/office/drawing/2014/main" val="384616330"/>
                    </a:ext>
                  </a:extLst>
                </a:gridCol>
                <a:gridCol w="822960">
                  <a:extLst>
                    <a:ext uri="{9D8B030D-6E8A-4147-A177-3AD203B41FA5}">
                      <a16:colId xmlns:a16="http://schemas.microsoft.com/office/drawing/2014/main" val="2473226704"/>
                    </a:ext>
                  </a:extLst>
                </a:gridCol>
                <a:gridCol w="822960">
                  <a:extLst>
                    <a:ext uri="{9D8B030D-6E8A-4147-A177-3AD203B41FA5}">
                      <a16:colId xmlns:a16="http://schemas.microsoft.com/office/drawing/2014/main" val="3544258995"/>
                    </a:ext>
                  </a:extLst>
                </a:gridCol>
                <a:gridCol w="822960">
                  <a:extLst>
                    <a:ext uri="{9D8B030D-6E8A-4147-A177-3AD203B41FA5}">
                      <a16:colId xmlns:a16="http://schemas.microsoft.com/office/drawing/2014/main" val="1864916924"/>
                    </a:ext>
                  </a:extLst>
                </a:gridCol>
                <a:gridCol w="822960">
                  <a:extLst>
                    <a:ext uri="{9D8B030D-6E8A-4147-A177-3AD203B41FA5}">
                      <a16:colId xmlns:a16="http://schemas.microsoft.com/office/drawing/2014/main" val="1975259075"/>
                    </a:ext>
                  </a:extLst>
                </a:gridCol>
                <a:gridCol w="822960">
                  <a:extLst>
                    <a:ext uri="{9D8B030D-6E8A-4147-A177-3AD203B41FA5}">
                      <a16:colId xmlns:a16="http://schemas.microsoft.com/office/drawing/2014/main" val="29119283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639482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38042394"/>
                  </a:ext>
                </a:extLst>
              </a:tr>
            </a:tbl>
          </a:graphicData>
        </a:graphic>
      </p:graphicFrame>
      <p:sp>
        <p:nvSpPr>
          <p:cNvPr id="4" name="Text Placeholder 3">
            <a:extLst>
              <a:ext uri="{FF2B5EF4-FFF2-40B4-BE49-F238E27FC236}">
                <a16:creationId xmlns:a16="http://schemas.microsoft.com/office/drawing/2014/main" id="{492538A6-6972-426A-AF91-28094646266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584211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59FFD-873F-44F7-8639-2D72DC002880}"/>
              </a:ext>
            </a:extLst>
          </p:cNvPr>
          <p:cNvSpPr>
            <a:spLocks noGrp="1"/>
          </p:cNvSpPr>
          <p:nvPr>
            <p:ph type="title"/>
          </p:nvPr>
        </p:nvSpPr>
        <p:spPr/>
        <p:txBody>
          <a:bodyPr/>
          <a:lstStyle/>
          <a:p>
            <a:r>
              <a:rPr lang="en-US"/>
              <a:t>Facebook Posting Summary  | Emaar Misr</a:t>
            </a:r>
          </a:p>
        </p:txBody>
      </p:sp>
      <p:graphicFrame>
        <p:nvGraphicFramePr>
          <p:cNvPr id="5" name="Table Placeholder 4">
            <a:extLst>
              <a:ext uri="{FF2B5EF4-FFF2-40B4-BE49-F238E27FC236}">
                <a16:creationId xmlns:a16="http://schemas.microsoft.com/office/drawing/2014/main" id="{CE739337-3DC4-439D-ABF6-6084971D7C91}"/>
              </a:ext>
            </a:extLst>
          </p:cNvPr>
          <p:cNvGraphicFramePr>
            <a:graphicFrameLocks noGrp="1"/>
          </p:cNvGraphicFramePr>
          <p:nvPr>
            <p:ph type="tbl" sz="quarter" idx="13"/>
            <p:extLst>
              <p:ext uri="{D42A27DB-BD31-4B8C-83A1-F6EECF244321}">
                <p14:modId xmlns:p14="http://schemas.microsoft.com/office/powerpoint/2010/main" val="22563686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11627551"/>
                    </a:ext>
                  </a:extLst>
                </a:gridCol>
                <a:gridCol w="822960">
                  <a:extLst>
                    <a:ext uri="{9D8B030D-6E8A-4147-A177-3AD203B41FA5}">
                      <a16:colId xmlns:a16="http://schemas.microsoft.com/office/drawing/2014/main" val="3817167039"/>
                    </a:ext>
                  </a:extLst>
                </a:gridCol>
                <a:gridCol w="905256">
                  <a:extLst>
                    <a:ext uri="{9D8B030D-6E8A-4147-A177-3AD203B41FA5}">
                      <a16:colId xmlns:a16="http://schemas.microsoft.com/office/drawing/2014/main" val="755853729"/>
                    </a:ext>
                  </a:extLst>
                </a:gridCol>
                <a:gridCol w="987552">
                  <a:extLst>
                    <a:ext uri="{9D8B030D-6E8A-4147-A177-3AD203B41FA5}">
                      <a16:colId xmlns:a16="http://schemas.microsoft.com/office/drawing/2014/main" val="1240917582"/>
                    </a:ext>
                  </a:extLst>
                </a:gridCol>
                <a:gridCol w="822960">
                  <a:extLst>
                    <a:ext uri="{9D8B030D-6E8A-4147-A177-3AD203B41FA5}">
                      <a16:colId xmlns:a16="http://schemas.microsoft.com/office/drawing/2014/main" val="81789119"/>
                    </a:ext>
                  </a:extLst>
                </a:gridCol>
                <a:gridCol w="905256">
                  <a:extLst>
                    <a:ext uri="{9D8B030D-6E8A-4147-A177-3AD203B41FA5}">
                      <a16:colId xmlns:a16="http://schemas.microsoft.com/office/drawing/2014/main" val="2540010169"/>
                    </a:ext>
                  </a:extLst>
                </a:gridCol>
                <a:gridCol w="822960">
                  <a:extLst>
                    <a:ext uri="{9D8B030D-6E8A-4147-A177-3AD203B41FA5}">
                      <a16:colId xmlns:a16="http://schemas.microsoft.com/office/drawing/2014/main" val="1654007645"/>
                    </a:ext>
                  </a:extLst>
                </a:gridCol>
                <a:gridCol w="905256">
                  <a:extLst>
                    <a:ext uri="{9D8B030D-6E8A-4147-A177-3AD203B41FA5}">
                      <a16:colId xmlns:a16="http://schemas.microsoft.com/office/drawing/2014/main" val="3653918100"/>
                    </a:ext>
                  </a:extLst>
                </a:gridCol>
                <a:gridCol w="822960">
                  <a:extLst>
                    <a:ext uri="{9D8B030D-6E8A-4147-A177-3AD203B41FA5}">
                      <a16:colId xmlns:a16="http://schemas.microsoft.com/office/drawing/2014/main" val="1375087275"/>
                    </a:ext>
                  </a:extLst>
                </a:gridCol>
              </a:tblGrid>
              <a:tr h="370840">
                <a:tc>
                  <a:txBody>
                    <a:bodyPr/>
                    <a:lstStyle/>
                    <a:p>
                      <a:r>
                        <a:rPr lang="en-US" sz="1000"/>
                        <a:t>Post Type</a:t>
                      </a:r>
                    </a:p>
                  </a:txBody>
                  <a:tcPr/>
                </a:tc>
                <a:tc>
                  <a:txBody>
                    <a:bodyPr/>
                    <a:lstStyle/>
                    <a:p>
                      <a:r>
                        <a:rPr lang="en-US" sz="1000"/>
                        <a:t># of Posts</a:t>
                      </a:r>
                    </a:p>
                  </a:txBody>
                  <a:tcPr/>
                </a:tc>
                <a:tc>
                  <a:txBody>
                    <a:bodyPr/>
                    <a:lstStyle/>
                    <a:p>
                      <a:r>
                        <a:rPr lang="en-US" sz="1000"/>
                        <a:t>Avg. Reach</a:t>
                      </a:r>
                    </a:p>
                  </a:txBody>
                  <a:tcPr/>
                </a:tc>
                <a:tc>
                  <a:txBody>
                    <a:bodyPr/>
                    <a:lstStyle/>
                    <a:p>
                      <a:r>
                        <a:rPr lang="en-US" sz="1000"/>
                        <a:t>Avg. Organic Reach</a:t>
                      </a:r>
                    </a:p>
                  </a:txBody>
                  <a:tcPr/>
                </a:tc>
                <a:tc>
                  <a:txBody>
                    <a:bodyPr/>
                    <a:lstStyle/>
                    <a:p>
                      <a:r>
                        <a:rPr lang="en-US" sz="1000"/>
                        <a:t>Avg. ER</a:t>
                      </a:r>
                    </a:p>
                  </a:txBody>
                  <a:tcPr/>
                </a:tc>
                <a:tc>
                  <a:txBody>
                    <a:bodyPr/>
                    <a:lstStyle/>
                    <a:p>
                      <a:r>
                        <a:rPr lang="en-US" sz="1000"/>
                        <a:t>Avg. IR</a:t>
                      </a:r>
                    </a:p>
                  </a:txBody>
                  <a:tcPr/>
                </a:tc>
                <a:tc>
                  <a:txBody>
                    <a:bodyPr/>
                    <a:lstStyle/>
                    <a:p>
                      <a:r>
                        <a:rPr lang="en-US" sz="1000"/>
                        <a:t>VV</a:t>
                      </a:r>
                    </a:p>
                  </a:txBody>
                  <a:tcPr/>
                </a:tc>
                <a:tc>
                  <a:txBody>
                    <a:bodyPr/>
                    <a:lstStyle/>
                    <a:p>
                      <a:r>
                        <a:rPr lang="en-US" sz="1000"/>
                        <a:t>Avg. VTR</a:t>
                      </a:r>
                    </a:p>
                  </a:txBody>
                  <a:tcPr/>
                </a:tc>
                <a:tc>
                  <a:txBody>
                    <a:bodyPr/>
                    <a:lstStyle/>
                    <a:p>
                      <a:r>
                        <a:rPr lang="en-US" sz="1000"/>
                        <a:t>Avg. IR</a:t>
                      </a:r>
                    </a:p>
                  </a:txBody>
                  <a:tcPr/>
                </a:tc>
                <a:extLst>
                  <a:ext uri="{0D108BD9-81ED-4DB2-BD59-A6C34878D82A}">
                    <a16:rowId xmlns:a16="http://schemas.microsoft.com/office/drawing/2014/main" val="2445851132"/>
                  </a:ext>
                </a:extLst>
              </a:tr>
              <a:tr h="370840">
                <a:tc>
                  <a:txBody>
                    <a:bodyPr/>
                    <a:lstStyle/>
                    <a:p>
                      <a:r>
                        <a:rPr lang="en-US" sz="1000"/>
                        <a:t>Video</a:t>
                      </a:r>
                    </a:p>
                  </a:txBody>
                  <a:tcPr/>
                </a:tc>
                <a:tc>
                  <a:txBody>
                    <a:bodyPr/>
                    <a:lstStyle/>
                    <a:p>
                      <a:r>
                        <a:rPr lang="en-US" sz="1000"/>
                        <a:t>7</a:t>
                      </a:r>
                    </a:p>
                  </a:txBody>
                  <a:tcPr/>
                </a:tc>
                <a:tc>
                  <a:txBody>
                    <a:bodyPr/>
                    <a:lstStyle/>
                    <a:p>
                      <a:r>
                        <a:rPr lang="en-US" sz="1000"/>
                        <a:t>71646</a:t>
                      </a:r>
                    </a:p>
                  </a:txBody>
                  <a:tcPr/>
                </a:tc>
                <a:tc>
                  <a:txBody>
                    <a:bodyPr/>
                    <a:lstStyle/>
                    <a:p>
                      <a:r>
                        <a:rPr lang="en-US" sz="1000"/>
                        <a:t>3983.5714285714</a:t>
                      </a:r>
                    </a:p>
                  </a:txBody>
                  <a:tcPr/>
                </a:tc>
                <a:tc>
                  <a:txBody>
                    <a:bodyPr/>
                    <a:lstStyle/>
                    <a:p>
                      <a:r>
                        <a:rPr lang="en-US" sz="1000"/>
                        <a:t>32 %</a:t>
                      </a:r>
                    </a:p>
                  </a:txBody>
                  <a:tcPr/>
                </a:tc>
                <a:tc>
                  <a:txBody>
                    <a:bodyPr/>
                    <a:lstStyle/>
                    <a:p>
                      <a:r>
                        <a:rPr lang="en-US" sz="1000"/>
                        <a:t>0 %</a:t>
                      </a:r>
                    </a:p>
                  </a:txBody>
                  <a:tcPr/>
                </a:tc>
                <a:tc>
                  <a:txBody>
                    <a:bodyPr/>
                    <a:lstStyle/>
                    <a:p>
                      <a:r>
                        <a:rPr lang="en-US" sz="1000"/>
                        <a:t>442059</a:t>
                      </a:r>
                    </a:p>
                  </a:txBody>
                  <a:tcPr/>
                </a:tc>
                <a:tc>
                  <a:txBody>
                    <a:bodyPr/>
                    <a:lstStyle/>
                    <a:p>
                      <a:r>
                        <a:rPr lang="en-US" sz="1000"/>
                        <a:t>79 %</a:t>
                      </a:r>
                    </a:p>
                  </a:txBody>
                  <a:tcPr/>
                </a:tc>
                <a:tc>
                  <a:txBody>
                    <a:bodyPr/>
                    <a:lstStyle/>
                    <a:p>
                      <a:r>
                        <a:rPr lang="en-US" sz="1000"/>
                        <a:t>0 %</a:t>
                      </a:r>
                    </a:p>
                  </a:txBody>
                  <a:tcPr/>
                </a:tc>
                <a:extLst>
                  <a:ext uri="{0D108BD9-81ED-4DB2-BD59-A6C34878D82A}">
                    <a16:rowId xmlns:a16="http://schemas.microsoft.com/office/drawing/2014/main" val="1473247901"/>
                  </a:ext>
                </a:extLst>
              </a:tr>
              <a:tr h="370840">
                <a:tc>
                  <a:txBody>
                    <a:bodyPr/>
                    <a:lstStyle/>
                    <a:p>
                      <a:r>
                        <a:rPr lang="en-US" sz="1000"/>
                        <a:t>Photo</a:t>
                      </a:r>
                    </a:p>
                  </a:txBody>
                  <a:tcPr/>
                </a:tc>
                <a:tc>
                  <a:txBody>
                    <a:bodyPr/>
                    <a:lstStyle/>
                    <a:p>
                      <a:r>
                        <a:rPr lang="en-US" sz="1000"/>
                        <a:t>9</a:t>
                      </a:r>
                    </a:p>
                  </a:txBody>
                  <a:tcPr/>
                </a:tc>
                <a:tc>
                  <a:txBody>
                    <a:bodyPr/>
                    <a:lstStyle/>
                    <a:p>
                      <a:r>
                        <a:rPr lang="en-US" sz="1000"/>
                        <a:t>51970.5</a:t>
                      </a:r>
                    </a:p>
                  </a:txBody>
                  <a:tcPr/>
                </a:tc>
                <a:tc>
                  <a:txBody>
                    <a:bodyPr/>
                    <a:lstStyle/>
                    <a:p>
                      <a:r>
                        <a:rPr lang="en-US" sz="1000"/>
                        <a:t>8449.375</a:t>
                      </a:r>
                    </a:p>
                  </a:txBody>
                  <a:tcPr/>
                </a:tc>
                <a:tc>
                  <a:txBody>
                    <a:bodyPr/>
                    <a:lstStyle/>
                    <a:p>
                      <a:r>
                        <a:rPr lang="en-US" sz="1000"/>
                        <a:t>3 %</a:t>
                      </a:r>
                    </a:p>
                  </a:txBody>
                  <a:tcPr/>
                </a:tc>
                <a:tc>
                  <a:txBody>
                    <a:bodyPr/>
                    <a:lstStyle/>
                    <a:p>
                      <a:r>
                        <a:rPr lang="en-US" sz="1000"/>
                        <a:t>1 %</a:t>
                      </a:r>
                    </a:p>
                  </a:txBody>
                  <a:tcPr/>
                </a:tc>
                <a:tc>
                  <a:txBody>
                    <a:bodyPr/>
                    <a:lstStyle/>
                    <a:p>
                      <a:r>
                        <a:rPr lang="en-US" sz="1000"/>
                        <a:t>0</a:t>
                      </a:r>
                    </a:p>
                  </a:txBody>
                  <a:tcPr/>
                </a:tc>
                <a:tc>
                  <a:txBody>
                    <a:bodyPr/>
                    <a:lstStyle/>
                    <a:p>
                      <a:r>
                        <a:rPr lang="en-US" sz="1000"/>
                        <a:t>0 %</a:t>
                      </a:r>
                    </a:p>
                  </a:txBody>
                  <a:tcPr/>
                </a:tc>
                <a:tc>
                  <a:txBody>
                    <a:bodyPr/>
                    <a:lstStyle/>
                    <a:p>
                      <a:r>
                        <a:rPr lang="en-US" sz="1000"/>
                        <a:t>1 %</a:t>
                      </a:r>
                    </a:p>
                  </a:txBody>
                  <a:tcPr/>
                </a:tc>
                <a:extLst>
                  <a:ext uri="{0D108BD9-81ED-4DB2-BD59-A6C34878D82A}">
                    <a16:rowId xmlns:a16="http://schemas.microsoft.com/office/drawing/2014/main" val="1220678889"/>
                  </a:ext>
                </a:extLst>
              </a:tr>
              <a:tr h="370840">
                <a:tc>
                  <a:txBody>
                    <a:bodyPr/>
                    <a:lstStyle/>
                    <a:p>
                      <a:r>
                        <a:rPr lang="en-US" sz="1000"/>
                        <a:t>Album</a:t>
                      </a:r>
                    </a:p>
                  </a:txBody>
                  <a:tcPr/>
                </a:tc>
                <a:tc>
                  <a:txBody>
                    <a:bodyPr/>
                    <a:lstStyle/>
                    <a:p>
                      <a:r>
                        <a:rPr lang="en-US" sz="1000"/>
                        <a:t>3</a:t>
                      </a:r>
                    </a:p>
                  </a:txBody>
                  <a:tcPr/>
                </a:tc>
                <a:tc>
                  <a:txBody>
                    <a:bodyPr/>
                    <a:lstStyle/>
                    <a:p>
                      <a:r>
                        <a:rPr lang="en-US" sz="1000"/>
                        <a:t>21711.666666667</a:t>
                      </a:r>
                    </a:p>
                  </a:txBody>
                  <a:tcPr/>
                </a:tc>
                <a:tc>
                  <a:txBody>
                    <a:bodyPr/>
                    <a:lstStyle/>
                    <a:p>
                      <a:r>
                        <a:rPr lang="en-US" sz="1000"/>
                        <a:t>21711.666666667</a:t>
                      </a:r>
                    </a:p>
                  </a:txBody>
                  <a:tcPr/>
                </a:tc>
                <a:tc>
                  <a:txBody>
                    <a:bodyPr/>
                    <a:lstStyle/>
                    <a:p>
                      <a:r>
                        <a:rPr lang="en-US" sz="1000"/>
                        <a:t>2 %</a:t>
                      </a:r>
                    </a:p>
                  </a:txBody>
                  <a:tcPr/>
                </a:tc>
                <a:tc>
                  <a:txBody>
                    <a:bodyPr/>
                    <a:lstStyle/>
                    <a:p>
                      <a:r>
                        <a:rPr lang="en-US" sz="1000"/>
                        <a:t>0 %</a:t>
                      </a:r>
                    </a:p>
                  </a:txBody>
                  <a:tcPr/>
                </a:tc>
                <a:tc>
                  <a:txBody>
                    <a:bodyPr/>
                    <a:lstStyle/>
                    <a:p>
                      <a:r>
                        <a:rPr lang="en-US" sz="1000"/>
                        <a:t>0</a:t>
                      </a:r>
                    </a:p>
                  </a:txBody>
                  <a:tcPr/>
                </a:tc>
                <a:tc>
                  <a:txBody>
                    <a:bodyPr/>
                    <a:lstStyle/>
                    <a:p>
                      <a:r>
                        <a:rPr lang="en-US" sz="1000"/>
                        <a:t>0 %</a:t>
                      </a:r>
                    </a:p>
                  </a:txBody>
                  <a:tcPr/>
                </a:tc>
                <a:tc>
                  <a:txBody>
                    <a:bodyPr/>
                    <a:lstStyle/>
                    <a:p>
                      <a:r>
                        <a:rPr lang="en-US" sz="1000"/>
                        <a:t>0 %</a:t>
                      </a:r>
                    </a:p>
                  </a:txBody>
                  <a:tcPr/>
                </a:tc>
                <a:extLst>
                  <a:ext uri="{0D108BD9-81ED-4DB2-BD59-A6C34878D82A}">
                    <a16:rowId xmlns:a16="http://schemas.microsoft.com/office/drawing/2014/main" val="696054179"/>
                  </a:ext>
                </a:extLst>
              </a:tr>
            </a:tbl>
          </a:graphicData>
        </a:graphic>
      </p:graphicFrame>
      <p:sp>
        <p:nvSpPr>
          <p:cNvPr id="4" name="Text Placeholder 3">
            <a:extLst>
              <a:ext uri="{FF2B5EF4-FFF2-40B4-BE49-F238E27FC236}">
                <a16:creationId xmlns:a16="http://schemas.microsoft.com/office/drawing/2014/main" id="{2F519C48-71D0-4410-A83E-072300244A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987967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772C-9558-4942-A22A-F06224A9992C}"/>
              </a:ext>
            </a:extLst>
          </p:cNvPr>
          <p:cNvSpPr>
            <a:spLocks noGrp="1"/>
          </p:cNvSpPr>
          <p:nvPr>
            <p:ph type="title"/>
          </p:nvPr>
        </p:nvSpPr>
        <p:spPr/>
        <p:txBody>
          <a:bodyPr/>
          <a:lstStyle/>
          <a:p>
            <a:r>
              <a:rPr lang="en-US"/>
              <a:t>Facebook Competitors - Posts | Emaar Misr</a:t>
            </a:r>
          </a:p>
        </p:txBody>
      </p:sp>
      <p:graphicFrame>
        <p:nvGraphicFramePr>
          <p:cNvPr id="6" name="Chart Placeholder 5">
            <a:extLst>
              <a:ext uri="{FF2B5EF4-FFF2-40B4-BE49-F238E27FC236}">
                <a16:creationId xmlns:a16="http://schemas.microsoft.com/office/drawing/2014/main" id="{9345D20B-2F31-4D41-ADE5-B98F4ED3C25F}"/>
              </a:ext>
            </a:extLst>
          </p:cNvPr>
          <p:cNvGraphicFramePr>
            <a:graphicFrameLocks noGrp="1"/>
          </p:cNvGraphicFramePr>
          <p:nvPr>
            <p:ph type="chart" sz="quarter" idx="13"/>
            <p:extLst>
              <p:ext uri="{D42A27DB-BD31-4B8C-83A1-F6EECF244321}">
                <p14:modId xmlns:p14="http://schemas.microsoft.com/office/powerpoint/2010/main" val="225149205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2D14E-3A95-4CFC-AFD6-482329608E2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617532D-8B42-4EA9-88C6-0F5F9CE22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6275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9DEF-ABE9-41F0-844D-45EE330DFF6C}"/>
              </a:ext>
            </a:extLst>
          </p:cNvPr>
          <p:cNvSpPr>
            <a:spLocks noGrp="1"/>
          </p:cNvSpPr>
          <p:nvPr>
            <p:ph type="title"/>
          </p:nvPr>
        </p:nvSpPr>
        <p:spPr/>
        <p:txBody>
          <a:bodyPr/>
          <a:lstStyle/>
          <a:p>
            <a:r>
              <a:rPr lang="en-US"/>
              <a:t>Facebook Competitors - Fans | Emaar Misr</a:t>
            </a:r>
          </a:p>
        </p:txBody>
      </p:sp>
      <p:graphicFrame>
        <p:nvGraphicFramePr>
          <p:cNvPr id="6" name="Chart Placeholder 5">
            <a:extLst>
              <a:ext uri="{FF2B5EF4-FFF2-40B4-BE49-F238E27FC236}">
                <a16:creationId xmlns:a16="http://schemas.microsoft.com/office/drawing/2014/main" id="{E4BDE362-CBBC-4C9D-B614-14D84CA980DD}"/>
              </a:ext>
            </a:extLst>
          </p:cNvPr>
          <p:cNvGraphicFramePr>
            <a:graphicFrameLocks noGrp="1"/>
          </p:cNvGraphicFramePr>
          <p:nvPr>
            <p:ph type="chart" sz="quarter" idx="13"/>
            <p:extLst>
              <p:ext uri="{D42A27DB-BD31-4B8C-83A1-F6EECF244321}">
                <p14:modId xmlns:p14="http://schemas.microsoft.com/office/powerpoint/2010/main" val="188465205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61410-4EB9-4B45-9A09-6BB3D32E40E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EA2E214-336B-4C48-9CF1-4204286FA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4521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53BF-8A96-467B-BE7A-0C2FFB547E89}"/>
              </a:ext>
            </a:extLst>
          </p:cNvPr>
          <p:cNvSpPr>
            <a:spLocks noGrp="1"/>
          </p:cNvSpPr>
          <p:nvPr>
            <p:ph type="title"/>
          </p:nvPr>
        </p:nvSpPr>
        <p:spPr/>
        <p:txBody>
          <a:bodyPr/>
          <a:lstStyle/>
          <a:p>
            <a:r>
              <a:rPr lang="en-US"/>
              <a:t>Facebook Competitors - Share of Fans | Emaar Misr</a:t>
            </a:r>
          </a:p>
        </p:txBody>
      </p:sp>
      <p:graphicFrame>
        <p:nvGraphicFramePr>
          <p:cNvPr id="6" name="Chart Placeholder 5">
            <a:extLst>
              <a:ext uri="{FF2B5EF4-FFF2-40B4-BE49-F238E27FC236}">
                <a16:creationId xmlns:a16="http://schemas.microsoft.com/office/drawing/2014/main" id="{D947EDA9-86D8-404D-9B01-8138196C9B1B}"/>
              </a:ext>
            </a:extLst>
          </p:cNvPr>
          <p:cNvGraphicFramePr>
            <a:graphicFrameLocks noGrp="1"/>
          </p:cNvGraphicFramePr>
          <p:nvPr>
            <p:ph type="chart" sz="quarter" idx="13"/>
            <p:extLst>
              <p:ext uri="{D42A27DB-BD31-4B8C-83A1-F6EECF244321}">
                <p14:modId xmlns:p14="http://schemas.microsoft.com/office/powerpoint/2010/main" val="356853276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8C1B86-883B-47F7-807A-3121AA0BEF7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B9CB354-5857-4803-A0D1-B195533769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852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3497-B5B8-4066-804C-D4E54BA3AD87}"/>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E3A46D56-88E7-4EBD-AF42-AD6697E38218}"/>
              </a:ext>
            </a:extLst>
          </p:cNvPr>
          <p:cNvGraphicFramePr>
            <a:graphicFrameLocks noGrp="1"/>
          </p:cNvGraphicFramePr>
          <p:nvPr>
            <p:ph type="tbl" sz="quarter" idx="13"/>
            <p:extLst>
              <p:ext uri="{D42A27DB-BD31-4B8C-83A1-F6EECF244321}">
                <p14:modId xmlns:p14="http://schemas.microsoft.com/office/powerpoint/2010/main" val="5656174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17971950"/>
                    </a:ext>
                  </a:extLst>
                </a:gridCol>
                <a:gridCol w="493776">
                  <a:extLst>
                    <a:ext uri="{9D8B030D-6E8A-4147-A177-3AD203B41FA5}">
                      <a16:colId xmlns:a16="http://schemas.microsoft.com/office/drawing/2014/main" val="1035131789"/>
                    </a:ext>
                  </a:extLst>
                </a:gridCol>
                <a:gridCol w="208280">
                  <a:extLst>
                    <a:ext uri="{9D8B030D-6E8A-4147-A177-3AD203B41FA5}">
                      <a16:colId xmlns:a16="http://schemas.microsoft.com/office/drawing/2014/main" val="1632548529"/>
                    </a:ext>
                  </a:extLst>
                </a:gridCol>
                <a:gridCol w="246888">
                  <a:extLst>
                    <a:ext uri="{9D8B030D-6E8A-4147-A177-3AD203B41FA5}">
                      <a16:colId xmlns:a16="http://schemas.microsoft.com/office/drawing/2014/main" val="2024756386"/>
                    </a:ext>
                  </a:extLst>
                </a:gridCol>
                <a:gridCol w="493776">
                  <a:extLst>
                    <a:ext uri="{9D8B030D-6E8A-4147-A177-3AD203B41FA5}">
                      <a16:colId xmlns:a16="http://schemas.microsoft.com/office/drawing/2014/main" val="967010991"/>
                    </a:ext>
                  </a:extLst>
                </a:gridCol>
                <a:gridCol w="493776">
                  <a:extLst>
                    <a:ext uri="{9D8B030D-6E8A-4147-A177-3AD203B41FA5}">
                      <a16:colId xmlns:a16="http://schemas.microsoft.com/office/drawing/2014/main" val="2229638415"/>
                    </a:ext>
                  </a:extLst>
                </a:gridCol>
                <a:gridCol w="493776">
                  <a:extLst>
                    <a:ext uri="{9D8B030D-6E8A-4147-A177-3AD203B41FA5}">
                      <a16:colId xmlns:a16="http://schemas.microsoft.com/office/drawing/2014/main" val="3498743103"/>
                    </a:ext>
                  </a:extLst>
                </a:gridCol>
                <a:gridCol w="493776">
                  <a:extLst>
                    <a:ext uri="{9D8B030D-6E8A-4147-A177-3AD203B41FA5}">
                      <a16:colId xmlns:a16="http://schemas.microsoft.com/office/drawing/2014/main" val="2079118383"/>
                    </a:ext>
                  </a:extLst>
                </a:gridCol>
                <a:gridCol w="493776">
                  <a:extLst>
                    <a:ext uri="{9D8B030D-6E8A-4147-A177-3AD203B41FA5}">
                      <a16:colId xmlns:a16="http://schemas.microsoft.com/office/drawing/2014/main" val="2057390362"/>
                    </a:ext>
                  </a:extLst>
                </a:gridCol>
                <a:gridCol w="493776">
                  <a:extLst>
                    <a:ext uri="{9D8B030D-6E8A-4147-A177-3AD203B41FA5}">
                      <a16:colId xmlns:a16="http://schemas.microsoft.com/office/drawing/2014/main" val="2440445790"/>
                    </a:ext>
                  </a:extLst>
                </a:gridCol>
                <a:gridCol w="493776">
                  <a:extLst>
                    <a:ext uri="{9D8B030D-6E8A-4147-A177-3AD203B41FA5}">
                      <a16:colId xmlns:a16="http://schemas.microsoft.com/office/drawing/2014/main" val="2553528363"/>
                    </a:ext>
                  </a:extLst>
                </a:gridCol>
                <a:gridCol w="493776">
                  <a:extLst>
                    <a:ext uri="{9D8B030D-6E8A-4147-A177-3AD203B41FA5}">
                      <a16:colId xmlns:a16="http://schemas.microsoft.com/office/drawing/2014/main" val="2595660421"/>
                    </a:ext>
                  </a:extLst>
                </a:gridCol>
                <a:gridCol w="493776">
                  <a:extLst>
                    <a:ext uri="{9D8B030D-6E8A-4147-A177-3AD203B41FA5}">
                      <a16:colId xmlns:a16="http://schemas.microsoft.com/office/drawing/2014/main" val="901395727"/>
                    </a:ext>
                  </a:extLst>
                </a:gridCol>
                <a:gridCol w="493776">
                  <a:extLst>
                    <a:ext uri="{9D8B030D-6E8A-4147-A177-3AD203B41FA5}">
                      <a16:colId xmlns:a16="http://schemas.microsoft.com/office/drawing/2014/main" val="2613389563"/>
                    </a:ext>
                  </a:extLst>
                </a:gridCol>
                <a:gridCol w="493776">
                  <a:extLst>
                    <a:ext uri="{9D8B030D-6E8A-4147-A177-3AD203B41FA5}">
                      <a16:colId xmlns:a16="http://schemas.microsoft.com/office/drawing/2014/main" val="4172583641"/>
                    </a:ext>
                  </a:extLst>
                </a:gridCol>
                <a:gridCol w="493776">
                  <a:extLst>
                    <a:ext uri="{9D8B030D-6E8A-4147-A177-3AD203B41FA5}">
                      <a16:colId xmlns:a16="http://schemas.microsoft.com/office/drawing/2014/main" val="41449669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84704255"/>
                  </a:ext>
                </a:extLst>
              </a:tr>
            </a:tbl>
          </a:graphicData>
        </a:graphic>
      </p:graphicFrame>
      <p:sp>
        <p:nvSpPr>
          <p:cNvPr id="4" name="Text Placeholder 3">
            <a:extLst>
              <a:ext uri="{FF2B5EF4-FFF2-40B4-BE49-F238E27FC236}">
                <a16:creationId xmlns:a16="http://schemas.microsoft.com/office/drawing/2014/main" id="{D772BBD4-8FC3-437D-BFF8-860F663D1D4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75392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6719-6561-4AA3-B814-D2828DA2C33E}"/>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D30A9AA4-3A5E-495E-8D99-DB7A273CD81B}"/>
              </a:ext>
            </a:extLst>
          </p:cNvPr>
          <p:cNvGraphicFramePr>
            <a:graphicFrameLocks noGrp="1"/>
          </p:cNvGraphicFramePr>
          <p:nvPr>
            <p:ph type="tbl" sz="quarter" idx="13"/>
            <p:extLst>
              <p:ext uri="{D42A27DB-BD31-4B8C-83A1-F6EECF244321}">
                <p14:modId xmlns:p14="http://schemas.microsoft.com/office/powerpoint/2010/main" val="35354323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40260514"/>
                    </a:ext>
                  </a:extLst>
                </a:gridCol>
                <a:gridCol w="493776">
                  <a:extLst>
                    <a:ext uri="{9D8B030D-6E8A-4147-A177-3AD203B41FA5}">
                      <a16:colId xmlns:a16="http://schemas.microsoft.com/office/drawing/2014/main" val="1575104779"/>
                    </a:ext>
                  </a:extLst>
                </a:gridCol>
                <a:gridCol w="208280">
                  <a:extLst>
                    <a:ext uri="{9D8B030D-6E8A-4147-A177-3AD203B41FA5}">
                      <a16:colId xmlns:a16="http://schemas.microsoft.com/office/drawing/2014/main" val="3616419431"/>
                    </a:ext>
                  </a:extLst>
                </a:gridCol>
                <a:gridCol w="246888">
                  <a:extLst>
                    <a:ext uri="{9D8B030D-6E8A-4147-A177-3AD203B41FA5}">
                      <a16:colId xmlns:a16="http://schemas.microsoft.com/office/drawing/2014/main" val="696123272"/>
                    </a:ext>
                  </a:extLst>
                </a:gridCol>
                <a:gridCol w="493776">
                  <a:extLst>
                    <a:ext uri="{9D8B030D-6E8A-4147-A177-3AD203B41FA5}">
                      <a16:colId xmlns:a16="http://schemas.microsoft.com/office/drawing/2014/main" val="3824141907"/>
                    </a:ext>
                  </a:extLst>
                </a:gridCol>
                <a:gridCol w="493776">
                  <a:extLst>
                    <a:ext uri="{9D8B030D-6E8A-4147-A177-3AD203B41FA5}">
                      <a16:colId xmlns:a16="http://schemas.microsoft.com/office/drawing/2014/main" val="2485409575"/>
                    </a:ext>
                  </a:extLst>
                </a:gridCol>
                <a:gridCol w="493776">
                  <a:extLst>
                    <a:ext uri="{9D8B030D-6E8A-4147-A177-3AD203B41FA5}">
                      <a16:colId xmlns:a16="http://schemas.microsoft.com/office/drawing/2014/main" val="756353529"/>
                    </a:ext>
                  </a:extLst>
                </a:gridCol>
                <a:gridCol w="493776">
                  <a:extLst>
                    <a:ext uri="{9D8B030D-6E8A-4147-A177-3AD203B41FA5}">
                      <a16:colId xmlns:a16="http://schemas.microsoft.com/office/drawing/2014/main" val="2146225921"/>
                    </a:ext>
                  </a:extLst>
                </a:gridCol>
                <a:gridCol w="493776">
                  <a:extLst>
                    <a:ext uri="{9D8B030D-6E8A-4147-A177-3AD203B41FA5}">
                      <a16:colId xmlns:a16="http://schemas.microsoft.com/office/drawing/2014/main" val="1746201677"/>
                    </a:ext>
                  </a:extLst>
                </a:gridCol>
                <a:gridCol w="493776">
                  <a:extLst>
                    <a:ext uri="{9D8B030D-6E8A-4147-A177-3AD203B41FA5}">
                      <a16:colId xmlns:a16="http://schemas.microsoft.com/office/drawing/2014/main" val="1701848059"/>
                    </a:ext>
                  </a:extLst>
                </a:gridCol>
                <a:gridCol w="493776">
                  <a:extLst>
                    <a:ext uri="{9D8B030D-6E8A-4147-A177-3AD203B41FA5}">
                      <a16:colId xmlns:a16="http://schemas.microsoft.com/office/drawing/2014/main" val="2408559654"/>
                    </a:ext>
                  </a:extLst>
                </a:gridCol>
                <a:gridCol w="493776">
                  <a:extLst>
                    <a:ext uri="{9D8B030D-6E8A-4147-A177-3AD203B41FA5}">
                      <a16:colId xmlns:a16="http://schemas.microsoft.com/office/drawing/2014/main" val="4022481797"/>
                    </a:ext>
                  </a:extLst>
                </a:gridCol>
                <a:gridCol w="493776">
                  <a:extLst>
                    <a:ext uri="{9D8B030D-6E8A-4147-A177-3AD203B41FA5}">
                      <a16:colId xmlns:a16="http://schemas.microsoft.com/office/drawing/2014/main" val="2530569107"/>
                    </a:ext>
                  </a:extLst>
                </a:gridCol>
                <a:gridCol w="493776">
                  <a:extLst>
                    <a:ext uri="{9D8B030D-6E8A-4147-A177-3AD203B41FA5}">
                      <a16:colId xmlns:a16="http://schemas.microsoft.com/office/drawing/2014/main" val="4096427614"/>
                    </a:ext>
                  </a:extLst>
                </a:gridCol>
                <a:gridCol w="493776">
                  <a:extLst>
                    <a:ext uri="{9D8B030D-6E8A-4147-A177-3AD203B41FA5}">
                      <a16:colId xmlns:a16="http://schemas.microsoft.com/office/drawing/2014/main" val="3406944302"/>
                    </a:ext>
                  </a:extLst>
                </a:gridCol>
                <a:gridCol w="493776">
                  <a:extLst>
                    <a:ext uri="{9D8B030D-6E8A-4147-A177-3AD203B41FA5}">
                      <a16:colId xmlns:a16="http://schemas.microsoft.com/office/drawing/2014/main" val="181240321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35721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87863617"/>
                  </a:ext>
                </a:extLst>
              </a:tr>
            </a:tbl>
          </a:graphicData>
        </a:graphic>
      </p:graphicFrame>
      <p:sp>
        <p:nvSpPr>
          <p:cNvPr id="4" name="Text Placeholder 3">
            <a:extLst>
              <a:ext uri="{FF2B5EF4-FFF2-40B4-BE49-F238E27FC236}">
                <a16:creationId xmlns:a16="http://schemas.microsoft.com/office/drawing/2014/main" id="{7C821980-326D-403E-BBA2-1CEA5544918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75109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3CE78-5F69-4E66-8D62-6648759AFD39}"/>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BF94F739-EDAF-4C5B-AFD7-B33F679B8A91}"/>
              </a:ext>
            </a:extLst>
          </p:cNvPr>
          <p:cNvGraphicFramePr>
            <a:graphicFrameLocks noGrp="1"/>
          </p:cNvGraphicFramePr>
          <p:nvPr>
            <p:ph type="tbl" sz="quarter" idx="13"/>
            <p:extLst>
              <p:ext uri="{D42A27DB-BD31-4B8C-83A1-F6EECF244321}">
                <p14:modId xmlns:p14="http://schemas.microsoft.com/office/powerpoint/2010/main" val="13388060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92954835"/>
                    </a:ext>
                  </a:extLst>
                </a:gridCol>
                <a:gridCol w="493776">
                  <a:extLst>
                    <a:ext uri="{9D8B030D-6E8A-4147-A177-3AD203B41FA5}">
                      <a16:colId xmlns:a16="http://schemas.microsoft.com/office/drawing/2014/main" val="377531161"/>
                    </a:ext>
                  </a:extLst>
                </a:gridCol>
                <a:gridCol w="208280">
                  <a:extLst>
                    <a:ext uri="{9D8B030D-6E8A-4147-A177-3AD203B41FA5}">
                      <a16:colId xmlns:a16="http://schemas.microsoft.com/office/drawing/2014/main" val="2840148396"/>
                    </a:ext>
                  </a:extLst>
                </a:gridCol>
                <a:gridCol w="246888">
                  <a:extLst>
                    <a:ext uri="{9D8B030D-6E8A-4147-A177-3AD203B41FA5}">
                      <a16:colId xmlns:a16="http://schemas.microsoft.com/office/drawing/2014/main" val="885897193"/>
                    </a:ext>
                  </a:extLst>
                </a:gridCol>
                <a:gridCol w="493776">
                  <a:extLst>
                    <a:ext uri="{9D8B030D-6E8A-4147-A177-3AD203B41FA5}">
                      <a16:colId xmlns:a16="http://schemas.microsoft.com/office/drawing/2014/main" val="1215643389"/>
                    </a:ext>
                  </a:extLst>
                </a:gridCol>
                <a:gridCol w="493776">
                  <a:extLst>
                    <a:ext uri="{9D8B030D-6E8A-4147-A177-3AD203B41FA5}">
                      <a16:colId xmlns:a16="http://schemas.microsoft.com/office/drawing/2014/main" val="2063006644"/>
                    </a:ext>
                  </a:extLst>
                </a:gridCol>
                <a:gridCol w="493776">
                  <a:extLst>
                    <a:ext uri="{9D8B030D-6E8A-4147-A177-3AD203B41FA5}">
                      <a16:colId xmlns:a16="http://schemas.microsoft.com/office/drawing/2014/main" val="2203185294"/>
                    </a:ext>
                  </a:extLst>
                </a:gridCol>
                <a:gridCol w="493776">
                  <a:extLst>
                    <a:ext uri="{9D8B030D-6E8A-4147-A177-3AD203B41FA5}">
                      <a16:colId xmlns:a16="http://schemas.microsoft.com/office/drawing/2014/main" val="1664443145"/>
                    </a:ext>
                  </a:extLst>
                </a:gridCol>
                <a:gridCol w="493776">
                  <a:extLst>
                    <a:ext uri="{9D8B030D-6E8A-4147-A177-3AD203B41FA5}">
                      <a16:colId xmlns:a16="http://schemas.microsoft.com/office/drawing/2014/main" val="1256608123"/>
                    </a:ext>
                  </a:extLst>
                </a:gridCol>
                <a:gridCol w="493776">
                  <a:extLst>
                    <a:ext uri="{9D8B030D-6E8A-4147-A177-3AD203B41FA5}">
                      <a16:colId xmlns:a16="http://schemas.microsoft.com/office/drawing/2014/main" val="4246984509"/>
                    </a:ext>
                  </a:extLst>
                </a:gridCol>
                <a:gridCol w="493776">
                  <a:extLst>
                    <a:ext uri="{9D8B030D-6E8A-4147-A177-3AD203B41FA5}">
                      <a16:colId xmlns:a16="http://schemas.microsoft.com/office/drawing/2014/main" val="1658023824"/>
                    </a:ext>
                  </a:extLst>
                </a:gridCol>
                <a:gridCol w="493776">
                  <a:extLst>
                    <a:ext uri="{9D8B030D-6E8A-4147-A177-3AD203B41FA5}">
                      <a16:colId xmlns:a16="http://schemas.microsoft.com/office/drawing/2014/main" val="3526290939"/>
                    </a:ext>
                  </a:extLst>
                </a:gridCol>
                <a:gridCol w="493776">
                  <a:extLst>
                    <a:ext uri="{9D8B030D-6E8A-4147-A177-3AD203B41FA5}">
                      <a16:colId xmlns:a16="http://schemas.microsoft.com/office/drawing/2014/main" val="2225941559"/>
                    </a:ext>
                  </a:extLst>
                </a:gridCol>
                <a:gridCol w="493776">
                  <a:extLst>
                    <a:ext uri="{9D8B030D-6E8A-4147-A177-3AD203B41FA5}">
                      <a16:colId xmlns:a16="http://schemas.microsoft.com/office/drawing/2014/main" val="940946246"/>
                    </a:ext>
                  </a:extLst>
                </a:gridCol>
                <a:gridCol w="493776">
                  <a:extLst>
                    <a:ext uri="{9D8B030D-6E8A-4147-A177-3AD203B41FA5}">
                      <a16:colId xmlns:a16="http://schemas.microsoft.com/office/drawing/2014/main" val="4104728042"/>
                    </a:ext>
                  </a:extLst>
                </a:gridCol>
                <a:gridCol w="493776">
                  <a:extLst>
                    <a:ext uri="{9D8B030D-6E8A-4147-A177-3AD203B41FA5}">
                      <a16:colId xmlns:a16="http://schemas.microsoft.com/office/drawing/2014/main" val="25325256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638397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6818139"/>
                  </a:ext>
                </a:extLst>
              </a:tr>
            </a:tbl>
          </a:graphicData>
        </a:graphic>
      </p:graphicFrame>
      <p:sp>
        <p:nvSpPr>
          <p:cNvPr id="4" name="Text Placeholder 3">
            <a:extLst>
              <a:ext uri="{FF2B5EF4-FFF2-40B4-BE49-F238E27FC236}">
                <a16:creationId xmlns:a16="http://schemas.microsoft.com/office/drawing/2014/main" id="{5FEF95C5-DE03-4461-AC88-5CA7C64779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695265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FFE7B-7A7D-4434-869E-5364A7814876}"/>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6FE18586-6FFE-4D39-B858-C58F0DF4B969}"/>
              </a:ext>
            </a:extLst>
          </p:cNvPr>
          <p:cNvGraphicFramePr>
            <a:graphicFrameLocks noGrp="1"/>
          </p:cNvGraphicFramePr>
          <p:nvPr>
            <p:ph type="tbl" sz="quarter" idx="13"/>
            <p:extLst>
              <p:ext uri="{D42A27DB-BD31-4B8C-83A1-F6EECF244321}">
                <p14:modId xmlns:p14="http://schemas.microsoft.com/office/powerpoint/2010/main" val="29634818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03774652"/>
                    </a:ext>
                  </a:extLst>
                </a:gridCol>
                <a:gridCol w="493776">
                  <a:extLst>
                    <a:ext uri="{9D8B030D-6E8A-4147-A177-3AD203B41FA5}">
                      <a16:colId xmlns:a16="http://schemas.microsoft.com/office/drawing/2014/main" val="1586034593"/>
                    </a:ext>
                  </a:extLst>
                </a:gridCol>
                <a:gridCol w="208280">
                  <a:extLst>
                    <a:ext uri="{9D8B030D-6E8A-4147-A177-3AD203B41FA5}">
                      <a16:colId xmlns:a16="http://schemas.microsoft.com/office/drawing/2014/main" val="3998107682"/>
                    </a:ext>
                  </a:extLst>
                </a:gridCol>
                <a:gridCol w="246888">
                  <a:extLst>
                    <a:ext uri="{9D8B030D-6E8A-4147-A177-3AD203B41FA5}">
                      <a16:colId xmlns:a16="http://schemas.microsoft.com/office/drawing/2014/main" val="1175180987"/>
                    </a:ext>
                  </a:extLst>
                </a:gridCol>
                <a:gridCol w="493776">
                  <a:extLst>
                    <a:ext uri="{9D8B030D-6E8A-4147-A177-3AD203B41FA5}">
                      <a16:colId xmlns:a16="http://schemas.microsoft.com/office/drawing/2014/main" val="3988361338"/>
                    </a:ext>
                  </a:extLst>
                </a:gridCol>
                <a:gridCol w="493776">
                  <a:extLst>
                    <a:ext uri="{9D8B030D-6E8A-4147-A177-3AD203B41FA5}">
                      <a16:colId xmlns:a16="http://schemas.microsoft.com/office/drawing/2014/main" val="2288972108"/>
                    </a:ext>
                  </a:extLst>
                </a:gridCol>
                <a:gridCol w="493776">
                  <a:extLst>
                    <a:ext uri="{9D8B030D-6E8A-4147-A177-3AD203B41FA5}">
                      <a16:colId xmlns:a16="http://schemas.microsoft.com/office/drawing/2014/main" val="1917925376"/>
                    </a:ext>
                  </a:extLst>
                </a:gridCol>
                <a:gridCol w="493776">
                  <a:extLst>
                    <a:ext uri="{9D8B030D-6E8A-4147-A177-3AD203B41FA5}">
                      <a16:colId xmlns:a16="http://schemas.microsoft.com/office/drawing/2014/main" val="976455601"/>
                    </a:ext>
                  </a:extLst>
                </a:gridCol>
                <a:gridCol w="493776">
                  <a:extLst>
                    <a:ext uri="{9D8B030D-6E8A-4147-A177-3AD203B41FA5}">
                      <a16:colId xmlns:a16="http://schemas.microsoft.com/office/drawing/2014/main" val="2126554155"/>
                    </a:ext>
                  </a:extLst>
                </a:gridCol>
                <a:gridCol w="493776">
                  <a:extLst>
                    <a:ext uri="{9D8B030D-6E8A-4147-A177-3AD203B41FA5}">
                      <a16:colId xmlns:a16="http://schemas.microsoft.com/office/drawing/2014/main" val="3205414192"/>
                    </a:ext>
                  </a:extLst>
                </a:gridCol>
                <a:gridCol w="493776">
                  <a:extLst>
                    <a:ext uri="{9D8B030D-6E8A-4147-A177-3AD203B41FA5}">
                      <a16:colId xmlns:a16="http://schemas.microsoft.com/office/drawing/2014/main" val="3425057545"/>
                    </a:ext>
                  </a:extLst>
                </a:gridCol>
                <a:gridCol w="493776">
                  <a:extLst>
                    <a:ext uri="{9D8B030D-6E8A-4147-A177-3AD203B41FA5}">
                      <a16:colId xmlns:a16="http://schemas.microsoft.com/office/drawing/2014/main" val="1240754834"/>
                    </a:ext>
                  </a:extLst>
                </a:gridCol>
                <a:gridCol w="493776">
                  <a:extLst>
                    <a:ext uri="{9D8B030D-6E8A-4147-A177-3AD203B41FA5}">
                      <a16:colId xmlns:a16="http://schemas.microsoft.com/office/drawing/2014/main" val="752429301"/>
                    </a:ext>
                  </a:extLst>
                </a:gridCol>
                <a:gridCol w="493776">
                  <a:extLst>
                    <a:ext uri="{9D8B030D-6E8A-4147-A177-3AD203B41FA5}">
                      <a16:colId xmlns:a16="http://schemas.microsoft.com/office/drawing/2014/main" val="621749481"/>
                    </a:ext>
                  </a:extLst>
                </a:gridCol>
                <a:gridCol w="493776">
                  <a:extLst>
                    <a:ext uri="{9D8B030D-6E8A-4147-A177-3AD203B41FA5}">
                      <a16:colId xmlns:a16="http://schemas.microsoft.com/office/drawing/2014/main" val="3068344354"/>
                    </a:ext>
                  </a:extLst>
                </a:gridCol>
                <a:gridCol w="493776">
                  <a:extLst>
                    <a:ext uri="{9D8B030D-6E8A-4147-A177-3AD203B41FA5}">
                      <a16:colId xmlns:a16="http://schemas.microsoft.com/office/drawing/2014/main" val="14711705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017633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33228147"/>
                  </a:ext>
                </a:extLst>
              </a:tr>
            </a:tbl>
          </a:graphicData>
        </a:graphic>
      </p:graphicFrame>
      <p:sp>
        <p:nvSpPr>
          <p:cNvPr id="4" name="Text Placeholder 3">
            <a:extLst>
              <a:ext uri="{FF2B5EF4-FFF2-40B4-BE49-F238E27FC236}">
                <a16:creationId xmlns:a16="http://schemas.microsoft.com/office/drawing/2014/main" id="{A5C26208-2407-4300-AC3B-0BD9ACBABB1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1843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C402-1D29-4F2C-8B10-83CF919E5919}"/>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5F51081B-A6CC-4C9B-A754-8CBF48792022}"/>
              </a:ext>
            </a:extLst>
          </p:cNvPr>
          <p:cNvGraphicFramePr>
            <a:graphicFrameLocks noGrp="1"/>
          </p:cNvGraphicFramePr>
          <p:nvPr>
            <p:ph type="tbl" sz="quarter" idx="13"/>
            <p:extLst>
              <p:ext uri="{D42A27DB-BD31-4B8C-83A1-F6EECF244321}">
                <p14:modId xmlns:p14="http://schemas.microsoft.com/office/powerpoint/2010/main" val="40666847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406234"/>
                    </a:ext>
                  </a:extLst>
                </a:gridCol>
                <a:gridCol w="493776">
                  <a:extLst>
                    <a:ext uri="{9D8B030D-6E8A-4147-A177-3AD203B41FA5}">
                      <a16:colId xmlns:a16="http://schemas.microsoft.com/office/drawing/2014/main" val="859003047"/>
                    </a:ext>
                  </a:extLst>
                </a:gridCol>
                <a:gridCol w="208280">
                  <a:extLst>
                    <a:ext uri="{9D8B030D-6E8A-4147-A177-3AD203B41FA5}">
                      <a16:colId xmlns:a16="http://schemas.microsoft.com/office/drawing/2014/main" val="3141990587"/>
                    </a:ext>
                  </a:extLst>
                </a:gridCol>
                <a:gridCol w="246888">
                  <a:extLst>
                    <a:ext uri="{9D8B030D-6E8A-4147-A177-3AD203B41FA5}">
                      <a16:colId xmlns:a16="http://schemas.microsoft.com/office/drawing/2014/main" val="2766759486"/>
                    </a:ext>
                  </a:extLst>
                </a:gridCol>
                <a:gridCol w="493776">
                  <a:extLst>
                    <a:ext uri="{9D8B030D-6E8A-4147-A177-3AD203B41FA5}">
                      <a16:colId xmlns:a16="http://schemas.microsoft.com/office/drawing/2014/main" val="1524012647"/>
                    </a:ext>
                  </a:extLst>
                </a:gridCol>
                <a:gridCol w="493776">
                  <a:extLst>
                    <a:ext uri="{9D8B030D-6E8A-4147-A177-3AD203B41FA5}">
                      <a16:colId xmlns:a16="http://schemas.microsoft.com/office/drawing/2014/main" val="82352744"/>
                    </a:ext>
                  </a:extLst>
                </a:gridCol>
                <a:gridCol w="493776">
                  <a:extLst>
                    <a:ext uri="{9D8B030D-6E8A-4147-A177-3AD203B41FA5}">
                      <a16:colId xmlns:a16="http://schemas.microsoft.com/office/drawing/2014/main" val="897653116"/>
                    </a:ext>
                  </a:extLst>
                </a:gridCol>
                <a:gridCol w="493776">
                  <a:extLst>
                    <a:ext uri="{9D8B030D-6E8A-4147-A177-3AD203B41FA5}">
                      <a16:colId xmlns:a16="http://schemas.microsoft.com/office/drawing/2014/main" val="12812086"/>
                    </a:ext>
                  </a:extLst>
                </a:gridCol>
                <a:gridCol w="493776">
                  <a:extLst>
                    <a:ext uri="{9D8B030D-6E8A-4147-A177-3AD203B41FA5}">
                      <a16:colId xmlns:a16="http://schemas.microsoft.com/office/drawing/2014/main" val="2355336920"/>
                    </a:ext>
                  </a:extLst>
                </a:gridCol>
                <a:gridCol w="493776">
                  <a:extLst>
                    <a:ext uri="{9D8B030D-6E8A-4147-A177-3AD203B41FA5}">
                      <a16:colId xmlns:a16="http://schemas.microsoft.com/office/drawing/2014/main" val="2500031"/>
                    </a:ext>
                  </a:extLst>
                </a:gridCol>
                <a:gridCol w="493776">
                  <a:extLst>
                    <a:ext uri="{9D8B030D-6E8A-4147-A177-3AD203B41FA5}">
                      <a16:colId xmlns:a16="http://schemas.microsoft.com/office/drawing/2014/main" val="2000970683"/>
                    </a:ext>
                  </a:extLst>
                </a:gridCol>
                <a:gridCol w="493776">
                  <a:extLst>
                    <a:ext uri="{9D8B030D-6E8A-4147-A177-3AD203B41FA5}">
                      <a16:colId xmlns:a16="http://schemas.microsoft.com/office/drawing/2014/main" val="773063799"/>
                    </a:ext>
                  </a:extLst>
                </a:gridCol>
                <a:gridCol w="493776">
                  <a:extLst>
                    <a:ext uri="{9D8B030D-6E8A-4147-A177-3AD203B41FA5}">
                      <a16:colId xmlns:a16="http://schemas.microsoft.com/office/drawing/2014/main" val="2628144804"/>
                    </a:ext>
                  </a:extLst>
                </a:gridCol>
                <a:gridCol w="493776">
                  <a:extLst>
                    <a:ext uri="{9D8B030D-6E8A-4147-A177-3AD203B41FA5}">
                      <a16:colId xmlns:a16="http://schemas.microsoft.com/office/drawing/2014/main" val="1774305005"/>
                    </a:ext>
                  </a:extLst>
                </a:gridCol>
                <a:gridCol w="493776">
                  <a:extLst>
                    <a:ext uri="{9D8B030D-6E8A-4147-A177-3AD203B41FA5}">
                      <a16:colId xmlns:a16="http://schemas.microsoft.com/office/drawing/2014/main" val="1401037194"/>
                    </a:ext>
                  </a:extLst>
                </a:gridCol>
                <a:gridCol w="493776">
                  <a:extLst>
                    <a:ext uri="{9D8B030D-6E8A-4147-A177-3AD203B41FA5}">
                      <a16:colId xmlns:a16="http://schemas.microsoft.com/office/drawing/2014/main" val="19997459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839555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98396208"/>
                  </a:ext>
                </a:extLst>
              </a:tr>
            </a:tbl>
          </a:graphicData>
        </a:graphic>
      </p:graphicFrame>
      <p:sp>
        <p:nvSpPr>
          <p:cNvPr id="4" name="Text Placeholder 3">
            <a:extLst>
              <a:ext uri="{FF2B5EF4-FFF2-40B4-BE49-F238E27FC236}">
                <a16:creationId xmlns:a16="http://schemas.microsoft.com/office/drawing/2014/main" id="{9B682DFA-B1F6-4B52-BE5A-0AC723218A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651154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2D04-0C00-4A49-861D-D085067891E7}"/>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38AE8A47-DD25-415C-B057-9A47FE3986BE}"/>
              </a:ext>
            </a:extLst>
          </p:cNvPr>
          <p:cNvGraphicFramePr>
            <a:graphicFrameLocks noGrp="1"/>
          </p:cNvGraphicFramePr>
          <p:nvPr>
            <p:ph type="tbl" sz="quarter" idx="13"/>
            <p:extLst>
              <p:ext uri="{D42A27DB-BD31-4B8C-83A1-F6EECF244321}">
                <p14:modId xmlns:p14="http://schemas.microsoft.com/office/powerpoint/2010/main" val="3959373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31154596"/>
                    </a:ext>
                  </a:extLst>
                </a:gridCol>
                <a:gridCol w="493776">
                  <a:extLst>
                    <a:ext uri="{9D8B030D-6E8A-4147-A177-3AD203B41FA5}">
                      <a16:colId xmlns:a16="http://schemas.microsoft.com/office/drawing/2014/main" val="1272439451"/>
                    </a:ext>
                  </a:extLst>
                </a:gridCol>
                <a:gridCol w="208280">
                  <a:extLst>
                    <a:ext uri="{9D8B030D-6E8A-4147-A177-3AD203B41FA5}">
                      <a16:colId xmlns:a16="http://schemas.microsoft.com/office/drawing/2014/main" val="1670210905"/>
                    </a:ext>
                  </a:extLst>
                </a:gridCol>
                <a:gridCol w="246888">
                  <a:extLst>
                    <a:ext uri="{9D8B030D-6E8A-4147-A177-3AD203B41FA5}">
                      <a16:colId xmlns:a16="http://schemas.microsoft.com/office/drawing/2014/main" val="1087618530"/>
                    </a:ext>
                  </a:extLst>
                </a:gridCol>
                <a:gridCol w="493776">
                  <a:extLst>
                    <a:ext uri="{9D8B030D-6E8A-4147-A177-3AD203B41FA5}">
                      <a16:colId xmlns:a16="http://schemas.microsoft.com/office/drawing/2014/main" val="1940924761"/>
                    </a:ext>
                  </a:extLst>
                </a:gridCol>
                <a:gridCol w="493776">
                  <a:extLst>
                    <a:ext uri="{9D8B030D-6E8A-4147-A177-3AD203B41FA5}">
                      <a16:colId xmlns:a16="http://schemas.microsoft.com/office/drawing/2014/main" val="3701440236"/>
                    </a:ext>
                  </a:extLst>
                </a:gridCol>
                <a:gridCol w="493776">
                  <a:extLst>
                    <a:ext uri="{9D8B030D-6E8A-4147-A177-3AD203B41FA5}">
                      <a16:colId xmlns:a16="http://schemas.microsoft.com/office/drawing/2014/main" val="2352439641"/>
                    </a:ext>
                  </a:extLst>
                </a:gridCol>
                <a:gridCol w="493776">
                  <a:extLst>
                    <a:ext uri="{9D8B030D-6E8A-4147-A177-3AD203B41FA5}">
                      <a16:colId xmlns:a16="http://schemas.microsoft.com/office/drawing/2014/main" val="2021048054"/>
                    </a:ext>
                  </a:extLst>
                </a:gridCol>
                <a:gridCol w="493776">
                  <a:extLst>
                    <a:ext uri="{9D8B030D-6E8A-4147-A177-3AD203B41FA5}">
                      <a16:colId xmlns:a16="http://schemas.microsoft.com/office/drawing/2014/main" val="3460380321"/>
                    </a:ext>
                  </a:extLst>
                </a:gridCol>
                <a:gridCol w="493776">
                  <a:extLst>
                    <a:ext uri="{9D8B030D-6E8A-4147-A177-3AD203B41FA5}">
                      <a16:colId xmlns:a16="http://schemas.microsoft.com/office/drawing/2014/main" val="1063382549"/>
                    </a:ext>
                  </a:extLst>
                </a:gridCol>
                <a:gridCol w="493776">
                  <a:extLst>
                    <a:ext uri="{9D8B030D-6E8A-4147-A177-3AD203B41FA5}">
                      <a16:colId xmlns:a16="http://schemas.microsoft.com/office/drawing/2014/main" val="1231537054"/>
                    </a:ext>
                  </a:extLst>
                </a:gridCol>
                <a:gridCol w="493776">
                  <a:extLst>
                    <a:ext uri="{9D8B030D-6E8A-4147-A177-3AD203B41FA5}">
                      <a16:colId xmlns:a16="http://schemas.microsoft.com/office/drawing/2014/main" val="2582188580"/>
                    </a:ext>
                  </a:extLst>
                </a:gridCol>
                <a:gridCol w="493776">
                  <a:extLst>
                    <a:ext uri="{9D8B030D-6E8A-4147-A177-3AD203B41FA5}">
                      <a16:colId xmlns:a16="http://schemas.microsoft.com/office/drawing/2014/main" val="1575512218"/>
                    </a:ext>
                  </a:extLst>
                </a:gridCol>
                <a:gridCol w="493776">
                  <a:extLst>
                    <a:ext uri="{9D8B030D-6E8A-4147-A177-3AD203B41FA5}">
                      <a16:colId xmlns:a16="http://schemas.microsoft.com/office/drawing/2014/main" val="391817735"/>
                    </a:ext>
                  </a:extLst>
                </a:gridCol>
                <a:gridCol w="493776">
                  <a:extLst>
                    <a:ext uri="{9D8B030D-6E8A-4147-A177-3AD203B41FA5}">
                      <a16:colId xmlns:a16="http://schemas.microsoft.com/office/drawing/2014/main" val="1112585834"/>
                    </a:ext>
                  </a:extLst>
                </a:gridCol>
                <a:gridCol w="493776">
                  <a:extLst>
                    <a:ext uri="{9D8B030D-6E8A-4147-A177-3AD203B41FA5}">
                      <a16:colId xmlns:a16="http://schemas.microsoft.com/office/drawing/2014/main" val="32094256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703566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30160333"/>
                  </a:ext>
                </a:extLst>
              </a:tr>
            </a:tbl>
          </a:graphicData>
        </a:graphic>
      </p:graphicFrame>
      <p:sp>
        <p:nvSpPr>
          <p:cNvPr id="4" name="Text Placeholder 3">
            <a:extLst>
              <a:ext uri="{FF2B5EF4-FFF2-40B4-BE49-F238E27FC236}">
                <a16:creationId xmlns:a16="http://schemas.microsoft.com/office/drawing/2014/main" id="{D98E0BA8-4F2B-4098-A57E-F8D4D6EDE8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521759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92CC-AF78-4535-A798-7A3C8CB7805C}"/>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EB5DB3EF-D360-4919-AB81-350C6ED0137D}"/>
              </a:ext>
            </a:extLst>
          </p:cNvPr>
          <p:cNvGraphicFramePr>
            <a:graphicFrameLocks noGrp="1"/>
          </p:cNvGraphicFramePr>
          <p:nvPr>
            <p:ph type="tbl" sz="quarter" idx="13"/>
            <p:extLst>
              <p:ext uri="{D42A27DB-BD31-4B8C-83A1-F6EECF244321}">
                <p14:modId xmlns:p14="http://schemas.microsoft.com/office/powerpoint/2010/main" val="36977670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12886650"/>
                    </a:ext>
                  </a:extLst>
                </a:gridCol>
                <a:gridCol w="493776">
                  <a:extLst>
                    <a:ext uri="{9D8B030D-6E8A-4147-A177-3AD203B41FA5}">
                      <a16:colId xmlns:a16="http://schemas.microsoft.com/office/drawing/2014/main" val="4220767403"/>
                    </a:ext>
                  </a:extLst>
                </a:gridCol>
                <a:gridCol w="208280">
                  <a:extLst>
                    <a:ext uri="{9D8B030D-6E8A-4147-A177-3AD203B41FA5}">
                      <a16:colId xmlns:a16="http://schemas.microsoft.com/office/drawing/2014/main" val="4031984925"/>
                    </a:ext>
                  </a:extLst>
                </a:gridCol>
                <a:gridCol w="246888">
                  <a:extLst>
                    <a:ext uri="{9D8B030D-6E8A-4147-A177-3AD203B41FA5}">
                      <a16:colId xmlns:a16="http://schemas.microsoft.com/office/drawing/2014/main" val="1784171107"/>
                    </a:ext>
                  </a:extLst>
                </a:gridCol>
                <a:gridCol w="493776">
                  <a:extLst>
                    <a:ext uri="{9D8B030D-6E8A-4147-A177-3AD203B41FA5}">
                      <a16:colId xmlns:a16="http://schemas.microsoft.com/office/drawing/2014/main" val="2300915302"/>
                    </a:ext>
                  </a:extLst>
                </a:gridCol>
                <a:gridCol w="493776">
                  <a:extLst>
                    <a:ext uri="{9D8B030D-6E8A-4147-A177-3AD203B41FA5}">
                      <a16:colId xmlns:a16="http://schemas.microsoft.com/office/drawing/2014/main" val="3700350174"/>
                    </a:ext>
                  </a:extLst>
                </a:gridCol>
                <a:gridCol w="493776">
                  <a:extLst>
                    <a:ext uri="{9D8B030D-6E8A-4147-A177-3AD203B41FA5}">
                      <a16:colId xmlns:a16="http://schemas.microsoft.com/office/drawing/2014/main" val="2621895294"/>
                    </a:ext>
                  </a:extLst>
                </a:gridCol>
                <a:gridCol w="493776">
                  <a:extLst>
                    <a:ext uri="{9D8B030D-6E8A-4147-A177-3AD203B41FA5}">
                      <a16:colId xmlns:a16="http://schemas.microsoft.com/office/drawing/2014/main" val="1191607113"/>
                    </a:ext>
                  </a:extLst>
                </a:gridCol>
                <a:gridCol w="493776">
                  <a:extLst>
                    <a:ext uri="{9D8B030D-6E8A-4147-A177-3AD203B41FA5}">
                      <a16:colId xmlns:a16="http://schemas.microsoft.com/office/drawing/2014/main" val="2172490487"/>
                    </a:ext>
                  </a:extLst>
                </a:gridCol>
                <a:gridCol w="493776">
                  <a:extLst>
                    <a:ext uri="{9D8B030D-6E8A-4147-A177-3AD203B41FA5}">
                      <a16:colId xmlns:a16="http://schemas.microsoft.com/office/drawing/2014/main" val="3883599148"/>
                    </a:ext>
                  </a:extLst>
                </a:gridCol>
                <a:gridCol w="493776">
                  <a:extLst>
                    <a:ext uri="{9D8B030D-6E8A-4147-A177-3AD203B41FA5}">
                      <a16:colId xmlns:a16="http://schemas.microsoft.com/office/drawing/2014/main" val="1414383172"/>
                    </a:ext>
                  </a:extLst>
                </a:gridCol>
                <a:gridCol w="493776">
                  <a:extLst>
                    <a:ext uri="{9D8B030D-6E8A-4147-A177-3AD203B41FA5}">
                      <a16:colId xmlns:a16="http://schemas.microsoft.com/office/drawing/2014/main" val="3125857601"/>
                    </a:ext>
                  </a:extLst>
                </a:gridCol>
                <a:gridCol w="493776">
                  <a:extLst>
                    <a:ext uri="{9D8B030D-6E8A-4147-A177-3AD203B41FA5}">
                      <a16:colId xmlns:a16="http://schemas.microsoft.com/office/drawing/2014/main" val="1662681213"/>
                    </a:ext>
                  </a:extLst>
                </a:gridCol>
                <a:gridCol w="493776">
                  <a:extLst>
                    <a:ext uri="{9D8B030D-6E8A-4147-A177-3AD203B41FA5}">
                      <a16:colId xmlns:a16="http://schemas.microsoft.com/office/drawing/2014/main" val="316500472"/>
                    </a:ext>
                  </a:extLst>
                </a:gridCol>
                <a:gridCol w="493776">
                  <a:extLst>
                    <a:ext uri="{9D8B030D-6E8A-4147-A177-3AD203B41FA5}">
                      <a16:colId xmlns:a16="http://schemas.microsoft.com/office/drawing/2014/main" val="117100482"/>
                    </a:ext>
                  </a:extLst>
                </a:gridCol>
                <a:gridCol w="493776">
                  <a:extLst>
                    <a:ext uri="{9D8B030D-6E8A-4147-A177-3AD203B41FA5}">
                      <a16:colId xmlns:a16="http://schemas.microsoft.com/office/drawing/2014/main" val="19309197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281383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947058147"/>
                  </a:ext>
                </a:extLst>
              </a:tr>
            </a:tbl>
          </a:graphicData>
        </a:graphic>
      </p:graphicFrame>
      <p:sp>
        <p:nvSpPr>
          <p:cNvPr id="4" name="Text Placeholder 3">
            <a:extLst>
              <a:ext uri="{FF2B5EF4-FFF2-40B4-BE49-F238E27FC236}">
                <a16:creationId xmlns:a16="http://schemas.microsoft.com/office/drawing/2014/main" id="{C10A8867-8DC0-4D2A-BEC9-F7E4E06A21D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065679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30E1B-11BD-49DC-832A-A1821F42CB12}"/>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4690FB78-871D-43AE-ABB1-8DEA18C30D4C}"/>
              </a:ext>
            </a:extLst>
          </p:cNvPr>
          <p:cNvGraphicFramePr>
            <a:graphicFrameLocks noGrp="1"/>
          </p:cNvGraphicFramePr>
          <p:nvPr>
            <p:ph type="tbl" sz="quarter" idx="13"/>
            <p:extLst>
              <p:ext uri="{D42A27DB-BD31-4B8C-83A1-F6EECF244321}">
                <p14:modId xmlns:p14="http://schemas.microsoft.com/office/powerpoint/2010/main" val="33464781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03636717"/>
                    </a:ext>
                  </a:extLst>
                </a:gridCol>
                <a:gridCol w="493776">
                  <a:extLst>
                    <a:ext uri="{9D8B030D-6E8A-4147-A177-3AD203B41FA5}">
                      <a16:colId xmlns:a16="http://schemas.microsoft.com/office/drawing/2014/main" val="3115747236"/>
                    </a:ext>
                  </a:extLst>
                </a:gridCol>
                <a:gridCol w="208280">
                  <a:extLst>
                    <a:ext uri="{9D8B030D-6E8A-4147-A177-3AD203B41FA5}">
                      <a16:colId xmlns:a16="http://schemas.microsoft.com/office/drawing/2014/main" val="1902379054"/>
                    </a:ext>
                  </a:extLst>
                </a:gridCol>
                <a:gridCol w="246888">
                  <a:extLst>
                    <a:ext uri="{9D8B030D-6E8A-4147-A177-3AD203B41FA5}">
                      <a16:colId xmlns:a16="http://schemas.microsoft.com/office/drawing/2014/main" val="449514132"/>
                    </a:ext>
                  </a:extLst>
                </a:gridCol>
                <a:gridCol w="493776">
                  <a:extLst>
                    <a:ext uri="{9D8B030D-6E8A-4147-A177-3AD203B41FA5}">
                      <a16:colId xmlns:a16="http://schemas.microsoft.com/office/drawing/2014/main" val="750997298"/>
                    </a:ext>
                  </a:extLst>
                </a:gridCol>
                <a:gridCol w="493776">
                  <a:extLst>
                    <a:ext uri="{9D8B030D-6E8A-4147-A177-3AD203B41FA5}">
                      <a16:colId xmlns:a16="http://schemas.microsoft.com/office/drawing/2014/main" val="58260704"/>
                    </a:ext>
                  </a:extLst>
                </a:gridCol>
                <a:gridCol w="493776">
                  <a:extLst>
                    <a:ext uri="{9D8B030D-6E8A-4147-A177-3AD203B41FA5}">
                      <a16:colId xmlns:a16="http://schemas.microsoft.com/office/drawing/2014/main" val="1491952629"/>
                    </a:ext>
                  </a:extLst>
                </a:gridCol>
                <a:gridCol w="493776">
                  <a:extLst>
                    <a:ext uri="{9D8B030D-6E8A-4147-A177-3AD203B41FA5}">
                      <a16:colId xmlns:a16="http://schemas.microsoft.com/office/drawing/2014/main" val="1799230679"/>
                    </a:ext>
                  </a:extLst>
                </a:gridCol>
                <a:gridCol w="493776">
                  <a:extLst>
                    <a:ext uri="{9D8B030D-6E8A-4147-A177-3AD203B41FA5}">
                      <a16:colId xmlns:a16="http://schemas.microsoft.com/office/drawing/2014/main" val="1199081653"/>
                    </a:ext>
                  </a:extLst>
                </a:gridCol>
                <a:gridCol w="493776">
                  <a:extLst>
                    <a:ext uri="{9D8B030D-6E8A-4147-A177-3AD203B41FA5}">
                      <a16:colId xmlns:a16="http://schemas.microsoft.com/office/drawing/2014/main" val="2074296669"/>
                    </a:ext>
                  </a:extLst>
                </a:gridCol>
                <a:gridCol w="493776">
                  <a:extLst>
                    <a:ext uri="{9D8B030D-6E8A-4147-A177-3AD203B41FA5}">
                      <a16:colId xmlns:a16="http://schemas.microsoft.com/office/drawing/2014/main" val="1378389703"/>
                    </a:ext>
                  </a:extLst>
                </a:gridCol>
                <a:gridCol w="493776">
                  <a:extLst>
                    <a:ext uri="{9D8B030D-6E8A-4147-A177-3AD203B41FA5}">
                      <a16:colId xmlns:a16="http://schemas.microsoft.com/office/drawing/2014/main" val="1464262521"/>
                    </a:ext>
                  </a:extLst>
                </a:gridCol>
                <a:gridCol w="493776">
                  <a:extLst>
                    <a:ext uri="{9D8B030D-6E8A-4147-A177-3AD203B41FA5}">
                      <a16:colId xmlns:a16="http://schemas.microsoft.com/office/drawing/2014/main" val="96984169"/>
                    </a:ext>
                  </a:extLst>
                </a:gridCol>
                <a:gridCol w="493776">
                  <a:extLst>
                    <a:ext uri="{9D8B030D-6E8A-4147-A177-3AD203B41FA5}">
                      <a16:colId xmlns:a16="http://schemas.microsoft.com/office/drawing/2014/main" val="678373679"/>
                    </a:ext>
                  </a:extLst>
                </a:gridCol>
                <a:gridCol w="493776">
                  <a:extLst>
                    <a:ext uri="{9D8B030D-6E8A-4147-A177-3AD203B41FA5}">
                      <a16:colId xmlns:a16="http://schemas.microsoft.com/office/drawing/2014/main" val="784984789"/>
                    </a:ext>
                  </a:extLst>
                </a:gridCol>
                <a:gridCol w="493776">
                  <a:extLst>
                    <a:ext uri="{9D8B030D-6E8A-4147-A177-3AD203B41FA5}">
                      <a16:colId xmlns:a16="http://schemas.microsoft.com/office/drawing/2014/main" val="27100466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092301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30767527"/>
                  </a:ext>
                </a:extLst>
              </a:tr>
            </a:tbl>
          </a:graphicData>
        </a:graphic>
      </p:graphicFrame>
      <p:sp>
        <p:nvSpPr>
          <p:cNvPr id="4" name="Text Placeholder 3">
            <a:extLst>
              <a:ext uri="{FF2B5EF4-FFF2-40B4-BE49-F238E27FC236}">
                <a16:creationId xmlns:a16="http://schemas.microsoft.com/office/drawing/2014/main" id="{D1B5DD3F-F8DF-40EE-8C41-2A8397A1FE6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006261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E30E-E409-4782-9DC2-B9415496A7C1}"/>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66A6A889-9670-47B1-AC37-54B821C185D9}"/>
              </a:ext>
            </a:extLst>
          </p:cNvPr>
          <p:cNvGraphicFramePr>
            <a:graphicFrameLocks noGrp="1"/>
          </p:cNvGraphicFramePr>
          <p:nvPr>
            <p:ph type="tbl" sz="quarter" idx="13"/>
            <p:extLst>
              <p:ext uri="{D42A27DB-BD31-4B8C-83A1-F6EECF244321}">
                <p14:modId xmlns:p14="http://schemas.microsoft.com/office/powerpoint/2010/main" val="27232770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79930163"/>
                    </a:ext>
                  </a:extLst>
                </a:gridCol>
                <a:gridCol w="493776">
                  <a:extLst>
                    <a:ext uri="{9D8B030D-6E8A-4147-A177-3AD203B41FA5}">
                      <a16:colId xmlns:a16="http://schemas.microsoft.com/office/drawing/2014/main" val="3587862832"/>
                    </a:ext>
                  </a:extLst>
                </a:gridCol>
                <a:gridCol w="208280">
                  <a:extLst>
                    <a:ext uri="{9D8B030D-6E8A-4147-A177-3AD203B41FA5}">
                      <a16:colId xmlns:a16="http://schemas.microsoft.com/office/drawing/2014/main" val="77177683"/>
                    </a:ext>
                  </a:extLst>
                </a:gridCol>
                <a:gridCol w="246888">
                  <a:extLst>
                    <a:ext uri="{9D8B030D-6E8A-4147-A177-3AD203B41FA5}">
                      <a16:colId xmlns:a16="http://schemas.microsoft.com/office/drawing/2014/main" val="2093473959"/>
                    </a:ext>
                  </a:extLst>
                </a:gridCol>
                <a:gridCol w="493776">
                  <a:extLst>
                    <a:ext uri="{9D8B030D-6E8A-4147-A177-3AD203B41FA5}">
                      <a16:colId xmlns:a16="http://schemas.microsoft.com/office/drawing/2014/main" val="3465436184"/>
                    </a:ext>
                  </a:extLst>
                </a:gridCol>
                <a:gridCol w="493776">
                  <a:extLst>
                    <a:ext uri="{9D8B030D-6E8A-4147-A177-3AD203B41FA5}">
                      <a16:colId xmlns:a16="http://schemas.microsoft.com/office/drawing/2014/main" val="2508511531"/>
                    </a:ext>
                  </a:extLst>
                </a:gridCol>
                <a:gridCol w="493776">
                  <a:extLst>
                    <a:ext uri="{9D8B030D-6E8A-4147-A177-3AD203B41FA5}">
                      <a16:colId xmlns:a16="http://schemas.microsoft.com/office/drawing/2014/main" val="4290557883"/>
                    </a:ext>
                  </a:extLst>
                </a:gridCol>
                <a:gridCol w="493776">
                  <a:extLst>
                    <a:ext uri="{9D8B030D-6E8A-4147-A177-3AD203B41FA5}">
                      <a16:colId xmlns:a16="http://schemas.microsoft.com/office/drawing/2014/main" val="1560834571"/>
                    </a:ext>
                  </a:extLst>
                </a:gridCol>
                <a:gridCol w="493776">
                  <a:extLst>
                    <a:ext uri="{9D8B030D-6E8A-4147-A177-3AD203B41FA5}">
                      <a16:colId xmlns:a16="http://schemas.microsoft.com/office/drawing/2014/main" val="3650929707"/>
                    </a:ext>
                  </a:extLst>
                </a:gridCol>
                <a:gridCol w="493776">
                  <a:extLst>
                    <a:ext uri="{9D8B030D-6E8A-4147-A177-3AD203B41FA5}">
                      <a16:colId xmlns:a16="http://schemas.microsoft.com/office/drawing/2014/main" val="2329601389"/>
                    </a:ext>
                  </a:extLst>
                </a:gridCol>
                <a:gridCol w="493776">
                  <a:extLst>
                    <a:ext uri="{9D8B030D-6E8A-4147-A177-3AD203B41FA5}">
                      <a16:colId xmlns:a16="http://schemas.microsoft.com/office/drawing/2014/main" val="2068366735"/>
                    </a:ext>
                  </a:extLst>
                </a:gridCol>
                <a:gridCol w="493776">
                  <a:extLst>
                    <a:ext uri="{9D8B030D-6E8A-4147-A177-3AD203B41FA5}">
                      <a16:colId xmlns:a16="http://schemas.microsoft.com/office/drawing/2014/main" val="3308045356"/>
                    </a:ext>
                  </a:extLst>
                </a:gridCol>
                <a:gridCol w="493776">
                  <a:extLst>
                    <a:ext uri="{9D8B030D-6E8A-4147-A177-3AD203B41FA5}">
                      <a16:colId xmlns:a16="http://schemas.microsoft.com/office/drawing/2014/main" val="3980530324"/>
                    </a:ext>
                  </a:extLst>
                </a:gridCol>
                <a:gridCol w="493776">
                  <a:extLst>
                    <a:ext uri="{9D8B030D-6E8A-4147-A177-3AD203B41FA5}">
                      <a16:colId xmlns:a16="http://schemas.microsoft.com/office/drawing/2014/main" val="2829167111"/>
                    </a:ext>
                  </a:extLst>
                </a:gridCol>
                <a:gridCol w="493776">
                  <a:extLst>
                    <a:ext uri="{9D8B030D-6E8A-4147-A177-3AD203B41FA5}">
                      <a16:colId xmlns:a16="http://schemas.microsoft.com/office/drawing/2014/main" val="1804924490"/>
                    </a:ext>
                  </a:extLst>
                </a:gridCol>
                <a:gridCol w="493776">
                  <a:extLst>
                    <a:ext uri="{9D8B030D-6E8A-4147-A177-3AD203B41FA5}">
                      <a16:colId xmlns:a16="http://schemas.microsoft.com/office/drawing/2014/main" val="35513166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866081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500496990"/>
                  </a:ext>
                </a:extLst>
              </a:tr>
            </a:tbl>
          </a:graphicData>
        </a:graphic>
      </p:graphicFrame>
      <p:sp>
        <p:nvSpPr>
          <p:cNvPr id="4" name="Text Placeholder 3">
            <a:extLst>
              <a:ext uri="{FF2B5EF4-FFF2-40B4-BE49-F238E27FC236}">
                <a16:creationId xmlns:a16="http://schemas.microsoft.com/office/drawing/2014/main" id="{E975382D-9E3A-4462-A054-24BE5CE89A3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125596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3917-C6A4-4BFE-BEFF-8789B8C6303F}"/>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A2240431-6D4E-44A6-9FFF-8C437352A413}"/>
              </a:ext>
            </a:extLst>
          </p:cNvPr>
          <p:cNvGraphicFramePr>
            <a:graphicFrameLocks noGrp="1"/>
          </p:cNvGraphicFramePr>
          <p:nvPr>
            <p:ph type="tbl" sz="quarter" idx="13"/>
            <p:extLst>
              <p:ext uri="{D42A27DB-BD31-4B8C-83A1-F6EECF244321}">
                <p14:modId xmlns:p14="http://schemas.microsoft.com/office/powerpoint/2010/main" val="36188682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27353596"/>
                    </a:ext>
                  </a:extLst>
                </a:gridCol>
                <a:gridCol w="493776">
                  <a:extLst>
                    <a:ext uri="{9D8B030D-6E8A-4147-A177-3AD203B41FA5}">
                      <a16:colId xmlns:a16="http://schemas.microsoft.com/office/drawing/2014/main" val="4266778508"/>
                    </a:ext>
                  </a:extLst>
                </a:gridCol>
                <a:gridCol w="208280">
                  <a:extLst>
                    <a:ext uri="{9D8B030D-6E8A-4147-A177-3AD203B41FA5}">
                      <a16:colId xmlns:a16="http://schemas.microsoft.com/office/drawing/2014/main" val="1739992898"/>
                    </a:ext>
                  </a:extLst>
                </a:gridCol>
                <a:gridCol w="246888">
                  <a:extLst>
                    <a:ext uri="{9D8B030D-6E8A-4147-A177-3AD203B41FA5}">
                      <a16:colId xmlns:a16="http://schemas.microsoft.com/office/drawing/2014/main" val="3760901090"/>
                    </a:ext>
                  </a:extLst>
                </a:gridCol>
                <a:gridCol w="493776">
                  <a:extLst>
                    <a:ext uri="{9D8B030D-6E8A-4147-A177-3AD203B41FA5}">
                      <a16:colId xmlns:a16="http://schemas.microsoft.com/office/drawing/2014/main" val="428866845"/>
                    </a:ext>
                  </a:extLst>
                </a:gridCol>
                <a:gridCol w="493776">
                  <a:extLst>
                    <a:ext uri="{9D8B030D-6E8A-4147-A177-3AD203B41FA5}">
                      <a16:colId xmlns:a16="http://schemas.microsoft.com/office/drawing/2014/main" val="983949096"/>
                    </a:ext>
                  </a:extLst>
                </a:gridCol>
                <a:gridCol w="493776">
                  <a:extLst>
                    <a:ext uri="{9D8B030D-6E8A-4147-A177-3AD203B41FA5}">
                      <a16:colId xmlns:a16="http://schemas.microsoft.com/office/drawing/2014/main" val="2724068990"/>
                    </a:ext>
                  </a:extLst>
                </a:gridCol>
                <a:gridCol w="493776">
                  <a:extLst>
                    <a:ext uri="{9D8B030D-6E8A-4147-A177-3AD203B41FA5}">
                      <a16:colId xmlns:a16="http://schemas.microsoft.com/office/drawing/2014/main" val="3351411743"/>
                    </a:ext>
                  </a:extLst>
                </a:gridCol>
                <a:gridCol w="493776">
                  <a:extLst>
                    <a:ext uri="{9D8B030D-6E8A-4147-A177-3AD203B41FA5}">
                      <a16:colId xmlns:a16="http://schemas.microsoft.com/office/drawing/2014/main" val="1665361366"/>
                    </a:ext>
                  </a:extLst>
                </a:gridCol>
                <a:gridCol w="493776">
                  <a:extLst>
                    <a:ext uri="{9D8B030D-6E8A-4147-A177-3AD203B41FA5}">
                      <a16:colId xmlns:a16="http://schemas.microsoft.com/office/drawing/2014/main" val="180457679"/>
                    </a:ext>
                  </a:extLst>
                </a:gridCol>
                <a:gridCol w="493776">
                  <a:extLst>
                    <a:ext uri="{9D8B030D-6E8A-4147-A177-3AD203B41FA5}">
                      <a16:colId xmlns:a16="http://schemas.microsoft.com/office/drawing/2014/main" val="1596564193"/>
                    </a:ext>
                  </a:extLst>
                </a:gridCol>
                <a:gridCol w="493776">
                  <a:extLst>
                    <a:ext uri="{9D8B030D-6E8A-4147-A177-3AD203B41FA5}">
                      <a16:colId xmlns:a16="http://schemas.microsoft.com/office/drawing/2014/main" val="2499666563"/>
                    </a:ext>
                  </a:extLst>
                </a:gridCol>
                <a:gridCol w="493776">
                  <a:extLst>
                    <a:ext uri="{9D8B030D-6E8A-4147-A177-3AD203B41FA5}">
                      <a16:colId xmlns:a16="http://schemas.microsoft.com/office/drawing/2014/main" val="3597582941"/>
                    </a:ext>
                  </a:extLst>
                </a:gridCol>
                <a:gridCol w="493776">
                  <a:extLst>
                    <a:ext uri="{9D8B030D-6E8A-4147-A177-3AD203B41FA5}">
                      <a16:colId xmlns:a16="http://schemas.microsoft.com/office/drawing/2014/main" val="670380038"/>
                    </a:ext>
                  </a:extLst>
                </a:gridCol>
                <a:gridCol w="493776">
                  <a:extLst>
                    <a:ext uri="{9D8B030D-6E8A-4147-A177-3AD203B41FA5}">
                      <a16:colId xmlns:a16="http://schemas.microsoft.com/office/drawing/2014/main" val="644352248"/>
                    </a:ext>
                  </a:extLst>
                </a:gridCol>
                <a:gridCol w="493776">
                  <a:extLst>
                    <a:ext uri="{9D8B030D-6E8A-4147-A177-3AD203B41FA5}">
                      <a16:colId xmlns:a16="http://schemas.microsoft.com/office/drawing/2014/main" val="20504222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692640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506779645"/>
                  </a:ext>
                </a:extLst>
              </a:tr>
            </a:tbl>
          </a:graphicData>
        </a:graphic>
      </p:graphicFrame>
      <p:sp>
        <p:nvSpPr>
          <p:cNvPr id="4" name="Text Placeholder 3">
            <a:extLst>
              <a:ext uri="{FF2B5EF4-FFF2-40B4-BE49-F238E27FC236}">
                <a16:creationId xmlns:a16="http://schemas.microsoft.com/office/drawing/2014/main" id="{1148B6EA-633C-44EB-9396-F2C69E9B5A9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257630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110C-9F80-4AC0-ABD6-40D79965830B}"/>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E146E480-C09C-4C9E-BB97-7BC6477B6E96}"/>
              </a:ext>
            </a:extLst>
          </p:cNvPr>
          <p:cNvGraphicFramePr>
            <a:graphicFrameLocks noGrp="1"/>
          </p:cNvGraphicFramePr>
          <p:nvPr>
            <p:ph type="tbl" sz="quarter" idx="13"/>
            <p:extLst>
              <p:ext uri="{D42A27DB-BD31-4B8C-83A1-F6EECF244321}">
                <p14:modId xmlns:p14="http://schemas.microsoft.com/office/powerpoint/2010/main" val="4672876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99923931"/>
                    </a:ext>
                  </a:extLst>
                </a:gridCol>
                <a:gridCol w="493776">
                  <a:extLst>
                    <a:ext uri="{9D8B030D-6E8A-4147-A177-3AD203B41FA5}">
                      <a16:colId xmlns:a16="http://schemas.microsoft.com/office/drawing/2014/main" val="662713606"/>
                    </a:ext>
                  </a:extLst>
                </a:gridCol>
                <a:gridCol w="208280">
                  <a:extLst>
                    <a:ext uri="{9D8B030D-6E8A-4147-A177-3AD203B41FA5}">
                      <a16:colId xmlns:a16="http://schemas.microsoft.com/office/drawing/2014/main" val="2235197483"/>
                    </a:ext>
                  </a:extLst>
                </a:gridCol>
                <a:gridCol w="246888">
                  <a:extLst>
                    <a:ext uri="{9D8B030D-6E8A-4147-A177-3AD203B41FA5}">
                      <a16:colId xmlns:a16="http://schemas.microsoft.com/office/drawing/2014/main" val="3106346415"/>
                    </a:ext>
                  </a:extLst>
                </a:gridCol>
                <a:gridCol w="493776">
                  <a:extLst>
                    <a:ext uri="{9D8B030D-6E8A-4147-A177-3AD203B41FA5}">
                      <a16:colId xmlns:a16="http://schemas.microsoft.com/office/drawing/2014/main" val="2011381821"/>
                    </a:ext>
                  </a:extLst>
                </a:gridCol>
                <a:gridCol w="493776">
                  <a:extLst>
                    <a:ext uri="{9D8B030D-6E8A-4147-A177-3AD203B41FA5}">
                      <a16:colId xmlns:a16="http://schemas.microsoft.com/office/drawing/2014/main" val="1369007048"/>
                    </a:ext>
                  </a:extLst>
                </a:gridCol>
                <a:gridCol w="493776">
                  <a:extLst>
                    <a:ext uri="{9D8B030D-6E8A-4147-A177-3AD203B41FA5}">
                      <a16:colId xmlns:a16="http://schemas.microsoft.com/office/drawing/2014/main" val="917166597"/>
                    </a:ext>
                  </a:extLst>
                </a:gridCol>
                <a:gridCol w="493776">
                  <a:extLst>
                    <a:ext uri="{9D8B030D-6E8A-4147-A177-3AD203B41FA5}">
                      <a16:colId xmlns:a16="http://schemas.microsoft.com/office/drawing/2014/main" val="113236656"/>
                    </a:ext>
                  </a:extLst>
                </a:gridCol>
                <a:gridCol w="493776">
                  <a:extLst>
                    <a:ext uri="{9D8B030D-6E8A-4147-A177-3AD203B41FA5}">
                      <a16:colId xmlns:a16="http://schemas.microsoft.com/office/drawing/2014/main" val="3291480346"/>
                    </a:ext>
                  </a:extLst>
                </a:gridCol>
                <a:gridCol w="493776">
                  <a:extLst>
                    <a:ext uri="{9D8B030D-6E8A-4147-A177-3AD203B41FA5}">
                      <a16:colId xmlns:a16="http://schemas.microsoft.com/office/drawing/2014/main" val="1531820564"/>
                    </a:ext>
                  </a:extLst>
                </a:gridCol>
                <a:gridCol w="493776">
                  <a:extLst>
                    <a:ext uri="{9D8B030D-6E8A-4147-A177-3AD203B41FA5}">
                      <a16:colId xmlns:a16="http://schemas.microsoft.com/office/drawing/2014/main" val="1825203627"/>
                    </a:ext>
                  </a:extLst>
                </a:gridCol>
                <a:gridCol w="493776">
                  <a:extLst>
                    <a:ext uri="{9D8B030D-6E8A-4147-A177-3AD203B41FA5}">
                      <a16:colId xmlns:a16="http://schemas.microsoft.com/office/drawing/2014/main" val="1210905224"/>
                    </a:ext>
                  </a:extLst>
                </a:gridCol>
                <a:gridCol w="493776">
                  <a:extLst>
                    <a:ext uri="{9D8B030D-6E8A-4147-A177-3AD203B41FA5}">
                      <a16:colId xmlns:a16="http://schemas.microsoft.com/office/drawing/2014/main" val="1594413811"/>
                    </a:ext>
                  </a:extLst>
                </a:gridCol>
                <a:gridCol w="493776">
                  <a:extLst>
                    <a:ext uri="{9D8B030D-6E8A-4147-A177-3AD203B41FA5}">
                      <a16:colId xmlns:a16="http://schemas.microsoft.com/office/drawing/2014/main" val="1187542124"/>
                    </a:ext>
                  </a:extLst>
                </a:gridCol>
                <a:gridCol w="493776">
                  <a:extLst>
                    <a:ext uri="{9D8B030D-6E8A-4147-A177-3AD203B41FA5}">
                      <a16:colId xmlns:a16="http://schemas.microsoft.com/office/drawing/2014/main" val="1260662859"/>
                    </a:ext>
                  </a:extLst>
                </a:gridCol>
                <a:gridCol w="493776">
                  <a:extLst>
                    <a:ext uri="{9D8B030D-6E8A-4147-A177-3AD203B41FA5}">
                      <a16:colId xmlns:a16="http://schemas.microsoft.com/office/drawing/2014/main" val="40427104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435628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70955294"/>
                  </a:ext>
                </a:extLst>
              </a:tr>
            </a:tbl>
          </a:graphicData>
        </a:graphic>
      </p:graphicFrame>
      <p:sp>
        <p:nvSpPr>
          <p:cNvPr id="4" name="Text Placeholder 3">
            <a:extLst>
              <a:ext uri="{FF2B5EF4-FFF2-40B4-BE49-F238E27FC236}">
                <a16:creationId xmlns:a16="http://schemas.microsoft.com/office/drawing/2014/main" id="{1E91BD9F-B036-42FE-ADCE-67B662E159A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600168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F8BC8-AD52-426E-8B20-964BBDF42328}"/>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B62C1AA6-B794-45BB-8AD0-590A7546DF8B}"/>
              </a:ext>
            </a:extLst>
          </p:cNvPr>
          <p:cNvGraphicFramePr>
            <a:graphicFrameLocks noGrp="1"/>
          </p:cNvGraphicFramePr>
          <p:nvPr>
            <p:ph type="tbl" sz="quarter" idx="13"/>
            <p:extLst>
              <p:ext uri="{D42A27DB-BD31-4B8C-83A1-F6EECF244321}">
                <p14:modId xmlns:p14="http://schemas.microsoft.com/office/powerpoint/2010/main" val="12380843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12945644"/>
                    </a:ext>
                  </a:extLst>
                </a:gridCol>
                <a:gridCol w="493776">
                  <a:extLst>
                    <a:ext uri="{9D8B030D-6E8A-4147-A177-3AD203B41FA5}">
                      <a16:colId xmlns:a16="http://schemas.microsoft.com/office/drawing/2014/main" val="1538586473"/>
                    </a:ext>
                  </a:extLst>
                </a:gridCol>
                <a:gridCol w="208280">
                  <a:extLst>
                    <a:ext uri="{9D8B030D-6E8A-4147-A177-3AD203B41FA5}">
                      <a16:colId xmlns:a16="http://schemas.microsoft.com/office/drawing/2014/main" val="491042613"/>
                    </a:ext>
                  </a:extLst>
                </a:gridCol>
                <a:gridCol w="246888">
                  <a:extLst>
                    <a:ext uri="{9D8B030D-6E8A-4147-A177-3AD203B41FA5}">
                      <a16:colId xmlns:a16="http://schemas.microsoft.com/office/drawing/2014/main" val="3109315534"/>
                    </a:ext>
                  </a:extLst>
                </a:gridCol>
                <a:gridCol w="493776">
                  <a:extLst>
                    <a:ext uri="{9D8B030D-6E8A-4147-A177-3AD203B41FA5}">
                      <a16:colId xmlns:a16="http://schemas.microsoft.com/office/drawing/2014/main" val="1900432772"/>
                    </a:ext>
                  </a:extLst>
                </a:gridCol>
                <a:gridCol w="493776">
                  <a:extLst>
                    <a:ext uri="{9D8B030D-6E8A-4147-A177-3AD203B41FA5}">
                      <a16:colId xmlns:a16="http://schemas.microsoft.com/office/drawing/2014/main" val="3763135232"/>
                    </a:ext>
                  </a:extLst>
                </a:gridCol>
                <a:gridCol w="493776">
                  <a:extLst>
                    <a:ext uri="{9D8B030D-6E8A-4147-A177-3AD203B41FA5}">
                      <a16:colId xmlns:a16="http://schemas.microsoft.com/office/drawing/2014/main" val="2488240262"/>
                    </a:ext>
                  </a:extLst>
                </a:gridCol>
                <a:gridCol w="493776">
                  <a:extLst>
                    <a:ext uri="{9D8B030D-6E8A-4147-A177-3AD203B41FA5}">
                      <a16:colId xmlns:a16="http://schemas.microsoft.com/office/drawing/2014/main" val="1505203740"/>
                    </a:ext>
                  </a:extLst>
                </a:gridCol>
                <a:gridCol w="493776">
                  <a:extLst>
                    <a:ext uri="{9D8B030D-6E8A-4147-A177-3AD203B41FA5}">
                      <a16:colId xmlns:a16="http://schemas.microsoft.com/office/drawing/2014/main" val="2631105604"/>
                    </a:ext>
                  </a:extLst>
                </a:gridCol>
                <a:gridCol w="493776">
                  <a:extLst>
                    <a:ext uri="{9D8B030D-6E8A-4147-A177-3AD203B41FA5}">
                      <a16:colId xmlns:a16="http://schemas.microsoft.com/office/drawing/2014/main" val="3706303309"/>
                    </a:ext>
                  </a:extLst>
                </a:gridCol>
                <a:gridCol w="493776">
                  <a:extLst>
                    <a:ext uri="{9D8B030D-6E8A-4147-A177-3AD203B41FA5}">
                      <a16:colId xmlns:a16="http://schemas.microsoft.com/office/drawing/2014/main" val="4113640169"/>
                    </a:ext>
                  </a:extLst>
                </a:gridCol>
                <a:gridCol w="493776">
                  <a:extLst>
                    <a:ext uri="{9D8B030D-6E8A-4147-A177-3AD203B41FA5}">
                      <a16:colId xmlns:a16="http://schemas.microsoft.com/office/drawing/2014/main" val="1028917558"/>
                    </a:ext>
                  </a:extLst>
                </a:gridCol>
                <a:gridCol w="493776">
                  <a:extLst>
                    <a:ext uri="{9D8B030D-6E8A-4147-A177-3AD203B41FA5}">
                      <a16:colId xmlns:a16="http://schemas.microsoft.com/office/drawing/2014/main" val="1795129324"/>
                    </a:ext>
                  </a:extLst>
                </a:gridCol>
                <a:gridCol w="493776">
                  <a:extLst>
                    <a:ext uri="{9D8B030D-6E8A-4147-A177-3AD203B41FA5}">
                      <a16:colId xmlns:a16="http://schemas.microsoft.com/office/drawing/2014/main" val="198492986"/>
                    </a:ext>
                  </a:extLst>
                </a:gridCol>
                <a:gridCol w="493776">
                  <a:extLst>
                    <a:ext uri="{9D8B030D-6E8A-4147-A177-3AD203B41FA5}">
                      <a16:colId xmlns:a16="http://schemas.microsoft.com/office/drawing/2014/main" val="1053720284"/>
                    </a:ext>
                  </a:extLst>
                </a:gridCol>
                <a:gridCol w="493776">
                  <a:extLst>
                    <a:ext uri="{9D8B030D-6E8A-4147-A177-3AD203B41FA5}">
                      <a16:colId xmlns:a16="http://schemas.microsoft.com/office/drawing/2014/main" val="35577469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660824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252551558"/>
                  </a:ext>
                </a:extLst>
              </a:tr>
            </a:tbl>
          </a:graphicData>
        </a:graphic>
      </p:graphicFrame>
      <p:sp>
        <p:nvSpPr>
          <p:cNvPr id="4" name="Text Placeholder 3">
            <a:extLst>
              <a:ext uri="{FF2B5EF4-FFF2-40B4-BE49-F238E27FC236}">
                <a16:creationId xmlns:a16="http://schemas.microsoft.com/office/drawing/2014/main" id="{CB3559C5-AC31-4C77-8940-1DF52020053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181320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7745E-5408-4D6B-A80F-638241E506C4}"/>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D0B35E7B-F1FB-47EE-879B-148BB52A3A0C}"/>
              </a:ext>
            </a:extLst>
          </p:cNvPr>
          <p:cNvGraphicFramePr>
            <a:graphicFrameLocks noGrp="1"/>
          </p:cNvGraphicFramePr>
          <p:nvPr>
            <p:ph type="tbl" sz="quarter" idx="13"/>
            <p:extLst>
              <p:ext uri="{D42A27DB-BD31-4B8C-83A1-F6EECF244321}">
                <p14:modId xmlns:p14="http://schemas.microsoft.com/office/powerpoint/2010/main" val="11573876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07212552"/>
                    </a:ext>
                  </a:extLst>
                </a:gridCol>
                <a:gridCol w="493776">
                  <a:extLst>
                    <a:ext uri="{9D8B030D-6E8A-4147-A177-3AD203B41FA5}">
                      <a16:colId xmlns:a16="http://schemas.microsoft.com/office/drawing/2014/main" val="3007247286"/>
                    </a:ext>
                  </a:extLst>
                </a:gridCol>
                <a:gridCol w="208280">
                  <a:extLst>
                    <a:ext uri="{9D8B030D-6E8A-4147-A177-3AD203B41FA5}">
                      <a16:colId xmlns:a16="http://schemas.microsoft.com/office/drawing/2014/main" val="976658866"/>
                    </a:ext>
                  </a:extLst>
                </a:gridCol>
                <a:gridCol w="246888">
                  <a:extLst>
                    <a:ext uri="{9D8B030D-6E8A-4147-A177-3AD203B41FA5}">
                      <a16:colId xmlns:a16="http://schemas.microsoft.com/office/drawing/2014/main" val="1111702961"/>
                    </a:ext>
                  </a:extLst>
                </a:gridCol>
                <a:gridCol w="493776">
                  <a:extLst>
                    <a:ext uri="{9D8B030D-6E8A-4147-A177-3AD203B41FA5}">
                      <a16:colId xmlns:a16="http://schemas.microsoft.com/office/drawing/2014/main" val="564338320"/>
                    </a:ext>
                  </a:extLst>
                </a:gridCol>
                <a:gridCol w="493776">
                  <a:extLst>
                    <a:ext uri="{9D8B030D-6E8A-4147-A177-3AD203B41FA5}">
                      <a16:colId xmlns:a16="http://schemas.microsoft.com/office/drawing/2014/main" val="3539449150"/>
                    </a:ext>
                  </a:extLst>
                </a:gridCol>
                <a:gridCol w="493776">
                  <a:extLst>
                    <a:ext uri="{9D8B030D-6E8A-4147-A177-3AD203B41FA5}">
                      <a16:colId xmlns:a16="http://schemas.microsoft.com/office/drawing/2014/main" val="33635348"/>
                    </a:ext>
                  </a:extLst>
                </a:gridCol>
                <a:gridCol w="493776">
                  <a:extLst>
                    <a:ext uri="{9D8B030D-6E8A-4147-A177-3AD203B41FA5}">
                      <a16:colId xmlns:a16="http://schemas.microsoft.com/office/drawing/2014/main" val="3375756617"/>
                    </a:ext>
                  </a:extLst>
                </a:gridCol>
                <a:gridCol w="493776">
                  <a:extLst>
                    <a:ext uri="{9D8B030D-6E8A-4147-A177-3AD203B41FA5}">
                      <a16:colId xmlns:a16="http://schemas.microsoft.com/office/drawing/2014/main" val="1608485321"/>
                    </a:ext>
                  </a:extLst>
                </a:gridCol>
                <a:gridCol w="493776">
                  <a:extLst>
                    <a:ext uri="{9D8B030D-6E8A-4147-A177-3AD203B41FA5}">
                      <a16:colId xmlns:a16="http://schemas.microsoft.com/office/drawing/2014/main" val="4112490743"/>
                    </a:ext>
                  </a:extLst>
                </a:gridCol>
                <a:gridCol w="493776">
                  <a:extLst>
                    <a:ext uri="{9D8B030D-6E8A-4147-A177-3AD203B41FA5}">
                      <a16:colId xmlns:a16="http://schemas.microsoft.com/office/drawing/2014/main" val="3871464704"/>
                    </a:ext>
                  </a:extLst>
                </a:gridCol>
                <a:gridCol w="493776">
                  <a:extLst>
                    <a:ext uri="{9D8B030D-6E8A-4147-A177-3AD203B41FA5}">
                      <a16:colId xmlns:a16="http://schemas.microsoft.com/office/drawing/2014/main" val="945285110"/>
                    </a:ext>
                  </a:extLst>
                </a:gridCol>
                <a:gridCol w="493776">
                  <a:extLst>
                    <a:ext uri="{9D8B030D-6E8A-4147-A177-3AD203B41FA5}">
                      <a16:colId xmlns:a16="http://schemas.microsoft.com/office/drawing/2014/main" val="3410421316"/>
                    </a:ext>
                  </a:extLst>
                </a:gridCol>
                <a:gridCol w="493776">
                  <a:extLst>
                    <a:ext uri="{9D8B030D-6E8A-4147-A177-3AD203B41FA5}">
                      <a16:colId xmlns:a16="http://schemas.microsoft.com/office/drawing/2014/main" val="2692475807"/>
                    </a:ext>
                  </a:extLst>
                </a:gridCol>
                <a:gridCol w="493776">
                  <a:extLst>
                    <a:ext uri="{9D8B030D-6E8A-4147-A177-3AD203B41FA5}">
                      <a16:colId xmlns:a16="http://schemas.microsoft.com/office/drawing/2014/main" val="1029028064"/>
                    </a:ext>
                  </a:extLst>
                </a:gridCol>
                <a:gridCol w="493776">
                  <a:extLst>
                    <a:ext uri="{9D8B030D-6E8A-4147-A177-3AD203B41FA5}">
                      <a16:colId xmlns:a16="http://schemas.microsoft.com/office/drawing/2014/main" val="14101615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917689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95863317"/>
                  </a:ext>
                </a:extLst>
              </a:tr>
            </a:tbl>
          </a:graphicData>
        </a:graphic>
      </p:graphicFrame>
      <p:sp>
        <p:nvSpPr>
          <p:cNvPr id="4" name="Text Placeholder 3">
            <a:extLst>
              <a:ext uri="{FF2B5EF4-FFF2-40B4-BE49-F238E27FC236}">
                <a16:creationId xmlns:a16="http://schemas.microsoft.com/office/drawing/2014/main" id="{2EEEFC77-8469-4DEC-82D5-5D4894B7F8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165612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995F2-B8F0-4D53-BF9C-5E02D7F102A6}"/>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B6A69A27-B549-4BCE-8D4B-702A15308E15}"/>
              </a:ext>
            </a:extLst>
          </p:cNvPr>
          <p:cNvGraphicFramePr>
            <a:graphicFrameLocks noGrp="1"/>
          </p:cNvGraphicFramePr>
          <p:nvPr>
            <p:ph type="tbl" sz="quarter" idx="13"/>
            <p:extLst>
              <p:ext uri="{D42A27DB-BD31-4B8C-83A1-F6EECF244321}">
                <p14:modId xmlns:p14="http://schemas.microsoft.com/office/powerpoint/2010/main" val="14275059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54891171"/>
                    </a:ext>
                  </a:extLst>
                </a:gridCol>
                <a:gridCol w="493776">
                  <a:extLst>
                    <a:ext uri="{9D8B030D-6E8A-4147-A177-3AD203B41FA5}">
                      <a16:colId xmlns:a16="http://schemas.microsoft.com/office/drawing/2014/main" val="3320526595"/>
                    </a:ext>
                  </a:extLst>
                </a:gridCol>
                <a:gridCol w="208280">
                  <a:extLst>
                    <a:ext uri="{9D8B030D-6E8A-4147-A177-3AD203B41FA5}">
                      <a16:colId xmlns:a16="http://schemas.microsoft.com/office/drawing/2014/main" val="2624026212"/>
                    </a:ext>
                  </a:extLst>
                </a:gridCol>
                <a:gridCol w="246888">
                  <a:extLst>
                    <a:ext uri="{9D8B030D-6E8A-4147-A177-3AD203B41FA5}">
                      <a16:colId xmlns:a16="http://schemas.microsoft.com/office/drawing/2014/main" val="1147407926"/>
                    </a:ext>
                  </a:extLst>
                </a:gridCol>
                <a:gridCol w="493776">
                  <a:extLst>
                    <a:ext uri="{9D8B030D-6E8A-4147-A177-3AD203B41FA5}">
                      <a16:colId xmlns:a16="http://schemas.microsoft.com/office/drawing/2014/main" val="1420022904"/>
                    </a:ext>
                  </a:extLst>
                </a:gridCol>
                <a:gridCol w="493776">
                  <a:extLst>
                    <a:ext uri="{9D8B030D-6E8A-4147-A177-3AD203B41FA5}">
                      <a16:colId xmlns:a16="http://schemas.microsoft.com/office/drawing/2014/main" val="1682189463"/>
                    </a:ext>
                  </a:extLst>
                </a:gridCol>
                <a:gridCol w="493776">
                  <a:extLst>
                    <a:ext uri="{9D8B030D-6E8A-4147-A177-3AD203B41FA5}">
                      <a16:colId xmlns:a16="http://schemas.microsoft.com/office/drawing/2014/main" val="555590324"/>
                    </a:ext>
                  </a:extLst>
                </a:gridCol>
                <a:gridCol w="493776">
                  <a:extLst>
                    <a:ext uri="{9D8B030D-6E8A-4147-A177-3AD203B41FA5}">
                      <a16:colId xmlns:a16="http://schemas.microsoft.com/office/drawing/2014/main" val="447178986"/>
                    </a:ext>
                  </a:extLst>
                </a:gridCol>
                <a:gridCol w="493776">
                  <a:extLst>
                    <a:ext uri="{9D8B030D-6E8A-4147-A177-3AD203B41FA5}">
                      <a16:colId xmlns:a16="http://schemas.microsoft.com/office/drawing/2014/main" val="2800845244"/>
                    </a:ext>
                  </a:extLst>
                </a:gridCol>
                <a:gridCol w="493776">
                  <a:extLst>
                    <a:ext uri="{9D8B030D-6E8A-4147-A177-3AD203B41FA5}">
                      <a16:colId xmlns:a16="http://schemas.microsoft.com/office/drawing/2014/main" val="616893606"/>
                    </a:ext>
                  </a:extLst>
                </a:gridCol>
                <a:gridCol w="493776">
                  <a:extLst>
                    <a:ext uri="{9D8B030D-6E8A-4147-A177-3AD203B41FA5}">
                      <a16:colId xmlns:a16="http://schemas.microsoft.com/office/drawing/2014/main" val="3506499263"/>
                    </a:ext>
                  </a:extLst>
                </a:gridCol>
                <a:gridCol w="493776">
                  <a:extLst>
                    <a:ext uri="{9D8B030D-6E8A-4147-A177-3AD203B41FA5}">
                      <a16:colId xmlns:a16="http://schemas.microsoft.com/office/drawing/2014/main" val="3944175610"/>
                    </a:ext>
                  </a:extLst>
                </a:gridCol>
                <a:gridCol w="493776">
                  <a:extLst>
                    <a:ext uri="{9D8B030D-6E8A-4147-A177-3AD203B41FA5}">
                      <a16:colId xmlns:a16="http://schemas.microsoft.com/office/drawing/2014/main" val="2018807529"/>
                    </a:ext>
                  </a:extLst>
                </a:gridCol>
                <a:gridCol w="493776">
                  <a:extLst>
                    <a:ext uri="{9D8B030D-6E8A-4147-A177-3AD203B41FA5}">
                      <a16:colId xmlns:a16="http://schemas.microsoft.com/office/drawing/2014/main" val="2649165187"/>
                    </a:ext>
                  </a:extLst>
                </a:gridCol>
                <a:gridCol w="493776">
                  <a:extLst>
                    <a:ext uri="{9D8B030D-6E8A-4147-A177-3AD203B41FA5}">
                      <a16:colId xmlns:a16="http://schemas.microsoft.com/office/drawing/2014/main" val="1838912182"/>
                    </a:ext>
                  </a:extLst>
                </a:gridCol>
                <a:gridCol w="493776">
                  <a:extLst>
                    <a:ext uri="{9D8B030D-6E8A-4147-A177-3AD203B41FA5}">
                      <a16:colId xmlns:a16="http://schemas.microsoft.com/office/drawing/2014/main" val="21214391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300251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57941699"/>
                  </a:ext>
                </a:extLst>
              </a:tr>
            </a:tbl>
          </a:graphicData>
        </a:graphic>
      </p:graphicFrame>
      <p:sp>
        <p:nvSpPr>
          <p:cNvPr id="4" name="Text Placeholder 3">
            <a:extLst>
              <a:ext uri="{FF2B5EF4-FFF2-40B4-BE49-F238E27FC236}">
                <a16:creationId xmlns:a16="http://schemas.microsoft.com/office/drawing/2014/main" id="{A2386915-6E06-4022-864F-A28C2863264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648649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71B21-E4C2-4AAA-835D-EC0061FBBFCC}"/>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8E7AFBC1-34BC-41C5-B59D-047844A65D3B}"/>
              </a:ext>
            </a:extLst>
          </p:cNvPr>
          <p:cNvGraphicFramePr>
            <a:graphicFrameLocks noGrp="1"/>
          </p:cNvGraphicFramePr>
          <p:nvPr>
            <p:ph type="tbl" sz="quarter" idx="13"/>
            <p:extLst>
              <p:ext uri="{D42A27DB-BD31-4B8C-83A1-F6EECF244321}">
                <p14:modId xmlns:p14="http://schemas.microsoft.com/office/powerpoint/2010/main" val="7640454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65707331"/>
                    </a:ext>
                  </a:extLst>
                </a:gridCol>
                <a:gridCol w="493776">
                  <a:extLst>
                    <a:ext uri="{9D8B030D-6E8A-4147-A177-3AD203B41FA5}">
                      <a16:colId xmlns:a16="http://schemas.microsoft.com/office/drawing/2014/main" val="2491118433"/>
                    </a:ext>
                  </a:extLst>
                </a:gridCol>
                <a:gridCol w="208280">
                  <a:extLst>
                    <a:ext uri="{9D8B030D-6E8A-4147-A177-3AD203B41FA5}">
                      <a16:colId xmlns:a16="http://schemas.microsoft.com/office/drawing/2014/main" val="1873853473"/>
                    </a:ext>
                  </a:extLst>
                </a:gridCol>
                <a:gridCol w="246888">
                  <a:extLst>
                    <a:ext uri="{9D8B030D-6E8A-4147-A177-3AD203B41FA5}">
                      <a16:colId xmlns:a16="http://schemas.microsoft.com/office/drawing/2014/main" val="3211120431"/>
                    </a:ext>
                  </a:extLst>
                </a:gridCol>
                <a:gridCol w="493776">
                  <a:extLst>
                    <a:ext uri="{9D8B030D-6E8A-4147-A177-3AD203B41FA5}">
                      <a16:colId xmlns:a16="http://schemas.microsoft.com/office/drawing/2014/main" val="3909071438"/>
                    </a:ext>
                  </a:extLst>
                </a:gridCol>
                <a:gridCol w="493776">
                  <a:extLst>
                    <a:ext uri="{9D8B030D-6E8A-4147-A177-3AD203B41FA5}">
                      <a16:colId xmlns:a16="http://schemas.microsoft.com/office/drawing/2014/main" val="353845879"/>
                    </a:ext>
                  </a:extLst>
                </a:gridCol>
                <a:gridCol w="493776">
                  <a:extLst>
                    <a:ext uri="{9D8B030D-6E8A-4147-A177-3AD203B41FA5}">
                      <a16:colId xmlns:a16="http://schemas.microsoft.com/office/drawing/2014/main" val="3973361982"/>
                    </a:ext>
                  </a:extLst>
                </a:gridCol>
                <a:gridCol w="493776">
                  <a:extLst>
                    <a:ext uri="{9D8B030D-6E8A-4147-A177-3AD203B41FA5}">
                      <a16:colId xmlns:a16="http://schemas.microsoft.com/office/drawing/2014/main" val="2936217086"/>
                    </a:ext>
                  </a:extLst>
                </a:gridCol>
                <a:gridCol w="493776">
                  <a:extLst>
                    <a:ext uri="{9D8B030D-6E8A-4147-A177-3AD203B41FA5}">
                      <a16:colId xmlns:a16="http://schemas.microsoft.com/office/drawing/2014/main" val="1370519301"/>
                    </a:ext>
                  </a:extLst>
                </a:gridCol>
                <a:gridCol w="493776">
                  <a:extLst>
                    <a:ext uri="{9D8B030D-6E8A-4147-A177-3AD203B41FA5}">
                      <a16:colId xmlns:a16="http://schemas.microsoft.com/office/drawing/2014/main" val="994272678"/>
                    </a:ext>
                  </a:extLst>
                </a:gridCol>
                <a:gridCol w="493776">
                  <a:extLst>
                    <a:ext uri="{9D8B030D-6E8A-4147-A177-3AD203B41FA5}">
                      <a16:colId xmlns:a16="http://schemas.microsoft.com/office/drawing/2014/main" val="536990705"/>
                    </a:ext>
                  </a:extLst>
                </a:gridCol>
                <a:gridCol w="493776">
                  <a:extLst>
                    <a:ext uri="{9D8B030D-6E8A-4147-A177-3AD203B41FA5}">
                      <a16:colId xmlns:a16="http://schemas.microsoft.com/office/drawing/2014/main" val="3659668490"/>
                    </a:ext>
                  </a:extLst>
                </a:gridCol>
                <a:gridCol w="493776">
                  <a:extLst>
                    <a:ext uri="{9D8B030D-6E8A-4147-A177-3AD203B41FA5}">
                      <a16:colId xmlns:a16="http://schemas.microsoft.com/office/drawing/2014/main" val="3460097541"/>
                    </a:ext>
                  </a:extLst>
                </a:gridCol>
                <a:gridCol w="493776">
                  <a:extLst>
                    <a:ext uri="{9D8B030D-6E8A-4147-A177-3AD203B41FA5}">
                      <a16:colId xmlns:a16="http://schemas.microsoft.com/office/drawing/2014/main" val="3542072563"/>
                    </a:ext>
                  </a:extLst>
                </a:gridCol>
                <a:gridCol w="493776">
                  <a:extLst>
                    <a:ext uri="{9D8B030D-6E8A-4147-A177-3AD203B41FA5}">
                      <a16:colId xmlns:a16="http://schemas.microsoft.com/office/drawing/2014/main" val="1218805655"/>
                    </a:ext>
                  </a:extLst>
                </a:gridCol>
                <a:gridCol w="493776">
                  <a:extLst>
                    <a:ext uri="{9D8B030D-6E8A-4147-A177-3AD203B41FA5}">
                      <a16:colId xmlns:a16="http://schemas.microsoft.com/office/drawing/2014/main" val="26704397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364316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51902164"/>
                  </a:ext>
                </a:extLst>
              </a:tr>
            </a:tbl>
          </a:graphicData>
        </a:graphic>
      </p:graphicFrame>
      <p:sp>
        <p:nvSpPr>
          <p:cNvPr id="4" name="Text Placeholder 3">
            <a:extLst>
              <a:ext uri="{FF2B5EF4-FFF2-40B4-BE49-F238E27FC236}">
                <a16:creationId xmlns:a16="http://schemas.microsoft.com/office/drawing/2014/main" id="{65EDDCFD-B450-43EA-8C0C-259DBEA0ACB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728411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E00A-7016-4C96-B67B-70BFB0C7CACC}"/>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86957D6F-7BB5-4040-8334-C6485A371129}"/>
              </a:ext>
            </a:extLst>
          </p:cNvPr>
          <p:cNvGraphicFramePr>
            <a:graphicFrameLocks noGrp="1"/>
          </p:cNvGraphicFramePr>
          <p:nvPr>
            <p:ph type="tbl" sz="quarter" idx="13"/>
            <p:extLst>
              <p:ext uri="{D42A27DB-BD31-4B8C-83A1-F6EECF244321}">
                <p14:modId xmlns:p14="http://schemas.microsoft.com/office/powerpoint/2010/main" val="16739812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49949744"/>
                    </a:ext>
                  </a:extLst>
                </a:gridCol>
                <a:gridCol w="493776">
                  <a:extLst>
                    <a:ext uri="{9D8B030D-6E8A-4147-A177-3AD203B41FA5}">
                      <a16:colId xmlns:a16="http://schemas.microsoft.com/office/drawing/2014/main" val="4270138525"/>
                    </a:ext>
                  </a:extLst>
                </a:gridCol>
                <a:gridCol w="208280">
                  <a:extLst>
                    <a:ext uri="{9D8B030D-6E8A-4147-A177-3AD203B41FA5}">
                      <a16:colId xmlns:a16="http://schemas.microsoft.com/office/drawing/2014/main" val="471611282"/>
                    </a:ext>
                  </a:extLst>
                </a:gridCol>
                <a:gridCol w="246888">
                  <a:extLst>
                    <a:ext uri="{9D8B030D-6E8A-4147-A177-3AD203B41FA5}">
                      <a16:colId xmlns:a16="http://schemas.microsoft.com/office/drawing/2014/main" val="3475926967"/>
                    </a:ext>
                  </a:extLst>
                </a:gridCol>
                <a:gridCol w="493776">
                  <a:extLst>
                    <a:ext uri="{9D8B030D-6E8A-4147-A177-3AD203B41FA5}">
                      <a16:colId xmlns:a16="http://schemas.microsoft.com/office/drawing/2014/main" val="699710488"/>
                    </a:ext>
                  </a:extLst>
                </a:gridCol>
                <a:gridCol w="493776">
                  <a:extLst>
                    <a:ext uri="{9D8B030D-6E8A-4147-A177-3AD203B41FA5}">
                      <a16:colId xmlns:a16="http://schemas.microsoft.com/office/drawing/2014/main" val="733889780"/>
                    </a:ext>
                  </a:extLst>
                </a:gridCol>
                <a:gridCol w="493776">
                  <a:extLst>
                    <a:ext uri="{9D8B030D-6E8A-4147-A177-3AD203B41FA5}">
                      <a16:colId xmlns:a16="http://schemas.microsoft.com/office/drawing/2014/main" val="2394875419"/>
                    </a:ext>
                  </a:extLst>
                </a:gridCol>
                <a:gridCol w="493776">
                  <a:extLst>
                    <a:ext uri="{9D8B030D-6E8A-4147-A177-3AD203B41FA5}">
                      <a16:colId xmlns:a16="http://schemas.microsoft.com/office/drawing/2014/main" val="704863621"/>
                    </a:ext>
                  </a:extLst>
                </a:gridCol>
                <a:gridCol w="493776">
                  <a:extLst>
                    <a:ext uri="{9D8B030D-6E8A-4147-A177-3AD203B41FA5}">
                      <a16:colId xmlns:a16="http://schemas.microsoft.com/office/drawing/2014/main" val="517362172"/>
                    </a:ext>
                  </a:extLst>
                </a:gridCol>
                <a:gridCol w="493776">
                  <a:extLst>
                    <a:ext uri="{9D8B030D-6E8A-4147-A177-3AD203B41FA5}">
                      <a16:colId xmlns:a16="http://schemas.microsoft.com/office/drawing/2014/main" val="954954414"/>
                    </a:ext>
                  </a:extLst>
                </a:gridCol>
                <a:gridCol w="493776">
                  <a:extLst>
                    <a:ext uri="{9D8B030D-6E8A-4147-A177-3AD203B41FA5}">
                      <a16:colId xmlns:a16="http://schemas.microsoft.com/office/drawing/2014/main" val="1784102667"/>
                    </a:ext>
                  </a:extLst>
                </a:gridCol>
                <a:gridCol w="493776">
                  <a:extLst>
                    <a:ext uri="{9D8B030D-6E8A-4147-A177-3AD203B41FA5}">
                      <a16:colId xmlns:a16="http://schemas.microsoft.com/office/drawing/2014/main" val="2183067657"/>
                    </a:ext>
                  </a:extLst>
                </a:gridCol>
                <a:gridCol w="493776">
                  <a:extLst>
                    <a:ext uri="{9D8B030D-6E8A-4147-A177-3AD203B41FA5}">
                      <a16:colId xmlns:a16="http://schemas.microsoft.com/office/drawing/2014/main" val="3827180845"/>
                    </a:ext>
                  </a:extLst>
                </a:gridCol>
                <a:gridCol w="493776">
                  <a:extLst>
                    <a:ext uri="{9D8B030D-6E8A-4147-A177-3AD203B41FA5}">
                      <a16:colId xmlns:a16="http://schemas.microsoft.com/office/drawing/2014/main" val="3405383884"/>
                    </a:ext>
                  </a:extLst>
                </a:gridCol>
                <a:gridCol w="493776">
                  <a:extLst>
                    <a:ext uri="{9D8B030D-6E8A-4147-A177-3AD203B41FA5}">
                      <a16:colId xmlns:a16="http://schemas.microsoft.com/office/drawing/2014/main" val="751104812"/>
                    </a:ext>
                  </a:extLst>
                </a:gridCol>
                <a:gridCol w="493776">
                  <a:extLst>
                    <a:ext uri="{9D8B030D-6E8A-4147-A177-3AD203B41FA5}">
                      <a16:colId xmlns:a16="http://schemas.microsoft.com/office/drawing/2014/main" val="10241609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761932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19735069"/>
                  </a:ext>
                </a:extLst>
              </a:tr>
            </a:tbl>
          </a:graphicData>
        </a:graphic>
      </p:graphicFrame>
      <p:sp>
        <p:nvSpPr>
          <p:cNvPr id="4" name="Text Placeholder 3">
            <a:extLst>
              <a:ext uri="{FF2B5EF4-FFF2-40B4-BE49-F238E27FC236}">
                <a16:creationId xmlns:a16="http://schemas.microsoft.com/office/drawing/2014/main" id="{35B8AAD4-53B0-47A7-B7BB-284A19149B4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542680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6D4F-F24E-4417-844B-CCBB23340F2B}"/>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147ACB88-A807-49CE-B81E-1E9A97A888FB}"/>
              </a:ext>
            </a:extLst>
          </p:cNvPr>
          <p:cNvGraphicFramePr>
            <a:graphicFrameLocks noGrp="1"/>
          </p:cNvGraphicFramePr>
          <p:nvPr>
            <p:ph type="tbl" sz="quarter" idx="13"/>
            <p:extLst>
              <p:ext uri="{D42A27DB-BD31-4B8C-83A1-F6EECF244321}">
                <p14:modId xmlns:p14="http://schemas.microsoft.com/office/powerpoint/2010/main" val="33722058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39433950"/>
                    </a:ext>
                  </a:extLst>
                </a:gridCol>
                <a:gridCol w="493776">
                  <a:extLst>
                    <a:ext uri="{9D8B030D-6E8A-4147-A177-3AD203B41FA5}">
                      <a16:colId xmlns:a16="http://schemas.microsoft.com/office/drawing/2014/main" val="3090694363"/>
                    </a:ext>
                  </a:extLst>
                </a:gridCol>
                <a:gridCol w="208280">
                  <a:extLst>
                    <a:ext uri="{9D8B030D-6E8A-4147-A177-3AD203B41FA5}">
                      <a16:colId xmlns:a16="http://schemas.microsoft.com/office/drawing/2014/main" val="2682314069"/>
                    </a:ext>
                  </a:extLst>
                </a:gridCol>
                <a:gridCol w="246888">
                  <a:extLst>
                    <a:ext uri="{9D8B030D-6E8A-4147-A177-3AD203B41FA5}">
                      <a16:colId xmlns:a16="http://schemas.microsoft.com/office/drawing/2014/main" val="132594934"/>
                    </a:ext>
                  </a:extLst>
                </a:gridCol>
                <a:gridCol w="493776">
                  <a:extLst>
                    <a:ext uri="{9D8B030D-6E8A-4147-A177-3AD203B41FA5}">
                      <a16:colId xmlns:a16="http://schemas.microsoft.com/office/drawing/2014/main" val="1908197123"/>
                    </a:ext>
                  </a:extLst>
                </a:gridCol>
                <a:gridCol w="493776">
                  <a:extLst>
                    <a:ext uri="{9D8B030D-6E8A-4147-A177-3AD203B41FA5}">
                      <a16:colId xmlns:a16="http://schemas.microsoft.com/office/drawing/2014/main" val="2746861752"/>
                    </a:ext>
                  </a:extLst>
                </a:gridCol>
                <a:gridCol w="493776">
                  <a:extLst>
                    <a:ext uri="{9D8B030D-6E8A-4147-A177-3AD203B41FA5}">
                      <a16:colId xmlns:a16="http://schemas.microsoft.com/office/drawing/2014/main" val="1029244249"/>
                    </a:ext>
                  </a:extLst>
                </a:gridCol>
                <a:gridCol w="493776">
                  <a:extLst>
                    <a:ext uri="{9D8B030D-6E8A-4147-A177-3AD203B41FA5}">
                      <a16:colId xmlns:a16="http://schemas.microsoft.com/office/drawing/2014/main" val="3376833320"/>
                    </a:ext>
                  </a:extLst>
                </a:gridCol>
                <a:gridCol w="493776">
                  <a:extLst>
                    <a:ext uri="{9D8B030D-6E8A-4147-A177-3AD203B41FA5}">
                      <a16:colId xmlns:a16="http://schemas.microsoft.com/office/drawing/2014/main" val="352984462"/>
                    </a:ext>
                  </a:extLst>
                </a:gridCol>
                <a:gridCol w="493776">
                  <a:extLst>
                    <a:ext uri="{9D8B030D-6E8A-4147-A177-3AD203B41FA5}">
                      <a16:colId xmlns:a16="http://schemas.microsoft.com/office/drawing/2014/main" val="2530749714"/>
                    </a:ext>
                  </a:extLst>
                </a:gridCol>
                <a:gridCol w="493776">
                  <a:extLst>
                    <a:ext uri="{9D8B030D-6E8A-4147-A177-3AD203B41FA5}">
                      <a16:colId xmlns:a16="http://schemas.microsoft.com/office/drawing/2014/main" val="1265564701"/>
                    </a:ext>
                  </a:extLst>
                </a:gridCol>
                <a:gridCol w="493776">
                  <a:extLst>
                    <a:ext uri="{9D8B030D-6E8A-4147-A177-3AD203B41FA5}">
                      <a16:colId xmlns:a16="http://schemas.microsoft.com/office/drawing/2014/main" val="187719226"/>
                    </a:ext>
                  </a:extLst>
                </a:gridCol>
                <a:gridCol w="493776">
                  <a:extLst>
                    <a:ext uri="{9D8B030D-6E8A-4147-A177-3AD203B41FA5}">
                      <a16:colId xmlns:a16="http://schemas.microsoft.com/office/drawing/2014/main" val="1058855762"/>
                    </a:ext>
                  </a:extLst>
                </a:gridCol>
                <a:gridCol w="493776">
                  <a:extLst>
                    <a:ext uri="{9D8B030D-6E8A-4147-A177-3AD203B41FA5}">
                      <a16:colId xmlns:a16="http://schemas.microsoft.com/office/drawing/2014/main" val="4141195114"/>
                    </a:ext>
                  </a:extLst>
                </a:gridCol>
                <a:gridCol w="493776">
                  <a:extLst>
                    <a:ext uri="{9D8B030D-6E8A-4147-A177-3AD203B41FA5}">
                      <a16:colId xmlns:a16="http://schemas.microsoft.com/office/drawing/2014/main" val="1413397056"/>
                    </a:ext>
                  </a:extLst>
                </a:gridCol>
                <a:gridCol w="493776">
                  <a:extLst>
                    <a:ext uri="{9D8B030D-6E8A-4147-A177-3AD203B41FA5}">
                      <a16:colId xmlns:a16="http://schemas.microsoft.com/office/drawing/2014/main" val="4004513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890944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52190742"/>
                  </a:ext>
                </a:extLst>
              </a:tr>
            </a:tbl>
          </a:graphicData>
        </a:graphic>
      </p:graphicFrame>
      <p:sp>
        <p:nvSpPr>
          <p:cNvPr id="4" name="Text Placeholder 3">
            <a:extLst>
              <a:ext uri="{FF2B5EF4-FFF2-40B4-BE49-F238E27FC236}">
                <a16:creationId xmlns:a16="http://schemas.microsoft.com/office/drawing/2014/main" id="{92C7A37F-BC65-47D2-B49D-D15FC9EE8E4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827352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39593-5755-4D0B-960C-7A372F5A235D}"/>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8721D1C2-A281-4AEA-A6CA-5A114E3367D5}"/>
              </a:ext>
            </a:extLst>
          </p:cNvPr>
          <p:cNvGraphicFramePr>
            <a:graphicFrameLocks noGrp="1"/>
          </p:cNvGraphicFramePr>
          <p:nvPr>
            <p:ph type="tbl" sz="quarter" idx="13"/>
            <p:extLst>
              <p:ext uri="{D42A27DB-BD31-4B8C-83A1-F6EECF244321}">
                <p14:modId xmlns:p14="http://schemas.microsoft.com/office/powerpoint/2010/main" val="28074843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37814088"/>
                    </a:ext>
                  </a:extLst>
                </a:gridCol>
                <a:gridCol w="493776">
                  <a:extLst>
                    <a:ext uri="{9D8B030D-6E8A-4147-A177-3AD203B41FA5}">
                      <a16:colId xmlns:a16="http://schemas.microsoft.com/office/drawing/2014/main" val="259041052"/>
                    </a:ext>
                  </a:extLst>
                </a:gridCol>
                <a:gridCol w="208280">
                  <a:extLst>
                    <a:ext uri="{9D8B030D-6E8A-4147-A177-3AD203B41FA5}">
                      <a16:colId xmlns:a16="http://schemas.microsoft.com/office/drawing/2014/main" val="1041490450"/>
                    </a:ext>
                  </a:extLst>
                </a:gridCol>
                <a:gridCol w="246888">
                  <a:extLst>
                    <a:ext uri="{9D8B030D-6E8A-4147-A177-3AD203B41FA5}">
                      <a16:colId xmlns:a16="http://schemas.microsoft.com/office/drawing/2014/main" val="3510408389"/>
                    </a:ext>
                  </a:extLst>
                </a:gridCol>
                <a:gridCol w="493776">
                  <a:extLst>
                    <a:ext uri="{9D8B030D-6E8A-4147-A177-3AD203B41FA5}">
                      <a16:colId xmlns:a16="http://schemas.microsoft.com/office/drawing/2014/main" val="2873897249"/>
                    </a:ext>
                  </a:extLst>
                </a:gridCol>
                <a:gridCol w="493776">
                  <a:extLst>
                    <a:ext uri="{9D8B030D-6E8A-4147-A177-3AD203B41FA5}">
                      <a16:colId xmlns:a16="http://schemas.microsoft.com/office/drawing/2014/main" val="1131697607"/>
                    </a:ext>
                  </a:extLst>
                </a:gridCol>
                <a:gridCol w="493776">
                  <a:extLst>
                    <a:ext uri="{9D8B030D-6E8A-4147-A177-3AD203B41FA5}">
                      <a16:colId xmlns:a16="http://schemas.microsoft.com/office/drawing/2014/main" val="281497533"/>
                    </a:ext>
                  </a:extLst>
                </a:gridCol>
                <a:gridCol w="493776">
                  <a:extLst>
                    <a:ext uri="{9D8B030D-6E8A-4147-A177-3AD203B41FA5}">
                      <a16:colId xmlns:a16="http://schemas.microsoft.com/office/drawing/2014/main" val="1769910397"/>
                    </a:ext>
                  </a:extLst>
                </a:gridCol>
                <a:gridCol w="493776">
                  <a:extLst>
                    <a:ext uri="{9D8B030D-6E8A-4147-A177-3AD203B41FA5}">
                      <a16:colId xmlns:a16="http://schemas.microsoft.com/office/drawing/2014/main" val="2903879847"/>
                    </a:ext>
                  </a:extLst>
                </a:gridCol>
                <a:gridCol w="493776">
                  <a:extLst>
                    <a:ext uri="{9D8B030D-6E8A-4147-A177-3AD203B41FA5}">
                      <a16:colId xmlns:a16="http://schemas.microsoft.com/office/drawing/2014/main" val="899531180"/>
                    </a:ext>
                  </a:extLst>
                </a:gridCol>
                <a:gridCol w="493776">
                  <a:extLst>
                    <a:ext uri="{9D8B030D-6E8A-4147-A177-3AD203B41FA5}">
                      <a16:colId xmlns:a16="http://schemas.microsoft.com/office/drawing/2014/main" val="2882697490"/>
                    </a:ext>
                  </a:extLst>
                </a:gridCol>
                <a:gridCol w="493776">
                  <a:extLst>
                    <a:ext uri="{9D8B030D-6E8A-4147-A177-3AD203B41FA5}">
                      <a16:colId xmlns:a16="http://schemas.microsoft.com/office/drawing/2014/main" val="1177468298"/>
                    </a:ext>
                  </a:extLst>
                </a:gridCol>
                <a:gridCol w="493776">
                  <a:extLst>
                    <a:ext uri="{9D8B030D-6E8A-4147-A177-3AD203B41FA5}">
                      <a16:colId xmlns:a16="http://schemas.microsoft.com/office/drawing/2014/main" val="3655809469"/>
                    </a:ext>
                  </a:extLst>
                </a:gridCol>
                <a:gridCol w="493776">
                  <a:extLst>
                    <a:ext uri="{9D8B030D-6E8A-4147-A177-3AD203B41FA5}">
                      <a16:colId xmlns:a16="http://schemas.microsoft.com/office/drawing/2014/main" val="2089347876"/>
                    </a:ext>
                  </a:extLst>
                </a:gridCol>
                <a:gridCol w="493776">
                  <a:extLst>
                    <a:ext uri="{9D8B030D-6E8A-4147-A177-3AD203B41FA5}">
                      <a16:colId xmlns:a16="http://schemas.microsoft.com/office/drawing/2014/main" val="2569311313"/>
                    </a:ext>
                  </a:extLst>
                </a:gridCol>
                <a:gridCol w="493776">
                  <a:extLst>
                    <a:ext uri="{9D8B030D-6E8A-4147-A177-3AD203B41FA5}">
                      <a16:colId xmlns:a16="http://schemas.microsoft.com/office/drawing/2014/main" val="27659891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349316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29518690"/>
                  </a:ext>
                </a:extLst>
              </a:tr>
            </a:tbl>
          </a:graphicData>
        </a:graphic>
      </p:graphicFrame>
      <p:sp>
        <p:nvSpPr>
          <p:cNvPr id="4" name="Text Placeholder 3">
            <a:extLst>
              <a:ext uri="{FF2B5EF4-FFF2-40B4-BE49-F238E27FC236}">
                <a16:creationId xmlns:a16="http://schemas.microsoft.com/office/drawing/2014/main" id="{41DA8435-06A2-4D22-B0B0-0E4C18B0FEF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663933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F678A-3C20-4DEE-965D-91A8EF60616F}"/>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2518D99A-74C7-4BE3-A11A-9413D1BB1262}"/>
              </a:ext>
            </a:extLst>
          </p:cNvPr>
          <p:cNvGraphicFramePr>
            <a:graphicFrameLocks noGrp="1"/>
          </p:cNvGraphicFramePr>
          <p:nvPr>
            <p:ph type="tbl" sz="quarter" idx="13"/>
            <p:extLst>
              <p:ext uri="{D42A27DB-BD31-4B8C-83A1-F6EECF244321}">
                <p14:modId xmlns:p14="http://schemas.microsoft.com/office/powerpoint/2010/main" val="429123440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3317616"/>
                    </a:ext>
                  </a:extLst>
                </a:gridCol>
                <a:gridCol w="493776">
                  <a:extLst>
                    <a:ext uri="{9D8B030D-6E8A-4147-A177-3AD203B41FA5}">
                      <a16:colId xmlns:a16="http://schemas.microsoft.com/office/drawing/2014/main" val="1878461393"/>
                    </a:ext>
                  </a:extLst>
                </a:gridCol>
                <a:gridCol w="208280">
                  <a:extLst>
                    <a:ext uri="{9D8B030D-6E8A-4147-A177-3AD203B41FA5}">
                      <a16:colId xmlns:a16="http://schemas.microsoft.com/office/drawing/2014/main" val="2636316423"/>
                    </a:ext>
                  </a:extLst>
                </a:gridCol>
                <a:gridCol w="246888">
                  <a:extLst>
                    <a:ext uri="{9D8B030D-6E8A-4147-A177-3AD203B41FA5}">
                      <a16:colId xmlns:a16="http://schemas.microsoft.com/office/drawing/2014/main" val="1449889887"/>
                    </a:ext>
                  </a:extLst>
                </a:gridCol>
                <a:gridCol w="493776">
                  <a:extLst>
                    <a:ext uri="{9D8B030D-6E8A-4147-A177-3AD203B41FA5}">
                      <a16:colId xmlns:a16="http://schemas.microsoft.com/office/drawing/2014/main" val="96416092"/>
                    </a:ext>
                  </a:extLst>
                </a:gridCol>
                <a:gridCol w="493776">
                  <a:extLst>
                    <a:ext uri="{9D8B030D-6E8A-4147-A177-3AD203B41FA5}">
                      <a16:colId xmlns:a16="http://schemas.microsoft.com/office/drawing/2014/main" val="2945470708"/>
                    </a:ext>
                  </a:extLst>
                </a:gridCol>
                <a:gridCol w="493776">
                  <a:extLst>
                    <a:ext uri="{9D8B030D-6E8A-4147-A177-3AD203B41FA5}">
                      <a16:colId xmlns:a16="http://schemas.microsoft.com/office/drawing/2014/main" val="2094352058"/>
                    </a:ext>
                  </a:extLst>
                </a:gridCol>
                <a:gridCol w="493776">
                  <a:extLst>
                    <a:ext uri="{9D8B030D-6E8A-4147-A177-3AD203B41FA5}">
                      <a16:colId xmlns:a16="http://schemas.microsoft.com/office/drawing/2014/main" val="1028055906"/>
                    </a:ext>
                  </a:extLst>
                </a:gridCol>
                <a:gridCol w="493776">
                  <a:extLst>
                    <a:ext uri="{9D8B030D-6E8A-4147-A177-3AD203B41FA5}">
                      <a16:colId xmlns:a16="http://schemas.microsoft.com/office/drawing/2014/main" val="3500813437"/>
                    </a:ext>
                  </a:extLst>
                </a:gridCol>
                <a:gridCol w="493776">
                  <a:extLst>
                    <a:ext uri="{9D8B030D-6E8A-4147-A177-3AD203B41FA5}">
                      <a16:colId xmlns:a16="http://schemas.microsoft.com/office/drawing/2014/main" val="1215926029"/>
                    </a:ext>
                  </a:extLst>
                </a:gridCol>
                <a:gridCol w="493776">
                  <a:extLst>
                    <a:ext uri="{9D8B030D-6E8A-4147-A177-3AD203B41FA5}">
                      <a16:colId xmlns:a16="http://schemas.microsoft.com/office/drawing/2014/main" val="2535981723"/>
                    </a:ext>
                  </a:extLst>
                </a:gridCol>
                <a:gridCol w="493776">
                  <a:extLst>
                    <a:ext uri="{9D8B030D-6E8A-4147-A177-3AD203B41FA5}">
                      <a16:colId xmlns:a16="http://schemas.microsoft.com/office/drawing/2014/main" val="4024894044"/>
                    </a:ext>
                  </a:extLst>
                </a:gridCol>
                <a:gridCol w="493776">
                  <a:extLst>
                    <a:ext uri="{9D8B030D-6E8A-4147-A177-3AD203B41FA5}">
                      <a16:colId xmlns:a16="http://schemas.microsoft.com/office/drawing/2014/main" val="154469418"/>
                    </a:ext>
                  </a:extLst>
                </a:gridCol>
                <a:gridCol w="493776">
                  <a:extLst>
                    <a:ext uri="{9D8B030D-6E8A-4147-A177-3AD203B41FA5}">
                      <a16:colId xmlns:a16="http://schemas.microsoft.com/office/drawing/2014/main" val="2955615967"/>
                    </a:ext>
                  </a:extLst>
                </a:gridCol>
                <a:gridCol w="493776">
                  <a:extLst>
                    <a:ext uri="{9D8B030D-6E8A-4147-A177-3AD203B41FA5}">
                      <a16:colId xmlns:a16="http://schemas.microsoft.com/office/drawing/2014/main" val="4252875614"/>
                    </a:ext>
                  </a:extLst>
                </a:gridCol>
                <a:gridCol w="493776">
                  <a:extLst>
                    <a:ext uri="{9D8B030D-6E8A-4147-A177-3AD203B41FA5}">
                      <a16:colId xmlns:a16="http://schemas.microsoft.com/office/drawing/2014/main" val="27484149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658115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31280725"/>
                  </a:ext>
                </a:extLst>
              </a:tr>
            </a:tbl>
          </a:graphicData>
        </a:graphic>
      </p:graphicFrame>
      <p:sp>
        <p:nvSpPr>
          <p:cNvPr id="4" name="Text Placeholder 3">
            <a:extLst>
              <a:ext uri="{FF2B5EF4-FFF2-40B4-BE49-F238E27FC236}">
                <a16:creationId xmlns:a16="http://schemas.microsoft.com/office/drawing/2014/main" id="{F6B4EDD5-D0D0-4008-8BD4-1F89F77BE80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929003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678A-24D5-420F-A1F4-F98F1482FBEC}"/>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C50F4570-1207-4B94-9BBB-550F404F69C8}"/>
              </a:ext>
            </a:extLst>
          </p:cNvPr>
          <p:cNvGraphicFramePr>
            <a:graphicFrameLocks noGrp="1"/>
          </p:cNvGraphicFramePr>
          <p:nvPr>
            <p:ph type="tbl" sz="quarter" idx="13"/>
            <p:extLst>
              <p:ext uri="{D42A27DB-BD31-4B8C-83A1-F6EECF244321}">
                <p14:modId xmlns:p14="http://schemas.microsoft.com/office/powerpoint/2010/main" val="15625678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39024633"/>
                    </a:ext>
                  </a:extLst>
                </a:gridCol>
                <a:gridCol w="493776">
                  <a:extLst>
                    <a:ext uri="{9D8B030D-6E8A-4147-A177-3AD203B41FA5}">
                      <a16:colId xmlns:a16="http://schemas.microsoft.com/office/drawing/2014/main" val="3258645057"/>
                    </a:ext>
                  </a:extLst>
                </a:gridCol>
                <a:gridCol w="208280">
                  <a:extLst>
                    <a:ext uri="{9D8B030D-6E8A-4147-A177-3AD203B41FA5}">
                      <a16:colId xmlns:a16="http://schemas.microsoft.com/office/drawing/2014/main" val="128135877"/>
                    </a:ext>
                  </a:extLst>
                </a:gridCol>
                <a:gridCol w="246888">
                  <a:extLst>
                    <a:ext uri="{9D8B030D-6E8A-4147-A177-3AD203B41FA5}">
                      <a16:colId xmlns:a16="http://schemas.microsoft.com/office/drawing/2014/main" val="3566991343"/>
                    </a:ext>
                  </a:extLst>
                </a:gridCol>
                <a:gridCol w="493776">
                  <a:extLst>
                    <a:ext uri="{9D8B030D-6E8A-4147-A177-3AD203B41FA5}">
                      <a16:colId xmlns:a16="http://schemas.microsoft.com/office/drawing/2014/main" val="201036631"/>
                    </a:ext>
                  </a:extLst>
                </a:gridCol>
                <a:gridCol w="493776">
                  <a:extLst>
                    <a:ext uri="{9D8B030D-6E8A-4147-A177-3AD203B41FA5}">
                      <a16:colId xmlns:a16="http://schemas.microsoft.com/office/drawing/2014/main" val="1099414378"/>
                    </a:ext>
                  </a:extLst>
                </a:gridCol>
                <a:gridCol w="493776">
                  <a:extLst>
                    <a:ext uri="{9D8B030D-6E8A-4147-A177-3AD203B41FA5}">
                      <a16:colId xmlns:a16="http://schemas.microsoft.com/office/drawing/2014/main" val="1799858577"/>
                    </a:ext>
                  </a:extLst>
                </a:gridCol>
                <a:gridCol w="493776">
                  <a:extLst>
                    <a:ext uri="{9D8B030D-6E8A-4147-A177-3AD203B41FA5}">
                      <a16:colId xmlns:a16="http://schemas.microsoft.com/office/drawing/2014/main" val="2336600373"/>
                    </a:ext>
                  </a:extLst>
                </a:gridCol>
                <a:gridCol w="493776">
                  <a:extLst>
                    <a:ext uri="{9D8B030D-6E8A-4147-A177-3AD203B41FA5}">
                      <a16:colId xmlns:a16="http://schemas.microsoft.com/office/drawing/2014/main" val="4137976602"/>
                    </a:ext>
                  </a:extLst>
                </a:gridCol>
                <a:gridCol w="493776">
                  <a:extLst>
                    <a:ext uri="{9D8B030D-6E8A-4147-A177-3AD203B41FA5}">
                      <a16:colId xmlns:a16="http://schemas.microsoft.com/office/drawing/2014/main" val="1027282537"/>
                    </a:ext>
                  </a:extLst>
                </a:gridCol>
                <a:gridCol w="493776">
                  <a:extLst>
                    <a:ext uri="{9D8B030D-6E8A-4147-A177-3AD203B41FA5}">
                      <a16:colId xmlns:a16="http://schemas.microsoft.com/office/drawing/2014/main" val="142609667"/>
                    </a:ext>
                  </a:extLst>
                </a:gridCol>
                <a:gridCol w="493776">
                  <a:extLst>
                    <a:ext uri="{9D8B030D-6E8A-4147-A177-3AD203B41FA5}">
                      <a16:colId xmlns:a16="http://schemas.microsoft.com/office/drawing/2014/main" val="1335175059"/>
                    </a:ext>
                  </a:extLst>
                </a:gridCol>
                <a:gridCol w="493776">
                  <a:extLst>
                    <a:ext uri="{9D8B030D-6E8A-4147-A177-3AD203B41FA5}">
                      <a16:colId xmlns:a16="http://schemas.microsoft.com/office/drawing/2014/main" val="715623562"/>
                    </a:ext>
                  </a:extLst>
                </a:gridCol>
                <a:gridCol w="493776">
                  <a:extLst>
                    <a:ext uri="{9D8B030D-6E8A-4147-A177-3AD203B41FA5}">
                      <a16:colId xmlns:a16="http://schemas.microsoft.com/office/drawing/2014/main" val="3527075511"/>
                    </a:ext>
                  </a:extLst>
                </a:gridCol>
                <a:gridCol w="493776">
                  <a:extLst>
                    <a:ext uri="{9D8B030D-6E8A-4147-A177-3AD203B41FA5}">
                      <a16:colId xmlns:a16="http://schemas.microsoft.com/office/drawing/2014/main" val="1085221552"/>
                    </a:ext>
                  </a:extLst>
                </a:gridCol>
                <a:gridCol w="493776">
                  <a:extLst>
                    <a:ext uri="{9D8B030D-6E8A-4147-A177-3AD203B41FA5}">
                      <a16:colId xmlns:a16="http://schemas.microsoft.com/office/drawing/2014/main" val="8014154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340567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23608340"/>
                  </a:ext>
                </a:extLst>
              </a:tr>
            </a:tbl>
          </a:graphicData>
        </a:graphic>
      </p:graphicFrame>
      <p:sp>
        <p:nvSpPr>
          <p:cNvPr id="4" name="Text Placeholder 3">
            <a:extLst>
              <a:ext uri="{FF2B5EF4-FFF2-40B4-BE49-F238E27FC236}">
                <a16:creationId xmlns:a16="http://schemas.microsoft.com/office/drawing/2014/main" id="{13D0938F-3D04-4E39-8851-73101D4D3A0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53293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DCCF-F51D-4B28-94DC-B7A08B1B65A1}"/>
              </a:ext>
            </a:extLst>
          </p:cNvPr>
          <p:cNvSpPr>
            <a:spLocks noGrp="1"/>
          </p:cNvSpPr>
          <p:nvPr>
            <p:ph type="title"/>
          </p:nvPr>
        </p:nvSpPr>
        <p:spPr/>
        <p:txBody>
          <a:bodyPr/>
          <a:lstStyle/>
          <a:p>
            <a:r>
              <a:rPr lang="en-US"/>
              <a:t>Facebook Competitors - Share of Interactions | Emaar Misr</a:t>
            </a:r>
          </a:p>
        </p:txBody>
      </p:sp>
      <p:graphicFrame>
        <p:nvGraphicFramePr>
          <p:cNvPr id="6" name="Chart Placeholder 5">
            <a:extLst>
              <a:ext uri="{FF2B5EF4-FFF2-40B4-BE49-F238E27FC236}">
                <a16:creationId xmlns:a16="http://schemas.microsoft.com/office/drawing/2014/main" id="{7D994715-B5C9-4E4F-A313-6C34894DA2DD}"/>
              </a:ext>
            </a:extLst>
          </p:cNvPr>
          <p:cNvGraphicFramePr>
            <a:graphicFrameLocks noGrp="1"/>
          </p:cNvGraphicFramePr>
          <p:nvPr>
            <p:ph type="chart" sz="quarter" idx="13"/>
            <p:extLst>
              <p:ext uri="{D42A27DB-BD31-4B8C-83A1-F6EECF244321}">
                <p14:modId xmlns:p14="http://schemas.microsoft.com/office/powerpoint/2010/main" val="221962299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7CC57-A7FB-40E6-8B9D-0009CEB23E9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04BE2D6-923A-46B1-A508-987382D277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2018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A1FF-0D3C-4EA5-B7C2-6AC473FC6664}"/>
              </a:ext>
            </a:extLst>
          </p:cNvPr>
          <p:cNvSpPr>
            <a:spLocks noGrp="1"/>
          </p:cNvSpPr>
          <p:nvPr>
            <p:ph type="title"/>
          </p:nvPr>
        </p:nvSpPr>
        <p:spPr/>
        <p:txBody>
          <a:bodyPr/>
          <a:lstStyle/>
          <a:p>
            <a:r>
              <a:rPr lang="en-US"/>
              <a:t>Facebook Sponsored Posts Distribution | Emaar Misr</a:t>
            </a:r>
          </a:p>
        </p:txBody>
      </p:sp>
      <p:graphicFrame>
        <p:nvGraphicFramePr>
          <p:cNvPr id="6" name="Chart Placeholder 5">
            <a:extLst>
              <a:ext uri="{FF2B5EF4-FFF2-40B4-BE49-F238E27FC236}">
                <a16:creationId xmlns:a16="http://schemas.microsoft.com/office/drawing/2014/main" id="{A8E02C64-4C70-46D3-9C54-A4FB089D6241}"/>
              </a:ext>
            </a:extLst>
          </p:cNvPr>
          <p:cNvGraphicFramePr>
            <a:graphicFrameLocks noGrp="1"/>
          </p:cNvGraphicFramePr>
          <p:nvPr>
            <p:ph type="chart" sz="quarter" idx="13"/>
            <p:extLst>
              <p:ext uri="{D42A27DB-BD31-4B8C-83A1-F6EECF244321}">
                <p14:modId xmlns:p14="http://schemas.microsoft.com/office/powerpoint/2010/main" val="107213286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6E380-4B4A-4FFB-9F71-955FC147343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A5B248D-221F-4E69-AA75-CC6AE6EA5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5465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578E9-2BEF-4CB8-B381-D6AEC1A05046}"/>
              </a:ext>
            </a:extLst>
          </p:cNvPr>
          <p:cNvSpPr>
            <a:spLocks noGrp="1"/>
          </p:cNvSpPr>
          <p:nvPr>
            <p:ph type="title"/>
          </p:nvPr>
        </p:nvSpPr>
        <p:spPr/>
        <p:txBody>
          <a:bodyPr/>
          <a:lstStyle/>
          <a:p>
            <a:r>
              <a:rPr lang="en-US"/>
              <a:t>Facebook Competitors - Interactions | Emaar Misr</a:t>
            </a:r>
          </a:p>
        </p:txBody>
      </p:sp>
      <p:graphicFrame>
        <p:nvGraphicFramePr>
          <p:cNvPr id="6" name="Chart Placeholder 5">
            <a:extLst>
              <a:ext uri="{FF2B5EF4-FFF2-40B4-BE49-F238E27FC236}">
                <a16:creationId xmlns:a16="http://schemas.microsoft.com/office/drawing/2014/main" id="{A0FC9022-C99D-4C72-97CD-51CE5817C863}"/>
              </a:ext>
            </a:extLst>
          </p:cNvPr>
          <p:cNvGraphicFramePr>
            <a:graphicFrameLocks noGrp="1"/>
          </p:cNvGraphicFramePr>
          <p:nvPr>
            <p:ph type="chart" sz="quarter" idx="13"/>
            <p:extLst>
              <p:ext uri="{D42A27DB-BD31-4B8C-83A1-F6EECF244321}">
                <p14:modId xmlns:p14="http://schemas.microsoft.com/office/powerpoint/2010/main" val="44936640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68152-54BC-4E62-BEB2-CFA2F1A4C63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46E219F-B71F-42E0-829D-D95A420426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7972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0758C-8051-4BDE-814B-6085FF930A74}"/>
              </a:ext>
            </a:extLst>
          </p:cNvPr>
          <p:cNvSpPr>
            <a:spLocks noGrp="1"/>
          </p:cNvSpPr>
          <p:nvPr>
            <p:ph type="title"/>
          </p:nvPr>
        </p:nvSpPr>
        <p:spPr/>
        <p:txBody>
          <a:bodyPr/>
          <a:lstStyle/>
          <a:p>
            <a:r>
              <a:rPr lang="en-US"/>
              <a:t>Facebook Response Times | Emaar Misr</a:t>
            </a:r>
          </a:p>
        </p:txBody>
      </p:sp>
      <p:graphicFrame>
        <p:nvGraphicFramePr>
          <p:cNvPr id="6" name="Chart Placeholder 5">
            <a:extLst>
              <a:ext uri="{FF2B5EF4-FFF2-40B4-BE49-F238E27FC236}">
                <a16:creationId xmlns:a16="http://schemas.microsoft.com/office/drawing/2014/main" id="{5EC54948-2A4B-4CCC-939B-C97C07825CFE}"/>
              </a:ext>
            </a:extLst>
          </p:cNvPr>
          <p:cNvGraphicFramePr>
            <a:graphicFrameLocks noGrp="1"/>
          </p:cNvGraphicFramePr>
          <p:nvPr>
            <p:ph type="chart" sz="quarter" idx="13"/>
            <p:extLst>
              <p:ext uri="{D42A27DB-BD31-4B8C-83A1-F6EECF244321}">
                <p14:modId xmlns:p14="http://schemas.microsoft.com/office/powerpoint/2010/main" val="188824790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657D5D-EAA1-4878-A65C-2A2AA83F7DB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F4CDDDD-D4DB-4A05-A9DE-80D0F03FE0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9558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6E85-F39B-4001-B5CE-482894CCE7A7}"/>
              </a:ext>
            </a:extLst>
          </p:cNvPr>
          <p:cNvSpPr>
            <a:spLocks noGrp="1"/>
          </p:cNvSpPr>
          <p:nvPr>
            <p:ph type="title"/>
          </p:nvPr>
        </p:nvSpPr>
        <p:spPr/>
        <p:txBody>
          <a:bodyPr/>
          <a:lstStyle/>
          <a:p>
            <a:r>
              <a:rPr lang="en-US"/>
              <a:t>Facebook paid vs organic reach | Emaar Misr</a:t>
            </a:r>
          </a:p>
        </p:txBody>
      </p:sp>
      <p:graphicFrame>
        <p:nvGraphicFramePr>
          <p:cNvPr id="6" name="Chart Placeholder 5">
            <a:extLst>
              <a:ext uri="{FF2B5EF4-FFF2-40B4-BE49-F238E27FC236}">
                <a16:creationId xmlns:a16="http://schemas.microsoft.com/office/drawing/2014/main" id="{5E9BE139-CD63-4E9D-818F-1387B7DE4F69}"/>
              </a:ext>
            </a:extLst>
          </p:cNvPr>
          <p:cNvGraphicFramePr>
            <a:graphicFrameLocks noGrp="1"/>
          </p:cNvGraphicFramePr>
          <p:nvPr>
            <p:ph type="chart" sz="quarter" idx="13"/>
            <p:extLst>
              <p:ext uri="{D42A27DB-BD31-4B8C-83A1-F6EECF244321}">
                <p14:modId xmlns:p14="http://schemas.microsoft.com/office/powerpoint/2010/main" val="370170093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DA97AB-5D8F-4076-AE1A-7D6EC8359DC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ECDDF0D-398C-411C-B265-2CF2F4C42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7456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58704-7CFB-411F-BDDF-576928CEAB3D}"/>
              </a:ext>
            </a:extLst>
          </p:cNvPr>
          <p:cNvSpPr>
            <a:spLocks noGrp="1"/>
          </p:cNvSpPr>
          <p:nvPr>
            <p:ph type="title"/>
          </p:nvPr>
        </p:nvSpPr>
        <p:spPr/>
        <p:txBody>
          <a:bodyPr/>
          <a:lstStyle/>
          <a:p>
            <a:r>
              <a:rPr lang="en-US"/>
              <a:t>Facebook Organic vs. paid reach | Emaar Misr</a:t>
            </a:r>
          </a:p>
        </p:txBody>
      </p:sp>
      <p:graphicFrame>
        <p:nvGraphicFramePr>
          <p:cNvPr id="6" name="Chart Placeholder 5">
            <a:extLst>
              <a:ext uri="{FF2B5EF4-FFF2-40B4-BE49-F238E27FC236}">
                <a16:creationId xmlns:a16="http://schemas.microsoft.com/office/drawing/2014/main" id="{C192DA92-252E-49DA-903C-91F023F76469}"/>
              </a:ext>
            </a:extLst>
          </p:cNvPr>
          <p:cNvGraphicFramePr>
            <a:graphicFrameLocks noGrp="1"/>
          </p:cNvGraphicFramePr>
          <p:nvPr>
            <p:ph type="chart" sz="quarter" idx="13"/>
            <p:extLst>
              <p:ext uri="{D42A27DB-BD31-4B8C-83A1-F6EECF244321}">
                <p14:modId xmlns:p14="http://schemas.microsoft.com/office/powerpoint/2010/main" val="379610524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8E8AC2-9565-4A8D-BDA4-63C3A5A91BA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FFD7E58-383D-44D7-A1E3-7A4927C91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8847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2B231-7F94-4E15-AC79-E92DC525A7F4}"/>
              </a:ext>
            </a:extLst>
          </p:cNvPr>
          <p:cNvSpPr>
            <a:spLocks noGrp="1"/>
          </p:cNvSpPr>
          <p:nvPr>
            <p:ph type="title"/>
          </p:nvPr>
        </p:nvSpPr>
        <p:spPr/>
        <p:txBody>
          <a:bodyPr/>
          <a:lstStyle/>
          <a:p>
            <a:r>
              <a:rPr lang="en-US"/>
              <a:t>Facebook Own Posts Table | Emaar Misr - 1 of 20</a:t>
            </a:r>
          </a:p>
        </p:txBody>
      </p:sp>
      <p:graphicFrame>
        <p:nvGraphicFramePr>
          <p:cNvPr id="5" name="Table Placeholder 4">
            <a:extLst>
              <a:ext uri="{FF2B5EF4-FFF2-40B4-BE49-F238E27FC236}">
                <a16:creationId xmlns:a16="http://schemas.microsoft.com/office/drawing/2014/main" id="{96BC023B-DDD3-4336-87BB-114E2060C618}"/>
              </a:ext>
            </a:extLst>
          </p:cNvPr>
          <p:cNvGraphicFramePr>
            <a:graphicFrameLocks noGrp="1"/>
          </p:cNvGraphicFramePr>
          <p:nvPr>
            <p:ph type="tbl" sz="quarter" idx="13"/>
            <p:extLst>
              <p:ext uri="{D42A27DB-BD31-4B8C-83A1-F6EECF244321}">
                <p14:modId xmlns:p14="http://schemas.microsoft.com/office/powerpoint/2010/main" val="34826958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6569637"/>
                    </a:ext>
                  </a:extLst>
                </a:gridCol>
                <a:gridCol w="987552">
                  <a:extLst>
                    <a:ext uri="{9D8B030D-6E8A-4147-A177-3AD203B41FA5}">
                      <a16:colId xmlns:a16="http://schemas.microsoft.com/office/drawing/2014/main" val="2907732852"/>
                    </a:ext>
                  </a:extLst>
                </a:gridCol>
                <a:gridCol w="740664">
                  <a:extLst>
                    <a:ext uri="{9D8B030D-6E8A-4147-A177-3AD203B41FA5}">
                      <a16:colId xmlns:a16="http://schemas.microsoft.com/office/drawing/2014/main" val="2361189970"/>
                    </a:ext>
                  </a:extLst>
                </a:gridCol>
                <a:gridCol w="329184">
                  <a:extLst>
                    <a:ext uri="{9D8B030D-6E8A-4147-A177-3AD203B41FA5}">
                      <a16:colId xmlns:a16="http://schemas.microsoft.com/office/drawing/2014/main" val="527441166"/>
                    </a:ext>
                  </a:extLst>
                </a:gridCol>
                <a:gridCol w="329184">
                  <a:extLst>
                    <a:ext uri="{9D8B030D-6E8A-4147-A177-3AD203B41FA5}">
                      <a16:colId xmlns:a16="http://schemas.microsoft.com/office/drawing/2014/main" val="76774774"/>
                    </a:ext>
                  </a:extLst>
                </a:gridCol>
                <a:gridCol w="329184">
                  <a:extLst>
                    <a:ext uri="{9D8B030D-6E8A-4147-A177-3AD203B41FA5}">
                      <a16:colId xmlns:a16="http://schemas.microsoft.com/office/drawing/2014/main" val="1138745074"/>
                    </a:ext>
                  </a:extLst>
                </a:gridCol>
                <a:gridCol w="329184">
                  <a:extLst>
                    <a:ext uri="{9D8B030D-6E8A-4147-A177-3AD203B41FA5}">
                      <a16:colId xmlns:a16="http://schemas.microsoft.com/office/drawing/2014/main" val="3305675101"/>
                    </a:ext>
                  </a:extLst>
                </a:gridCol>
                <a:gridCol w="329184">
                  <a:extLst>
                    <a:ext uri="{9D8B030D-6E8A-4147-A177-3AD203B41FA5}">
                      <a16:colId xmlns:a16="http://schemas.microsoft.com/office/drawing/2014/main" val="3015966241"/>
                    </a:ext>
                  </a:extLst>
                </a:gridCol>
                <a:gridCol w="329184">
                  <a:extLst>
                    <a:ext uri="{9D8B030D-6E8A-4147-A177-3AD203B41FA5}">
                      <a16:colId xmlns:a16="http://schemas.microsoft.com/office/drawing/2014/main" val="3692316239"/>
                    </a:ext>
                  </a:extLst>
                </a:gridCol>
                <a:gridCol w="329184">
                  <a:extLst>
                    <a:ext uri="{9D8B030D-6E8A-4147-A177-3AD203B41FA5}">
                      <a16:colId xmlns:a16="http://schemas.microsoft.com/office/drawing/2014/main" val="1767465067"/>
                    </a:ext>
                  </a:extLst>
                </a:gridCol>
                <a:gridCol w="329184">
                  <a:extLst>
                    <a:ext uri="{9D8B030D-6E8A-4147-A177-3AD203B41FA5}">
                      <a16:colId xmlns:a16="http://schemas.microsoft.com/office/drawing/2014/main" val="2569375070"/>
                    </a:ext>
                  </a:extLst>
                </a:gridCol>
                <a:gridCol w="329184">
                  <a:extLst>
                    <a:ext uri="{9D8B030D-6E8A-4147-A177-3AD203B41FA5}">
                      <a16:colId xmlns:a16="http://schemas.microsoft.com/office/drawing/2014/main" val="2479368471"/>
                    </a:ext>
                  </a:extLst>
                </a:gridCol>
                <a:gridCol w="329184">
                  <a:extLst>
                    <a:ext uri="{9D8B030D-6E8A-4147-A177-3AD203B41FA5}">
                      <a16:colId xmlns:a16="http://schemas.microsoft.com/office/drawing/2014/main" val="939856400"/>
                    </a:ext>
                  </a:extLst>
                </a:gridCol>
                <a:gridCol w="329184">
                  <a:extLst>
                    <a:ext uri="{9D8B030D-6E8A-4147-A177-3AD203B41FA5}">
                      <a16:colId xmlns:a16="http://schemas.microsoft.com/office/drawing/2014/main" val="2102703064"/>
                    </a:ext>
                  </a:extLst>
                </a:gridCol>
                <a:gridCol w="329184">
                  <a:extLst>
                    <a:ext uri="{9D8B030D-6E8A-4147-A177-3AD203B41FA5}">
                      <a16:colId xmlns:a16="http://schemas.microsoft.com/office/drawing/2014/main" val="4053608218"/>
                    </a:ext>
                  </a:extLst>
                </a:gridCol>
                <a:gridCol w="329184">
                  <a:extLst>
                    <a:ext uri="{9D8B030D-6E8A-4147-A177-3AD203B41FA5}">
                      <a16:colId xmlns:a16="http://schemas.microsoft.com/office/drawing/2014/main" val="22657009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12405"/>
                  </a:ext>
                </a:extLst>
              </a:tr>
            </a:tbl>
          </a:graphicData>
        </a:graphic>
      </p:graphicFrame>
      <p:sp>
        <p:nvSpPr>
          <p:cNvPr id="4" name="Text Placeholder 3">
            <a:extLst>
              <a:ext uri="{FF2B5EF4-FFF2-40B4-BE49-F238E27FC236}">
                <a16:creationId xmlns:a16="http://schemas.microsoft.com/office/drawing/2014/main" id="{7DCEE7A8-820B-4877-AAD8-750C7F1B10B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502115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58A8-AFB0-443A-9730-BFC6272BE55A}"/>
              </a:ext>
            </a:extLst>
          </p:cNvPr>
          <p:cNvSpPr>
            <a:spLocks noGrp="1"/>
          </p:cNvSpPr>
          <p:nvPr>
            <p:ph type="title"/>
          </p:nvPr>
        </p:nvSpPr>
        <p:spPr/>
        <p:txBody>
          <a:bodyPr/>
          <a:lstStyle/>
          <a:p>
            <a:r>
              <a:rPr lang="en-US"/>
              <a:t>Facebook Own Posts Table | Emaar Misr - 2 of 20</a:t>
            </a:r>
          </a:p>
        </p:txBody>
      </p:sp>
      <p:graphicFrame>
        <p:nvGraphicFramePr>
          <p:cNvPr id="5" name="Table Placeholder 4">
            <a:extLst>
              <a:ext uri="{FF2B5EF4-FFF2-40B4-BE49-F238E27FC236}">
                <a16:creationId xmlns:a16="http://schemas.microsoft.com/office/drawing/2014/main" id="{E76C6923-EAFF-42CD-A006-73B54D34D980}"/>
              </a:ext>
            </a:extLst>
          </p:cNvPr>
          <p:cNvGraphicFramePr>
            <a:graphicFrameLocks noGrp="1"/>
          </p:cNvGraphicFramePr>
          <p:nvPr>
            <p:ph type="tbl" sz="quarter" idx="13"/>
            <p:extLst>
              <p:ext uri="{D42A27DB-BD31-4B8C-83A1-F6EECF244321}">
                <p14:modId xmlns:p14="http://schemas.microsoft.com/office/powerpoint/2010/main" val="38133472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94819954"/>
                    </a:ext>
                  </a:extLst>
                </a:gridCol>
                <a:gridCol w="987552">
                  <a:extLst>
                    <a:ext uri="{9D8B030D-6E8A-4147-A177-3AD203B41FA5}">
                      <a16:colId xmlns:a16="http://schemas.microsoft.com/office/drawing/2014/main" val="559820236"/>
                    </a:ext>
                  </a:extLst>
                </a:gridCol>
                <a:gridCol w="740664">
                  <a:extLst>
                    <a:ext uri="{9D8B030D-6E8A-4147-A177-3AD203B41FA5}">
                      <a16:colId xmlns:a16="http://schemas.microsoft.com/office/drawing/2014/main" val="1818860246"/>
                    </a:ext>
                  </a:extLst>
                </a:gridCol>
                <a:gridCol w="329184">
                  <a:extLst>
                    <a:ext uri="{9D8B030D-6E8A-4147-A177-3AD203B41FA5}">
                      <a16:colId xmlns:a16="http://schemas.microsoft.com/office/drawing/2014/main" val="2328322344"/>
                    </a:ext>
                  </a:extLst>
                </a:gridCol>
                <a:gridCol w="329184">
                  <a:extLst>
                    <a:ext uri="{9D8B030D-6E8A-4147-A177-3AD203B41FA5}">
                      <a16:colId xmlns:a16="http://schemas.microsoft.com/office/drawing/2014/main" val="2531250556"/>
                    </a:ext>
                  </a:extLst>
                </a:gridCol>
                <a:gridCol w="329184">
                  <a:extLst>
                    <a:ext uri="{9D8B030D-6E8A-4147-A177-3AD203B41FA5}">
                      <a16:colId xmlns:a16="http://schemas.microsoft.com/office/drawing/2014/main" val="1310776024"/>
                    </a:ext>
                  </a:extLst>
                </a:gridCol>
                <a:gridCol w="329184">
                  <a:extLst>
                    <a:ext uri="{9D8B030D-6E8A-4147-A177-3AD203B41FA5}">
                      <a16:colId xmlns:a16="http://schemas.microsoft.com/office/drawing/2014/main" val="3543130535"/>
                    </a:ext>
                  </a:extLst>
                </a:gridCol>
                <a:gridCol w="329184">
                  <a:extLst>
                    <a:ext uri="{9D8B030D-6E8A-4147-A177-3AD203B41FA5}">
                      <a16:colId xmlns:a16="http://schemas.microsoft.com/office/drawing/2014/main" val="3522866801"/>
                    </a:ext>
                  </a:extLst>
                </a:gridCol>
                <a:gridCol w="329184">
                  <a:extLst>
                    <a:ext uri="{9D8B030D-6E8A-4147-A177-3AD203B41FA5}">
                      <a16:colId xmlns:a16="http://schemas.microsoft.com/office/drawing/2014/main" val="3434767682"/>
                    </a:ext>
                  </a:extLst>
                </a:gridCol>
                <a:gridCol w="329184">
                  <a:extLst>
                    <a:ext uri="{9D8B030D-6E8A-4147-A177-3AD203B41FA5}">
                      <a16:colId xmlns:a16="http://schemas.microsoft.com/office/drawing/2014/main" val="449095908"/>
                    </a:ext>
                  </a:extLst>
                </a:gridCol>
                <a:gridCol w="329184">
                  <a:extLst>
                    <a:ext uri="{9D8B030D-6E8A-4147-A177-3AD203B41FA5}">
                      <a16:colId xmlns:a16="http://schemas.microsoft.com/office/drawing/2014/main" val="2668478890"/>
                    </a:ext>
                  </a:extLst>
                </a:gridCol>
                <a:gridCol w="329184">
                  <a:extLst>
                    <a:ext uri="{9D8B030D-6E8A-4147-A177-3AD203B41FA5}">
                      <a16:colId xmlns:a16="http://schemas.microsoft.com/office/drawing/2014/main" val="314863664"/>
                    </a:ext>
                  </a:extLst>
                </a:gridCol>
                <a:gridCol w="329184">
                  <a:extLst>
                    <a:ext uri="{9D8B030D-6E8A-4147-A177-3AD203B41FA5}">
                      <a16:colId xmlns:a16="http://schemas.microsoft.com/office/drawing/2014/main" val="2646168056"/>
                    </a:ext>
                  </a:extLst>
                </a:gridCol>
                <a:gridCol w="329184">
                  <a:extLst>
                    <a:ext uri="{9D8B030D-6E8A-4147-A177-3AD203B41FA5}">
                      <a16:colId xmlns:a16="http://schemas.microsoft.com/office/drawing/2014/main" val="1451291985"/>
                    </a:ext>
                  </a:extLst>
                </a:gridCol>
                <a:gridCol w="329184">
                  <a:extLst>
                    <a:ext uri="{9D8B030D-6E8A-4147-A177-3AD203B41FA5}">
                      <a16:colId xmlns:a16="http://schemas.microsoft.com/office/drawing/2014/main" val="4079225992"/>
                    </a:ext>
                  </a:extLst>
                </a:gridCol>
                <a:gridCol w="329184">
                  <a:extLst>
                    <a:ext uri="{9D8B030D-6E8A-4147-A177-3AD203B41FA5}">
                      <a16:colId xmlns:a16="http://schemas.microsoft.com/office/drawing/2014/main" val="32518630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65763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720x720/244976853_4286792271375398_2413546619400322289_n.jpg?_nc_cat=107&amp;ccb=1-5&amp;_nc_sid=110474&amp;_nc_ohc=S5IbGHc_TD8AX-VxSXd&amp;_nc_ht=scontent-yyz1-1.xx&amp;edm=AKIiGfEEAAAA&amp;oh=6c43514a50429fcaa716da8d11e0b50d&amp;oe=619A014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0990041"/>
                  </a:ext>
                </a:extLst>
              </a:tr>
            </a:tbl>
          </a:graphicData>
        </a:graphic>
      </p:graphicFrame>
      <p:sp>
        <p:nvSpPr>
          <p:cNvPr id="4" name="Text Placeholder 3">
            <a:extLst>
              <a:ext uri="{FF2B5EF4-FFF2-40B4-BE49-F238E27FC236}">
                <a16:creationId xmlns:a16="http://schemas.microsoft.com/office/drawing/2014/main" id="{B85C7F86-8C16-4D3D-B76E-37470EDE4E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017656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E6529-4EC7-42F0-B53C-79888D034B08}"/>
              </a:ext>
            </a:extLst>
          </p:cNvPr>
          <p:cNvSpPr>
            <a:spLocks noGrp="1"/>
          </p:cNvSpPr>
          <p:nvPr>
            <p:ph type="title"/>
          </p:nvPr>
        </p:nvSpPr>
        <p:spPr/>
        <p:txBody>
          <a:bodyPr/>
          <a:lstStyle/>
          <a:p>
            <a:r>
              <a:rPr lang="en-US"/>
              <a:t>Facebook Own Posts Table | Emaar Misr - 3 of 20</a:t>
            </a:r>
          </a:p>
        </p:txBody>
      </p:sp>
      <p:graphicFrame>
        <p:nvGraphicFramePr>
          <p:cNvPr id="5" name="Table Placeholder 4">
            <a:extLst>
              <a:ext uri="{FF2B5EF4-FFF2-40B4-BE49-F238E27FC236}">
                <a16:creationId xmlns:a16="http://schemas.microsoft.com/office/drawing/2014/main" id="{9D94EDCA-6312-4049-8183-A72A57E36EC9}"/>
              </a:ext>
            </a:extLst>
          </p:cNvPr>
          <p:cNvGraphicFramePr>
            <a:graphicFrameLocks noGrp="1"/>
          </p:cNvGraphicFramePr>
          <p:nvPr>
            <p:ph type="tbl" sz="quarter" idx="13"/>
            <p:extLst>
              <p:ext uri="{D42A27DB-BD31-4B8C-83A1-F6EECF244321}">
                <p14:modId xmlns:p14="http://schemas.microsoft.com/office/powerpoint/2010/main" val="15746331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36579090"/>
                    </a:ext>
                  </a:extLst>
                </a:gridCol>
                <a:gridCol w="987552">
                  <a:extLst>
                    <a:ext uri="{9D8B030D-6E8A-4147-A177-3AD203B41FA5}">
                      <a16:colId xmlns:a16="http://schemas.microsoft.com/office/drawing/2014/main" val="3711314023"/>
                    </a:ext>
                  </a:extLst>
                </a:gridCol>
                <a:gridCol w="740664">
                  <a:extLst>
                    <a:ext uri="{9D8B030D-6E8A-4147-A177-3AD203B41FA5}">
                      <a16:colId xmlns:a16="http://schemas.microsoft.com/office/drawing/2014/main" val="420606109"/>
                    </a:ext>
                  </a:extLst>
                </a:gridCol>
                <a:gridCol w="329184">
                  <a:extLst>
                    <a:ext uri="{9D8B030D-6E8A-4147-A177-3AD203B41FA5}">
                      <a16:colId xmlns:a16="http://schemas.microsoft.com/office/drawing/2014/main" val="1173448262"/>
                    </a:ext>
                  </a:extLst>
                </a:gridCol>
                <a:gridCol w="329184">
                  <a:extLst>
                    <a:ext uri="{9D8B030D-6E8A-4147-A177-3AD203B41FA5}">
                      <a16:colId xmlns:a16="http://schemas.microsoft.com/office/drawing/2014/main" val="179204786"/>
                    </a:ext>
                  </a:extLst>
                </a:gridCol>
                <a:gridCol w="329184">
                  <a:extLst>
                    <a:ext uri="{9D8B030D-6E8A-4147-A177-3AD203B41FA5}">
                      <a16:colId xmlns:a16="http://schemas.microsoft.com/office/drawing/2014/main" val="4060034599"/>
                    </a:ext>
                  </a:extLst>
                </a:gridCol>
                <a:gridCol w="329184">
                  <a:extLst>
                    <a:ext uri="{9D8B030D-6E8A-4147-A177-3AD203B41FA5}">
                      <a16:colId xmlns:a16="http://schemas.microsoft.com/office/drawing/2014/main" val="2494219831"/>
                    </a:ext>
                  </a:extLst>
                </a:gridCol>
                <a:gridCol w="329184">
                  <a:extLst>
                    <a:ext uri="{9D8B030D-6E8A-4147-A177-3AD203B41FA5}">
                      <a16:colId xmlns:a16="http://schemas.microsoft.com/office/drawing/2014/main" val="2673377793"/>
                    </a:ext>
                  </a:extLst>
                </a:gridCol>
                <a:gridCol w="329184">
                  <a:extLst>
                    <a:ext uri="{9D8B030D-6E8A-4147-A177-3AD203B41FA5}">
                      <a16:colId xmlns:a16="http://schemas.microsoft.com/office/drawing/2014/main" val="3751575056"/>
                    </a:ext>
                  </a:extLst>
                </a:gridCol>
                <a:gridCol w="329184">
                  <a:extLst>
                    <a:ext uri="{9D8B030D-6E8A-4147-A177-3AD203B41FA5}">
                      <a16:colId xmlns:a16="http://schemas.microsoft.com/office/drawing/2014/main" val="344120949"/>
                    </a:ext>
                  </a:extLst>
                </a:gridCol>
                <a:gridCol w="329184">
                  <a:extLst>
                    <a:ext uri="{9D8B030D-6E8A-4147-A177-3AD203B41FA5}">
                      <a16:colId xmlns:a16="http://schemas.microsoft.com/office/drawing/2014/main" val="3763643579"/>
                    </a:ext>
                  </a:extLst>
                </a:gridCol>
                <a:gridCol w="329184">
                  <a:extLst>
                    <a:ext uri="{9D8B030D-6E8A-4147-A177-3AD203B41FA5}">
                      <a16:colId xmlns:a16="http://schemas.microsoft.com/office/drawing/2014/main" val="1567405049"/>
                    </a:ext>
                  </a:extLst>
                </a:gridCol>
                <a:gridCol w="329184">
                  <a:extLst>
                    <a:ext uri="{9D8B030D-6E8A-4147-A177-3AD203B41FA5}">
                      <a16:colId xmlns:a16="http://schemas.microsoft.com/office/drawing/2014/main" val="654751193"/>
                    </a:ext>
                  </a:extLst>
                </a:gridCol>
                <a:gridCol w="329184">
                  <a:extLst>
                    <a:ext uri="{9D8B030D-6E8A-4147-A177-3AD203B41FA5}">
                      <a16:colId xmlns:a16="http://schemas.microsoft.com/office/drawing/2014/main" val="1323089788"/>
                    </a:ext>
                  </a:extLst>
                </a:gridCol>
                <a:gridCol w="329184">
                  <a:extLst>
                    <a:ext uri="{9D8B030D-6E8A-4147-A177-3AD203B41FA5}">
                      <a16:colId xmlns:a16="http://schemas.microsoft.com/office/drawing/2014/main" val="216603307"/>
                    </a:ext>
                  </a:extLst>
                </a:gridCol>
                <a:gridCol w="329184">
                  <a:extLst>
                    <a:ext uri="{9D8B030D-6E8A-4147-A177-3AD203B41FA5}">
                      <a16:colId xmlns:a16="http://schemas.microsoft.com/office/drawing/2014/main" val="6368295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75208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720x720/244607769_4270724556315503_7504140135514691434_n.jpg?_nc_cat=100&amp;ccb=1-5&amp;_nc_sid=110474&amp;_nc_ohc=tVQ6dVvQaeEAX-go1cb&amp;_nc_ht=scontent-yyz1-1.xx&amp;edm=AKIiGfEEAAAA&amp;oh=1b50f0b7958b981c101cd0b4213e0155&amp;oe=619A72C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9208078"/>
                  </a:ext>
                </a:extLst>
              </a:tr>
            </a:tbl>
          </a:graphicData>
        </a:graphic>
      </p:graphicFrame>
      <p:sp>
        <p:nvSpPr>
          <p:cNvPr id="4" name="Text Placeholder 3">
            <a:extLst>
              <a:ext uri="{FF2B5EF4-FFF2-40B4-BE49-F238E27FC236}">
                <a16:creationId xmlns:a16="http://schemas.microsoft.com/office/drawing/2014/main" id="{90723321-D341-43DB-9269-E2E34000D48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622338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98D3-E672-40DA-A008-1944300341A3}"/>
              </a:ext>
            </a:extLst>
          </p:cNvPr>
          <p:cNvSpPr>
            <a:spLocks noGrp="1"/>
          </p:cNvSpPr>
          <p:nvPr>
            <p:ph type="title"/>
          </p:nvPr>
        </p:nvSpPr>
        <p:spPr/>
        <p:txBody>
          <a:bodyPr/>
          <a:lstStyle/>
          <a:p>
            <a:r>
              <a:rPr lang="en-US"/>
              <a:t>Facebook Own Posts Table | Emaar Misr - 4 of 20</a:t>
            </a:r>
          </a:p>
        </p:txBody>
      </p:sp>
      <p:graphicFrame>
        <p:nvGraphicFramePr>
          <p:cNvPr id="5" name="Table Placeholder 4">
            <a:extLst>
              <a:ext uri="{FF2B5EF4-FFF2-40B4-BE49-F238E27FC236}">
                <a16:creationId xmlns:a16="http://schemas.microsoft.com/office/drawing/2014/main" id="{4C0F5E8C-E5A6-41E1-A167-DA1C666EA82D}"/>
              </a:ext>
            </a:extLst>
          </p:cNvPr>
          <p:cNvGraphicFramePr>
            <a:graphicFrameLocks noGrp="1"/>
          </p:cNvGraphicFramePr>
          <p:nvPr>
            <p:ph type="tbl" sz="quarter" idx="13"/>
            <p:extLst>
              <p:ext uri="{D42A27DB-BD31-4B8C-83A1-F6EECF244321}">
                <p14:modId xmlns:p14="http://schemas.microsoft.com/office/powerpoint/2010/main" val="4022083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9771201"/>
                    </a:ext>
                  </a:extLst>
                </a:gridCol>
                <a:gridCol w="987552">
                  <a:extLst>
                    <a:ext uri="{9D8B030D-6E8A-4147-A177-3AD203B41FA5}">
                      <a16:colId xmlns:a16="http://schemas.microsoft.com/office/drawing/2014/main" val="1442384424"/>
                    </a:ext>
                  </a:extLst>
                </a:gridCol>
                <a:gridCol w="740664">
                  <a:extLst>
                    <a:ext uri="{9D8B030D-6E8A-4147-A177-3AD203B41FA5}">
                      <a16:colId xmlns:a16="http://schemas.microsoft.com/office/drawing/2014/main" val="3947505114"/>
                    </a:ext>
                  </a:extLst>
                </a:gridCol>
                <a:gridCol w="329184">
                  <a:extLst>
                    <a:ext uri="{9D8B030D-6E8A-4147-A177-3AD203B41FA5}">
                      <a16:colId xmlns:a16="http://schemas.microsoft.com/office/drawing/2014/main" val="2890554265"/>
                    </a:ext>
                  </a:extLst>
                </a:gridCol>
                <a:gridCol w="329184">
                  <a:extLst>
                    <a:ext uri="{9D8B030D-6E8A-4147-A177-3AD203B41FA5}">
                      <a16:colId xmlns:a16="http://schemas.microsoft.com/office/drawing/2014/main" val="3205372989"/>
                    </a:ext>
                  </a:extLst>
                </a:gridCol>
                <a:gridCol w="329184">
                  <a:extLst>
                    <a:ext uri="{9D8B030D-6E8A-4147-A177-3AD203B41FA5}">
                      <a16:colId xmlns:a16="http://schemas.microsoft.com/office/drawing/2014/main" val="3732798280"/>
                    </a:ext>
                  </a:extLst>
                </a:gridCol>
                <a:gridCol w="329184">
                  <a:extLst>
                    <a:ext uri="{9D8B030D-6E8A-4147-A177-3AD203B41FA5}">
                      <a16:colId xmlns:a16="http://schemas.microsoft.com/office/drawing/2014/main" val="1544842940"/>
                    </a:ext>
                  </a:extLst>
                </a:gridCol>
                <a:gridCol w="329184">
                  <a:extLst>
                    <a:ext uri="{9D8B030D-6E8A-4147-A177-3AD203B41FA5}">
                      <a16:colId xmlns:a16="http://schemas.microsoft.com/office/drawing/2014/main" val="738899397"/>
                    </a:ext>
                  </a:extLst>
                </a:gridCol>
                <a:gridCol w="329184">
                  <a:extLst>
                    <a:ext uri="{9D8B030D-6E8A-4147-A177-3AD203B41FA5}">
                      <a16:colId xmlns:a16="http://schemas.microsoft.com/office/drawing/2014/main" val="3198229245"/>
                    </a:ext>
                  </a:extLst>
                </a:gridCol>
                <a:gridCol w="329184">
                  <a:extLst>
                    <a:ext uri="{9D8B030D-6E8A-4147-A177-3AD203B41FA5}">
                      <a16:colId xmlns:a16="http://schemas.microsoft.com/office/drawing/2014/main" val="3663639253"/>
                    </a:ext>
                  </a:extLst>
                </a:gridCol>
                <a:gridCol w="329184">
                  <a:extLst>
                    <a:ext uri="{9D8B030D-6E8A-4147-A177-3AD203B41FA5}">
                      <a16:colId xmlns:a16="http://schemas.microsoft.com/office/drawing/2014/main" val="426138334"/>
                    </a:ext>
                  </a:extLst>
                </a:gridCol>
                <a:gridCol w="329184">
                  <a:extLst>
                    <a:ext uri="{9D8B030D-6E8A-4147-A177-3AD203B41FA5}">
                      <a16:colId xmlns:a16="http://schemas.microsoft.com/office/drawing/2014/main" val="3074158181"/>
                    </a:ext>
                  </a:extLst>
                </a:gridCol>
                <a:gridCol w="329184">
                  <a:extLst>
                    <a:ext uri="{9D8B030D-6E8A-4147-A177-3AD203B41FA5}">
                      <a16:colId xmlns:a16="http://schemas.microsoft.com/office/drawing/2014/main" val="313689019"/>
                    </a:ext>
                  </a:extLst>
                </a:gridCol>
                <a:gridCol w="329184">
                  <a:extLst>
                    <a:ext uri="{9D8B030D-6E8A-4147-A177-3AD203B41FA5}">
                      <a16:colId xmlns:a16="http://schemas.microsoft.com/office/drawing/2014/main" val="3337742543"/>
                    </a:ext>
                  </a:extLst>
                </a:gridCol>
                <a:gridCol w="329184">
                  <a:extLst>
                    <a:ext uri="{9D8B030D-6E8A-4147-A177-3AD203B41FA5}">
                      <a16:colId xmlns:a16="http://schemas.microsoft.com/office/drawing/2014/main" val="2118066714"/>
                    </a:ext>
                  </a:extLst>
                </a:gridCol>
                <a:gridCol w="329184">
                  <a:extLst>
                    <a:ext uri="{9D8B030D-6E8A-4147-A177-3AD203B41FA5}">
                      <a16:colId xmlns:a16="http://schemas.microsoft.com/office/drawing/2014/main" val="2668279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42449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720x720/245850771_4296619350392690_5625764596107611361_n.jpg?_nc_cat=102&amp;ccb=1-5&amp;_nc_sid=110474&amp;_nc_ohc=7bY9HNXvBqgAX_R8DbE&amp;_nc_ht=scontent-yyz1-1.xx&amp;edm=AKIiGfEEAAAA&amp;oh=dac2f1db6dae119072cf524aac061535&amp;oe=61994350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0467506"/>
                  </a:ext>
                </a:extLst>
              </a:tr>
            </a:tbl>
          </a:graphicData>
        </a:graphic>
      </p:graphicFrame>
      <p:sp>
        <p:nvSpPr>
          <p:cNvPr id="4" name="Text Placeholder 3">
            <a:extLst>
              <a:ext uri="{FF2B5EF4-FFF2-40B4-BE49-F238E27FC236}">
                <a16:creationId xmlns:a16="http://schemas.microsoft.com/office/drawing/2014/main" id="{348CFD81-95AB-489B-B23E-BDE82B2E5D1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656392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32027-D7B8-48FB-B42C-5A62D65134FA}"/>
              </a:ext>
            </a:extLst>
          </p:cNvPr>
          <p:cNvSpPr>
            <a:spLocks noGrp="1"/>
          </p:cNvSpPr>
          <p:nvPr>
            <p:ph type="title"/>
          </p:nvPr>
        </p:nvSpPr>
        <p:spPr/>
        <p:txBody>
          <a:bodyPr/>
          <a:lstStyle/>
          <a:p>
            <a:r>
              <a:rPr lang="en-US"/>
              <a:t>Facebook Own Posts Table | Emaar Misr - 5 of 20</a:t>
            </a:r>
          </a:p>
        </p:txBody>
      </p:sp>
      <p:graphicFrame>
        <p:nvGraphicFramePr>
          <p:cNvPr id="5" name="Table Placeholder 4">
            <a:extLst>
              <a:ext uri="{FF2B5EF4-FFF2-40B4-BE49-F238E27FC236}">
                <a16:creationId xmlns:a16="http://schemas.microsoft.com/office/drawing/2014/main" id="{511AED29-66B1-44A8-A139-4FCA3431649B}"/>
              </a:ext>
            </a:extLst>
          </p:cNvPr>
          <p:cNvGraphicFramePr>
            <a:graphicFrameLocks noGrp="1"/>
          </p:cNvGraphicFramePr>
          <p:nvPr>
            <p:ph type="tbl" sz="quarter" idx="13"/>
            <p:extLst>
              <p:ext uri="{D42A27DB-BD31-4B8C-83A1-F6EECF244321}">
                <p14:modId xmlns:p14="http://schemas.microsoft.com/office/powerpoint/2010/main" val="8527311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95492541"/>
                    </a:ext>
                  </a:extLst>
                </a:gridCol>
                <a:gridCol w="987552">
                  <a:extLst>
                    <a:ext uri="{9D8B030D-6E8A-4147-A177-3AD203B41FA5}">
                      <a16:colId xmlns:a16="http://schemas.microsoft.com/office/drawing/2014/main" val="2155233406"/>
                    </a:ext>
                  </a:extLst>
                </a:gridCol>
                <a:gridCol w="740664">
                  <a:extLst>
                    <a:ext uri="{9D8B030D-6E8A-4147-A177-3AD203B41FA5}">
                      <a16:colId xmlns:a16="http://schemas.microsoft.com/office/drawing/2014/main" val="3949085201"/>
                    </a:ext>
                  </a:extLst>
                </a:gridCol>
                <a:gridCol w="329184">
                  <a:extLst>
                    <a:ext uri="{9D8B030D-6E8A-4147-A177-3AD203B41FA5}">
                      <a16:colId xmlns:a16="http://schemas.microsoft.com/office/drawing/2014/main" val="2407076134"/>
                    </a:ext>
                  </a:extLst>
                </a:gridCol>
                <a:gridCol w="329184">
                  <a:extLst>
                    <a:ext uri="{9D8B030D-6E8A-4147-A177-3AD203B41FA5}">
                      <a16:colId xmlns:a16="http://schemas.microsoft.com/office/drawing/2014/main" val="3424938064"/>
                    </a:ext>
                  </a:extLst>
                </a:gridCol>
                <a:gridCol w="329184">
                  <a:extLst>
                    <a:ext uri="{9D8B030D-6E8A-4147-A177-3AD203B41FA5}">
                      <a16:colId xmlns:a16="http://schemas.microsoft.com/office/drawing/2014/main" val="2958572332"/>
                    </a:ext>
                  </a:extLst>
                </a:gridCol>
                <a:gridCol w="329184">
                  <a:extLst>
                    <a:ext uri="{9D8B030D-6E8A-4147-A177-3AD203B41FA5}">
                      <a16:colId xmlns:a16="http://schemas.microsoft.com/office/drawing/2014/main" val="4074240103"/>
                    </a:ext>
                  </a:extLst>
                </a:gridCol>
                <a:gridCol w="329184">
                  <a:extLst>
                    <a:ext uri="{9D8B030D-6E8A-4147-A177-3AD203B41FA5}">
                      <a16:colId xmlns:a16="http://schemas.microsoft.com/office/drawing/2014/main" val="2652071755"/>
                    </a:ext>
                  </a:extLst>
                </a:gridCol>
                <a:gridCol w="329184">
                  <a:extLst>
                    <a:ext uri="{9D8B030D-6E8A-4147-A177-3AD203B41FA5}">
                      <a16:colId xmlns:a16="http://schemas.microsoft.com/office/drawing/2014/main" val="802963797"/>
                    </a:ext>
                  </a:extLst>
                </a:gridCol>
                <a:gridCol w="329184">
                  <a:extLst>
                    <a:ext uri="{9D8B030D-6E8A-4147-A177-3AD203B41FA5}">
                      <a16:colId xmlns:a16="http://schemas.microsoft.com/office/drawing/2014/main" val="2377288221"/>
                    </a:ext>
                  </a:extLst>
                </a:gridCol>
                <a:gridCol w="329184">
                  <a:extLst>
                    <a:ext uri="{9D8B030D-6E8A-4147-A177-3AD203B41FA5}">
                      <a16:colId xmlns:a16="http://schemas.microsoft.com/office/drawing/2014/main" val="1837784362"/>
                    </a:ext>
                  </a:extLst>
                </a:gridCol>
                <a:gridCol w="329184">
                  <a:extLst>
                    <a:ext uri="{9D8B030D-6E8A-4147-A177-3AD203B41FA5}">
                      <a16:colId xmlns:a16="http://schemas.microsoft.com/office/drawing/2014/main" val="3546749818"/>
                    </a:ext>
                  </a:extLst>
                </a:gridCol>
                <a:gridCol w="329184">
                  <a:extLst>
                    <a:ext uri="{9D8B030D-6E8A-4147-A177-3AD203B41FA5}">
                      <a16:colId xmlns:a16="http://schemas.microsoft.com/office/drawing/2014/main" val="1299886756"/>
                    </a:ext>
                  </a:extLst>
                </a:gridCol>
                <a:gridCol w="329184">
                  <a:extLst>
                    <a:ext uri="{9D8B030D-6E8A-4147-A177-3AD203B41FA5}">
                      <a16:colId xmlns:a16="http://schemas.microsoft.com/office/drawing/2014/main" val="2911090320"/>
                    </a:ext>
                  </a:extLst>
                </a:gridCol>
                <a:gridCol w="329184">
                  <a:extLst>
                    <a:ext uri="{9D8B030D-6E8A-4147-A177-3AD203B41FA5}">
                      <a16:colId xmlns:a16="http://schemas.microsoft.com/office/drawing/2014/main" val="2217810953"/>
                    </a:ext>
                  </a:extLst>
                </a:gridCol>
                <a:gridCol w="329184">
                  <a:extLst>
                    <a:ext uri="{9D8B030D-6E8A-4147-A177-3AD203B41FA5}">
                      <a16:colId xmlns:a16="http://schemas.microsoft.com/office/drawing/2014/main" val="3893756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75381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720x720/245413496_4289708544417104_197310546781976756_n.jpg?_nc_cat=103&amp;ccb=1-5&amp;_nc_sid=110474&amp;_nc_ohc=ErH4Gnherj4AX98WZhf&amp;_nc_ht=scontent-yyz1-1.xx&amp;edm=AKIiGfEEAAAA&amp;oh=779ad8449388578f96631492f9986e36&amp;oe=6199312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7659899"/>
                  </a:ext>
                </a:extLst>
              </a:tr>
            </a:tbl>
          </a:graphicData>
        </a:graphic>
      </p:graphicFrame>
      <p:sp>
        <p:nvSpPr>
          <p:cNvPr id="4" name="Text Placeholder 3">
            <a:extLst>
              <a:ext uri="{FF2B5EF4-FFF2-40B4-BE49-F238E27FC236}">
                <a16:creationId xmlns:a16="http://schemas.microsoft.com/office/drawing/2014/main" id="{422FD140-11D4-40A1-B247-B4BCCF687A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301120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E666E-9924-4262-8044-364CA1058E1E}"/>
              </a:ext>
            </a:extLst>
          </p:cNvPr>
          <p:cNvSpPr>
            <a:spLocks noGrp="1"/>
          </p:cNvSpPr>
          <p:nvPr>
            <p:ph type="title"/>
          </p:nvPr>
        </p:nvSpPr>
        <p:spPr/>
        <p:txBody>
          <a:bodyPr/>
          <a:lstStyle/>
          <a:p>
            <a:r>
              <a:rPr lang="en-US"/>
              <a:t>Facebook Own Posts Table | Emaar Misr - 6 of 20</a:t>
            </a:r>
          </a:p>
        </p:txBody>
      </p:sp>
      <p:graphicFrame>
        <p:nvGraphicFramePr>
          <p:cNvPr id="5" name="Table Placeholder 4">
            <a:extLst>
              <a:ext uri="{FF2B5EF4-FFF2-40B4-BE49-F238E27FC236}">
                <a16:creationId xmlns:a16="http://schemas.microsoft.com/office/drawing/2014/main" id="{DA279364-B663-4E05-8C6F-43B411288909}"/>
              </a:ext>
            </a:extLst>
          </p:cNvPr>
          <p:cNvGraphicFramePr>
            <a:graphicFrameLocks noGrp="1"/>
          </p:cNvGraphicFramePr>
          <p:nvPr>
            <p:ph type="tbl" sz="quarter" idx="13"/>
            <p:extLst>
              <p:ext uri="{D42A27DB-BD31-4B8C-83A1-F6EECF244321}">
                <p14:modId xmlns:p14="http://schemas.microsoft.com/office/powerpoint/2010/main" val="30657223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12324186"/>
                    </a:ext>
                  </a:extLst>
                </a:gridCol>
                <a:gridCol w="987552">
                  <a:extLst>
                    <a:ext uri="{9D8B030D-6E8A-4147-A177-3AD203B41FA5}">
                      <a16:colId xmlns:a16="http://schemas.microsoft.com/office/drawing/2014/main" val="612472232"/>
                    </a:ext>
                  </a:extLst>
                </a:gridCol>
                <a:gridCol w="740664">
                  <a:extLst>
                    <a:ext uri="{9D8B030D-6E8A-4147-A177-3AD203B41FA5}">
                      <a16:colId xmlns:a16="http://schemas.microsoft.com/office/drawing/2014/main" val="1787929768"/>
                    </a:ext>
                  </a:extLst>
                </a:gridCol>
                <a:gridCol w="329184">
                  <a:extLst>
                    <a:ext uri="{9D8B030D-6E8A-4147-A177-3AD203B41FA5}">
                      <a16:colId xmlns:a16="http://schemas.microsoft.com/office/drawing/2014/main" val="2869879421"/>
                    </a:ext>
                  </a:extLst>
                </a:gridCol>
                <a:gridCol w="329184">
                  <a:extLst>
                    <a:ext uri="{9D8B030D-6E8A-4147-A177-3AD203B41FA5}">
                      <a16:colId xmlns:a16="http://schemas.microsoft.com/office/drawing/2014/main" val="3965941902"/>
                    </a:ext>
                  </a:extLst>
                </a:gridCol>
                <a:gridCol w="329184">
                  <a:extLst>
                    <a:ext uri="{9D8B030D-6E8A-4147-A177-3AD203B41FA5}">
                      <a16:colId xmlns:a16="http://schemas.microsoft.com/office/drawing/2014/main" val="1090462494"/>
                    </a:ext>
                  </a:extLst>
                </a:gridCol>
                <a:gridCol w="329184">
                  <a:extLst>
                    <a:ext uri="{9D8B030D-6E8A-4147-A177-3AD203B41FA5}">
                      <a16:colId xmlns:a16="http://schemas.microsoft.com/office/drawing/2014/main" val="2442625337"/>
                    </a:ext>
                  </a:extLst>
                </a:gridCol>
                <a:gridCol w="329184">
                  <a:extLst>
                    <a:ext uri="{9D8B030D-6E8A-4147-A177-3AD203B41FA5}">
                      <a16:colId xmlns:a16="http://schemas.microsoft.com/office/drawing/2014/main" val="853798659"/>
                    </a:ext>
                  </a:extLst>
                </a:gridCol>
                <a:gridCol w="329184">
                  <a:extLst>
                    <a:ext uri="{9D8B030D-6E8A-4147-A177-3AD203B41FA5}">
                      <a16:colId xmlns:a16="http://schemas.microsoft.com/office/drawing/2014/main" val="774370057"/>
                    </a:ext>
                  </a:extLst>
                </a:gridCol>
                <a:gridCol w="329184">
                  <a:extLst>
                    <a:ext uri="{9D8B030D-6E8A-4147-A177-3AD203B41FA5}">
                      <a16:colId xmlns:a16="http://schemas.microsoft.com/office/drawing/2014/main" val="2845371097"/>
                    </a:ext>
                  </a:extLst>
                </a:gridCol>
                <a:gridCol w="329184">
                  <a:extLst>
                    <a:ext uri="{9D8B030D-6E8A-4147-A177-3AD203B41FA5}">
                      <a16:colId xmlns:a16="http://schemas.microsoft.com/office/drawing/2014/main" val="1687329150"/>
                    </a:ext>
                  </a:extLst>
                </a:gridCol>
                <a:gridCol w="329184">
                  <a:extLst>
                    <a:ext uri="{9D8B030D-6E8A-4147-A177-3AD203B41FA5}">
                      <a16:colId xmlns:a16="http://schemas.microsoft.com/office/drawing/2014/main" val="1702608660"/>
                    </a:ext>
                  </a:extLst>
                </a:gridCol>
                <a:gridCol w="329184">
                  <a:extLst>
                    <a:ext uri="{9D8B030D-6E8A-4147-A177-3AD203B41FA5}">
                      <a16:colId xmlns:a16="http://schemas.microsoft.com/office/drawing/2014/main" val="3371266170"/>
                    </a:ext>
                  </a:extLst>
                </a:gridCol>
                <a:gridCol w="329184">
                  <a:extLst>
                    <a:ext uri="{9D8B030D-6E8A-4147-A177-3AD203B41FA5}">
                      <a16:colId xmlns:a16="http://schemas.microsoft.com/office/drawing/2014/main" val="893274889"/>
                    </a:ext>
                  </a:extLst>
                </a:gridCol>
                <a:gridCol w="329184">
                  <a:extLst>
                    <a:ext uri="{9D8B030D-6E8A-4147-A177-3AD203B41FA5}">
                      <a16:colId xmlns:a16="http://schemas.microsoft.com/office/drawing/2014/main" val="1570157094"/>
                    </a:ext>
                  </a:extLst>
                </a:gridCol>
                <a:gridCol w="329184">
                  <a:extLst>
                    <a:ext uri="{9D8B030D-6E8A-4147-A177-3AD203B41FA5}">
                      <a16:colId xmlns:a16="http://schemas.microsoft.com/office/drawing/2014/main" val="33523906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74676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720x720/250854268_4345204615534163_4705357528941116371_n.jpg?_nc_cat=111&amp;ccb=1-5&amp;_nc_sid=110474&amp;_nc_ohc=S_qe8ZJyuY4AX8Mh9To&amp;_nc_ht=scontent-yyz1-1.xx&amp;edm=AKIiGfEEAAAA&amp;oh=b4e748082bc9f54772a3f4c32605c7a4&amp;oe=61999937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9385160"/>
                  </a:ext>
                </a:extLst>
              </a:tr>
            </a:tbl>
          </a:graphicData>
        </a:graphic>
      </p:graphicFrame>
      <p:sp>
        <p:nvSpPr>
          <p:cNvPr id="4" name="Text Placeholder 3">
            <a:extLst>
              <a:ext uri="{FF2B5EF4-FFF2-40B4-BE49-F238E27FC236}">
                <a16:creationId xmlns:a16="http://schemas.microsoft.com/office/drawing/2014/main" id="{B347171C-C22E-4A47-87B1-3B6E6772A0D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949036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8ECC-6485-4CC6-B015-B4941FB21AE7}"/>
              </a:ext>
            </a:extLst>
          </p:cNvPr>
          <p:cNvSpPr>
            <a:spLocks noGrp="1"/>
          </p:cNvSpPr>
          <p:nvPr>
            <p:ph type="title"/>
          </p:nvPr>
        </p:nvSpPr>
        <p:spPr/>
        <p:txBody>
          <a:bodyPr/>
          <a:lstStyle/>
          <a:p>
            <a:r>
              <a:rPr lang="en-US"/>
              <a:t>Facebook Own Posts Table | Emaar Misr - 7 of 20</a:t>
            </a:r>
          </a:p>
        </p:txBody>
      </p:sp>
      <p:graphicFrame>
        <p:nvGraphicFramePr>
          <p:cNvPr id="5" name="Table Placeholder 4">
            <a:extLst>
              <a:ext uri="{FF2B5EF4-FFF2-40B4-BE49-F238E27FC236}">
                <a16:creationId xmlns:a16="http://schemas.microsoft.com/office/drawing/2014/main" id="{3DC5B484-B2BE-454D-A7EE-AE0311CB976E}"/>
              </a:ext>
            </a:extLst>
          </p:cNvPr>
          <p:cNvGraphicFramePr>
            <a:graphicFrameLocks noGrp="1"/>
          </p:cNvGraphicFramePr>
          <p:nvPr>
            <p:ph type="tbl" sz="quarter" idx="13"/>
            <p:extLst>
              <p:ext uri="{D42A27DB-BD31-4B8C-83A1-F6EECF244321}">
                <p14:modId xmlns:p14="http://schemas.microsoft.com/office/powerpoint/2010/main" val="37600597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3202349"/>
                    </a:ext>
                  </a:extLst>
                </a:gridCol>
                <a:gridCol w="987552">
                  <a:extLst>
                    <a:ext uri="{9D8B030D-6E8A-4147-A177-3AD203B41FA5}">
                      <a16:colId xmlns:a16="http://schemas.microsoft.com/office/drawing/2014/main" val="3234602560"/>
                    </a:ext>
                  </a:extLst>
                </a:gridCol>
                <a:gridCol w="740664">
                  <a:extLst>
                    <a:ext uri="{9D8B030D-6E8A-4147-A177-3AD203B41FA5}">
                      <a16:colId xmlns:a16="http://schemas.microsoft.com/office/drawing/2014/main" val="2589005111"/>
                    </a:ext>
                  </a:extLst>
                </a:gridCol>
                <a:gridCol w="329184">
                  <a:extLst>
                    <a:ext uri="{9D8B030D-6E8A-4147-A177-3AD203B41FA5}">
                      <a16:colId xmlns:a16="http://schemas.microsoft.com/office/drawing/2014/main" val="2752870255"/>
                    </a:ext>
                  </a:extLst>
                </a:gridCol>
                <a:gridCol w="329184">
                  <a:extLst>
                    <a:ext uri="{9D8B030D-6E8A-4147-A177-3AD203B41FA5}">
                      <a16:colId xmlns:a16="http://schemas.microsoft.com/office/drawing/2014/main" val="3136581136"/>
                    </a:ext>
                  </a:extLst>
                </a:gridCol>
                <a:gridCol w="329184">
                  <a:extLst>
                    <a:ext uri="{9D8B030D-6E8A-4147-A177-3AD203B41FA5}">
                      <a16:colId xmlns:a16="http://schemas.microsoft.com/office/drawing/2014/main" val="1728602351"/>
                    </a:ext>
                  </a:extLst>
                </a:gridCol>
                <a:gridCol w="329184">
                  <a:extLst>
                    <a:ext uri="{9D8B030D-6E8A-4147-A177-3AD203B41FA5}">
                      <a16:colId xmlns:a16="http://schemas.microsoft.com/office/drawing/2014/main" val="2878895969"/>
                    </a:ext>
                  </a:extLst>
                </a:gridCol>
                <a:gridCol w="329184">
                  <a:extLst>
                    <a:ext uri="{9D8B030D-6E8A-4147-A177-3AD203B41FA5}">
                      <a16:colId xmlns:a16="http://schemas.microsoft.com/office/drawing/2014/main" val="1676968203"/>
                    </a:ext>
                  </a:extLst>
                </a:gridCol>
                <a:gridCol w="329184">
                  <a:extLst>
                    <a:ext uri="{9D8B030D-6E8A-4147-A177-3AD203B41FA5}">
                      <a16:colId xmlns:a16="http://schemas.microsoft.com/office/drawing/2014/main" val="389483506"/>
                    </a:ext>
                  </a:extLst>
                </a:gridCol>
                <a:gridCol w="329184">
                  <a:extLst>
                    <a:ext uri="{9D8B030D-6E8A-4147-A177-3AD203B41FA5}">
                      <a16:colId xmlns:a16="http://schemas.microsoft.com/office/drawing/2014/main" val="2996530905"/>
                    </a:ext>
                  </a:extLst>
                </a:gridCol>
                <a:gridCol w="329184">
                  <a:extLst>
                    <a:ext uri="{9D8B030D-6E8A-4147-A177-3AD203B41FA5}">
                      <a16:colId xmlns:a16="http://schemas.microsoft.com/office/drawing/2014/main" val="1302344469"/>
                    </a:ext>
                  </a:extLst>
                </a:gridCol>
                <a:gridCol w="329184">
                  <a:extLst>
                    <a:ext uri="{9D8B030D-6E8A-4147-A177-3AD203B41FA5}">
                      <a16:colId xmlns:a16="http://schemas.microsoft.com/office/drawing/2014/main" val="3926684994"/>
                    </a:ext>
                  </a:extLst>
                </a:gridCol>
                <a:gridCol w="329184">
                  <a:extLst>
                    <a:ext uri="{9D8B030D-6E8A-4147-A177-3AD203B41FA5}">
                      <a16:colId xmlns:a16="http://schemas.microsoft.com/office/drawing/2014/main" val="609013306"/>
                    </a:ext>
                  </a:extLst>
                </a:gridCol>
                <a:gridCol w="329184">
                  <a:extLst>
                    <a:ext uri="{9D8B030D-6E8A-4147-A177-3AD203B41FA5}">
                      <a16:colId xmlns:a16="http://schemas.microsoft.com/office/drawing/2014/main" val="793073728"/>
                    </a:ext>
                  </a:extLst>
                </a:gridCol>
                <a:gridCol w="329184">
                  <a:extLst>
                    <a:ext uri="{9D8B030D-6E8A-4147-A177-3AD203B41FA5}">
                      <a16:colId xmlns:a16="http://schemas.microsoft.com/office/drawing/2014/main" val="2833960982"/>
                    </a:ext>
                  </a:extLst>
                </a:gridCol>
                <a:gridCol w="329184">
                  <a:extLst>
                    <a:ext uri="{9D8B030D-6E8A-4147-A177-3AD203B41FA5}">
                      <a16:colId xmlns:a16="http://schemas.microsoft.com/office/drawing/2014/main" val="17669944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41159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244349476_4259084257479533_3156052326945426683_n.jpg?_nc_cat=110&amp;ccb=1-5&amp;_nc_sid=110474&amp;_nc_ohc=_qx0xGm4LbAAX_xZ_2H&amp;_nc_ht=scontent-yyz1-1.xx&amp;edm=AKIiGfEEAAAA&amp;oh=0526403899eb52c0e8bf38c2df9f198c&amp;oe=6199C3B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268369"/>
                  </a:ext>
                </a:extLst>
              </a:tr>
            </a:tbl>
          </a:graphicData>
        </a:graphic>
      </p:graphicFrame>
      <p:sp>
        <p:nvSpPr>
          <p:cNvPr id="4" name="Text Placeholder 3">
            <a:extLst>
              <a:ext uri="{FF2B5EF4-FFF2-40B4-BE49-F238E27FC236}">
                <a16:creationId xmlns:a16="http://schemas.microsoft.com/office/drawing/2014/main" id="{A657233D-74CE-4153-B8A0-3224B75599D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804972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BF10-B94C-42E3-B135-437FCB3082C4}"/>
              </a:ext>
            </a:extLst>
          </p:cNvPr>
          <p:cNvSpPr>
            <a:spLocks noGrp="1"/>
          </p:cNvSpPr>
          <p:nvPr>
            <p:ph type="title"/>
          </p:nvPr>
        </p:nvSpPr>
        <p:spPr/>
        <p:txBody>
          <a:bodyPr/>
          <a:lstStyle/>
          <a:p>
            <a:r>
              <a:rPr lang="en-US"/>
              <a:t>Facebook Own Posts Table | Emaar Misr - 8 of 20</a:t>
            </a:r>
          </a:p>
        </p:txBody>
      </p:sp>
      <p:graphicFrame>
        <p:nvGraphicFramePr>
          <p:cNvPr id="5" name="Table Placeholder 4">
            <a:extLst>
              <a:ext uri="{FF2B5EF4-FFF2-40B4-BE49-F238E27FC236}">
                <a16:creationId xmlns:a16="http://schemas.microsoft.com/office/drawing/2014/main" id="{A8CBBE52-A134-4FC2-AF9A-9DBA03802878}"/>
              </a:ext>
            </a:extLst>
          </p:cNvPr>
          <p:cNvGraphicFramePr>
            <a:graphicFrameLocks noGrp="1"/>
          </p:cNvGraphicFramePr>
          <p:nvPr>
            <p:ph type="tbl" sz="quarter" idx="13"/>
            <p:extLst>
              <p:ext uri="{D42A27DB-BD31-4B8C-83A1-F6EECF244321}">
                <p14:modId xmlns:p14="http://schemas.microsoft.com/office/powerpoint/2010/main" val="25905468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71012350"/>
                    </a:ext>
                  </a:extLst>
                </a:gridCol>
                <a:gridCol w="987552">
                  <a:extLst>
                    <a:ext uri="{9D8B030D-6E8A-4147-A177-3AD203B41FA5}">
                      <a16:colId xmlns:a16="http://schemas.microsoft.com/office/drawing/2014/main" val="980719321"/>
                    </a:ext>
                  </a:extLst>
                </a:gridCol>
                <a:gridCol w="740664">
                  <a:extLst>
                    <a:ext uri="{9D8B030D-6E8A-4147-A177-3AD203B41FA5}">
                      <a16:colId xmlns:a16="http://schemas.microsoft.com/office/drawing/2014/main" val="3343156280"/>
                    </a:ext>
                  </a:extLst>
                </a:gridCol>
                <a:gridCol w="329184">
                  <a:extLst>
                    <a:ext uri="{9D8B030D-6E8A-4147-A177-3AD203B41FA5}">
                      <a16:colId xmlns:a16="http://schemas.microsoft.com/office/drawing/2014/main" val="1702978082"/>
                    </a:ext>
                  </a:extLst>
                </a:gridCol>
                <a:gridCol w="329184">
                  <a:extLst>
                    <a:ext uri="{9D8B030D-6E8A-4147-A177-3AD203B41FA5}">
                      <a16:colId xmlns:a16="http://schemas.microsoft.com/office/drawing/2014/main" val="951618443"/>
                    </a:ext>
                  </a:extLst>
                </a:gridCol>
                <a:gridCol w="329184">
                  <a:extLst>
                    <a:ext uri="{9D8B030D-6E8A-4147-A177-3AD203B41FA5}">
                      <a16:colId xmlns:a16="http://schemas.microsoft.com/office/drawing/2014/main" val="3574019409"/>
                    </a:ext>
                  </a:extLst>
                </a:gridCol>
                <a:gridCol w="329184">
                  <a:extLst>
                    <a:ext uri="{9D8B030D-6E8A-4147-A177-3AD203B41FA5}">
                      <a16:colId xmlns:a16="http://schemas.microsoft.com/office/drawing/2014/main" val="3470954374"/>
                    </a:ext>
                  </a:extLst>
                </a:gridCol>
                <a:gridCol w="329184">
                  <a:extLst>
                    <a:ext uri="{9D8B030D-6E8A-4147-A177-3AD203B41FA5}">
                      <a16:colId xmlns:a16="http://schemas.microsoft.com/office/drawing/2014/main" val="2852773465"/>
                    </a:ext>
                  </a:extLst>
                </a:gridCol>
                <a:gridCol w="329184">
                  <a:extLst>
                    <a:ext uri="{9D8B030D-6E8A-4147-A177-3AD203B41FA5}">
                      <a16:colId xmlns:a16="http://schemas.microsoft.com/office/drawing/2014/main" val="274192370"/>
                    </a:ext>
                  </a:extLst>
                </a:gridCol>
                <a:gridCol w="329184">
                  <a:extLst>
                    <a:ext uri="{9D8B030D-6E8A-4147-A177-3AD203B41FA5}">
                      <a16:colId xmlns:a16="http://schemas.microsoft.com/office/drawing/2014/main" val="1341542354"/>
                    </a:ext>
                  </a:extLst>
                </a:gridCol>
                <a:gridCol w="329184">
                  <a:extLst>
                    <a:ext uri="{9D8B030D-6E8A-4147-A177-3AD203B41FA5}">
                      <a16:colId xmlns:a16="http://schemas.microsoft.com/office/drawing/2014/main" val="585940376"/>
                    </a:ext>
                  </a:extLst>
                </a:gridCol>
                <a:gridCol w="329184">
                  <a:extLst>
                    <a:ext uri="{9D8B030D-6E8A-4147-A177-3AD203B41FA5}">
                      <a16:colId xmlns:a16="http://schemas.microsoft.com/office/drawing/2014/main" val="1731401576"/>
                    </a:ext>
                  </a:extLst>
                </a:gridCol>
                <a:gridCol w="329184">
                  <a:extLst>
                    <a:ext uri="{9D8B030D-6E8A-4147-A177-3AD203B41FA5}">
                      <a16:colId xmlns:a16="http://schemas.microsoft.com/office/drawing/2014/main" val="2694866495"/>
                    </a:ext>
                  </a:extLst>
                </a:gridCol>
                <a:gridCol w="329184">
                  <a:extLst>
                    <a:ext uri="{9D8B030D-6E8A-4147-A177-3AD203B41FA5}">
                      <a16:colId xmlns:a16="http://schemas.microsoft.com/office/drawing/2014/main" val="1618401837"/>
                    </a:ext>
                  </a:extLst>
                </a:gridCol>
                <a:gridCol w="329184">
                  <a:extLst>
                    <a:ext uri="{9D8B030D-6E8A-4147-A177-3AD203B41FA5}">
                      <a16:colId xmlns:a16="http://schemas.microsoft.com/office/drawing/2014/main" val="2236229212"/>
                    </a:ext>
                  </a:extLst>
                </a:gridCol>
                <a:gridCol w="329184">
                  <a:extLst>
                    <a:ext uri="{9D8B030D-6E8A-4147-A177-3AD203B41FA5}">
                      <a16:colId xmlns:a16="http://schemas.microsoft.com/office/drawing/2014/main" val="25376053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4699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720x720/244781460_4296941250360500_1672950595482509442_n.jpg?_nc_cat=109&amp;ccb=1-5&amp;_nc_sid=110474&amp;_nc_ohc=DFGhdOWsl6cAX8zMJBn&amp;_nc_ht=scontent-yyz1-1.xx&amp;edm=AKIiGfEEAAAA&amp;oh=ff07921028e6b78856f4c98456280f48&amp;oe=619A08F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6282633"/>
                  </a:ext>
                </a:extLst>
              </a:tr>
            </a:tbl>
          </a:graphicData>
        </a:graphic>
      </p:graphicFrame>
      <p:sp>
        <p:nvSpPr>
          <p:cNvPr id="4" name="Text Placeholder 3">
            <a:extLst>
              <a:ext uri="{FF2B5EF4-FFF2-40B4-BE49-F238E27FC236}">
                <a16:creationId xmlns:a16="http://schemas.microsoft.com/office/drawing/2014/main" id="{FFBA8232-27EC-4D88-AA7B-BE97201BBE9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974433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65CEA-6C53-4E72-829A-F8DE1915A3DD}"/>
              </a:ext>
            </a:extLst>
          </p:cNvPr>
          <p:cNvSpPr>
            <a:spLocks noGrp="1"/>
          </p:cNvSpPr>
          <p:nvPr>
            <p:ph type="title"/>
          </p:nvPr>
        </p:nvSpPr>
        <p:spPr/>
        <p:txBody>
          <a:bodyPr/>
          <a:lstStyle/>
          <a:p>
            <a:r>
              <a:rPr lang="en-US"/>
              <a:t>Facebook Own Posts Table | Emaar Misr - 9 of 20</a:t>
            </a:r>
          </a:p>
        </p:txBody>
      </p:sp>
      <p:graphicFrame>
        <p:nvGraphicFramePr>
          <p:cNvPr id="5" name="Table Placeholder 4">
            <a:extLst>
              <a:ext uri="{FF2B5EF4-FFF2-40B4-BE49-F238E27FC236}">
                <a16:creationId xmlns:a16="http://schemas.microsoft.com/office/drawing/2014/main" id="{15E83F90-D732-426F-B15A-6DD92C87C4AF}"/>
              </a:ext>
            </a:extLst>
          </p:cNvPr>
          <p:cNvGraphicFramePr>
            <a:graphicFrameLocks noGrp="1"/>
          </p:cNvGraphicFramePr>
          <p:nvPr>
            <p:ph type="tbl" sz="quarter" idx="13"/>
            <p:extLst>
              <p:ext uri="{D42A27DB-BD31-4B8C-83A1-F6EECF244321}">
                <p14:modId xmlns:p14="http://schemas.microsoft.com/office/powerpoint/2010/main" val="11017025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21179821"/>
                    </a:ext>
                  </a:extLst>
                </a:gridCol>
                <a:gridCol w="987552">
                  <a:extLst>
                    <a:ext uri="{9D8B030D-6E8A-4147-A177-3AD203B41FA5}">
                      <a16:colId xmlns:a16="http://schemas.microsoft.com/office/drawing/2014/main" val="2218652344"/>
                    </a:ext>
                  </a:extLst>
                </a:gridCol>
                <a:gridCol w="740664">
                  <a:extLst>
                    <a:ext uri="{9D8B030D-6E8A-4147-A177-3AD203B41FA5}">
                      <a16:colId xmlns:a16="http://schemas.microsoft.com/office/drawing/2014/main" val="2599581079"/>
                    </a:ext>
                  </a:extLst>
                </a:gridCol>
                <a:gridCol w="329184">
                  <a:extLst>
                    <a:ext uri="{9D8B030D-6E8A-4147-A177-3AD203B41FA5}">
                      <a16:colId xmlns:a16="http://schemas.microsoft.com/office/drawing/2014/main" val="3361969068"/>
                    </a:ext>
                  </a:extLst>
                </a:gridCol>
                <a:gridCol w="329184">
                  <a:extLst>
                    <a:ext uri="{9D8B030D-6E8A-4147-A177-3AD203B41FA5}">
                      <a16:colId xmlns:a16="http://schemas.microsoft.com/office/drawing/2014/main" val="1923923473"/>
                    </a:ext>
                  </a:extLst>
                </a:gridCol>
                <a:gridCol w="329184">
                  <a:extLst>
                    <a:ext uri="{9D8B030D-6E8A-4147-A177-3AD203B41FA5}">
                      <a16:colId xmlns:a16="http://schemas.microsoft.com/office/drawing/2014/main" val="3393094522"/>
                    </a:ext>
                  </a:extLst>
                </a:gridCol>
                <a:gridCol w="329184">
                  <a:extLst>
                    <a:ext uri="{9D8B030D-6E8A-4147-A177-3AD203B41FA5}">
                      <a16:colId xmlns:a16="http://schemas.microsoft.com/office/drawing/2014/main" val="2444641287"/>
                    </a:ext>
                  </a:extLst>
                </a:gridCol>
                <a:gridCol w="329184">
                  <a:extLst>
                    <a:ext uri="{9D8B030D-6E8A-4147-A177-3AD203B41FA5}">
                      <a16:colId xmlns:a16="http://schemas.microsoft.com/office/drawing/2014/main" val="2234520735"/>
                    </a:ext>
                  </a:extLst>
                </a:gridCol>
                <a:gridCol w="329184">
                  <a:extLst>
                    <a:ext uri="{9D8B030D-6E8A-4147-A177-3AD203B41FA5}">
                      <a16:colId xmlns:a16="http://schemas.microsoft.com/office/drawing/2014/main" val="1586303776"/>
                    </a:ext>
                  </a:extLst>
                </a:gridCol>
                <a:gridCol w="329184">
                  <a:extLst>
                    <a:ext uri="{9D8B030D-6E8A-4147-A177-3AD203B41FA5}">
                      <a16:colId xmlns:a16="http://schemas.microsoft.com/office/drawing/2014/main" val="2778692263"/>
                    </a:ext>
                  </a:extLst>
                </a:gridCol>
                <a:gridCol w="329184">
                  <a:extLst>
                    <a:ext uri="{9D8B030D-6E8A-4147-A177-3AD203B41FA5}">
                      <a16:colId xmlns:a16="http://schemas.microsoft.com/office/drawing/2014/main" val="4028716783"/>
                    </a:ext>
                  </a:extLst>
                </a:gridCol>
                <a:gridCol w="329184">
                  <a:extLst>
                    <a:ext uri="{9D8B030D-6E8A-4147-A177-3AD203B41FA5}">
                      <a16:colId xmlns:a16="http://schemas.microsoft.com/office/drawing/2014/main" val="2269201948"/>
                    </a:ext>
                  </a:extLst>
                </a:gridCol>
                <a:gridCol w="329184">
                  <a:extLst>
                    <a:ext uri="{9D8B030D-6E8A-4147-A177-3AD203B41FA5}">
                      <a16:colId xmlns:a16="http://schemas.microsoft.com/office/drawing/2014/main" val="3305414794"/>
                    </a:ext>
                  </a:extLst>
                </a:gridCol>
                <a:gridCol w="329184">
                  <a:extLst>
                    <a:ext uri="{9D8B030D-6E8A-4147-A177-3AD203B41FA5}">
                      <a16:colId xmlns:a16="http://schemas.microsoft.com/office/drawing/2014/main" val="2826504199"/>
                    </a:ext>
                  </a:extLst>
                </a:gridCol>
                <a:gridCol w="329184">
                  <a:extLst>
                    <a:ext uri="{9D8B030D-6E8A-4147-A177-3AD203B41FA5}">
                      <a16:colId xmlns:a16="http://schemas.microsoft.com/office/drawing/2014/main" val="2875755099"/>
                    </a:ext>
                  </a:extLst>
                </a:gridCol>
                <a:gridCol w="329184">
                  <a:extLst>
                    <a:ext uri="{9D8B030D-6E8A-4147-A177-3AD203B41FA5}">
                      <a16:colId xmlns:a16="http://schemas.microsoft.com/office/drawing/2014/main" val="37278645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09568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245538118_239960374822656_3982581503619875843_n.jpg?_nc_cat=110&amp;ccb=1-5&amp;_nc_sid=ad6a45&amp;_nc_ohc=7XGz1CUhMfkAX_PWzrR&amp;_nc_ht=scontent-yyz1-1.xx&amp;edm=AKIiGfEEAAAA&amp;oh=e93ce350d8b933c3f3b7c6e7e36a9327&amp;oe=61996003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7440206"/>
                  </a:ext>
                </a:extLst>
              </a:tr>
            </a:tbl>
          </a:graphicData>
        </a:graphic>
      </p:graphicFrame>
      <p:sp>
        <p:nvSpPr>
          <p:cNvPr id="4" name="Text Placeholder 3">
            <a:extLst>
              <a:ext uri="{FF2B5EF4-FFF2-40B4-BE49-F238E27FC236}">
                <a16:creationId xmlns:a16="http://schemas.microsoft.com/office/drawing/2014/main" id="{67DB7F5F-9FE3-462C-9E22-F6E58719EA5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401749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45D10-B329-4D86-ADED-6E19C71C6C8A}"/>
              </a:ext>
            </a:extLst>
          </p:cNvPr>
          <p:cNvSpPr>
            <a:spLocks noGrp="1"/>
          </p:cNvSpPr>
          <p:nvPr>
            <p:ph type="title"/>
          </p:nvPr>
        </p:nvSpPr>
        <p:spPr/>
        <p:txBody>
          <a:bodyPr/>
          <a:lstStyle/>
          <a:p>
            <a:r>
              <a:rPr lang="en-US"/>
              <a:t>Facebook Own Posts Table | Emaar Misr - 10 of 20</a:t>
            </a:r>
          </a:p>
        </p:txBody>
      </p:sp>
      <p:graphicFrame>
        <p:nvGraphicFramePr>
          <p:cNvPr id="5" name="Table Placeholder 4">
            <a:extLst>
              <a:ext uri="{FF2B5EF4-FFF2-40B4-BE49-F238E27FC236}">
                <a16:creationId xmlns:a16="http://schemas.microsoft.com/office/drawing/2014/main" id="{4A808107-25B5-44E7-BACF-2BE2558BB69D}"/>
              </a:ext>
            </a:extLst>
          </p:cNvPr>
          <p:cNvGraphicFramePr>
            <a:graphicFrameLocks noGrp="1"/>
          </p:cNvGraphicFramePr>
          <p:nvPr>
            <p:ph type="tbl" sz="quarter" idx="13"/>
            <p:extLst>
              <p:ext uri="{D42A27DB-BD31-4B8C-83A1-F6EECF244321}">
                <p14:modId xmlns:p14="http://schemas.microsoft.com/office/powerpoint/2010/main" val="24835915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1440678"/>
                    </a:ext>
                  </a:extLst>
                </a:gridCol>
                <a:gridCol w="987552">
                  <a:extLst>
                    <a:ext uri="{9D8B030D-6E8A-4147-A177-3AD203B41FA5}">
                      <a16:colId xmlns:a16="http://schemas.microsoft.com/office/drawing/2014/main" val="3898030623"/>
                    </a:ext>
                  </a:extLst>
                </a:gridCol>
                <a:gridCol w="740664">
                  <a:extLst>
                    <a:ext uri="{9D8B030D-6E8A-4147-A177-3AD203B41FA5}">
                      <a16:colId xmlns:a16="http://schemas.microsoft.com/office/drawing/2014/main" val="1088736679"/>
                    </a:ext>
                  </a:extLst>
                </a:gridCol>
                <a:gridCol w="329184">
                  <a:extLst>
                    <a:ext uri="{9D8B030D-6E8A-4147-A177-3AD203B41FA5}">
                      <a16:colId xmlns:a16="http://schemas.microsoft.com/office/drawing/2014/main" val="526564360"/>
                    </a:ext>
                  </a:extLst>
                </a:gridCol>
                <a:gridCol w="329184">
                  <a:extLst>
                    <a:ext uri="{9D8B030D-6E8A-4147-A177-3AD203B41FA5}">
                      <a16:colId xmlns:a16="http://schemas.microsoft.com/office/drawing/2014/main" val="3949879376"/>
                    </a:ext>
                  </a:extLst>
                </a:gridCol>
                <a:gridCol w="329184">
                  <a:extLst>
                    <a:ext uri="{9D8B030D-6E8A-4147-A177-3AD203B41FA5}">
                      <a16:colId xmlns:a16="http://schemas.microsoft.com/office/drawing/2014/main" val="4167901876"/>
                    </a:ext>
                  </a:extLst>
                </a:gridCol>
                <a:gridCol w="329184">
                  <a:extLst>
                    <a:ext uri="{9D8B030D-6E8A-4147-A177-3AD203B41FA5}">
                      <a16:colId xmlns:a16="http://schemas.microsoft.com/office/drawing/2014/main" val="1563892762"/>
                    </a:ext>
                  </a:extLst>
                </a:gridCol>
                <a:gridCol w="329184">
                  <a:extLst>
                    <a:ext uri="{9D8B030D-6E8A-4147-A177-3AD203B41FA5}">
                      <a16:colId xmlns:a16="http://schemas.microsoft.com/office/drawing/2014/main" val="1072554194"/>
                    </a:ext>
                  </a:extLst>
                </a:gridCol>
                <a:gridCol w="329184">
                  <a:extLst>
                    <a:ext uri="{9D8B030D-6E8A-4147-A177-3AD203B41FA5}">
                      <a16:colId xmlns:a16="http://schemas.microsoft.com/office/drawing/2014/main" val="2979344181"/>
                    </a:ext>
                  </a:extLst>
                </a:gridCol>
                <a:gridCol w="329184">
                  <a:extLst>
                    <a:ext uri="{9D8B030D-6E8A-4147-A177-3AD203B41FA5}">
                      <a16:colId xmlns:a16="http://schemas.microsoft.com/office/drawing/2014/main" val="610605396"/>
                    </a:ext>
                  </a:extLst>
                </a:gridCol>
                <a:gridCol w="329184">
                  <a:extLst>
                    <a:ext uri="{9D8B030D-6E8A-4147-A177-3AD203B41FA5}">
                      <a16:colId xmlns:a16="http://schemas.microsoft.com/office/drawing/2014/main" val="2091146733"/>
                    </a:ext>
                  </a:extLst>
                </a:gridCol>
                <a:gridCol w="329184">
                  <a:extLst>
                    <a:ext uri="{9D8B030D-6E8A-4147-A177-3AD203B41FA5}">
                      <a16:colId xmlns:a16="http://schemas.microsoft.com/office/drawing/2014/main" val="3967037482"/>
                    </a:ext>
                  </a:extLst>
                </a:gridCol>
                <a:gridCol w="329184">
                  <a:extLst>
                    <a:ext uri="{9D8B030D-6E8A-4147-A177-3AD203B41FA5}">
                      <a16:colId xmlns:a16="http://schemas.microsoft.com/office/drawing/2014/main" val="3329767353"/>
                    </a:ext>
                  </a:extLst>
                </a:gridCol>
                <a:gridCol w="329184">
                  <a:extLst>
                    <a:ext uri="{9D8B030D-6E8A-4147-A177-3AD203B41FA5}">
                      <a16:colId xmlns:a16="http://schemas.microsoft.com/office/drawing/2014/main" val="2562145969"/>
                    </a:ext>
                  </a:extLst>
                </a:gridCol>
                <a:gridCol w="329184">
                  <a:extLst>
                    <a:ext uri="{9D8B030D-6E8A-4147-A177-3AD203B41FA5}">
                      <a16:colId xmlns:a16="http://schemas.microsoft.com/office/drawing/2014/main" val="1725786101"/>
                    </a:ext>
                  </a:extLst>
                </a:gridCol>
                <a:gridCol w="329184">
                  <a:extLst>
                    <a:ext uri="{9D8B030D-6E8A-4147-A177-3AD203B41FA5}">
                      <a16:colId xmlns:a16="http://schemas.microsoft.com/office/drawing/2014/main" val="15653678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7542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s720x720/251102235_4350714651649826_3455463393960482860_n.jpg?_nc_cat=111&amp;ccb=1-5&amp;_nc_sid=110474&amp;_nc_ohc=YbmLMjN4TIQAX86eKKY&amp;_nc_ht=scontent-yyz1-1.xx&amp;edm=AKIiGfEEAAAA&amp;oh=cc1ca13c8b26f575ecbadf617f65f5e9&amp;oe=619A32E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3208540"/>
                  </a:ext>
                </a:extLst>
              </a:tr>
            </a:tbl>
          </a:graphicData>
        </a:graphic>
      </p:graphicFrame>
      <p:sp>
        <p:nvSpPr>
          <p:cNvPr id="4" name="Text Placeholder 3">
            <a:extLst>
              <a:ext uri="{FF2B5EF4-FFF2-40B4-BE49-F238E27FC236}">
                <a16:creationId xmlns:a16="http://schemas.microsoft.com/office/drawing/2014/main" id="{6174369C-808B-43CB-AFB6-C8FE4465BFA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935138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5C2C-BEE9-4B2B-BF1C-2B4BC0B89C90}"/>
              </a:ext>
            </a:extLst>
          </p:cNvPr>
          <p:cNvSpPr>
            <a:spLocks noGrp="1"/>
          </p:cNvSpPr>
          <p:nvPr>
            <p:ph type="title"/>
          </p:nvPr>
        </p:nvSpPr>
        <p:spPr/>
        <p:txBody>
          <a:bodyPr/>
          <a:lstStyle/>
          <a:p>
            <a:r>
              <a:rPr lang="en-US"/>
              <a:t>Facebook Own Posts Table | Emaar Misr - 11 of 20</a:t>
            </a:r>
          </a:p>
        </p:txBody>
      </p:sp>
      <p:graphicFrame>
        <p:nvGraphicFramePr>
          <p:cNvPr id="5" name="Table Placeholder 4">
            <a:extLst>
              <a:ext uri="{FF2B5EF4-FFF2-40B4-BE49-F238E27FC236}">
                <a16:creationId xmlns:a16="http://schemas.microsoft.com/office/drawing/2014/main" id="{10B6851B-0325-4142-B842-50BE0EF69635}"/>
              </a:ext>
            </a:extLst>
          </p:cNvPr>
          <p:cNvGraphicFramePr>
            <a:graphicFrameLocks noGrp="1"/>
          </p:cNvGraphicFramePr>
          <p:nvPr>
            <p:ph type="tbl" sz="quarter" idx="13"/>
            <p:extLst>
              <p:ext uri="{D42A27DB-BD31-4B8C-83A1-F6EECF244321}">
                <p14:modId xmlns:p14="http://schemas.microsoft.com/office/powerpoint/2010/main" val="23104294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30455642"/>
                    </a:ext>
                  </a:extLst>
                </a:gridCol>
                <a:gridCol w="987552">
                  <a:extLst>
                    <a:ext uri="{9D8B030D-6E8A-4147-A177-3AD203B41FA5}">
                      <a16:colId xmlns:a16="http://schemas.microsoft.com/office/drawing/2014/main" val="3158599754"/>
                    </a:ext>
                  </a:extLst>
                </a:gridCol>
                <a:gridCol w="740664">
                  <a:extLst>
                    <a:ext uri="{9D8B030D-6E8A-4147-A177-3AD203B41FA5}">
                      <a16:colId xmlns:a16="http://schemas.microsoft.com/office/drawing/2014/main" val="4192042"/>
                    </a:ext>
                  </a:extLst>
                </a:gridCol>
                <a:gridCol w="329184">
                  <a:extLst>
                    <a:ext uri="{9D8B030D-6E8A-4147-A177-3AD203B41FA5}">
                      <a16:colId xmlns:a16="http://schemas.microsoft.com/office/drawing/2014/main" val="3656073321"/>
                    </a:ext>
                  </a:extLst>
                </a:gridCol>
                <a:gridCol w="329184">
                  <a:extLst>
                    <a:ext uri="{9D8B030D-6E8A-4147-A177-3AD203B41FA5}">
                      <a16:colId xmlns:a16="http://schemas.microsoft.com/office/drawing/2014/main" val="3032219752"/>
                    </a:ext>
                  </a:extLst>
                </a:gridCol>
                <a:gridCol w="329184">
                  <a:extLst>
                    <a:ext uri="{9D8B030D-6E8A-4147-A177-3AD203B41FA5}">
                      <a16:colId xmlns:a16="http://schemas.microsoft.com/office/drawing/2014/main" val="802393467"/>
                    </a:ext>
                  </a:extLst>
                </a:gridCol>
                <a:gridCol w="329184">
                  <a:extLst>
                    <a:ext uri="{9D8B030D-6E8A-4147-A177-3AD203B41FA5}">
                      <a16:colId xmlns:a16="http://schemas.microsoft.com/office/drawing/2014/main" val="1098763352"/>
                    </a:ext>
                  </a:extLst>
                </a:gridCol>
                <a:gridCol w="329184">
                  <a:extLst>
                    <a:ext uri="{9D8B030D-6E8A-4147-A177-3AD203B41FA5}">
                      <a16:colId xmlns:a16="http://schemas.microsoft.com/office/drawing/2014/main" val="4135158272"/>
                    </a:ext>
                  </a:extLst>
                </a:gridCol>
                <a:gridCol w="329184">
                  <a:extLst>
                    <a:ext uri="{9D8B030D-6E8A-4147-A177-3AD203B41FA5}">
                      <a16:colId xmlns:a16="http://schemas.microsoft.com/office/drawing/2014/main" val="828121086"/>
                    </a:ext>
                  </a:extLst>
                </a:gridCol>
                <a:gridCol w="329184">
                  <a:extLst>
                    <a:ext uri="{9D8B030D-6E8A-4147-A177-3AD203B41FA5}">
                      <a16:colId xmlns:a16="http://schemas.microsoft.com/office/drawing/2014/main" val="2051212360"/>
                    </a:ext>
                  </a:extLst>
                </a:gridCol>
                <a:gridCol w="329184">
                  <a:extLst>
                    <a:ext uri="{9D8B030D-6E8A-4147-A177-3AD203B41FA5}">
                      <a16:colId xmlns:a16="http://schemas.microsoft.com/office/drawing/2014/main" val="2684975818"/>
                    </a:ext>
                  </a:extLst>
                </a:gridCol>
                <a:gridCol w="329184">
                  <a:extLst>
                    <a:ext uri="{9D8B030D-6E8A-4147-A177-3AD203B41FA5}">
                      <a16:colId xmlns:a16="http://schemas.microsoft.com/office/drawing/2014/main" val="76708417"/>
                    </a:ext>
                  </a:extLst>
                </a:gridCol>
                <a:gridCol w="329184">
                  <a:extLst>
                    <a:ext uri="{9D8B030D-6E8A-4147-A177-3AD203B41FA5}">
                      <a16:colId xmlns:a16="http://schemas.microsoft.com/office/drawing/2014/main" val="3908788828"/>
                    </a:ext>
                  </a:extLst>
                </a:gridCol>
                <a:gridCol w="329184">
                  <a:extLst>
                    <a:ext uri="{9D8B030D-6E8A-4147-A177-3AD203B41FA5}">
                      <a16:colId xmlns:a16="http://schemas.microsoft.com/office/drawing/2014/main" val="998793401"/>
                    </a:ext>
                  </a:extLst>
                </a:gridCol>
                <a:gridCol w="329184">
                  <a:extLst>
                    <a:ext uri="{9D8B030D-6E8A-4147-A177-3AD203B41FA5}">
                      <a16:colId xmlns:a16="http://schemas.microsoft.com/office/drawing/2014/main" val="969496383"/>
                    </a:ext>
                  </a:extLst>
                </a:gridCol>
                <a:gridCol w="329184">
                  <a:extLst>
                    <a:ext uri="{9D8B030D-6E8A-4147-A177-3AD203B41FA5}">
                      <a16:colId xmlns:a16="http://schemas.microsoft.com/office/drawing/2014/main" val="36777327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5471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s720x720/245188274_382811410256670_276596622169380753_n.jpg?_nc_cat=101&amp;ccb=1-5&amp;_nc_sid=ad6a45&amp;_nc_ohc=NgmB_V3lP7kAX8iSgNV&amp;_nc_ht=scontent-yyz1-1.xx&amp;edm=AKIiGfEEAAAA&amp;oh=fe9650e4554903f205ad641fb3556d7c&amp;oe=6199B6B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8208367"/>
                  </a:ext>
                </a:extLst>
              </a:tr>
            </a:tbl>
          </a:graphicData>
        </a:graphic>
      </p:graphicFrame>
      <p:sp>
        <p:nvSpPr>
          <p:cNvPr id="4" name="Text Placeholder 3">
            <a:extLst>
              <a:ext uri="{FF2B5EF4-FFF2-40B4-BE49-F238E27FC236}">
                <a16:creationId xmlns:a16="http://schemas.microsoft.com/office/drawing/2014/main" id="{1078845C-E9CD-4648-ABBB-A895D14013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133742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5472A-0051-4DF1-8C07-B34A4398DAA3}"/>
              </a:ext>
            </a:extLst>
          </p:cNvPr>
          <p:cNvSpPr>
            <a:spLocks noGrp="1"/>
          </p:cNvSpPr>
          <p:nvPr>
            <p:ph type="title"/>
          </p:nvPr>
        </p:nvSpPr>
        <p:spPr/>
        <p:txBody>
          <a:bodyPr/>
          <a:lstStyle/>
          <a:p>
            <a:r>
              <a:rPr lang="en-US"/>
              <a:t>Facebook Own Posts Table | Emaar Misr - 12 of 20</a:t>
            </a:r>
          </a:p>
        </p:txBody>
      </p:sp>
      <p:graphicFrame>
        <p:nvGraphicFramePr>
          <p:cNvPr id="5" name="Table Placeholder 4">
            <a:extLst>
              <a:ext uri="{FF2B5EF4-FFF2-40B4-BE49-F238E27FC236}">
                <a16:creationId xmlns:a16="http://schemas.microsoft.com/office/drawing/2014/main" id="{50590A00-46E6-4512-A884-DD9C1E8B254E}"/>
              </a:ext>
            </a:extLst>
          </p:cNvPr>
          <p:cNvGraphicFramePr>
            <a:graphicFrameLocks noGrp="1"/>
          </p:cNvGraphicFramePr>
          <p:nvPr>
            <p:ph type="tbl" sz="quarter" idx="13"/>
            <p:extLst>
              <p:ext uri="{D42A27DB-BD31-4B8C-83A1-F6EECF244321}">
                <p14:modId xmlns:p14="http://schemas.microsoft.com/office/powerpoint/2010/main" val="6115290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14522486"/>
                    </a:ext>
                  </a:extLst>
                </a:gridCol>
                <a:gridCol w="987552">
                  <a:extLst>
                    <a:ext uri="{9D8B030D-6E8A-4147-A177-3AD203B41FA5}">
                      <a16:colId xmlns:a16="http://schemas.microsoft.com/office/drawing/2014/main" val="845506855"/>
                    </a:ext>
                  </a:extLst>
                </a:gridCol>
                <a:gridCol w="740664">
                  <a:extLst>
                    <a:ext uri="{9D8B030D-6E8A-4147-A177-3AD203B41FA5}">
                      <a16:colId xmlns:a16="http://schemas.microsoft.com/office/drawing/2014/main" val="622644444"/>
                    </a:ext>
                  </a:extLst>
                </a:gridCol>
                <a:gridCol w="329184">
                  <a:extLst>
                    <a:ext uri="{9D8B030D-6E8A-4147-A177-3AD203B41FA5}">
                      <a16:colId xmlns:a16="http://schemas.microsoft.com/office/drawing/2014/main" val="21631578"/>
                    </a:ext>
                  </a:extLst>
                </a:gridCol>
                <a:gridCol w="329184">
                  <a:extLst>
                    <a:ext uri="{9D8B030D-6E8A-4147-A177-3AD203B41FA5}">
                      <a16:colId xmlns:a16="http://schemas.microsoft.com/office/drawing/2014/main" val="2231298131"/>
                    </a:ext>
                  </a:extLst>
                </a:gridCol>
                <a:gridCol w="329184">
                  <a:extLst>
                    <a:ext uri="{9D8B030D-6E8A-4147-A177-3AD203B41FA5}">
                      <a16:colId xmlns:a16="http://schemas.microsoft.com/office/drawing/2014/main" val="3220994595"/>
                    </a:ext>
                  </a:extLst>
                </a:gridCol>
                <a:gridCol w="329184">
                  <a:extLst>
                    <a:ext uri="{9D8B030D-6E8A-4147-A177-3AD203B41FA5}">
                      <a16:colId xmlns:a16="http://schemas.microsoft.com/office/drawing/2014/main" val="3668792522"/>
                    </a:ext>
                  </a:extLst>
                </a:gridCol>
                <a:gridCol w="329184">
                  <a:extLst>
                    <a:ext uri="{9D8B030D-6E8A-4147-A177-3AD203B41FA5}">
                      <a16:colId xmlns:a16="http://schemas.microsoft.com/office/drawing/2014/main" val="213288639"/>
                    </a:ext>
                  </a:extLst>
                </a:gridCol>
                <a:gridCol w="329184">
                  <a:extLst>
                    <a:ext uri="{9D8B030D-6E8A-4147-A177-3AD203B41FA5}">
                      <a16:colId xmlns:a16="http://schemas.microsoft.com/office/drawing/2014/main" val="496663769"/>
                    </a:ext>
                  </a:extLst>
                </a:gridCol>
                <a:gridCol w="329184">
                  <a:extLst>
                    <a:ext uri="{9D8B030D-6E8A-4147-A177-3AD203B41FA5}">
                      <a16:colId xmlns:a16="http://schemas.microsoft.com/office/drawing/2014/main" val="1464511452"/>
                    </a:ext>
                  </a:extLst>
                </a:gridCol>
                <a:gridCol w="329184">
                  <a:extLst>
                    <a:ext uri="{9D8B030D-6E8A-4147-A177-3AD203B41FA5}">
                      <a16:colId xmlns:a16="http://schemas.microsoft.com/office/drawing/2014/main" val="1041739797"/>
                    </a:ext>
                  </a:extLst>
                </a:gridCol>
                <a:gridCol w="329184">
                  <a:extLst>
                    <a:ext uri="{9D8B030D-6E8A-4147-A177-3AD203B41FA5}">
                      <a16:colId xmlns:a16="http://schemas.microsoft.com/office/drawing/2014/main" val="1894699852"/>
                    </a:ext>
                  </a:extLst>
                </a:gridCol>
                <a:gridCol w="329184">
                  <a:extLst>
                    <a:ext uri="{9D8B030D-6E8A-4147-A177-3AD203B41FA5}">
                      <a16:colId xmlns:a16="http://schemas.microsoft.com/office/drawing/2014/main" val="354933940"/>
                    </a:ext>
                  </a:extLst>
                </a:gridCol>
                <a:gridCol w="329184">
                  <a:extLst>
                    <a:ext uri="{9D8B030D-6E8A-4147-A177-3AD203B41FA5}">
                      <a16:colId xmlns:a16="http://schemas.microsoft.com/office/drawing/2014/main" val="3921551709"/>
                    </a:ext>
                  </a:extLst>
                </a:gridCol>
                <a:gridCol w="329184">
                  <a:extLst>
                    <a:ext uri="{9D8B030D-6E8A-4147-A177-3AD203B41FA5}">
                      <a16:colId xmlns:a16="http://schemas.microsoft.com/office/drawing/2014/main" val="4077225856"/>
                    </a:ext>
                  </a:extLst>
                </a:gridCol>
                <a:gridCol w="329184">
                  <a:extLst>
                    <a:ext uri="{9D8B030D-6E8A-4147-A177-3AD203B41FA5}">
                      <a16:colId xmlns:a16="http://schemas.microsoft.com/office/drawing/2014/main" val="9634457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48406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p480x480/251128272_4351696728218285_1107066970883970695_n.jpg?_nc_cat=102&amp;ccb=1-5&amp;_nc_sid=110474&amp;_nc_ohc=vfPDFia14QwAX8a1Kyi&amp;_nc_ht=scontent-yyz1-1.xx&amp;edm=AKIiGfEEAAAA&amp;oh=40446918474bcd058b0565bf271ee0c7&amp;oe=619A8A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3464718"/>
                  </a:ext>
                </a:extLst>
              </a:tr>
            </a:tbl>
          </a:graphicData>
        </a:graphic>
      </p:graphicFrame>
      <p:sp>
        <p:nvSpPr>
          <p:cNvPr id="4" name="Text Placeholder 3">
            <a:extLst>
              <a:ext uri="{FF2B5EF4-FFF2-40B4-BE49-F238E27FC236}">
                <a16:creationId xmlns:a16="http://schemas.microsoft.com/office/drawing/2014/main" id="{D66DF629-1906-4270-AE99-22F3019CE5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634081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E22A9-4F32-4A5B-B33F-EF2AE2CB47B9}"/>
              </a:ext>
            </a:extLst>
          </p:cNvPr>
          <p:cNvSpPr>
            <a:spLocks noGrp="1"/>
          </p:cNvSpPr>
          <p:nvPr>
            <p:ph type="title"/>
          </p:nvPr>
        </p:nvSpPr>
        <p:spPr/>
        <p:txBody>
          <a:bodyPr/>
          <a:lstStyle/>
          <a:p>
            <a:r>
              <a:rPr lang="en-US"/>
              <a:t>Facebook Own Posts Table | Emaar Misr - 13 of 20</a:t>
            </a:r>
          </a:p>
        </p:txBody>
      </p:sp>
      <p:graphicFrame>
        <p:nvGraphicFramePr>
          <p:cNvPr id="5" name="Table Placeholder 4">
            <a:extLst>
              <a:ext uri="{FF2B5EF4-FFF2-40B4-BE49-F238E27FC236}">
                <a16:creationId xmlns:a16="http://schemas.microsoft.com/office/drawing/2014/main" id="{AE1EEB5A-23DB-40BB-A435-C3FB004F4CDC}"/>
              </a:ext>
            </a:extLst>
          </p:cNvPr>
          <p:cNvGraphicFramePr>
            <a:graphicFrameLocks noGrp="1"/>
          </p:cNvGraphicFramePr>
          <p:nvPr>
            <p:ph type="tbl" sz="quarter" idx="13"/>
            <p:extLst>
              <p:ext uri="{D42A27DB-BD31-4B8C-83A1-F6EECF244321}">
                <p14:modId xmlns:p14="http://schemas.microsoft.com/office/powerpoint/2010/main" val="35418282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8559002"/>
                    </a:ext>
                  </a:extLst>
                </a:gridCol>
                <a:gridCol w="987552">
                  <a:extLst>
                    <a:ext uri="{9D8B030D-6E8A-4147-A177-3AD203B41FA5}">
                      <a16:colId xmlns:a16="http://schemas.microsoft.com/office/drawing/2014/main" val="182939813"/>
                    </a:ext>
                  </a:extLst>
                </a:gridCol>
                <a:gridCol w="740664">
                  <a:extLst>
                    <a:ext uri="{9D8B030D-6E8A-4147-A177-3AD203B41FA5}">
                      <a16:colId xmlns:a16="http://schemas.microsoft.com/office/drawing/2014/main" val="1610778139"/>
                    </a:ext>
                  </a:extLst>
                </a:gridCol>
                <a:gridCol w="329184">
                  <a:extLst>
                    <a:ext uri="{9D8B030D-6E8A-4147-A177-3AD203B41FA5}">
                      <a16:colId xmlns:a16="http://schemas.microsoft.com/office/drawing/2014/main" val="248236385"/>
                    </a:ext>
                  </a:extLst>
                </a:gridCol>
                <a:gridCol w="329184">
                  <a:extLst>
                    <a:ext uri="{9D8B030D-6E8A-4147-A177-3AD203B41FA5}">
                      <a16:colId xmlns:a16="http://schemas.microsoft.com/office/drawing/2014/main" val="2108680770"/>
                    </a:ext>
                  </a:extLst>
                </a:gridCol>
                <a:gridCol w="329184">
                  <a:extLst>
                    <a:ext uri="{9D8B030D-6E8A-4147-A177-3AD203B41FA5}">
                      <a16:colId xmlns:a16="http://schemas.microsoft.com/office/drawing/2014/main" val="1223998232"/>
                    </a:ext>
                  </a:extLst>
                </a:gridCol>
                <a:gridCol w="329184">
                  <a:extLst>
                    <a:ext uri="{9D8B030D-6E8A-4147-A177-3AD203B41FA5}">
                      <a16:colId xmlns:a16="http://schemas.microsoft.com/office/drawing/2014/main" val="745413185"/>
                    </a:ext>
                  </a:extLst>
                </a:gridCol>
                <a:gridCol w="329184">
                  <a:extLst>
                    <a:ext uri="{9D8B030D-6E8A-4147-A177-3AD203B41FA5}">
                      <a16:colId xmlns:a16="http://schemas.microsoft.com/office/drawing/2014/main" val="600921955"/>
                    </a:ext>
                  </a:extLst>
                </a:gridCol>
                <a:gridCol w="329184">
                  <a:extLst>
                    <a:ext uri="{9D8B030D-6E8A-4147-A177-3AD203B41FA5}">
                      <a16:colId xmlns:a16="http://schemas.microsoft.com/office/drawing/2014/main" val="1672898760"/>
                    </a:ext>
                  </a:extLst>
                </a:gridCol>
                <a:gridCol w="329184">
                  <a:extLst>
                    <a:ext uri="{9D8B030D-6E8A-4147-A177-3AD203B41FA5}">
                      <a16:colId xmlns:a16="http://schemas.microsoft.com/office/drawing/2014/main" val="3226497608"/>
                    </a:ext>
                  </a:extLst>
                </a:gridCol>
                <a:gridCol w="329184">
                  <a:extLst>
                    <a:ext uri="{9D8B030D-6E8A-4147-A177-3AD203B41FA5}">
                      <a16:colId xmlns:a16="http://schemas.microsoft.com/office/drawing/2014/main" val="4264445364"/>
                    </a:ext>
                  </a:extLst>
                </a:gridCol>
                <a:gridCol w="329184">
                  <a:extLst>
                    <a:ext uri="{9D8B030D-6E8A-4147-A177-3AD203B41FA5}">
                      <a16:colId xmlns:a16="http://schemas.microsoft.com/office/drawing/2014/main" val="2169071317"/>
                    </a:ext>
                  </a:extLst>
                </a:gridCol>
                <a:gridCol w="329184">
                  <a:extLst>
                    <a:ext uri="{9D8B030D-6E8A-4147-A177-3AD203B41FA5}">
                      <a16:colId xmlns:a16="http://schemas.microsoft.com/office/drawing/2014/main" val="1079256823"/>
                    </a:ext>
                  </a:extLst>
                </a:gridCol>
                <a:gridCol w="329184">
                  <a:extLst>
                    <a:ext uri="{9D8B030D-6E8A-4147-A177-3AD203B41FA5}">
                      <a16:colId xmlns:a16="http://schemas.microsoft.com/office/drawing/2014/main" val="1182021853"/>
                    </a:ext>
                  </a:extLst>
                </a:gridCol>
                <a:gridCol w="329184">
                  <a:extLst>
                    <a:ext uri="{9D8B030D-6E8A-4147-A177-3AD203B41FA5}">
                      <a16:colId xmlns:a16="http://schemas.microsoft.com/office/drawing/2014/main" val="1624052578"/>
                    </a:ext>
                  </a:extLst>
                </a:gridCol>
                <a:gridCol w="329184">
                  <a:extLst>
                    <a:ext uri="{9D8B030D-6E8A-4147-A177-3AD203B41FA5}">
                      <a16:colId xmlns:a16="http://schemas.microsoft.com/office/drawing/2014/main" val="41971464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68341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p720x720/245167939_410984903759646_3740293166085560184_n.jpg?_nc_cat=109&amp;ccb=1-5&amp;_nc_sid=ad6a45&amp;_nc_ohc=SvD0jzhr9DUAX8X06PU&amp;_nc_ht=scontent-yyz1-1.xx&amp;edm=AKIiGfEEAAAA&amp;oh=361f516bd83cdf5027031015b2540dd8&amp;oe=6199B5E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2261925"/>
                  </a:ext>
                </a:extLst>
              </a:tr>
            </a:tbl>
          </a:graphicData>
        </a:graphic>
      </p:graphicFrame>
      <p:sp>
        <p:nvSpPr>
          <p:cNvPr id="4" name="Text Placeholder 3">
            <a:extLst>
              <a:ext uri="{FF2B5EF4-FFF2-40B4-BE49-F238E27FC236}">
                <a16:creationId xmlns:a16="http://schemas.microsoft.com/office/drawing/2014/main" id="{423998EF-FFB0-452F-B53D-4F8E81A23FD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498932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8159C-EB1D-4002-98EF-EA0C05998D18}"/>
              </a:ext>
            </a:extLst>
          </p:cNvPr>
          <p:cNvSpPr>
            <a:spLocks noGrp="1"/>
          </p:cNvSpPr>
          <p:nvPr>
            <p:ph type="title"/>
          </p:nvPr>
        </p:nvSpPr>
        <p:spPr/>
        <p:txBody>
          <a:bodyPr/>
          <a:lstStyle/>
          <a:p>
            <a:r>
              <a:rPr lang="en-US"/>
              <a:t>Facebook Own Posts Table | Emaar Misr - 14 of 20</a:t>
            </a:r>
          </a:p>
        </p:txBody>
      </p:sp>
      <p:graphicFrame>
        <p:nvGraphicFramePr>
          <p:cNvPr id="5" name="Table Placeholder 4">
            <a:extLst>
              <a:ext uri="{FF2B5EF4-FFF2-40B4-BE49-F238E27FC236}">
                <a16:creationId xmlns:a16="http://schemas.microsoft.com/office/drawing/2014/main" id="{5F84F10D-99EB-48F9-9E36-D3A1ECA0B9A8}"/>
              </a:ext>
            </a:extLst>
          </p:cNvPr>
          <p:cNvGraphicFramePr>
            <a:graphicFrameLocks noGrp="1"/>
          </p:cNvGraphicFramePr>
          <p:nvPr>
            <p:ph type="tbl" sz="quarter" idx="13"/>
            <p:extLst>
              <p:ext uri="{D42A27DB-BD31-4B8C-83A1-F6EECF244321}">
                <p14:modId xmlns:p14="http://schemas.microsoft.com/office/powerpoint/2010/main" val="5053254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84714997"/>
                    </a:ext>
                  </a:extLst>
                </a:gridCol>
                <a:gridCol w="987552">
                  <a:extLst>
                    <a:ext uri="{9D8B030D-6E8A-4147-A177-3AD203B41FA5}">
                      <a16:colId xmlns:a16="http://schemas.microsoft.com/office/drawing/2014/main" val="3231217318"/>
                    </a:ext>
                  </a:extLst>
                </a:gridCol>
                <a:gridCol w="740664">
                  <a:extLst>
                    <a:ext uri="{9D8B030D-6E8A-4147-A177-3AD203B41FA5}">
                      <a16:colId xmlns:a16="http://schemas.microsoft.com/office/drawing/2014/main" val="4004563221"/>
                    </a:ext>
                  </a:extLst>
                </a:gridCol>
                <a:gridCol w="329184">
                  <a:extLst>
                    <a:ext uri="{9D8B030D-6E8A-4147-A177-3AD203B41FA5}">
                      <a16:colId xmlns:a16="http://schemas.microsoft.com/office/drawing/2014/main" val="3977701819"/>
                    </a:ext>
                  </a:extLst>
                </a:gridCol>
                <a:gridCol w="329184">
                  <a:extLst>
                    <a:ext uri="{9D8B030D-6E8A-4147-A177-3AD203B41FA5}">
                      <a16:colId xmlns:a16="http://schemas.microsoft.com/office/drawing/2014/main" val="2137099820"/>
                    </a:ext>
                  </a:extLst>
                </a:gridCol>
                <a:gridCol w="329184">
                  <a:extLst>
                    <a:ext uri="{9D8B030D-6E8A-4147-A177-3AD203B41FA5}">
                      <a16:colId xmlns:a16="http://schemas.microsoft.com/office/drawing/2014/main" val="1487483647"/>
                    </a:ext>
                  </a:extLst>
                </a:gridCol>
                <a:gridCol w="329184">
                  <a:extLst>
                    <a:ext uri="{9D8B030D-6E8A-4147-A177-3AD203B41FA5}">
                      <a16:colId xmlns:a16="http://schemas.microsoft.com/office/drawing/2014/main" val="803224252"/>
                    </a:ext>
                  </a:extLst>
                </a:gridCol>
                <a:gridCol w="329184">
                  <a:extLst>
                    <a:ext uri="{9D8B030D-6E8A-4147-A177-3AD203B41FA5}">
                      <a16:colId xmlns:a16="http://schemas.microsoft.com/office/drawing/2014/main" val="2200826253"/>
                    </a:ext>
                  </a:extLst>
                </a:gridCol>
                <a:gridCol w="329184">
                  <a:extLst>
                    <a:ext uri="{9D8B030D-6E8A-4147-A177-3AD203B41FA5}">
                      <a16:colId xmlns:a16="http://schemas.microsoft.com/office/drawing/2014/main" val="99226642"/>
                    </a:ext>
                  </a:extLst>
                </a:gridCol>
                <a:gridCol w="329184">
                  <a:extLst>
                    <a:ext uri="{9D8B030D-6E8A-4147-A177-3AD203B41FA5}">
                      <a16:colId xmlns:a16="http://schemas.microsoft.com/office/drawing/2014/main" val="3513247302"/>
                    </a:ext>
                  </a:extLst>
                </a:gridCol>
                <a:gridCol w="329184">
                  <a:extLst>
                    <a:ext uri="{9D8B030D-6E8A-4147-A177-3AD203B41FA5}">
                      <a16:colId xmlns:a16="http://schemas.microsoft.com/office/drawing/2014/main" val="3192995646"/>
                    </a:ext>
                  </a:extLst>
                </a:gridCol>
                <a:gridCol w="329184">
                  <a:extLst>
                    <a:ext uri="{9D8B030D-6E8A-4147-A177-3AD203B41FA5}">
                      <a16:colId xmlns:a16="http://schemas.microsoft.com/office/drawing/2014/main" val="256838887"/>
                    </a:ext>
                  </a:extLst>
                </a:gridCol>
                <a:gridCol w="329184">
                  <a:extLst>
                    <a:ext uri="{9D8B030D-6E8A-4147-A177-3AD203B41FA5}">
                      <a16:colId xmlns:a16="http://schemas.microsoft.com/office/drawing/2014/main" val="4274100774"/>
                    </a:ext>
                  </a:extLst>
                </a:gridCol>
                <a:gridCol w="329184">
                  <a:extLst>
                    <a:ext uri="{9D8B030D-6E8A-4147-A177-3AD203B41FA5}">
                      <a16:colId xmlns:a16="http://schemas.microsoft.com/office/drawing/2014/main" val="2194760852"/>
                    </a:ext>
                  </a:extLst>
                </a:gridCol>
                <a:gridCol w="329184">
                  <a:extLst>
                    <a:ext uri="{9D8B030D-6E8A-4147-A177-3AD203B41FA5}">
                      <a16:colId xmlns:a16="http://schemas.microsoft.com/office/drawing/2014/main" val="351949710"/>
                    </a:ext>
                  </a:extLst>
                </a:gridCol>
                <a:gridCol w="329184">
                  <a:extLst>
                    <a:ext uri="{9D8B030D-6E8A-4147-A177-3AD203B41FA5}">
                      <a16:colId xmlns:a16="http://schemas.microsoft.com/office/drawing/2014/main" val="12761663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3942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p720x720/245212974_610382320131116_7346373490907957195_n.jpg?_nc_cat=109&amp;ccb=1-5&amp;_nc_sid=ad6a45&amp;_nc_ohc=xi7CWQ1btYkAX-7pKy-&amp;_nc_ht=scontent-yyz1-1.xx&amp;edm=AKIiGfEEAAAA&amp;oh=3f82fd55969853c65d3301b17c3dcf94&amp;oe=619A9928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4508563"/>
                  </a:ext>
                </a:extLst>
              </a:tr>
            </a:tbl>
          </a:graphicData>
        </a:graphic>
      </p:graphicFrame>
      <p:sp>
        <p:nvSpPr>
          <p:cNvPr id="4" name="Text Placeholder 3">
            <a:extLst>
              <a:ext uri="{FF2B5EF4-FFF2-40B4-BE49-F238E27FC236}">
                <a16:creationId xmlns:a16="http://schemas.microsoft.com/office/drawing/2014/main" id="{90A49687-CD81-4C2A-8C46-1FE411CAF65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009816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5F8FF-DD21-4140-BD89-0FB623249928}"/>
              </a:ext>
            </a:extLst>
          </p:cNvPr>
          <p:cNvSpPr>
            <a:spLocks noGrp="1"/>
          </p:cNvSpPr>
          <p:nvPr>
            <p:ph type="title"/>
          </p:nvPr>
        </p:nvSpPr>
        <p:spPr/>
        <p:txBody>
          <a:bodyPr/>
          <a:lstStyle/>
          <a:p>
            <a:r>
              <a:rPr lang="en-US"/>
              <a:t>Facebook Own Posts Table | Emaar Misr - 15 of 20</a:t>
            </a:r>
          </a:p>
        </p:txBody>
      </p:sp>
      <p:graphicFrame>
        <p:nvGraphicFramePr>
          <p:cNvPr id="5" name="Table Placeholder 4">
            <a:extLst>
              <a:ext uri="{FF2B5EF4-FFF2-40B4-BE49-F238E27FC236}">
                <a16:creationId xmlns:a16="http://schemas.microsoft.com/office/drawing/2014/main" id="{A6B3D843-FD57-4A1A-8160-4E1D0A18DCAB}"/>
              </a:ext>
            </a:extLst>
          </p:cNvPr>
          <p:cNvGraphicFramePr>
            <a:graphicFrameLocks noGrp="1"/>
          </p:cNvGraphicFramePr>
          <p:nvPr>
            <p:ph type="tbl" sz="quarter" idx="13"/>
            <p:extLst>
              <p:ext uri="{D42A27DB-BD31-4B8C-83A1-F6EECF244321}">
                <p14:modId xmlns:p14="http://schemas.microsoft.com/office/powerpoint/2010/main" val="16958679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68222462"/>
                    </a:ext>
                  </a:extLst>
                </a:gridCol>
                <a:gridCol w="987552">
                  <a:extLst>
                    <a:ext uri="{9D8B030D-6E8A-4147-A177-3AD203B41FA5}">
                      <a16:colId xmlns:a16="http://schemas.microsoft.com/office/drawing/2014/main" val="770368901"/>
                    </a:ext>
                  </a:extLst>
                </a:gridCol>
                <a:gridCol w="740664">
                  <a:extLst>
                    <a:ext uri="{9D8B030D-6E8A-4147-A177-3AD203B41FA5}">
                      <a16:colId xmlns:a16="http://schemas.microsoft.com/office/drawing/2014/main" val="1522351167"/>
                    </a:ext>
                  </a:extLst>
                </a:gridCol>
                <a:gridCol w="329184">
                  <a:extLst>
                    <a:ext uri="{9D8B030D-6E8A-4147-A177-3AD203B41FA5}">
                      <a16:colId xmlns:a16="http://schemas.microsoft.com/office/drawing/2014/main" val="378579900"/>
                    </a:ext>
                  </a:extLst>
                </a:gridCol>
                <a:gridCol w="329184">
                  <a:extLst>
                    <a:ext uri="{9D8B030D-6E8A-4147-A177-3AD203B41FA5}">
                      <a16:colId xmlns:a16="http://schemas.microsoft.com/office/drawing/2014/main" val="2148829287"/>
                    </a:ext>
                  </a:extLst>
                </a:gridCol>
                <a:gridCol w="329184">
                  <a:extLst>
                    <a:ext uri="{9D8B030D-6E8A-4147-A177-3AD203B41FA5}">
                      <a16:colId xmlns:a16="http://schemas.microsoft.com/office/drawing/2014/main" val="3936818195"/>
                    </a:ext>
                  </a:extLst>
                </a:gridCol>
                <a:gridCol w="329184">
                  <a:extLst>
                    <a:ext uri="{9D8B030D-6E8A-4147-A177-3AD203B41FA5}">
                      <a16:colId xmlns:a16="http://schemas.microsoft.com/office/drawing/2014/main" val="2243907993"/>
                    </a:ext>
                  </a:extLst>
                </a:gridCol>
                <a:gridCol w="329184">
                  <a:extLst>
                    <a:ext uri="{9D8B030D-6E8A-4147-A177-3AD203B41FA5}">
                      <a16:colId xmlns:a16="http://schemas.microsoft.com/office/drawing/2014/main" val="3302826385"/>
                    </a:ext>
                  </a:extLst>
                </a:gridCol>
                <a:gridCol w="329184">
                  <a:extLst>
                    <a:ext uri="{9D8B030D-6E8A-4147-A177-3AD203B41FA5}">
                      <a16:colId xmlns:a16="http://schemas.microsoft.com/office/drawing/2014/main" val="1464811710"/>
                    </a:ext>
                  </a:extLst>
                </a:gridCol>
                <a:gridCol w="329184">
                  <a:extLst>
                    <a:ext uri="{9D8B030D-6E8A-4147-A177-3AD203B41FA5}">
                      <a16:colId xmlns:a16="http://schemas.microsoft.com/office/drawing/2014/main" val="3317065160"/>
                    </a:ext>
                  </a:extLst>
                </a:gridCol>
                <a:gridCol w="329184">
                  <a:extLst>
                    <a:ext uri="{9D8B030D-6E8A-4147-A177-3AD203B41FA5}">
                      <a16:colId xmlns:a16="http://schemas.microsoft.com/office/drawing/2014/main" val="1533915830"/>
                    </a:ext>
                  </a:extLst>
                </a:gridCol>
                <a:gridCol w="329184">
                  <a:extLst>
                    <a:ext uri="{9D8B030D-6E8A-4147-A177-3AD203B41FA5}">
                      <a16:colId xmlns:a16="http://schemas.microsoft.com/office/drawing/2014/main" val="1192205794"/>
                    </a:ext>
                  </a:extLst>
                </a:gridCol>
                <a:gridCol w="329184">
                  <a:extLst>
                    <a:ext uri="{9D8B030D-6E8A-4147-A177-3AD203B41FA5}">
                      <a16:colId xmlns:a16="http://schemas.microsoft.com/office/drawing/2014/main" val="3713414049"/>
                    </a:ext>
                  </a:extLst>
                </a:gridCol>
                <a:gridCol w="329184">
                  <a:extLst>
                    <a:ext uri="{9D8B030D-6E8A-4147-A177-3AD203B41FA5}">
                      <a16:colId xmlns:a16="http://schemas.microsoft.com/office/drawing/2014/main" val="2073941786"/>
                    </a:ext>
                  </a:extLst>
                </a:gridCol>
                <a:gridCol w="329184">
                  <a:extLst>
                    <a:ext uri="{9D8B030D-6E8A-4147-A177-3AD203B41FA5}">
                      <a16:colId xmlns:a16="http://schemas.microsoft.com/office/drawing/2014/main" val="1546204761"/>
                    </a:ext>
                  </a:extLst>
                </a:gridCol>
                <a:gridCol w="329184">
                  <a:extLst>
                    <a:ext uri="{9D8B030D-6E8A-4147-A177-3AD203B41FA5}">
                      <a16:colId xmlns:a16="http://schemas.microsoft.com/office/drawing/2014/main" val="9824321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24996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p720x720/244036634_955512251694355_2044856186780046023_n.jpg?_nc_cat=109&amp;ccb=1-5&amp;_nc_sid=ad6a45&amp;_nc_ohc=a1DKS9sHkDkAX-MF1xi&amp;_nc_ht=scontent-yyz1-1.xx&amp;edm=AKIiGfEEAAAA&amp;oh=f9f7037a779a413ce066efb64d236c6a&amp;oe=619A3F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719065"/>
                  </a:ext>
                </a:extLst>
              </a:tr>
            </a:tbl>
          </a:graphicData>
        </a:graphic>
      </p:graphicFrame>
      <p:sp>
        <p:nvSpPr>
          <p:cNvPr id="4" name="Text Placeholder 3">
            <a:extLst>
              <a:ext uri="{FF2B5EF4-FFF2-40B4-BE49-F238E27FC236}">
                <a16:creationId xmlns:a16="http://schemas.microsoft.com/office/drawing/2014/main" id="{2921D65A-5540-46C9-87A3-EEA3BEB9BDC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02783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547B-4F68-40CC-83AF-9BA2ECC93194}"/>
              </a:ext>
            </a:extLst>
          </p:cNvPr>
          <p:cNvSpPr>
            <a:spLocks noGrp="1"/>
          </p:cNvSpPr>
          <p:nvPr>
            <p:ph type="title"/>
          </p:nvPr>
        </p:nvSpPr>
        <p:spPr/>
        <p:txBody>
          <a:bodyPr/>
          <a:lstStyle/>
          <a:p>
            <a:r>
              <a:rPr lang="en-US"/>
              <a:t>Facebook Own Posts Table | Emaar Misr - 16 of 20</a:t>
            </a:r>
          </a:p>
        </p:txBody>
      </p:sp>
      <p:graphicFrame>
        <p:nvGraphicFramePr>
          <p:cNvPr id="5" name="Table Placeholder 4">
            <a:extLst>
              <a:ext uri="{FF2B5EF4-FFF2-40B4-BE49-F238E27FC236}">
                <a16:creationId xmlns:a16="http://schemas.microsoft.com/office/drawing/2014/main" id="{8A730724-1356-4A0E-8942-C443B1EC6C3D}"/>
              </a:ext>
            </a:extLst>
          </p:cNvPr>
          <p:cNvGraphicFramePr>
            <a:graphicFrameLocks noGrp="1"/>
          </p:cNvGraphicFramePr>
          <p:nvPr>
            <p:ph type="tbl" sz="quarter" idx="13"/>
            <p:extLst>
              <p:ext uri="{D42A27DB-BD31-4B8C-83A1-F6EECF244321}">
                <p14:modId xmlns:p14="http://schemas.microsoft.com/office/powerpoint/2010/main" val="173630870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2292684"/>
                    </a:ext>
                  </a:extLst>
                </a:gridCol>
                <a:gridCol w="987552">
                  <a:extLst>
                    <a:ext uri="{9D8B030D-6E8A-4147-A177-3AD203B41FA5}">
                      <a16:colId xmlns:a16="http://schemas.microsoft.com/office/drawing/2014/main" val="185148768"/>
                    </a:ext>
                  </a:extLst>
                </a:gridCol>
                <a:gridCol w="740664">
                  <a:extLst>
                    <a:ext uri="{9D8B030D-6E8A-4147-A177-3AD203B41FA5}">
                      <a16:colId xmlns:a16="http://schemas.microsoft.com/office/drawing/2014/main" val="3532545709"/>
                    </a:ext>
                  </a:extLst>
                </a:gridCol>
                <a:gridCol w="329184">
                  <a:extLst>
                    <a:ext uri="{9D8B030D-6E8A-4147-A177-3AD203B41FA5}">
                      <a16:colId xmlns:a16="http://schemas.microsoft.com/office/drawing/2014/main" val="3680995275"/>
                    </a:ext>
                  </a:extLst>
                </a:gridCol>
                <a:gridCol w="329184">
                  <a:extLst>
                    <a:ext uri="{9D8B030D-6E8A-4147-A177-3AD203B41FA5}">
                      <a16:colId xmlns:a16="http://schemas.microsoft.com/office/drawing/2014/main" val="2363848427"/>
                    </a:ext>
                  </a:extLst>
                </a:gridCol>
                <a:gridCol w="329184">
                  <a:extLst>
                    <a:ext uri="{9D8B030D-6E8A-4147-A177-3AD203B41FA5}">
                      <a16:colId xmlns:a16="http://schemas.microsoft.com/office/drawing/2014/main" val="3389345114"/>
                    </a:ext>
                  </a:extLst>
                </a:gridCol>
                <a:gridCol w="329184">
                  <a:extLst>
                    <a:ext uri="{9D8B030D-6E8A-4147-A177-3AD203B41FA5}">
                      <a16:colId xmlns:a16="http://schemas.microsoft.com/office/drawing/2014/main" val="1727849432"/>
                    </a:ext>
                  </a:extLst>
                </a:gridCol>
                <a:gridCol w="329184">
                  <a:extLst>
                    <a:ext uri="{9D8B030D-6E8A-4147-A177-3AD203B41FA5}">
                      <a16:colId xmlns:a16="http://schemas.microsoft.com/office/drawing/2014/main" val="3784763705"/>
                    </a:ext>
                  </a:extLst>
                </a:gridCol>
                <a:gridCol w="329184">
                  <a:extLst>
                    <a:ext uri="{9D8B030D-6E8A-4147-A177-3AD203B41FA5}">
                      <a16:colId xmlns:a16="http://schemas.microsoft.com/office/drawing/2014/main" val="468311886"/>
                    </a:ext>
                  </a:extLst>
                </a:gridCol>
                <a:gridCol w="329184">
                  <a:extLst>
                    <a:ext uri="{9D8B030D-6E8A-4147-A177-3AD203B41FA5}">
                      <a16:colId xmlns:a16="http://schemas.microsoft.com/office/drawing/2014/main" val="1805766730"/>
                    </a:ext>
                  </a:extLst>
                </a:gridCol>
                <a:gridCol w="329184">
                  <a:extLst>
                    <a:ext uri="{9D8B030D-6E8A-4147-A177-3AD203B41FA5}">
                      <a16:colId xmlns:a16="http://schemas.microsoft.com/office/drawing/2014/main" val="2790944683"/>
                    </a:ext>
                  </a:extLst>
                </a:gridCol>
                <a:gridCol w="329184">
                  <a:extLst>
                    <a:ext uri="{9D8B030D-6E8A-4147-A177-3AD203B41FA5}">
                      <a16:colId xmlns:a16="http://schemas.microsoft.com/office/drawing/2014/main" val="1542563295"/>
                    </a:ext>
                  </a:extLst>
                </a:gridCol>
                <a:gridCol w="329184">
                  <a:extLst>
                    <a:ext uri="{9D8B030D-6E8A-4147-A177-3AD203B41FA5}">
                      <a16:colId xmlns:a16="http://schemas.microsoft.com/office/drawing/2014/main" val="147536500"/>
                    </a:ext>
                  </a:extLst>
                </a:gridCol>
                <a:gridCol w="329184">
                  <a:extLst>
                    <a:ext uri="{9D8B030D-6E8A-4147-A177-3AD203B41FA5}">
                      <a16:colId xmlns:a16="http://schemas.microsoft.com/office/drawing/2014/main" val="3925491570"/>
                    </a:ext>
                  </a:extLst>
                </a:gridCol>
                <a:gridCol w="329184">
                  <a:extLst>
                    <a:ext uri="{9D8B030D-6E8A-4147-A177-3AD203B41FA5}">
                      <a16:colId xmlns:a16="http://schemas.microsoft.com/office/drawing/2014/main" val="3875504922"/>
                    </a:ext>
                  </a:extLst>
                </a:gridCol>
                <a:gridCol w="329184">
                  <a:extLst>
                    <a:ext uri="{9D8B030D-6E8A-4147-A177-3AD203B41FA5}">
                      <a16:colId xmlns:a16="http://schemas.microsoft.com/office/drawing/2014/main" val="28129420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4904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s720x720/251165925_4353783404676284_996410137171018827_n.jpg?_nc_cat=103&amp;ccb=1-5&amp;_nc_sid=110474&amp;_nc_ohc=eUAzDKJyLUQAX_CNl6U&amp;_nc_ht=scontent-yyz1-1.xx&amp;edm=AKIiGfEEAAAA&amp;oh=f7df49fca806019be72517fa33364f1e&amp;oe=619A353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2251253"/>
                  </a:ext>
                </a:extLst>
              </a:tr>
            </a:tbl>
          </a:graphicData>
        </a:graphic>
      </p:graphicFrame>
      <p:sp>
        <p:nvSpPr>
          <p:cNvPr id="4" name="Text Placeholder 3">
            <a:extLst>
              <a:ext uri="{FF2B5EF4-FFF2-40B4-BE49-F238E27FC236}">
                <a16:creationId xmlns:a16="http://schemas.microsoft.com/office/drawing/2014/main" id="{DDEADB7B-9FE1-47B4-9BEE-058206B9675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579632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BC8BA-F626-487F-8F42-5D7BE719E858}"/>
              </a:ext>
            </a:extLst>
          </p:cNvPr>
          <p:cNvSpPr>
            <a:spLocks noGrp="1"/>
          </p:cNvSpPr>
          <p:nvPr>
            <p:ph type="title"/>
          </p:nvPr>
        </p:nvSpPr>
        <p:spPr/>
        <p:txBody>
          <a:bodyPr/>
          <a:lstStyle/>
          <a:p>
            <a:r>
              <a:rPr lang="en-US"/>
              <a:t>Facebook Own Posts Table | Emaar Misr - 17 of 20</a:t>
            </a:r>
          </a:p>
        </p:txBody>
      </p:sp>
      <p:graphicFrame>
        <p:nvGraphicFramePr>
          <p:cNvPr id="5" name="Table Placeholder 4">
            <a:extLst>
              <a:ext uri="{FF2B5EF4-FFF2-40B4-BE49-F238E27FC236}">
                <a16:creationId xmlns:a16="http://schemas.microsoft.com/office/drawing/2014/main" id="{BD6F7C79-6C11-4862-99DF-2D56CA9E249E}"/>
              </a:ext>
            </a:extLst>
          </p:cNvPr>
          <p:cNvGraphicFramePr>
            <a:graphicFrameLocks noGrp="1"/>
          </p:cNvGraphicFramePr>
          <p:nvPr>
            <p:ph type="tbl" sz="quarter" idx="13"/>
            <p:extLst>
              <p:ext uri="{D42A27DB-BD31-4B8C-83A1-F6EECF244321}">
                <p14:modId xmlns:p14="http://schemas.microsoft.com/office/powerpoint/2010/main" val="42622461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16861461"/>
                    </a:ext>
                  </a:extLst>
                </a:gridCol>
                <a:gridCol w="987552">
                  <a:extLst>
                    <a:ext uri="{9D8B030D-6E8A-4147-A177-3AD203B41FA5}">
                      <a16:colId xmlns:a16="http://schemas.microsoft.com/office/drawing/2014/main" val="731146731"/>
                    </a:ext>
                  </a:extLst>
                </a:gridCol>
                <a:gridCol w="740664">
                  <a:extLst>
                    <a:ext uri="{9D8B030D-6E8A-4147-A177-3AD203B41FA5}">
                      <a16:colId xmlns:a16="http://schemas.microsoft.com/office/drawing/2014/main" val="534596679"/>
                    </a:ext>
                  </a:extLst>
                </a:gridCol>
                <a:gridCol w="329184">
                  <a:extLst>
                    <a:ext uri="{9D8B030D-6E8A-4147-A177-3AD203B41FA5}">
                      <a16:colId xmlns:a16="http://schemas.microsoft.com/office/drawing/2014/main" val="2385564393"/>
                    </a:ext>
                  </a:extLst>
                </a:gridCol>
                <a:gridCol w="329184">
                  <a:extLst>
                    <a:ext uri="{9D8B030D-6E8A-4147-A177-3AD203B41FA5}">
                      <a16:colId xmlns:a16="http://schemas.microsoft.com/office/drawing/2014/main" val="3449488803"/>
                    </a:ext>
                  </a:extLst>
                </a:gridCol>
                <a:gridCol w="329184">
                  <a:extLst>
                    <a:ext uri="{9D8B030D-6E8A-4147-A177-3AD203B41FA5}">
                      <a16:colId xmlns:a16="http://schemas.microsoft.com/office/drawing/2014/main" val="1194634780"/>
                    </a:ext>
                  </a:extLst>
                </a:gridCol>
                <a:gridCol w="329184">
                  <a:extLst>
                    <a:ext uri="{9D8B030D-6E8A-4147-A177-3AD203B41FA5}">
                      <a16:colId xmlns:a16="http://schemas.microsoft.com/office/drawing/2014/main" val="1562655059"/>
                    </a:ext>
                  </a:extLst>
                </a:gridCol>
                <a:gridCol w="329184">
                  <a:extLst>
                    <a:ext uri="{9D8B030D-6E8A-4147-A177-3AD203B41FA5}">
                      <a16:colId xmlns:a16="http://schemas.microsoft.com/office/drawing/2014/main" val="946161160"/>
                    </a:ext>
                  </a:extLst>
                </a:gridCol>
                <a:gridCol w="329184">
                  <a:extLst>
                    <a:ext uri="{9D8B030D-6E8A-4147-A177-3AD203B41FA5}">
                      <a16:colId xmlns:a16="http://schemas.microsoft.com/office/drawing/2014/main" val="4037299424"/>
                    </a:ext>
                  </a:extLst>
                </a:gridCol>
                <a:gridCol w="329184">
                  <a:extLst>
                    <a:ext uri="{9D8B030D-6E8A-4147-A177-3AD203B41FA5}">
                      <a16:colId xmlns:a16="http://schemas.microsoft.com/office/drawing/2014/main" val="1995939259"/>
                    </a:ext>
                  </a:extLst>
                </a:gridCol>
                <a:gridCol w="329184">
                  <a:extLst>
                    <a:ext uri="{9D8B030D-6E8A-4147-A177-3AD203B41FA5}">
                      <a16:colId xmlns:a16="http://schemas.microsoft.com/office/drawing/2014/main" val="1406455590"/>
                    </a:ext>
                  </a:extLst>
                </a:gridCol>
                <a:gridCol w="329184">
                  <a:extLst>
                    <a:ext uri="{9D8B030D-6E8A-4147-A177-3AD203B41FA5}">
                      <a16:colId xmlns:a16="http://schemas.microsoft.com/office/drawing/2014/main" val="1602227468"/>
                    </a:ext>
                  </a:extLst>
                </a:gridCol>
                <a:gridCol w="329184">
                  <a:extLst>
                    <a:ext uri="{9D8B030D-6E8A-4147-A177-3AD203B41FA5}">
                      <a16:colId xmlns:a16="http://schemas.microsoft.com/office/drawing/2014/main" val="1757914336"/>
                    </a:ext>
                  </a:extLst>
                </a:gridCol>
                <a:gridCol w="329184">
                  <a:extLst>
                    <a:ext uri="{9D8B030D-6E8A-4147-A177-3AD203B41FA5}">
                      <a16:colId xmlns:a16="http://schemas.microsoft.com/office/drawing/2014/main" val="1154375008"/>
                    </a:ext>
                  </a:extLst>
                </a:gridCol>
                <a:gridCol w="329184">
                  <a:extLst>
                    <a:ext uri="{9D8B030D-6E8A-4147-A177-3AD203B41FA5}">
                      <a16:colId xmlns:a16="http://schemas.microsoft.com/office/drawing/2014/main" val="4247449106"/>
                    </a:ext>
                  </a:extLst>
                </a:gridCol>
                <a:gridCol w="329184">
                  <a:extLst>
                    <a:ext uri="{9D8B030D-6E8A-4147-A177-3AD203B41FA5}">
                      <a16:colId xmlns:a16="http://schemas.microsoft.com/office/drawing/2014/main" val="42168805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61011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244190611_623467648644179_753074866036585409_n.jpg?_nc_cat=109&amp;ccb=1-5&amp;_nc_sid=ad6a45&amp;_nc_ohc=mUlIUR2yzLIAX9BA0DH&amp;_nc_ht=scontent-yyz1-1.xx&amp;edm=AKIiGfEEAAAA&amp;oh=04c19f73c4184dc2ae5eed1e75ecd56f&amp;oe=6199F44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6311181"/>
                  </a:ext>
                </a:extLst>
              </a:tr>
            </a:tbl>
          </a:graphicData>
        </a:graphic>
      </p:graphicFrame>
      <p:sp>
        <p:nvSpPr>
          <p:cNvPr id="4" name="Text Placeholder 3">
            <a:extLst>
              <a:ext uri="{FF2B5EF4-FFF2-40B4-BE49-F238E27FC236}">
                <a16:creationId xmlns:a16="http://schemas.microsoft.com/office/drawing/2014/main" id="{31D7ED16-F447-42CD-8EBA-4461240B417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139009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23E01-753F-4596-AFAC-1977EAC1AEC5}"/>
              </a:ext>
            </a:extLst>
          </p:cNvPr>
          <p:cNvSpPr>
            <a:spLocks noGrp="1"/>
          </p:cNvSpPr>
          <p:nvPr>
            <p:ph type="title"/>
          </p:nvPr>
        </p:nvSpPr>
        <p:spPr/>
        <p:txBody>
          <a:bodyPr/>
          <a:lstStyle/>
          <a:p>
            <a:r>
              <a:rPr lang="en-US"/>
              <a:t>Facebook Own Posts Table | Emaar Misr - 18 of 20</a:t>
            </a:r>
          </a:p>
        </p:txBody>
      </p:sp>
      <p:graphicFrame>
        <p:nvGraphicFramePr>
          <p:cNvPr id="5" name="Table Placeholder 4">
            <a:extLst>
              <a:ext uri="{FF2B5EF4-FFF2-40B4-BE49-F238E27FC236}">
                <a16:creationId xmlns:a16="http://schemas.microsoft.com/office/drawing/2014/main" id="{2D71131A-D7C5-462B-9FD6-C507257F47FC}"/>
              </a:ext>
            </a:extLst>
          </p:cNvPr>
          <p:cNvGraphicFramePr>
            <a:graphicFrameLocks noGrp="1"/>
          </p:cNvGraphicFramePr>
          <p:nvPr>
            <p:ph type="tbl" sz="quarter" idx="13"/>
            <p:extLst>
              <p:ext uri="{D42A27DB-BD31-4B8C-83A1-F6EECF244321}">
                <p14:modId xmlns:p14="http://schemas.microsoft.com/office/powerpoint/2010/main" val="1318852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0535199"/>
                    </a:ext>
                  </a:extLst>
                </a:gridCol>
                <a:gridCol w="987552">
                  <a:extLst>
                    <a:ext uri="{9D8B030D-6E8A-4147-A177-3AD203B41FA5}">
                      <a16:colId xmlns:a16="http://schemas.microsoft.com/office/drawing/2014/main" val="2829910930"/>
                    </a:ext>
                  </a:extLst>
                </a:gridCol>
                <a:gridCol w="740664">
                  <a:extLst>
                    <a:ext uri="{9D8B030D-6E8A-4147-A177-3AD203B41FA5}">
                      <a16:colId xmlns:a16="http://schemas.microsoft.com/office/drawing/2014/main" val="1548730093"/>
                    </a:ext>
                  </a:extLst>
                </a:gridCol>
                <a:gridCol w="329184">
                  <a:extLst>
                    <a:ext uri="{9D8B030D-6E8A-4147-A177-3AD203B41FA5}">
                      <a16:colId xmlns:a16="http://schemas.microsoft.com/office/drawing/2014/main" val="2938329679"/>
                    </a:ext>
                  </a:extLst>
                </a:gridCol>
                <a:gridCol w="329184">
                  <a:extLst>
                    <a:ext uri="{9D8B030D-6E8A-4147-A177-3AD203B41FA5}">
                      <a16:colId xmlns:a16="http://schemas.microsoft.com/office/drawing/2014/main" val="231657633"/>
                    </a:ext>
                  </a:extLst>
                </a:gridCol>
                <a:gridCol w="329184">
                  <a:extLst>
                    <a:ext uri="{9D8B030D-6E8A-4147-A177-3AD203B41FA5}">
                      <a16:colId xmlns:a16="http://schemas.microsoft.com/office/drawing/2014/main" val="3639502434"/>
                    </a:ext>
                  </a:extLst>
                </a:gridCol>
                <a:gridCol w="329184">
                  <a:extLst>
                    <a:ext uri="{9D8B030D-6E8A-4147-A177-3AD203B41FA5}">
                      <a16:colId xmlns:a16="http://schemas.microsoft.com/office/drawing/2014/main" val="802987925"/>
                    </a:ext>
                  </a:extLst>
                </a:gridCol>
                <a:gridCol w="329184">
                  <a:extLst>
                    <a:ext uri="{9D8B030D-6E8A-4147-A177-3AD203B41FA5}">
                      <a16:colId xmlns:a16="http://schemas.microsoft.com/office/drawing/2014/main" val="1328877629"/>
                    </a:ext>
                  </a:extLst>
                </a:gridCol>
                <a:gridCol w="329184">
                  <a:extLst>
                    <a:ext uri="{9D8B030D-6E8A-4147-A177-3AD203B41FA5}">
                      <a16:colId xmlns:a16="http://schemas.microsoft.com/office/drawing/2014/main" val="3762563546"/>
                    </a:ext>
                  </a:extLst>
                </a:gridCol>
                <a:gridCol w="329184">
                  <a:extLst>
                    <a:ext uri="{9D8B030D-6E8A-4147-A177-3AD203B41FA5}">
                      <a16:colId xmlns:a16="http://schemas.microsoft.com/office/drawing/2014/main" val="206921033"/>
                    </a:ext>
                  </a:extLst>
                </a:gridCol>
                <a:gridCol w="329184">
                  <a:extLst>
                    <a:ext uri="{9D8B030D-6E8A-4147-A177-3AD203B41FA5}">
                      <a16:colId xmlns:a16="http://schemas.microsoft.com/office/drawing/2014/main" val="2492669735"/>
                    </a:ext>
                  </a:extLst>
                </a:gridCol>
                <a:gridCol w="329184">
                  <a:extLst>
                    <a:ext uri="{9D8B030D-6E8A-4147-A177-3AD203B41FA5}">
                      <a16:colId xmlns:a16="http://schemas.microsoft.com/office/drawing/2014/main" val="1290385634"/>
                    </a:ext>
                  </a:extLst>
                </a:gridCol>
                <a:gridCol w="329184">
                  <a:extLst>
                    <a:ext uri="{9D8B030D-6E8A-4147-A177-3AD203B41FA5}">
                      <a16:colId xmlns:a16="http://schemas.microsoft.com/office/drawing/2014/main" val="2473839787"/>
                    </a:ext>
                  </a:extLst>
                </a:gridCol>
                <a:gridCol w="329184">
                  <a:extLst>
                    <a:ext uri="{9D8B030D-6E8A-4147-A177-3AD203B41FA5}">
                      <a16:colId xmlns:a16="http://schemas.microsoft.com/office/drawing/2014/main" val="72909174"/>
                    </a:ext>
                  </a:extLst>
                </a:gridCol>
                <a:gridCol w="329184">
                  <a:extLst>
                    <a:ext uri="{9D8B030D-6E8A-4147-A177-3AD203B41FA5}">
                      <a16:colId xmlns:a16="http://schemas.microsoft.com/office/drawing/2014/main" val="3326323566"/>
                    </a:ext>
                  </a:extLst>
                </a:gridCol>
                <a:gridCol w="329184">
                  <a:extLst>
                    <a:ext uri="{9D8B030D-6E8A-4147-A177-3AD203B41FA5}">
                      <a16:colId xmlns:a16="http://schemas.microsoft.com/office/drawing/2014/main" val="37958912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06878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246413408_4309608669093758_6967693699255937775_n.jpg?_nc_cat=108&amp;ccb=1-5&amp;_nc_sid=110474&amp;_nc_ohc=lxAOAjjjrmUAX-UQuwz&amp;_nc_ht=scontent-yyz1-1.xx&amp;edm=AKIiGfEEAAAA&amp;oh=e2a964240e8c17e69f940fd268347855&amp;oe=6198BE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1474669"/>
                  </a:ext>
                </a:extLst>
              </a:tr>
            </a:tbl>
          </a:graphicData>
        </a:graphic>
      </p:graphicFrame>
      <p:sp>
        <p:nvSpPr>
          <p:cNvPr id="4" name="Text Placeholder 3">
            <a:extLst>
              <a:ext uri="{FF2B5EF4-FFF2-40B4-BE49-F238E27FC236}">
                <a16:creationId xmlns:a16="http://schemas.microsoft.com/office/drawing/2014/main" id="{E8DBEE97-D0FD-40C0-A89E-D829083B02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41337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9136-CC26-47EE-BAE7-D5FBDD1EC6D2}"/>
              </a:ext>
            </a:extLst>
          </p:cNvPr>
          <p:cNvSpPr>
            <a:spLocks noGrp="1"/>
          </p:cNvSpPr>
          <p:nvPr>
            <p:ph type="title"/>
          </p:nvPr>
        </p:nvSpPr>
        <p:spPr/>
        <p:txBody>
          <a:bodyPr/>
          <a:lstStyle/>
          <a:p>
            <a:r>
              <a:rPr lang="en-US"/>
              <a:t>Facebook Own Posts Table | Emaar Misr - 19 of 20</a:t>
            </a:r>
          </a:p>
        </p:txBody>
      </p:sp>
      <p:graphicFrame>
        <p:nvGraphicFramePr>
          <p:cNvPr id="5" name="Table Placeholder 4">
            <a:extLst>
              <a:ext uri="{FF2B5EF4-FFF2-40B4-BE49-F238E27FC236}">
                <a16:creationId xmlns:a16="http://schemas.microsoft.com/office/drawing/2014/main" id="{FF897B3F-369E-42F1-B627-1466171F1647}"/>
              </a:ext>
            </a:extLst>
          </p:cNvPr>
          <p:cNvGraphicFramePr>
            <a:graphicFrameLocks noGrp="1"/>
          </p:cNvGraphicFramePr>
          <p:nvPr>
            <p:ph type="tbl" sz="quarter" idx="13"/>
            <p:extLst>
              <p:ext uri="{D42A27DB-BD31-4B8C-83A1-F6EECF244321}">
                <p14:modId xmlns:p14="http://schemas.microsoft.com/office/powerpoint/2010/main" val="23019438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56468176"/>
                    </a:ext>
                  </a:extLst>
                </a:gridCol>
                <a:gridCol w="987552">
                  <a:extLst>
                    <a:ext uri="{9D8B030D-6E8A-4147-A177-3AD203B41FA5}">
                      <a16:colId xmlns:a16="http://schemas.microsoft.com/office/drawing/2014/main" val="1411504416"/>
                    </a:ext>
                  </a:extLst>
                </a:gridCol>
                <a:gridCol w="740664">
                  <a:extLst>
                    <a:ext uri="{9D8B030D-6E8A-4147-A177-3AD203B41FA5}">
                      <a16:colId xmlns:a16="http://schemas.microsoft.com/office/drawing/2014/main" val="793974544"/>
                    </a:ext>
                  </a:extLst>
                </a:gridCol>
                <a:gridCol w="329184">
                  <a:extLst>
                    <a:ext uri="{9D8B030D-6E8A-4147-A177-3AD203B41FA5}">
                      <a16:colId xmlns:a16="http://schemas.microsoft.com/office/drawing/2014/main" val="546820572"/>
                    </a:ext>
                  </a:extLst>
                </a:gridCol>
                <a:gridCol w="329184">
                  <a:extLst>
                    <a:ext uri="{9D8B030D-6E8A-4147-A177-3AD203B41FA5}">
                      <a16:colId xmlns:a16="http://schemas.microsoft.com/office/drawing/2014/main" val="2437522041"/>
                    </a:ext>
                  </a:extLst>
                </a:gridCol>
                <a:gridCol w="329184">
                  <a:extLst>
                    <a:ext uri="{9D8B030D-6E8A-4147-A177-3AD203B41FA5}">
                      <a16:colId xmlns:a16="http://schemas.microsoft.com/office/drawing/2014/main" val="3497438497"/>
                    </a:ext>
                  </a:extLst>
                </a:gridCol>
                <a:gridCol w="329184">
                  <a:extLst>
                    <a:ext uri="{9D8B030D-6E8A-4147-A177-3AD203B41FA5}">
                      <a16:colId xmlns:a16="http://schemas.microsoft.com/office/drawing/2014/main" val="411956587"/>
                    </a:ext>
                  </a:extLst>
                </a:gridCol>
                <a:gridCol w="329184">
                  <a:extLst>
                    <a:ext uri="{9D8B030D-6E8A-4147-A177-3AD203B41FA5}">
                      <a16:colId xmlns:a16="http://schemas.microsoft.com/office/drawing/2014/main" val="1976284961"/>
                    </a:ext>
                  </a:extLst>
                </a:gridCol>
                <a:gridCol w="329184">
                  <a:extLst>
                    <a:ext uri="{9D8B030D-6E8A-4147-A177-3AD203B41FA5}">
                      <a16:colId xmlns:a16="http://schemas.microsoft.com/office/drawing/2014/main" val="3603308096"/>
                    </a:ext>
                  </a:extLst>
                </a:gridCol>
                <a:gridCol w="329184">
                  <a:extLst>
                    <a:ext uri="{9D8B030D-6E8A-4147-A177-3AD203B41FA5}">
                      <a16:colId xmlns:a16="http://schemas.microsoft.com/office/drawing/2014/main" val="377484234"/>
                    </a:ext>
                  </a:extLst>
                </a:gridCol>
                <a:gridCol w="329184">
                  <a:extLst>
                    <a:ext uri="{9D8B030D-6E8A-4147-A177-3AD203B41FA5}">
                      <a16:colId xmlns:a16="http://schemas.microsoft.com/office/drawing/2014/main" val="1490162842"/>
                    </a:ext>
                  </a:extLst>
                </a:gridCol>
                <a:gridCol w="329184">
                  <a:extLst>
                    <a:ext uri="{9D8B030D-6E8A-4147-A177-3AD203B41FA5}">
                      <a16:colId xmlns:a16="http://schemas.microsoft.com/office/drawing/2014/main" val="2222659792"/>
                    </a:ext>
                  </a:extLst>
                </a:gridCol>
                <a:gridCol w="329184">
                  <a:extLst>
                    <a:ext uri="{9D8B030D-6E8A-4147-A177-3AD203B41FA5}">
                      <a16:colId xmlns:a16="http://schemas.microsoft.com/office/drawing/2014/main" val="3719846334"/>
                    </a:ext>
                  </a:extLst>
                </a:gridCol>
                <a:gridCol w="329184">
                  <a:extLst>
                    <a:ext uri="{9D8B030D-6E8A-4147-A177-3AD203B41FA5}">
                      <a16:colId xmlns:a16="http://schemas.microsoft.com/office/drawing/2014/main" val="1081886402"/>
                    </a:ext>
                  </a:extLst>
                </a:gridCol>
                <a:gridCol w="329184">
                  <a:extLst>
                    <a:ext uri="{9D8B030D-6E8A-4147-A177-3AD203B41FA5}">
                      <a16:colId xmlns:a16="http://schemas.microsoft.com/office/drawing/2014/main" val="1349795989"/>
                    </a:ext>
                  </a:extLst>
                </a:gridCol>
                <a:gridCol w="329184">
                  <a:extLst>
                    <a:ext uri="{9D8B030D-6E8A-4147-A177-3AD203B41FA5}">
                      <a16:colId xmlns:a16="http://schemas.microsoft.com/office/drawing/2014/main" val="19535585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21736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p720x720/246190111_4270689329706721_6916686113191215228_n.jpg?_nc_cat=109&amp;ccb=1-5&amp;_nc_sid=ad6a45&amp;_nc_ohc=5nLDuGQYuQ0AX87u3sz&amp;_nc_ht=scontent-yyz1-1.xx&amp;edm=AKIiGfEEAAAA&amp;oh=dd57629a60ba01b8a30e53e0e1267929&amp;oe=619A667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6255033"/>
                  </a:ext>
                </a:extLst>
              </a:tr>
            </a:tbl>
          </a:graphicData>
        </a:graphic>
      </p:graphicFrame>
      <p:sp>
        <p:nvSpPr>
          <p:cNvPr id="4" name="Text Placeholder 3">
            <a:extLst>
              <a:ext uri="{FF2B5EF4-FFF2-40B4-BE49-F238E27FC236}">
                <a16:creationId xmlns:a16="http://schemas.microsoft.com/office/drawing/2014/main" id="{CA6C2EFA-0BEF-417B-933F-E0D41E37C94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664640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FE5AA-5D42-434A-86CD-E5D2517250E7}"/>
              </a:ext>
            </a:extLst>
          </p:cNvPr>
          <p:cNvSpPr>
            <a:spLocks noGrp="1"/>
          </p:cNvSpPr>
          <p:nvPr>
            <p:ph type="title"/>
          </p:nvPr>
        </p:nvSpPr>
        <p:spPr/>
        <p:txBody>
          <a:bodyPr/>
          <a:lstStyle/>
          <a:p>
            <a:r>
              <a:rPr lang="en-US"/>
              <a:t>Facebook Own Posts Table | Emaar Misr - 20 of 20</a:t>
            </a:r>
          </a:p>
        </p:txBody>
      </p:sp>
      <p:graphicFrame>
        <p:nvGraphicFramePr>
          <p:cNvPr id="5" name="Table Placeholder 4">
            <a:extLst>
              <a:ext uri="{FF2B5EF4-FFF2-40B4-BE49-F238E27FC236}">
                <a16:creationId xmlns:a16="http://schemas.microsoft.com/office/drawing/2014/main" id="{FCF5F996-3BDB-411C-B835-3E45156D8170}"/>
              </a:ext>
            </a:extLst>
          </p:cNvPr>
          <p:cNvGraphicFramePr>
            <a:graphicFrameLocks noGrp="1"/>
          </p:cNvGraphicFramePr>
          <p:nvPr>
            <p:ph type="tbl" sz="quarter" idx="13"/>
            <p:extLst>
              <p:ext uri="{D42A27DB-BD31-4B8C-83A1-F6EECF244321}">
                <p14:modId xmlns:p14="http://schemas.microsoft.com/office/powerpoint/2010/main" val="27698357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55036399"/>
                    </a:ext>
                  </a:extLst>
                </a:gridCol>
                <a:gridCol w="987552">
                  <a:extLst>
                    <a:ext uri="{9D8B030D-6E8A-4147-A177-3AD203B41FA5}">
                      <a16:colId xmlns:a16="http://schemas.microsoft.com/office/drawing/2014/main" val="1947155121"/>
                    </a:ext>
                  </a:extLst>
                </a:gridCol>
                <a:gridCol w="740664">
                  <a:extLst>
                    <a:ext uri="{9D8B030D-6E8A-4147-A177-3AD203B41FA5}">
                      <a16:colId xmlns:a16="http://schemas.microsoft.com/office/drawing/2014/main" val="2304005905"/>
                    </a:ext>
                  </a:extLst>
                </a:gridCol>
                <a:gridCol w="329184">
                  <a:extLst>
                    <a:ext uri="{9D8B030D-6E8A-4147-A177-3AD203B41FA5}">
                      <a16:colId xmlns:a16="http://schemas.microsoft.com/office/drawing/2014/main" val="2782945953"/>
                    </a:ext>
                  </a:extLst>
                </a:gridCol>
                <a:gridCol w="329184">
                  <a:extLst>
                    <a:ext uri="{9D8B030D-6E8A-4147-A177-3AD203B41FA5}">
                      <a16:colId xmlns:a16="http://schemas.microsoft.com/office/drawing/2014/main" val="3859378567"/>
                    </a:ext>
                  </a:extLst>
                </a:gridCol>
                <a:gridCol w="329184">
                  <a:extLst>
                    <a:ext uri="{9D8B030D-6E8A-4147-A177-3AD203B41FA5}">
                      <a16:colId xmlns:a16="http://schemas.microsoft.com/office/drawing/2014/main" val="105185642"/>
                    </a:ext>
                  </a:extLst>
                </a:gridCol>
                <a:gridCol w="329184">
                  <a:extLst>
                    <a:ext uri="{9D8B030D-6E8A-4147-A177-3AD203B41FA5}">
                      <a16:colId xmlns:a16="http://schemas.microsoft.com/office/drawing/2014/main" val="4060692493"/>
                    </a:ext>
                  </a:extLst>
                </a:gridCol>
                <a:gridCol w="329184">
                  <a:extLst>
                    <a:ext uri="{9D8B030D-6E8A-4147-A177-3AD203B41FA5}">
                      <a16:colId xmlns:a16="http://schemas.microsoft.com/office/drawing/2014/main" val="546234747"/>
                    </a:ext>
                  </a:extLst>
                </a:gridCol>
                <a:gridCol w="329184">
                  <a:extLst>
                    <a:ext uri="{9D8B030D-6E8A-4147-A177-3AD203B41FA5}">
                      <a16:colId xmlns:a16="http://schemas.microsoft.com/office/drawing/2014/main" val="2774434291"/>
                    </a:ext>
                  </a:extLst>
                </a:gridCol>
                <a:gridCol w="329184">
                  <a:extLst>
                    <a:ext uri="{9D8B030D-6E8A-4147-A177-3AD203B41FA5}">
                      <a16:colId xmlns:a16="http://schemas.microsoft.com/office/drawing/2014/main" val="929369132"/>
                    </a:ext>
                  </a:extLst>
                </a:gridCol>
                <a:gridCol w="329184">
                  <a:extLst>
                    <a:ext uri="{9D8B030D-6E8A-4147-A177-3AD203B41FA5}">
                      <a16:colId xmlns:a16="http://schemas.microsoft.com/office/drawing/2014/main" val="1825976387"/>
                    </a:ext>
                  </a:extLst>
                </a:gridCol>
                <a:gridCol w="329184">
                  <a:extLst>
                    <a:ext uri="{9D8B030D-6E8A-4147-A177-3AD203B41FA5}">
                      <a16:colId xmlns:a16="http://schemas.microsoft.com/office/drawing/2014/main" val="226884702"/>
                    </a:ext>
                  </a:extLst>
                </a:gridCol>
                <a:gridCol w="329184">
                  <a:extLst>
                    <a:ext uri="{9D8B030D-6E8A-4147-A177-3AD203B41FA5}">
                      <a16:colId xmlns:a16="http://schemas.microsoft.com/office/drawing/2014/main" val="163798419"/>
                    </a:ext>
                  </a:extLst>
                </a:gridCol>
                <a:gridCol w="329184">
                  <a:extLst>
                    <a:ext uri="{9D8B030D-6E8A-4147-A177-3AD203B41FA5}">
                      <a16:colId xmlns:a16="http://schemas.microsoft.com/office/drawing/2014/main" val="3251990652"/>
                    </a:ext>
                  </a:extLst>
                </a:gridCol>
                <a:gridCol w="329184">
                  <a:extLst>
                    <a:ext uri="{9D8B030D-6E8A-4147-A177-3AD203B41FA5}">
                      <a16:colId xmlns:a16="http://schemas.microsoft.com/office/drawing/2014/main" val="4121017634"/>
                    </a:ext>
                  </a:extLst>
                </a:gridCol>
                <a:gridCol w="329184">
                  <a:extLst>
                    <a:ext uri="{9D8B030D-6E8A-4147-A177-3AD203B41FA5}">
                      <a16:colId xmlns:a16="http://schemas.microsoft.com/office/drawing/2014/main" val="16845692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0506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39.30808-6/s720x720/244338112_4258600270861265_4118569217148572211_n.png?_nc_cat=106&amp;ccb=1-5&amp;_nc_sid=dd9801&amp;_nc_ohc=YTP2W9XvVWwAX8i-YG0&amp;_nc_ht=scontent-yyz1-1.xx&amp;edm=AKIiGfEEAAAA&amp;oh=c6059dca1d1a00b6347e08511040a8e0&amp;oe=619A96B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07:50:42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8958591"/>
                  </a:ext>
                </a:extLst>
              </a:tr>
            </a:tbl>
          </a:graphicData>
        </a:graphic>
      </p:graphicFrame>
      <p:sp>
        <p:nvSpPr>
          <p:cNvPr id="4" name="Text Placeholder 3">
            <a:extLst>
              <a:ext uri="{FF2B5EF4-FFF2-40B4-BE49-F238E27FC236}">
                <a16:creationId xmlns:a16="http://schemas.microsoft.com/office/drawing/2014/main" id="{F28E60AF-35C1-4189-ABAD-7CA6497B189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953838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4C881-89C2-44EC-807E-8E1D9670B11F}"/>
              </a:ext>
            </a:extLst>
          </p:cNvPr>
          <p:cNvSpPr>
            <a:spLocks noGrp="1"/>
          </p:cNvSpPr>
          <p:nvPr>
            <p:ph type="title"/>
          </p:nvPr>
        </p:nvSpPr>
        <p:spPr/>
        <p:txBody>
          <a:bodyPr/>
          <a:lstStyle/>
          <a:p>
            <a:r>
              <a:rPr lang="en-US"/>
              <a:t>Facebook Interaction Rate By Post Type | Emaar Misr</a:t>
            </a:r>
          </a:p>
        </p:txBody>
      </p:sp>
      <p:graphicFrame>
        <p:nvGraphicFramePr>
          <p:cNvPr id="6" name="Chart Placeholder 5">
            <a:extLst>
              <a:ext uri="{FF2B5EF4-FFF2-40B4-BE49-F238E27FC236}">
                <a16:creationId xmlns:a16="http://schemas.microsoft.com/office/drawing/2014/main" id="{DDC9A20F-1A8D-4183-B070-DB10ECE61D25}"/>
              </a:ext>
            </a:extLst>
          </p:cNvPr>
          <p:cNvGraphicFramePr>
            <a:graphicFrameLocks noGrp="1"/>
          </p:cNvGraphicFramePr>
          <p:nvPr>
            <p:ph type="chart" sz="quarter" idx="13"/>
            <p:extLst>
              <p:ext uri="{D42A27DB-BD31-4B8C-83A1-F6EECF244321}">
                <p14:modId xmlns:p14="http://schemas.microsoft.com/office/powerpoint/2010/main" val="360179160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8D9925-D75A-4A28-95F6-4FF45A11423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BA903AA-3A9B-4554-82B5-26DF04B0C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76210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9816D-FFE2-4DA5-9791-2436ED750370}"/>
              </a:ext>
            </a:extLst>
          </p:cNvPr>
          <p:cNvSpPr>
            <a:spLocks noGrp="1"/>
          </p:cNvSpPr>
          <p:nvPr>
            <p:ph type="title"/>
          </p:nvPr>
        </p:nvSpPr>
        <p:spPr/>
        <p:txBody>
          <a:bodyPr/>
          <a:lstStyle/>
          <a:p>
            <a:r>
              <a:rPr lang="en-US"/>
              <a:t>Facebook Reach | Emaar Misr</a:t>
            </a:r>
          </a:p>
        </p:txBody>
      </p:sp>
      <p:graphicFrame>
        <p:nvGraphicFramePr>
          <p:cNvPr id="6" name="Chart Placeholder 5">
            <a:extLst>
              <a:ext uri="{FF2B5EF4-FFF2-40B4-BE49-F238E27FC236}">
                <a16:creationId xmlns:a16="http://schemas.microsoft.com/office/drawing/2014/main" id="{96B0F792-13DB-4535-80E8-6AB7C8552720}"/>
              </a:ext>
            </a:extLst>
          </p:cNvPr>
          <p:cNvGraphicFramePr>
            <a:graphicFrameLocks noGrp="1"/>
          </p:cNvGraphicFramePr>
          <p:nvPr>
            <p:ph type="chart" sz="quarter" idx="13"/>
            <p:extLst>
              <p:ext uri="{D42A27DB-BD31-4B8C-83A1-F6EECF244321}">
                <p14:modId xmlns:p14="http://schemas.microsoft.com/office/powerpoint/2010/main" val="253943446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16196-C95B-4210-9CE4-4C4A8D91F1C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F265775-8B20-43A9-85D4-27E43D631A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24075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49B28-35C6-493A-AD2E-A5A14FAF0AD7}"/>
              </a:ext>
            </a:extLst>
          </p:cNvPr>
          <p:cNvSpPr>
            <a:spLocks noGrp="1"/>
          </p:cNvSpPr>
          <p:nvPr>
            <p:ph type="title"/>
          </p:nvPr>
        </p:nvSpPr>
        <p:spPr/>
        <p:txBody>
          <a:bodyPr/>
          <a:lstStyle/>
          <a:p>
            <a:r>
              <a:rPr lang="en-US"/>
              <a:t>Facebook Engaged Users | Emaar Misr</a:t>
            </a:r>
          </a:p>
        </p:txBody>
      </p:sp>
      <p:graphicFrame>
        <p:nvGraphicFramePr>
          <p:cNvPr id="6" name="Chart Placeholder 5">
            <a:extLst>
              <a:ext uri="{FF2B5EF4-FFF2-40B4-BE49-F238E27FC236}">
                <a16:creationId xmlns:a16="http://schemas.microsoft.com/office/drawing/2014/main" id="{10D1D74F-6A01-4087-BA69-C05F15C62817}"/>
              </a:ext>
            </a:extLst>
          </p:cNvPr>
          <p:cNvGraphicFramePr>
            <a:graphicFrameLocks noGrp="1"/>
          </p:cNvGraphicFramePr>
          <p:nvPr>
            <p:ph type="chart" sz="quarter" idx="13"/>
            <p:extLst>
              <p:ext uri="{D42A27DB-BD31-4B8C-83A1-F6EECF244321}">
                <p14:modId xmlns:p14="http://schemas.microsoft.com/office/powerpoint/2010/main" val="361949567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6719A1-3ABF-45F7-9FED-B0CE48E4A82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B74AE40-6320-4FDB-A41E-9CE61682D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2393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7A095-C457-4482-8E2D-4753DBA52CE0}"/>
              </a:ext>
            </a:extLst>
          </p:cNvPr>
          <p:cNvSpPr>
            <a:spLocks noGrp="1"/>
          </p:cNvSpPr>
          <p:nvPr>
            <p:ph type="title"/>
          </p:nvPr>
        </p:nvSpPr>
        <p:spPr/>
        <p:txBody>
          <a:bodyPr/>
          <a:lstStyle/>
          <a:p>
            <a:r>
              <a:rPr lang="en-US"/>
              <a:t>Facebook User Posts | Emaar Misr</a:t>
            </a:r>
          </a:p>
        </p:txBody>
      </p:sp>
      <p:graphicFrame>
        <p:nvGraphicFramePr>
          <p:cNvPr id="6" name="Chart Placeholder 5">
            <a:extLst>
              <a:ext uri="{FF2B5EF4-FFF2-40B4-BE49-F238E27FC236}">
                <a16:creationId xmlns:a16="http://schemas.microsoft.com/office/drawing/2014/main" id="{550AEF72-6D28-427C-AA53-EC3E5A0567BE}"/>
              </a:ext>
            </a:extLst>
          </p:cNvPr>
          <p:cNvGraphicFramePr>
            <a:graphicFrameLocks noGrp="1"/>
          </p:cNvGraphicFramePr>
          <p:nvPr>
            <p:ph type="chart" sz="quarter" idx="13"/>
            <p:extLst>
              <p:ext uri="{D42A27DB-BD31-4B8C-83A1-F6EECF244321}">
                <p14:modId xmlns:p14="http://schemas.microsoft.com/office/powerpoint/2010/main" val="316899473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44658-5FC1-48A0-A0FE-DDB8D9DFEC8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4384C7F-9736-4EA6-BD09-D068D94BB7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2232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EE5E4-8799-4979-9785-C60461B32180}"/>
              </a:ext>
            </a:extLst>
          </p:cNvPr>
          <p:cNvSpPr>
            <a:spLocks noGrp="1"/>
          </p:cNvSpPr>
          <p:nvPr>
            <p:ph type="title"/>
          </p:nvPr>
        </p:nvSpPr>
        <p:spPr/>
        <p:txBody>
          <a:bodyPr/>
          <a:lstStyle/>
          <a:p>
            <a:r>
              <a:rPr lang="en-US"/>
              <a:t>Facebook Page Likes Change by Like/Unlike Source | Emaar Misr</a:t>
            </a:r>
          </a:p>
        </p:txBody>
      </p:sp>
      <p:graphicFrame>
        <p:nvGraphicFramePr>
          <p:cNvPr id="6" name="Chart Placeholder 5">
            <a:extLst>
              <a:ext uri="{FF2B5EF4-FFF2-40B4-BE49-F238E27FC236}">
                <a16:creationId xmlns:a16="http://schemas.microsoft.com/office/drawing/2014/main" id="{E522DAEB-4C53-412D-A1F7-BD9E33E2FCA2}"/>
              </a:ext>
            </a:extLst>
          </p:cNvPr>
          <p:cNvGraphicFramePr>
            <a:graphicFrameLocks noGrp="1"/>
          </p:cNvGraphicFramePr>
          <p:nvPr>
            <p:ph type="chart" sz="quarter" idx="13"/>
            <p:extLst>
              <p:ext uri="{D42A27DB-BD31-4B8C-83A1-F6EECF244321}">
                <p14:modId xmlns:p14="http://schemas.microsoft.com/office/powerpoint/2010/main" val="155096401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3D7A1-3264-427D-921A-1337CF57F0D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FC4D432-3007-4163-A04D-2D51CCC9E0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68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54C39-3D8D-4108-8537-F90B761BFF46}"/>
              </a:ext>
            </a:extLst>
          </p:cNvPr>
          <p:cNvSpPr>
            <a:spLocks noGrp="1"/>
          </p:cNvSpPr>
          <p:nvPr>
            <p:ph type="title"/>
          </p:nvPr>
        </p:nvSpPr>
        <p:spPr/>
        <p:txBody>
          <a:bodyPr/>
          <a:lstStyle/>
          <a:p>
            <a:r>
              <a:rPr lang="en-US"/>
              <a:t>Facebook Facebook Organic vs Paid Reach | Emaar Misr</a:t>
            </a:r>
          </a:p>
        </p:txBody>
      </p:sp>
      <p:graphicFrame>
        <p:nvGraphicFramePr>
          <p:cNvPr id="6" name="Chart Placeholder 5">
            <a:extLst>
              <a:ext uri="{FF2B5EF4-FFF2-40B4-BE49-F238E27FC236}">
                <a16:creationId xmlns:a16="http://schemas.microsoft.com/office/drawing/2014/main" id="{88722569-BF31-46BE-87F4-D2588889C8F1}"/>
              </a:ext>
            </a:extLst>
          </p:cNvPr>
          <p:cNvGraphicFramePr>
            <a:graphicFrameLocks noGrp="1"/>
          </p:cNvGraphicFramePr>
          <p:nvPr>
            <p:ph type="chart" sz="quarter" idx="13"/>
            <p:extLst>
              <p:ext uri="{D42A27DB-BD31-4B8C-83A1-F6EECF244321}">
                <p14:modId xmlns:p14="http://schemas.microsoft.com/office/powerpoint/2010/main" val="356805627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224E87-6815-4703-B138-3F61B72465B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2D7CEB3-3FEC-4904-AB50-0AEA77ED4A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71192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D4829-04EE-41B3-AE93-0D465DA3FD4B}"/>
              </a:ext>
            </a:extLst>
          </p:cNvPr>
          <p:cNvSpPr>
            <a:spLocks noGrp="1"/>
          </p:cNvSpPr>
          <p:nvPr>
            <p:ph type="title"/>
          </p:nvPr>
        </p:nvSpPr>
        <p:spPr/>
        <p:txBody>
          <a:bodyPr/>
          <a:lstStyle/>
          <a:p>
            <a:r>
              <a:rPr lang="en-US"/>
              <a:t>Facebook FB Insights - Paid vs Organic vs Total Post Reach | Emaar Misr</a:t>
            </a:r>
          </a:p>
        </p:txBody>
      </p:sp>
      <p:graphicFrame>
        <p:nvGraphicFramePr>
          <p:cNvPr id="6" name="Chart Placeholder 5">
            <a:extLst>
              <a:ext uri="{FF2B5EF4-FFF2-40B4-BE49-F238E27FC236}">
                <a16:creationId xmlns:a16="http://schemas.microsoft.com/office/drawing/2014/main" id="{8573F3C1-7F6B-4109-B0DD-C329D3B6240B}"/>
              </a:ext>
            </a:extLst>
          </p:cNvPr>
          <p:cNvGraphicFramePr>
            <a:graphicFrameLocks noGrp="1"/>
          </p:cNvGraphicFramePr>
          <p:nvPr>
            <p:ph type="chart" sz="quarter" idx="13"/>
            <p:extLst>
              <p:ext uri="{D42A27DB-BD31-4B8C-83A1-F6EECF244321}">
                <p14:modId xmlns:p14="http://schemas.microsoft.com/office/powerpoint/2010/main" val="379978071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AA760-6FB9-43AB-A50B-A653350177F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A2F9035-B61A-440D-AB4F-0596EEFD6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4184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BD0A7-33C5-40B1-9DA3-2F9EBFB9C5BA}"/>
              </a:ext>
            </a:extLst>
          </p:cNvPr>
          <p:cNvSpPr>
            <a:spLocks noGrp="1"/>
          </p:cNvSpPr>
          <p:nvPr>
            <p:ph type="title"/>
          </p:nvPr>
        </p:nvSpPr>
        <p:spPr/>
        <p:txBody>
          <a:bodyPr/>
          <a:lstStyle/>
          <a:p>
            <a:r>
              <a:rPr lang="en-US"/>
              <a:t>Facebook Top Posts Table ORGANIC VS PAID (DETAILED) | Emaar Misr - 1 of 20</a:t>
            </a:r>
          </a:p>
        </p:txBody>
      </p:sp>
      <p:graphicFrame>
        <p:nvGraphicFramePr>
          <p:cNvPr id="5" name="Table Placeholder 4">
            <a:extLst>
              <a:ext uri="{FF2B5EF4-FFF2-40B4-BE49-F238E27FC236}">
                <a16:creationId xmlns:a16="http://schemas.microsoft.com/office/drawing/2014/main" id="{D6B0DC00-EB26-45B3-97F8-81D22FCAEE50}"/>
              </a:ext>
            </a:extLst>
          </p:cNvPr>
          <p:cNvGraphicFramePr>
            <a:graphicFrameLocks noGrp="1"/>
          </p:cNvGraphicFramePr>
          <p:nvPr>
            <p:ph type="tbl" sz="quarter" idx="13"/>
            <p:extLst>
              <p:ext uri="{D42A27DB-BD31-4B8C-83A1-F6EECF244321}">
                <p14:modId xmlns:p14="http://schemas.microsoft.com/office/powerpoint/2010/main" val="9424842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699056601"/>
                    </a:ext>
                  </a:extLst>
                </a:gridCol>
                <a:gridCol w="329184">
                  <a:extLst>
                    <a:ext uri="{9D8B030D-6E8A-4147-A177-3AD203B41FA5}">
                      <a16:colId xmlns:a16="http://schemas.microsoft.com/office/drawing/2014/main" val="859695155"/>
                    </a:ext>
                  </a:extLst>
                </a:gridCol>
                <a:gridCol w="329184">
                  <a:extLst>
                    <a:ext uri="{9D8B030D-6E8A-4147-A177-3AD203B41FA5}">
                      <a16:colId xmlns:a16="http://schemas.microsoft.com/office/drawing/2014/main" val="719885442"/>
                    </a:ext>
                  </a:extLst>
                </a:gridCol>
                <a:gridCol w="329184">
                  <a:extLst>
                    <a:ext uri="{9D8B030D-6E8A-4147-A177-3AD203B41FA5}">
                      <a16:colId xmlns:a16="http://schemas.microsoft.com/office/drawing/2014/main" val="1754780548"/>
                    </a:ext>
                  </a:extLst>
                </a:gridCol>
                <a:gridCol w="329184">
                  <a:extLst>
                    <a:ext uri="{9D8B030D-6E8A-4147-A177-3AD203B41FA5}">
                      <a16:colId xmlns:a16="http://schemas.microsoft.com/office/drawing/2014/main" val="2107005750"/>
                    </a:ext>
                  </a:extLst>
                </a:gridCol>
                <a:gridCol w="329184">
                  <a:extLst>
                    <a:ext uri="{9D8B030D-6E8A-4147-A177-3AD203B41FA5}">
                      <a16:colId xmlns:a16="http://schemas.microsoft.com/office/drawing/2014/main" val="957979156"/>
                    </a:ext>
                  </a:extLst>
                </a:gridCol>
                <a:gridCol w="329184">
                  <a:extLst>
                    <a:ext uri="{9D8B030D-6E8A-4147-A177-3AD203B41FA5}">
                      <a16:colId xmlns:a16="http://schemas.microsoft.com/office/drawing/2014/main" val="716656798"/>
                    </a:ext>
                  </a:extLst>
                </a:gridCol>
                <a:gridCol w="329184">
                  <a:extLst>
                    <a:ext uri="{9D8B030D-6E8A-4147-A177-3AD203B41FA5}">
                      <a16:colId xmlns:a16="http://schemas.microsoft.com/office/drawing/2014/main" val="523604445"/>
                    </a:ext>
                  </a:extLst>
                </a:gridCol>
                <a:gridCol w="329184">
                  <a:extLst>
                    <a:ext uri="{9D8B030D-6E8A-4147-A177-3AD203B41FA5}">
                      <a16:colId xmlns:a16="http://schemas.microsoft.com/office/drawing/2014/main" val="1594379592"/>
                    </a:ext>
                  </a:extLst>
                </a:gridCol>
                <a:gridCol w="329184">
                  <a:extLst>
                    <a:ext uri="{9D8B030D-6E8A-4147-A177-3AD203B41FA5}">
                      <a16:colId xmlns:a16="http://schemas.microsoft.com/office/drawing/2014/main" val="651232858"/>
                    </a:ext>
                  </a:extLst>
                </a:gridCol>
                <a:gridCol w="329184">
                  <a:extLst>
                    <a:ext uri="{9D8B030D-6E8A-4147-A177-3AD203B41FA5}">
                      <a16:colId xmlns:a16="http://schemas.microsoft.com/office/drawing/2014/main" val="224267975"/>
                    </a:ext>
                  </a:extLst>
                </a:gridCol>
                <a:gridCol w="329184">
                  <a:extLst>
                    <a:ext uri="{9D8B030D-6E8A-4147-A177-3AD203B41FA5}">
                      <a16:colId xmlns:a16="http://schemas.microsoft.com/office/drawing/2014/main" val="3105175357"/>
                    </a:ext>
                  </a:extLst>
                </a:gridCol>
                <a:gridCol w="329184">
                  <a:extLst>
                    <a:ext uri="{9D8B030D-6E8A-4147-A177-3AD203B41FA5}">
                      <a16:colId xmlns:a16="http://schemas.microsoft.com/office/drawing/2014/main" val="1968729350"/>
                    </a:ext>
                  </a:extLst>
                </a:gridCol>
                <a:gridCol w="329184">
                  <a:extLst>
                    <a:ext uri="{9D8B030D-6E8A-4147-A177-3AD203B41FA5}">
                      <a16:colId xmlns:a16="http://schemas.microsoft.com/office/drawing/2014/main" val="4239543602"/>
                    </a:ext>
                  </a:extLst>
                </a:gridCol>
                <a:gridCol w="329184">
                  <a:extLst>
                    <a:ext uri="{9D8B030D-6E8A-4147-A177-3AD203B41FA5}">
                      <a16:colId xmlns:a16="http://schemas.microsoft.com/office/drawing/2014/main" val="703315859"/>
                    </a:ext>
                  </a:extLst>
                </a:gridCol>
                <a:gridCol w="329184">
                  <a:extLst>
                    <a:ext uri="{9D8B030D-6E8A-4147-A177-3AD203B41FA5}">
                      <a16:colId xmlns:a16="http://schemas.microsoft.com/office/drawing/2014/main" val="2067043483"/>
                    </a:ext>
                  </a:extLst>
                </a:gridCol>
                <a:gridCol w="329184">
                  <a:extLst>
                    <a:ext uri="{9D8B030D-6E8A-4147-A177-3AD203B41FA5}">
                      <a16:colId xmlns:a16="http://schemas.microsoft.com/office/drawing/2014/main" val="3786053085"/>
                    </a:ext>
                  </a:extLst>
                </a:gridCol>
                <a:gridCol w="329184">
                  <a:extLst>
                    <a:ext uri="{9D8B030D-6E8A-4147-A177-3AD203B41FA5}">
                      <a16:colId xmlns:a16="http://schemas.microsoft.com/office/drawing/2014/main" val="3898190322"/>
                    </a:ext>
                  </a:extLst>
                </a:gridCol>
                <a:gridCol w="329184">
                  <a:extLst>
                    <a:ext uri="{9D8B030D-6E8A-4147-A177-3AD203B41FA5}">
                      <a16:colId xmlns:a16="http://schemas.microsoft.com/office/drawing/2014/main" val="22301708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83615486"/>
                  </a:ext>
                </a:extLst>
              </a:tr>
            </a:tbl>
          </a:graphicData>
        </a:graphic>
      </p:graphicFrame>
      <p:sp>
        <p:nvSpPr>
          <p:cNvPr id="4" name="Text Placeholder 3">
            <a:extLst>
              <a:ext uri="{FF2B5EF4-FFF2-40B4-BE49-F238E27FC236}">
                <a16:creationId xmlns:a16="http://schemas.microsoft.com/office/drawing/2014/main" id="{A139299F-A90A-481E-9257-5E560405199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79637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366E0-7A51-42C6-95AA-CD52E9ACA834}"/>
              </a:ext>
            </a:extLst>
          </p:cNvPr>
          <p:cNvSpPr>
            <a:spLocks noGrp="1"/>
          </p:cNvSpPr>
          <p:nvPr>
            <p:ph type="title"/>
          </p:nvPr>
        </p:nvSpPr>
        <p:spPr/>
        <p:txBody>
          <a:bodyPr/>
          <a:lstStyle/>
          <a:p>
            <a:r>
              <a:rPr lang="en-US"/>
              <a:t>Facebook Top Posts Table ORGANIC VS PAID (DETAILED) | Emaar Misr - 2 of 20</a:t>
            </a:r>
          </a:p>
        </p:txBody>
      </p:sp>
      <p:graphicFrame>
        <p:nvGraphicFramePr>
          <p:cNvPr id="5" name="Table Placeholder 4">
            <a:extLst>
              <a:ext uri="{FF2B5EF4-FFF2-40B4-BE49-F238E27FC236}">
                <a16:creationId xmlns:a16="http://schemas.microsoft.com/office/drawing/2014/main" id="{ADB4395B-F2D5-48E0-A9CF-7C1383C04EDB}"/>
              </a:ext>
            </a:extLst>
          </p:cNvPr>
          <p:cNvGraphicFramePr>
            <a:graphicFrameLocks noGrp="1"/>
          </p:cNvGraphicFramePr>
          <p:nvPr>
            <p:ph type="tbl" sz="quarter" idx="13"/>
            <p:extLst>
              <p:ext uri="{D42A27DB-BD31-4B8C-83A1-F6EECF244321}">
                <p14:modId xmlns:p14="http://schemas.microsoft.com/office/powerpoint/2010/main" val="21616448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658298471"/>
                    </a:ext>
                  </a:extLst>
                </a:gridCol>
                <a:gridCol w="329184">
                  <a:extLst>
                    <a:ext uri="{9D8B030D-6E8A-4147-A177-3AD203B41FA5}">
                      <a16:colId xmlns:a16="http://schemas.microsoft.com/office/drawing/2014/main" val="3397821334"/>
                    </a:ext>
                  </a:extLst>
                </a:gridCol>
                <a:gridCol w="329184">
                  <a:extLst>
                    <a:ext uri="{9D8B030D-6E8A-4147-A177-3AD203B41FA5}">
                      <a16:colId xmlns:a16="http://schemas.microsoft.com/office/drawing/2014/main" val="3270376342"/>
                    </a:ext>
                  </a:extLst>
                </a:gridCol>
                <a:gridCol w="329184">
                  <a:extLst>
                    <a:ext uri="{9D8B030D-6E8A-4147-A177-3AD203B41FA5}">
                      <a16:colId xmlns:a16="http://schemas.microsoft.com/office/drawing/2014/main" val="2281877989"/>
                    </a:ext>
                  </a:extLst>
                </a:gridCol>
                <a:gridCol w="329184">
                  <a:extLst>
                    <a:ext uri="{9D8B030D-6E8A-4147-A177-3AD203B41FA5}">
                      <a16:colId xmlns:a16="http://schemas.microsoft.com/office/drawing/2014/main" val="3787360547"/>
                    </a:ext>
                  </a:extLst>
                </a:gridCol>
                <a:gridCol w="329184">
                  <a:extLst>
                    <a:ext uri="{9D8B030D-6E8A-4147-A177-3AD203B41FA5}">
                      <a16:colId xmlns:a16="http://schemas.microsoft.com/office/drawing/2014/main" val="3675849604"/>
                    </a:ext>
                  </a:extLst>
                </a:gridCol>
                <a:gridCol w="329184">
                  <a:extLst>
                    <a:ext uri="{9D8B030D-6E8A-4147-A177-3AD203B41FA5}">
                      <a16:colId xmlns:a16="http://schemas.microsoft.com/office/drawing/2014/main" val="2945281544"/>
                    </a:ext>
                  </a:extLst>
                </a:gridCol>
                <a:gridCol w="329184">
                  <a:extLst>
                    <a:ext uri="{9D8B030D-6E8A-4147-A177-3AD203B41FA5}">
                      <a16:colId xmlns:a16="http://schemas.microsoft.com/office/drawing/2014/main" val="2531758001"/>
                    </a:ext>
                  </a:extLst>
                </a:gridCol>
                <a:gridCol w="329184">
                  <a:extLst>
                    <a:ext uri="{9D8B030D-6E8A-4147-A177-3AD203B41FA5}">
                      <a16:colId xmlns:a16="http://schemas.microsoft.com/office/drawing/2014/main" val="3808368415"/>
                    </a:ext>
                  </a:extLst>
                </a:gridCol>
                <a:gridCol w="329184">
                  <a:extLst>
                    <a:ext uri="{9D8B030D-6E8A-4147-A177-3AD203B41FA5}">
                      <a16:colId xmlns:a16="http://schemas.microsoft.com/office/drawing/2014/main" val="3404658060"/>
                    </a:ext>
                  </a:extLst>
                </a:gridCol>
                <a:gridCol w="329184">
                  <a:extLst>
                    <a:ext uri="{9D8B030D-6E8A-4147-A177-3AD203B41FA5}">
                      <a16:colId xmlns:a16="http://schemas.microsoft.com/office/drawing/2014/main" val="697114813"/>
                    </a:ext>
                  </a:extLst>
                </a:gridCol>
                <a:gridCol w="329184">
                  <a:extLst>
                    <a:ext uri="{9D8B030D-6E8A-4147-A177-3AD203B41FA5}">
                      <a16:colId xmlns:a16="http://schemas.microsoft.com/office/drawing/2014/main" val="3378644958"/>
                    </a:ext>
                  </a:extLst>
                </a:gridCol>
                <a:gridCol w="329184">
                  <a:extLst>
                    <a:ext uri="{9D8B030D-6E8A-4147-A177-3AD203B41FA5}">
                      <a16:colId xmlns:a16="http://schemas.microsoft.com/office/drawing/2014/main" val="3663645206"/>
                    </a:ext>
                  </a:extLst>
                </a:gridCol>
                <a:gridCol w="329184">
                  <a:extLst>
                    <a:ext uri="{9D8B030D-6E8A-4147-A177-3AD203B41FA5}">
                      <a16:colId xmlns:a16="http://schemas.microsoft.com/office/drawing/2014/main" val="350531455"/>
                    </a:ext>
                  </a:extLst>
                </a:gridCol>
                <a:gridCol w="329184">
                  <a:extLst>
                    <a:ext uri="{9D8B030D-6E8A-4147-A177-3AD203B41FA5}">
                      <a16:colId xmlns:a16="http://schemas.microsoft.com/office/drawing/2014/main" val="80120502"/>
                    </a:ext>
                  </a:extLst>
                </a:gridCol>
                <a:gridCol w="329184">
                  <a:extLst>
                    <a:ext uri="{9D8B030D-6E8A-4147-A177-3AD203B41FA5}">
                      <a16:colId xmlns:a16="http://schemas.microsoft.com/office/drawing/2014/main" val="2396735612"/>
                    </a:ext>
                  </a:extLst>
                </a:gridCol>
                <a:gridCol w="329184">
                  <a:extLst>
                    <a:ext uri="{9D8B030D-6E8A-4147-A177-3AD203B41FA5}">
                      <a16:colId xmlns:a16="http://schemas.microsoft.com/office/drawing/2014/main" val="454619656"/>
                    </a:ext>
                  </a:extLst>
                </a:gridCol>
                <a:gridCol w="329184">
                  <a:extLst>
                    <a:ext uri="{9D8B030D-6E8A-4147-A177-3AD203B41FA5}">
                      <a16:colId xmlns:a16="http://schemas.microsoft.com/office/drawing/2014/main" val="3756383951"/>
                    </a:ext>
                  </a:extLst>
                </a:gridCol>
                <a:gridCol w="329184">
                  <a:extLst>
                    <a:ext uri="{9D8B030D-6E8A-4147-A177-3AD203B41FA5}">
                      <a16:colId xmlns:a16="http://schemas.microsoft.com/office/drawing/2014/main" val="383277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924271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5278729"/>
                  </a:ext>
                </a:extLst>
              </a:tr>
            </a:tbl>
          </a:graphicData>
        </a:graphic>
      </p:graphicFrame>
      <p:sp>
        <p:nvSpPr>
          <p:cNvPr id="4" name="Text Placeholder 3">
            <a:extLst>
              <a:ext uri="{FF2B5EF4-FFF2-40B4-BE49-F238E27FC236}">
                <a16:creationId xmlns:a16="http://schemas.microsoft.com/office/drawing/2014/main" id="{7D32C9BB-B51F-4237-95F1-DEF3312EB3D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850875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0E014-0D94-42A0-AA01-902221CF262B}"/>
              </a:ext>
            </a:extLst>
          </p:cNvPr>
          <p:cNvSpPr>
            <a:spLocks noGrp="1"/>
          </p:cNvSpPr>
          <p:nvPr>
            <p:ph type="title"/>
          </p:nvPr>
        </p:nvSpPr>
        <p:spPr/>
        <p:txBody>
          <a:bodyPr/>
          <a:lstStyle/>
          <a:p>
            <a:r>
              <a:rPr lang="en-US"/>
              <a:t>Facebook Top Posts Table ORGANIC VS PAID (DETAILED) | Emaar Misr - 3 of 20</a:t>
            </a:r>
          </a:p>
        </p:txBody>
      </p:sp>
      <p:graphicFrame>
        <p:nvGraphicFramePr>
          <p:cNvPr id="5" name="Table Placeholder 4">
            <a:extLst>
              <a:ext uri="{FF2B5EF4-FFF2-40B4-BE49-F238E27FC236}">
                <a16:creationId xmlns:a16="http://schemas.microsoft.com/office/drawing/2014/main" id="{738D6DA5-D1C2-465A-B7C4-2E4FEE271A2C}"/>
              </a:ext>
            </a:extLst>
          </p:cNvPr>
          <p:cNvGraphicFramePr>
            <a:graphicFrameLocks noGrp="1"/>
          </p:cNvGraphicFramePr>
          <p:nvPr>
            <p:ph type="tbl" sz="quarter" idx="13"/>
            <p:extLst>
              <p:ext uri="{D42A27DB-BD31-4B8C-83A1-F6EECF244321}">
                <p14:modId xmlns:p14="http://schemas.microsoft.com/office/powerpoint/2010/main" val="13858293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206021642"/>
                    </a:ext>
                  </a:extLst>
                </a:gridCol>
                <a:gridCol w="329184">
                  <a:extLst>
                    <a:ext uri="{9D8B030D-6E8A-4147-A177-3AD203B41FA5}">
                      <a16:colId xmlns:a16="http://schemas.microsoft.com/office/drawing/2014/main" val="95781097"/>
                    </a:ext>
                  </a:extLst>
                </a:gridCol>
                <a:gridCol w="329184">
                  <a:extLst>
                    <a:ext uri="{9D8B030D-6E8A-4147-A177-3AD203B41FA5}">
                      <a16:colId xmlns:a16="http://schemas.microsoft.com/office/drawing/2014/main" val="2307289328"/>
                    </a:ext>
                  </a:extLst>
                </a:gridCol>
                <a:gridCol w="329184">
                  <a:extLst>
                    <a:ext uri="{9D8B030D-6E8A-4147-A177-3AD203B41FA5}">
                      <a16:colId xmlns:a16="http://schemas.microsoft.com/office/drawing/2014/main" val="2403592787"/>
                    </a:ext>
                  </a:extLst>
                </a:gridCol>
                <a:gridCol w="329184">
                  <a:extLst>
                    <a:ext uri="{9D8B030D-6E8A-4147-A177-3AD203B41FA5}">
                      <a16:colId xmlns:a16="http://schemas.microsoft.com/office/drawing/2014/main" val="3734104165"/>
                    </a:ext>
                  </a:extLst>
                </a:gridCol>
                <a:gridCol w="329184">
                  <a:extLst>
                    <a:ext uri="{9D8B030D-6E8A-4147-A177-3AD203B41FA5}">
                      <a16:colId xmlns:a16="http://schemas.microsoft.com/office/drawing/2014/main" val="2131021483"/>
                    </a:ext>
                  </a:extLst>
                </a:gridCol>
                <a:gridCol w="329184">
                  <a:extLst>
                    <a:ext uri="{9D8B030D-6E8A-4147-A177-3AD203B41FA5}">
                      <a16:colId xmlns:a16="http://schemas.microsoft.com/office/drawing/2014/main" val="2661741075"/>
                    </a:ext>
                  </a:extLst>
                </a:gridCol>
                <a:gridCol w="329184">
                  <a:extLst>
                    <a:ext uri="{9D8B030D-6E8A-4147-A177-3AD203B41FA5}">
                      <a16:colId xmlns:a16="http://schemas.microsoft.com/office/drawing/2014/main" val="380558457"/>
                    </a:ext>
                  </a:extLst>
                </a:gridCol>
                <a:gridCol w="329184">
                  <a:extLst>
                    <a:ext uri="{9D8B030D-6E8A-4147-A177-3AD203B41FA5}">
                      <a16:colId xmlns:a16="http://schemas.microsoft.com/office/drawing/2014/main" val="1052983750"/>
                    </a:ext>
                  </a:extLst>
                </a:gridCol>
                <a:gridCol w="329184">
                  <a:extLst>
                    <a:ext uri="{9D8B030D-6E8A-4147-A177-3AD203B41FA5}">
                      <a16:colId xmlns:a16="http://schemas.microsoft.com/office/drawing/2014/main" val="3534335687"/>
                    </a:ext>
                  </a:extLst>
                </a:gridCol>
                <a:gridCol w="329184">
                  <a:extLst>
                    <a:ext uri="{9D8B030D-6E8A-4147-A177-3AD203B41FA5}">
                      <a16:colId xmlns:a16="http://schemas.microsoft.com/office/drawing/2014/main" val="2428768084"/>
                    </a:ext>
                  </a:extLst>
                </a:gridCol>
                <a:gridCol w="329184">
                  <a:extLst>
                    <a:ext uri="{9D8B030D-6E8A-4147-A177-3AD203B41FA5}">
                      <a16:colId xmlns:a16="http://schemas.microsoft.com/office/drawing/2014/main" val="1288024135"/>
                    </a:ext>
                  </a:extLst>
                </a:gridCol>
                <a:gridCol w="329184">
                  <a:extLst>
                    <a:ext uri="{9D8B030D-6E8A-4147-A177-3AD203B41FA5}">
                      <a16:colId xmlns:a16="http://schemas.microsoft.com/office/drawing/2014/main" val="1083239865"/>
                    </a:ext>
                  </a:extLst>
                </a:gridCol>
                <a:gridCol w="329184">
                  <a:extLst>
                    <a:ext uri="{9D8B030D-6E8A-4147-A177-3AD203B41FA5}">
                      <a16:colId xmlns:a16="http://schemas.microsoft.com/office/drawing/2014/main" val="2501666869"/>
                    </a:ext>
                  </a:extLst>
                </a:gridCol>
                <a:gridCol w="329184">
                  <a:extLst>
                    <a:ext uri="{9D8B030D-6E8A-4147-A177-3AD203B41FA5}">
                      <a16:colId xmlns:a16="http://schemas.microsoft.com/office/drawing/2014/main" val="1181678965"/>
                    </a:ext>
                  </a:extLst>
                </a:gridCol>
                <a:gridCol w="329184">
                  <a:extLst>
                    <a:ext uri="{9D8B030D-6E8A-4147-A177-3AD203B41FA5}">
                      <a16:colId xmlns:a16="http://schemas.microsoft.com/office/drawing/2014/main" val="496136721"/>
                    </a:ext>
                  </a:extLst>
                </a:gridCol>
                <a:gridCol w="329184">
                  <a:extLst>
                    <a:ext uri="{9D8B030D-6E8A-4147-A177-3AD203B41FA5}">
                      <a16:colId xmlns:a16="http://schemas.microsoft.com/office/drawing/2014/main" val="3160284499"/>
                    </a:ext>
                  </a:extLst>
                </a:gridCol>
                <a:gridCol w="329184">
                  <a:extLst>
                    <a:ext uri="{9D8B030D-6E8A-4147-A177-3AD203B41FA5}">
                      <a16:colId xmlns:a16="http://schemas.microsoft.com/office/drawing/2014/main" val="3438998779"/>
                    </a:ext>
                  </a:extLst>
                </a:gridCol>
                <a:gridCol w="329184">
                  <a:extLst>
                    <a:ext uri="{9D8B030D-6E8A-4147-A177-3AD203B41FA5}">
                      <a16:colId xmlns:a16="http://schemas.microsoft.com/office/drawing/2014/main" val="13916748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296657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93018350"/>
                  </a:ext>
                </a:extLst>
              </a:tr>
            </a:tbl>
          </a:graphicData>
        </a:graphic>
      </p:graphicFrame>
      <p:sp>
        <p:nvSpPr>
          <p:cNvPr id="4" name="Text Placeholder 3">
            <a:extLst>
              <a:ext uri="{FF2B5EF4-FFF2-40B4-BE49-F238E27FC236}">
                <a16:creationId xmlns:a16="http://schemas.microsoft.com/office/drawing/2014/main" id="{3148ECD3-BC8D-408A-87C6-2F8D388F273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518805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0776-06D2-48CE-B165-1E184FD23280}"/>
              </a:ext>
            </a:extLst>
          </p:cNvPr>
          <p:cNvSpPr>
            <a:spLocks noGrp="1"/>
          </p:cNvSpPr>
          <p:nvPr>
            <p:ph type="title"/>
          </p:nvPr>
        </p:nvSpPr>
        <p:spPr/>
        <p:txBody>
          <a:bodyPr/>
          <a:lstStyle/>
          <a:p>
            <a:r>
              <a:rPr lang="en-US"/>
              <a:t>Facebook Top Posts Table ORGANIC VS PAID (DETAILED) | Emaar Misr - 4 of 20</a:t>
            </a:r>
          </a:p>
        </p:txBody>
      </p:sp>
      <p:graphicFrame>
        <p:nvGraphicFramePr>
          <p:cNvPr id="5" name="Table Placeholder 4">
            <a:extLst>
              <a:ext uri="{FF2B5EF4-FFF2-40B4-BE49-F238E27FC236}">
                <a16:creationId xmlns:a16="http://schemas.microsoft.com/office/drawing/2014/main" id="{8DD319DE-7A62-4CC6-B824-C389AE8146A9}"/>
              </a:ext>
            </a:extLst>
          </p:cNvPr>
          <p:cNvGraphicFramePr>
            <a:graphicFrameLocks noGrp="1"/>
          </p:cNvGraphicFramePr>
          <p:nvPr>
            <p:ph type="tbl" sz="quarter" idx="13"/>
            <p:extLst>
              <p:ext uri="{D42A27DB-BD31-4B8C-83A1-F6EECF244321}">
                <p14:modId xmlns:p14="http://schemas.microsoft.com/office/powerpoint/2010/main" val="12275947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6842170"/>
                    </a:ext>
                  </a:extLst>
                </a:gridCol>
                <a:gridCol w="329184">
                  <a:extLst>
                    <a:ext uri="{9D8B030D-6E8A-4147-A177-3AD203B41FA5}">
                      <a16:colId xmlns:a16="http://schemas.microsoft.com/office/drawing/2014/main" val="869008882"/>
                    </a:ext>
                  </a:extLst>
                </a:gridCol>
                <a:gridCol w="329184">
                  <a:extLst>
                    <a:ext uri="{9D8B030D-6E8A-4147-A177-3AD203B41FA5}">
                      <a16:colId xmlns:a16="http://schemas.microsoft.com/office/drawing/2014/main" val="2797076356"/>
                    </a:ext>
                  </a:extLst>
                </a:gridCol>
                <a:gridCol w="329184">
                  <a:extLst>
                    <a:ext uri="{9D8B030D-6E8A-4147-A177-3AD203B41FA5}">
                      <a16:colId xmlns:a16="http://schemas.microsoft.com/office/drawing/2014/main" val="2883502348"/>
                    </a:ext>
                  </a:extLst>
                </a:gridCol>
                <a:gridCol w="329184">
                  <a:extLst>
                    <a:ext uri="{9D8B030D-6E8A-4147-A177-3AD203B41FA5}">
                      <a16:colId xmlns:a16="http://schemas.microsoft.com/office/drawing/2014/main" val="1042351647"/>
                    </a:ext>
                  </a:extLst>
                </a:gridCol>
                <a:gridCol w="329184">
                  <a:extLst>
                    <a:ext uri="{9D8B030D-6E8A-4147-A177-3AD203B41FA5}">
                      <a16:colId xmlns:a16="http://schemas.microsoft.com/office/drawing/2014/main" val="1272203633"/>
                    </a:ext>
                  </a:extLst>
                </a:gridCol>
                <a:gridCol w="329184">
                  <a:extLst>
                    <a:ext uri="{9D8B030D-6E8A-4147-A177-3AD203B41FA5}">
                      <a16:colId xmlns:a16="http://schemas.microsoft.com/office/drawing/2014/main" val="3667702371"/>
                    </a:ext>
                  </a:extLst>
                </a:gridCol>
                <a:gridCol w="329184">
                  <a:extLst>
                    <a:ext uri="{9D8B030D-6E8A-4147-A177-3AD203B41FA5}">
                      <a16:colId xmlns:a16="http://schemas.microsoft.com/office/drawing/2014/main" val="1050792139"/>
                    </a:ext>
                  </a:extLst>
                </a:gridCol>
                <a:gridCol w="329184">
                  <a:extLst>
                    <a:ext uri="{9D8B030D-6E8A-4147-A177-3AD203B41FA5}">
                      <a16:colId xmlns:a16="http://schemas.microsoft.com/office/drawing/2014/main" val="2445117049"/>
                    </a:ext>
                  </a:extLst>
                </a:gridCol>
                <a:gridCol w="329184">
                  <a:extLst>
                    <a:ext uri="{9D8B030D-6E8A-4147-A177-3AD203B41FA5}">
                      <a16:colId xmlns:a16="http://schemas.microsoft.com/office/drawing/2014/main" val="66022231"/>
                    </a:ext>
                  </a:extLst>
                </a:gridCol>
                <a:gridCol w="329184">
                  <a:extLst>
                    <a:ext uri="{9D8B030D-6E8A-4147-A177-3AD203B41FA5}">
                      <a16:colId xmlns:a16="http://schemas.microsoft.com/office/drawing/2014/main" val="3212715643"/>
                    </a:ext>
                  </a:extLst>
                </a:gridCol>
                <a:gridCol w="329184">
                  <a:extLst>
                    <a:ext uri="{9D8B030D-6E8A-4147-A177-3AD203B41FA5}">
                      <a16:colId xmlns:a16="http://schemas.microsoft.com/office/drawing/2014/main" val="1364582970"/>
                    </a:ext>
                  </a:extLst>
                </a:gridCol>
                <a:gridCol w="329184">
                  <a:extLst>
                    <a:ext uri="{9D8B030D-6E8A-4147-A177-3AD203B41FA5}">
                      <a16:colId xmlns:a16="http://schemas.microsoft.com/office/drawing/2014/main" val="327455244"/>
                    </a:ext>
                  </a:extLst>
                </a:gridCol>
                <a:gridCol w="329184">
                  <a:extLst>
                    <a:ext uri="{9D8B030D-6E8A-4147-A177-3AD203B41FA5}">
                      <a16:colId xmlns:a16="http://schemas.microsoft.com/office/drawing/2014/main" val="1621490706"/>
                    </a:ext>
                  </a:extLst>
                </a:gridCol>
                <a:gridCol w="329184">
                  <a:extLst>
                    <a:ext uri="{9D8B030D-6E8A-4147-A177-3AD203B41FA5}">
                      <a16:colId xmlns:a16="http://schemas.microsoft.com/office/drawing/2014/main" val="344025382"/>
                    </a:ext>
                  </a:extLst>
                </a:gridCol>
                <a:gridCol w="329184">
                  <a:extLst>
                    <a:ext uri="{9D8B030D-6E8A-4147-A177-3AD203B41FA5}">
                      <a16:colId xmlns:a16="http://schemas.microsoft.com/office/drawing/2014/main" val="233627012"/>
                    </a:ext>
                  </a:extLst>
                </a:gridCol>
                <a:gridCol w="329184">
                  <a:extLst>
                    <a:ext uri="{9D8B030D-6E8A-4147-A177-3AD203B41FA5}">
                      <a16:colId xmlns:a16="http://schemas.microsoft.com/office/drawing/2014/main" val="4018175975"/>
                    </a:ext>
                  </a:extLst>
                </a:gridCol>
                <a:gridCol w="329184">
                  <a:extLst>
                    <a:ext uri="{9D8B030D-6E8A-4147-A177-3AD203B41FA5}">
                      <a16:colId xmlns:a16="http://schemas.microsoft.com/office/drawing/2014/main" val="1213723804"/>
                    </a:ext>
                  </a:extLst>
                </a:gridCol>
                <a:gridCol w="329184">
                  <a:extLst>
                    <a:ext uri="{9D8B030D-6E8A-4147-A177-3AD203B41FA5}">
                      <a16:colId xmlns:a16="http://schemas.microsoft.com/office/drawing/2014/main" val="5904388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484656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31289117"/>
                  </a:ext>
                </a:extLst>
              </a:tr>
            </a:tbl>
          </a:graphicData>
        </a:graphic>
      </p:graphicFrame>
      <p:sp>
        <p:nvSpPr>
          <p:cNvPr id="4" name="Text Placeholder 3">
            <a:extLst>
              <a:ext uri="{FF2B5EF4-FFF2-40B4-BE49-F238E27FC236}">
                <a16:creationId xmlns:a16="http://schemas.microsoft.com/office/drawing/2014/main" id="{E1A63E83-1E5B-49FC-9DF5-7D8C9F9B3A2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119729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4E6E1-8E98-4B80-8201-55F9103F282D}"/>
              </a:ext>
            </a:extLst>
          </p:cNvPr>
          <p:cNvSpPr>
            <a:spLocks noGrp="1"/>
          </p:cNvSpPr>
          <p:nvPr>
            <p:ph type="title"/>
          </p:nvPr>
        </p:nvSpPr>
        <p:spPr/>
        <p:txBody>
          <a:bodyPr/>
          <a:lstStyle/>
          <a:p>
            <a:r>
              <a:rPr lang="en-US"/>
              <a:t>Facebook Top Posts Table ORGANIC VS PAID (DETAILED) | Emaar Misr - 5 of 20</a:t>
            </a:r>
          </a:p>
        </p:txBody>
      </p:sp>
      <p:graphicFrame>
        <p:nvGraphicFramePr>
          <p:cNvPr id="5" name="Table Placeholder 4">
            <a:extLst>
              <a:ext uri="{FF2B5EF4-FFF2-40B4-BE49-F238E27FC236}">
                <a16:creationId xmlns:a16="http://schemas.microsoft.com/office/drawing/2014/main" id="{940DE3FA-7BAC-4AB3-BB73-7DD7F2CDC55E}"/>
              </a:ext>
            </a:extLst>
          </p:cNvPr>
          <p:cNvGraphicFramePr>
            <a:graphicFrameLocks noGrp="1"/>
          </p:cNvGraphicFramePr>
          <p:nvPr>
            <p:ph type="tbl" sz="quarter" idx="13"/>
            <p:extLst>
              <p:ext uri="{D42A27DB-BD31-4B8C-83A1-F6EECF244321}">
                <p14:modId xmlns:p14="http://schemas.microsoft.com/office/powerpoint/2010/main" val="38235715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644851738"/>
                    </a:ext>
                  </a:extLst>
                </a:gridCol>
                <a:gridCol w="329184">
                  <a:extLst>
                    <a:ext uri="{9D8B030D-6E8A-4147-A177-3AD203B41FA5}">
                      <a16:colId xmlns:a16="http://schemas.microsoft.com/office/drawing/2014/main" val="279428327"/>
                    </a:ext>
                  </a:extLst>
                </a:gridCol>
                <a:gridCol w="329184">
                  <a:extLst>
                    <a:ext uri="{9D8B030D-6E8A-4147-A177-3AD203B41FA5}">
                      <a16:colId xmlns:a16="http://schemas.microsoft.com/office/drawing/2014/main" val="668940167"/>
                    </a:ext>
                  </a:extLst>
                </a:gridCol>
                <a:gridCol w="329184">
                  <a:extLst>
                    <a:ext uri="{9D8B030D-6E8A-4147-A177-3AD203B41FA5}">
                      <a16:colId xmlns:a16="http://schemas.microsoft.com/office/drawing/2014/main" val="2059924310"/>
                    </a:ext>
                  </a:extLst>
                </a:gridCol>
                <a:gridCol w="329184">
                  <a:extLst>
                    <a:ext uri="{9D8B030D-6E8A-4147-A177-3AD203B41FA5}">
                      <a16:colId xmlns:a16="http://schemas.microsoft.com/office/drawing/2014/main" val="336370458"/>
                    </a:ext>
                  </a:extLst>
                </a:gridCol>
                <a:gridCol w="329184">
                  <a:extLst>
                    <a:ext uri="{9D8B030D-6E8A-4147-A177-3AD203B41FA5}">
                      <a16:colId xmlns:a16="http://schemas.microsoft.com/office/drawing/2014/main" val="2525011534"/>
                    </a:ext>
                  </a:extLst>
                </a:gridCol>
                <a:gridCol w="329184">
                  <a:extLst>
                    <a:ext uri="{9D8B030D-6E8A-4147-A177-3AD203B41FA5}">
                      <a16:colId xmlns:a16="http://schemas.microsoft.com/office/drawing/2014/main" val="1894067591"/>
                    </a:ext>
                  </a:extLst>
                </a:gridCol>
                <a:gridCol w="329184">
                  <a:extLst>
                    <a:ext uri="{9D8B030D-6E8A-4147-A177-3AD203B41FA5}">
                      <a16:colId xmlns:a16="http://schemas.microsoft.com/office/drawing/2014/main" val="2745197019"/>
                    </a:ext>
                  </a:extLst>
                </a:gridCol>
                <a:gridCol w="329184">
                  <a:extLst>
                    <a:ext uri="{9D8B030D-6E8A-4147-A177-3AD203B41FA5}">
                      <a16:colId xmlns:a16="http://schemas.microsoft.com/office/drawing/2014/main" val="2185227327"/>
                    </a:ext>
                  </a:extLst>
                </a:gridCol>
                <a:gridCol w="329184">
                  <a:extLst>
                    <a:ext uri="{9D8B030D-6E8A-4147-A177-3AD203B41FA5}">
                      <a16:colId xmlns:a16="http://schemas.microsoft.com/office/drawing/2014/main" val="4203327960"/>
                    </a:ext>
                  </a:extLst>
                </a:gridCol>
                <a:gridCol w="329184">
                  <a:extLst>
                    <a:ext uri="{9D8B030D-6E8A-4147-A177-3AD203B41FA5}">
                      <a16:colId xmlns:a16="http://schemas.microsoft.com/office/drawing/2014/main" val="2063680624"/>
                    </a:ext>
                  </a:extLst>
                </a:gridCol>
                <a:gridCol w="329184">
                  <a:extLst>
                    <a:ext uri="{9D8B030D-6E8A-4147-A177-3AD203B41FA5}">
                      <a16:colId xmlns:a16="http://schemas.microsoft.com/office/drawing/2014/main" val="1006713505"/>
                    </a:ext>
                  </a:extLst>
                </a:gridCol>
                <a:gridCol w="329184">
                  <a:extLst>
                    <a:ext uri="{9D8B030D-6E8A-4147-A177-3AD203B41FA5}">
                      <a16:colId xmlns:a16="http://schemas.microsoft.com/office/drawing/2014/main" val="1731756507"/>
                    </a:ext>
                  </a:extLst>
                </a:gridCol>
                <a:gridCol w="329184">
                  <a:extLst>
                    <a:ext uri="{9D8B030D-6E8A-4147-A177-3AD203B41FA5}">
                      <a16:colId xmlns:a16="http://schemas.microsoft.com/office/drawing/2014/main" val="1527380480"/>
                    </a:ext>
                  </a:extLst>
                </a:gridCol>
                <a:gridCol w="329184">
                  <a:extLst>
                    <a:ext uri="{9D8B030D-6E8A-4147-A177-3AD203B41FA5}">
                      <a16:colId xmlns:a16="http://schemas.microsoft.com/office/drawing/2014/main" val="1653356961"/>
                    </a:ext>
                  </a:extLst>
                </a:gridCol>
                <a:gridCol w="329184">
                  <a:extLst>
                    <a:ext uri="{9D8B030D-6E8A-4147-A177-3AD203B41FA5}">
                      <a16:colId xmlns:a16="http://schemas.microsoft.com/office/drawing/2014/main" val="4206723653"/>
                    </a:ext>
                  </a:extLst>
                </a:gridCol>
                <a:gridCol w="329184">
                  <a:extLst>
                    <a:ext uri="{9D8B030D-6E8A-4147-A177-3AD203B41FA5}">
                      <a16:colId xmlns:a16="http://schemas.microsoft.com/office/drawing/2014/main" val="4205463599"/>
                    </a:ext>
                  </a:extLst>
                </a:gridCol>
                <a:gridCol w="329184">
                  <a:extLst>
                    <a:ext uri="{9D8B030D-6E8A-4147-A177-3AD203B41FA5}">
                      <a16:colId xmlns:a16="http://schemas.microsoft.com/office/drawing/2014/main" val="1678690088"/>
                    </a:ext>
                  </a:extLst>
                </a:gridCol>
                <a:gridCol w="329184">
                  <a:extLst>
                    <a:ext uri="{9D8B030D-6E8A-4147-A177-3AD203B41FA5}">
                      <a16:colId xmlns:a16="http://schemas.microsoft.com/office/drawing/2014/main" val="28218902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66905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691653886"/>
                  </a:ext>
                </a:extLst>
              </a:tr>
            </a:tbl>
          </a:graphicData>
        </a:graphic>
      </p:graphicFrame>
      <p:sp>
        <p:nvSpPr>
          <p:cNvPr id="4" name="Text Placeholder 3">
            <a:extLst>
              <a:ext uri="{FF2B5EF4-FFF2-40B4-BE49-F238E27FC236}">
                <a16:creationId xmlns:a16="http://schemas.microsoft.com/office/drawing/2014/main" id="{53755F86-F2DE-4F30-B851-B218612D8B4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71537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57C8-FA47-448B-B194-81AEE84B40EA}"/>
              </a:ext>
            </a:extLst>
          </p:cNvPr>
          <p:cNvSpPr>
            <a:spLocks noGrp="1"/>
          </p:cNvSpPr>
          <p:nvPr>
            <p:ph type="title"/>
          </p:nvPr>
        </p:nvSpPr>
        <p:spPr/>
        <p:txBody>
          <a:bodyPr/>
          <a:lstStyle/>
          <a:p>
            <a:r>
              <a:rPr lang="en-US"/>
              <a:t>Facebook Top Posts Table ORGANIC VS PAID (DETAILED) | Emaar Misr - 6 of 20</a:t>
            </a:r>
          </a:p>
        </p:txBody>
      </p:sp>
      <p:graphicFrame>
        <p:nvGraphicFramePr>
          <p:cNvPr id="5" name="Table Placeholder 4">
            <a:extLst>
              <a:ext uri="{FF2B5EF4-FFF2-40B4-BE49-F238E27FC236}">
                <a16:creationId xmlns:a16="http://schemas.microsoft.com/office/drawing/2014/main" id="{9392B7C1-3641-469D-B361-F1D59720B0FE}"/>
              </a:ext>
            </a:extLst>
          </p:cNvPr>
          <p:cNvGraphicFramePr>
            <a:graphicFrameLocks noGrp="1"/>
          </p:cNvGraphicFramePr>
          <p:nvPr>
            <p:ph type="tbl" sz="quarter" idx="13"/>
            <p:extLst>
              <p:ext uri="{D42A27DB-BD31-4B8C-83A1-F6EECF244321}">
                <p14:modId xmlns:p14="http://schemas.microsoft.com/office/powerpoint/2010/main" val="172928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736020552"/>
                    </a:ext>
                  </a:extLst>
                </a:gridCol>
                <a:gridCol w="329184">
                  <a:extLst>
                    <a:ext uri="{9D8B030D-6E8A-4147-A177-3AD203B41FA5}">
                      <a16:colId xmlns:a16="http://schemas.microsoft.com/office/drawing/2014/main" val="3068893597"/>
                    </a:ext>
                  </a:extLst>
                </a:gridCol>
                <a:gridCol w="329184">
                  <a:extLst>
                    <a:ext uri="{9D8B030D-6E8A-4147-A177-3AD203B41FA5}">
                      <a16:colId xmlns:a16="http://schemas.microsoft.com/office/drawing/2014/main" val="3057927201"/>
                    </a:ext>
                  </a:extLst>
                </a:gridCol>
                <a:gridCol w="329184">
                  <a:extLst>
                    <a:ext uri="{9D8B030D-6E8A-4147-A177-3AD203B41FA5}">
                      <a16:colId xmlns:a16="http://schemas.microsoft.com/office/drawing/2014/main" val="3045234309"/>
                    </a:ext>
                  </a:extLst>
                </a:gridCol>
                <a:gridCol w="329184">
                  <a:extLst>
                    <a:ext uri="{9D8B030D-6E8A-4147-A177-3AD203B41FA5}">
                      <a16:colId xmlns:a16="http://schemas.microsoft.com/office/drawing/2014/main" val="1947025901"/>
                    </a:ext>
                  </a:extLst>
                </a:gridCol>
                <a:gridCol w="329184">
                  <a:extLst>
                    <a:ext uri="{9D8B030D-6E8A-4147-A177-3AD203B41FA5}">
                      <a16:colId xmlns:a16="http://schemas.microsoft.com/office/drawing/2014/main" val="3730977294"/>
                    </a:ext>
                  </a:extLst>
                </a:gridCol>
                <a:gridCol w="329184">
                  <a:extLst>
                    <a:ext uri="{9D8B030D-6E8A-4147-A177-3AD203B41FA5}">
                      <a16:colId xmlns:a16="http://schemas.microsoft.com/office/drawing/2014/main" val="3742234235"/>
                    </a:ext>
                  </a:extLst>
                </a:gridCol>
                <a:gridCol w="329184">
                  <a:extLst>
                    <a:ext uri="{9D8B030D-6E8A-4147-A177-3AD203B41FA5}">
                      <a16:colId xmlns:a16="http://schemas.microsoft.com/office/drawing/2014/main" val="2351590761"/>
                    </a:ext>
                  </a:extLst>
                </a:gridCol>
                <a:gridCol w="329184">
                  <a:extLst>
                    <a:ext uri="{9D8B030D-6E8A-4147-A177-3AD203B41FA5}">
                      <a16:colId xmlns:a16="http://schemas.microsoft.com/office/drawing/2014/main" val="3293448928"/>
                    </a:ext>
                  </a:extLst>
                </a:gridCol>
                <a:gridCol w="329184">
                  <a:extLst>
                    <a:ext uri="{9D8B030D-6E8A-4147-A177-3AD203B41FA5}">
                      <a16:colId xmlns:a16="http://schemas.microsoft.com/office/drawing/2014/main" val="3073148615"/>
                    </a:ext>
                  </a:extLst>
                </a:gridCol>
                <a:gridCol w="329184">
                  <a:extLst>
                    <a:ext uri="{9D8B030D-6E8A-4147-A177-3AD203B41FA5}">
                      <a16:colId xmlns:a16="http://schemas.microsoft.com/office/drawing/2014/main" val="2810467702"/>
                    </a:ext>
                  </a:extLst>
                </a:gridCol>
                <a:gridCol w="329184">
                  <a:extLst>
                    <a:ext uri="{9D8B030D-6E8A-4147-A177-3AD203B41FA5}">
                      <a16:colId xmlns:a16="http://schemas.microsoft.com/office/drawing/2014/main" val="3669749654"/>
                    </a:ext>
                  </a:extLst>
                </a:gridCol>
                <a:gridCol w="329184">
                  <a:extLst>
                    <a:ext uri="{9D8B030D-6E8A-4147-A177-3AD203B41FA5}">
                      <a16:colId xmlns:a16="http://schemas.microsoft.com/office/drawing/2014/main" val="2977018169"/>
                    </a:ext>
                  </a:extLst>
                </a:gridCol>
                <a:gridCol w="329184">
                  <a:extLst>
                    <a:ext uri="{9D8B030D-6E8A-4147-A177-3AD203B41FA5}">
                      <a16:colId xmlns:a16="http://schemas.microsoft.com/office/drawing/2014/main" val="3126696802"/>
                    </a:ext>
                  </a:extLst>
                </a:gridCol>
                <a:gridCol w="329184">
                  <a:extLst>
                    <a:ext uri="{9D8B030D-6E8A-4147-A177-3AD203B41FA5}">
                      <a16:colId xmlns:a16="http://schemas.microsoft.com/office/drawing/2014/main" val="2181429036"/>
                    </a:ext>
                  </a:extLst>
                </a:gridCol>
                <a:gridCol w="329184">
                  <a:extLst>
                    <a:ext uri="{9D8B030D-6E8A-4147-A177-3AD203B41FA5}">
                      <a16:colId xmlns:a16="http://schemas.microsoft.com/office/drawing/2014/main" val="3284473195"/>
                    </a:ext>
                  </a:extLst>
                </a:gridCol>
                <a:gridCol w="329184">
                  <a:extLst>
                    <a:ext uri="{9D8B030D-6E8A-4147-A177-3AD203B41FA5}">
                      <a16:colId xmlns:a16="http://schemas.microsoft.com/office/drawing/2014/main" val="1345685643"/>
                    </a:ext>
                  </a:extLst>
                </a:gridCol>
                <a:gridCol w="329184">
                  <a:extLst>
                    <a:ext uri="{9D8B030D-6E8A-4147-A177-3AD203B41FA5}">
                      <a16:colId xmlns:a16="http://schemas.microsoft.com/office/drawing/2014/main" val="2258789411"/>
                    </a:ext>
                  </a:extLst>
                </a:gridCol>
                <a:gridCol w="329184">
                  <a:extLst>
                    <a:ext uri="{9D8B030D-6E8A-4147-A177-3AD203B41FA5}">
                      <a16:colId xmlns:a16="http://schemas.microsoft.com/office/drawing/2014/main" val="857316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381219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41512146"/>
                  </a:ext>
                </a:extLst>
              </a:tr>
            </a:tbl>
          </a:graphicData>
        </a:graphic>
      </p:graphicFrame>
      <p:sp>
        <p:nvSpPr>
          <p:cNvPr id="4" name="Text Placeholder 3">
            <a:extLst>
              <a:ext uri="{FF2B5EF4-FFF2-40B4-BE49-F238E27FC236}">
                <a16:creationId xmlns:a16="http://schemas.microsoft.com/office/drawing/2014/main" id="{339C133F-188D-4FED-8411-56CFA2A8FE0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672913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0075-70C9-440C-8658-7C53DCB942D7}"/>
              </a:ext>
            </a:extLst>
          </p:cNvPr>
          <p:cNvSpPr>
            <a:spLocks noGrp="1"/>
          </p:cNvSpPr>
          <p:nvPr>
            <p:ph type="title"/>
          </p:nvPr>
        </p:nvSpPr>
        <p:spPr/>
        <p:txBody>
          <a:bodyPr/>
          <a:lstStyle/>
          <a:p>
            <a:r>
              <a:rPr lang="en-US"/>
              <a:t>Facebook Top Posts Table ORGANIC VS PAID (DETAILED) | Emaar Misr - 7 of 20</a:t>
            </a:r>
          </a:p>
        </p:txBody>
      </p:sp>
      <p:graphicFrame>
        <p:nvGraphicFramePr>
          <p:cNvPr id="5" name="Table Placeholder 4">
            <a:extLst>
              <a:ext uri="{FF2B5EF4-FFF2-40B4-BE49-F238E27FC236}">
                <a16:creationId xmlns:a16="http://schemas.microsoft.com/office/drawing/2014/main" id="{32E74EEA-14D6-438B-B97D-C28BC51AF008}"/>
              </a:ext>
            </a:extLst>
          </p:cNvPr>
          <p:cNvGraphicFramePr>
            <a:graphicFrameLocks noGrp="1"/>
          </p:cNvGraphicFramePr>
          <p:nvPr>
            <p:ph type="tbl" sz="quarter" idx="13"/>
            <p:extLst>
              <p:ext uri="{D42A27DB-BD31-4B8C-83A1-F6EECF244321}">
                <p14:modId xmlns:p14="http://schemas.microsoft.com/office/powerpoint/2010/main" val="40930670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697381811"/>
                    </a:ext>
                  </a:extLst>
                </a:gridCol>
                <a:gridCol w="329184">
                  <a:extLst>
                    <a:ext uri="{9D8B030D-6E8A-4147-A177-3AD203B41FA5}">
                      <a16:colId xmlns:a16="http://schemas.microsoft.com/office/drawing/2014/main" val="3185425071"/>
                    </a:ext>
                  </a:extLst>
                </a:gridCol>
                <a:gridCol w="329184">
                  <a:extLst>
                    <a:ext uri="{9D8B030D-6E8A-4147-A177-3AD203B41FA5}">
                      <a16:colId xmlns:a16="http://schemas.microsoft.com/office/drawing/2014/main" val="568761024"/>
                    </a:ext>
                  </a:extLst>
                </a:gridCol>
                <a:gridCol w="329184">
                  <a:extLst>
                    <a:ext uri="{9D8B030D-6E8A-4147-A177-3AD203B41FA5}">
                      <a16:colId xmlns:a16="http://schemas.microsoft.com/office/drawing/2014/main" val="2354423642"/>
                    </a:ext>
                  </a:extLst>
                </a:gridCol>
                <a:gridCol w="329184">
                  <a:extLst>
                    <a:ext uri="{9D8B030D-6E8A-4147-A177-3AD203B41FA5}">
                      <a16:colId xmlns:a16="http://schemas.microsoft.com/office/drawing/2014/main" val="1406928694"/>
                    </a:ext>
                  </a:extLst>
                </a:gridCol>
                <a:gridCol w="329184">
                  <a:extLst>
                    <a:ext uri="{9D8B030D-6E8A-4147-A177-3AD203B41FA5}">
                      <a16:colId xmlns:a16="http://schemas.microsoft.com/office/drawing/2014/main" val="2431000709"/>
                    </a:ext>
                  </a:extLst>
                </a:gridCol>
                <a:gridCol w="329184">
                  <a:extLst>
                    <a:ext uri="{9D8B030D-6E8A-4147-A177-3AD203B41FA5}">
                      <a16:colId xmlns:a16="http://schemas.microsoft.com/office/drawing/2014/main" val="1742705634"/>
                    </a:ext>
                  </a:extLst>
                </a:gridCol>
                <a:gridCol w="329184">
                  <a:extLst>
                    <a:ext uri="{9D8B030D-6E8A-4147-A177-3AD203B41FA5}">
                      <a16:colId xmlns:a16="http://schemas.microsoft.com/office/drawing/2014/main" val="3406556127"/>
                    </a:ext>
                  </a:extLst>
                </a:gridCol>
                <a:gridCol w="329184">
                  <a:extLst>
                    <a:ext uri="{9D8B030D-6E8A-4147-A177-3AD203B41FA5}">
                      <a16:colId xmlns:a16="http://schemas.microsoft.com/office/drawing/2014/main" val="2971629394"/>
                    </a:ext>
                  </a:extLst>
                </a:gridCol>
                <a:gridCol w="329184">
                  <a:extLst>
                    <a:ext uri="{9D8B030D-6E8A-4147-A177-3AD203B41FA5}">
                      <a16:colId xmlns:a16="http://schemas.microsoft.com/office/drawing/2014/main" val="2366584980"/>
                    </a:ext>
                  </a:extLst>
                </a:gridCol>
                <a:gridCol w="329184">
                  <a:extLst>
                    <a:ext uri="{9D8B030D-6E8A-4147-A177-3AD203B41FA5}">
                      <a16:colId xmlns:a16="http://schemas.microsoft.com/office/drawing/2014/main" val="1739481008"/>
                    </a:ext>
                  </a:extLst>
                </a:gridCol>
                <a:gridCol w="329184">
                  <a:extLst>
                    <a:ext uri="{9D8B030D-6E8A-4147-A177-3AD203B41FA5}">
                      <a16:colId xmlns:a16="http://schemas.microsoft.com/office/drawing/2014/main" val="1660504597"/>
                    </a:ext>
                  </a:extLst>
                </a:gridCol>
                <a:gridCol w="329184">
                  <a:extLst>
                    <a:ext uri="{9D8B030D-6E8A-4147-A177-3AD203B41FA5}">
                      <a16:colId xmlns:a16="http://schemas.microsoft.com/office/drawing/2014/main" val="4023736965"/>
                    </a:ext>
                  </a:extLst>
                </a:gridCol>
                <a:gridCol w="329184">
                  <a:extLst>
                    <a:ext uri="{9D8B030D-6E8A-4147-A177-3AD203B41FA5}">
                      <a16:colId xmlns:a16="http://schemas.microsoft.com/office/drawing/2014/main" val="553163751"/>
                    </a:ext>
                  </a:extLst>
                </a:gridCol>
                <a:gridCol w="329184">
                  <a:extLst>
                    <a:ext uri="{9D8B030D-6E8A-4147-A177-3AD203B41FA5}">
                      <a16:colId xmlns:a16="http://schemas.microsoft.com/office/drawing/2014/main" val="19605975"/>
                    </a:ext>
                  </a:extLst>
                </a:gridCol>
                <a:gridCol w="329184">
                  <a:extLst>
                    <a:ext uri="{9D8B030D-6E8A-4147-A177-3AD203B41FA5}">
                      <a16:colId xmlns:a16="http://schemas.microsoft.com/office/drawing/2014/main" val="452733900"/>
                    </a:ext>
                  </a:extLst>
                </a:gridCol>
                <a:gridCol w="329184">
                  <a:extLst>
                    <a:ext uri="{9D8B030D-6E8A-4147-A177-3AD203B41FA5}">
                      <a16:colId xmlns:a16="http://schemas.microsoft.com/office/drawing/2014/main" val="1140740790"/>
                    </a:ext>
                  </a:extLst>
                </a:gridCol>
                <a:gridCol w="329184">
                  <a:extLst>
                    <a:ext uri="{9D8B030D-6E8A-4147-A177-3AD203B41FA5}">
                      <a16:colId xmlns:a16="http://schemas.microsoft.com/office/drawing/2014/main" val="4162507515"/>
                    </a:ext>
                  </a:extLst>
                </a:gridCol>
                <a:gridCol w="329184">
                  <a:extLst>
                    <a:ext uri="{9D8B030D-6E8A-4147-A177-3AD203B41FA5}">
                      <a16:colId xmlns:a16="http://schemas.microsoft.com/office/drawing/2014/main" val="12977533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380199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43251310"/>
                  </a:ext>
                </a:extLst>
              </a:tr>
            </a:tbl>
          </a:graphicData>
        </a:graphic>
      </p:graphicFrame>
      <p:sp>
        <p:nvSpPr>
          <p:cNvPr id="4" name="Text Placeholder 3">
            <a:extLst>
              <a:ext uri="{FF2B5EF4-FFF2-40B4-BE49-F238E27FC236}">
                <a16:creationId xmlns:a16="http://schemas.microsoft.com/office/drawing/2014/main" id="{61C55EFC-EF94-439E-B742-DFC36E0537E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822537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76517-4415-4E8B-B23F-E9F057B36940}"/>
              </a:ext>
            </a:extLst>
          </p:cNvPr>
          <p:cNvSpPr>
            <a:spLocks noGrp="1"/>
          </p:cNvSpPr>
          <p:nvPr>
            <p:ph type="title"/>
          </p:nvPr>
        </p:nvSpPr>
        <p:spPr/>
        <p:txBody>
          <a:bodyPr/>
          <a:lstStyle/>
          <a:p>
            <a:r>
              <a:rPr lang="en-US"/>
              <a:t>Facebook Top Posts Table ORGANIC VS PAID (DETAILED) | Emaar Misr - 8 of 20</a:t>
            </a:r>
          </a:p>
        </p:txBody>
      </p:sp>
      <p:graphicFrame>
        <p:nvGraphicFramePr>
          <p:cNvPr id="5" name="Table Placeholder 4">
            <a:extLst>
              <a:ext uri="{FF2B5EF4-FFF2-40B4-BE49-F238E27FC236}">
                <a16:creationId xmlns:a16="http://schemas.microsoft.com/office/drawing/2014/main" id="{DE7194B2-4501-49E3-8E22-E5E9E3E96F83}"/>
              </a:ext>
            </a:extLst>
          </p:cNvPr>
          <p:cNvGraphicFramePr>
            <a:graphicFrameLocks noGrp="1"/>
          </p:cNvGraphicFramePr>
          <p:nvPr>
            <p:ph type="tbl" sz="quarter" idx="13"/>
            <p:extLst>
              <p:ext uri="{D42A27DB-BD31-4B8C-83A1-F6EECF244321}">
                <p14:modId xmlns:p14="http://schemas.microsoft.com/office/powerpoint/2010/main" val="32492982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667062390"/>
                    </a:ext>
                  </a:extLst>
                </a:gridCol>
                <a:gridCol w="329184">
                  <a:extLst>
                    <a:ext uri="{9D8B030D-6E8A-4147-A177-3AD203B41FA5}">
                      <a16:colId xmlns:a16="http://schemas.microsoft.com/office/drawing/2014/main" val="2962284764"/>
                    </a:ext>
                  </a:extLst>
                </a:gridCol>
                <a:gridCol w="329184">
                  <a:extLst>
                    <a:ext uri="{9D8B030D-6E8A-4147-A177-3AD203B41FA5}">
                      <a16:colId xmlns:a16="http://schemas.microsoft.com/office/drawing/2014/main" val="4272329162"/>
                    </a:ext>
                  </a:extLst>
                </a:gridCol>
                <a:gridCol w="329184">
                  <a:extLst>
                    <a:ext uri="{9D8B030D-6E8A-4147-A177-3AD203B41FA5}">
                      <a16:colId xmlns:a16="http://schemas.microsoft.com/office/drawing/2014/main" val="2260836150"/>
                    </a:ext>
                  </a:extLst>
                </a:gridCol>
                <a:gridCol w="329184">
                  <a:extLst>
                    <a:ext uri="{9D8B030D-6E8A-4147-A177-3AD203B41FA5}">
                      <a16:colId xmlns:a16="http://schemas.microsoft.com/office/drawing/2014/main" val="1409699332"/>
                    </a:ext>
                  </a:extLst>
                </a:gridCol>
                <a:gridCol w="329184">
                  <a:extLst>
                    <a:ext uri="{9D8B030D-6E8A-4147-A177-3AD203B41FA5}">
                      <a16:colId xmlns:a16="http://schemas.microsoft.com/office/drawing/2014/main" val="3387385019"/>
                    </a:ext>
                  </a:extLst>
                </a:gridCol>
                <a:gridCol w="329184">
                  <a:extLst>
                    <a:ext uri="{9D8B030D-6E8A-4147-A177-3AD203B41FA5}">
                      <a16:colId xmlns:a16="http://schemas.microsoft.com/office/drawing/2014/main" val="2993561739"/>
                    </a:ext>
                  </a:extLst>
                </a:gridCol>
                <a:gridCol w="329184">
                  <a:extLst>
                    <a:ext uri="{9D8B030D-6E8A-4147-A177-3AD203B41FA5}">
                      <a16:colId xmlns:a16="http://schemas.microsoft.com/office/drawing/2014/main" val="2098628057"/>
                    </a:ext>
                  </a:extLst>
                </a:gridCol>
                <a:gridCol w="329184">
                  <a:extLst>
                    <a:ext uri="{9D8B030D-6E8A-4147-A177-3AD203B41FA5}">
                      <a16:colId xmlns:a16="http://schemas.microsoft.com/office/drawing/2014/main" val="184518090"/>
                    </a:ext>
                  </a:extLst>
                </a:gridCol>
                <a:gridCol w="329184">
                  <a:extLst>
                    <a:ext uri="{9D8B030D-6E8A-4147-A177-3AD203B41FA5}">
                      <a16:colId xmlns:a16="http://schemas.microsoft.com/office/drawing/2014/main" val="2284647168"/>
                    </a:ext>
                  </a:extLst>
                </a:gridCol>
                <a:gridCol w="329184">
                  <a:extLst>
                    <a:ext uri="{9D8B030D-6E8A-4147-A177-3AD203B41FA5}">
                      <a16:colId xmlns:a16="http://schemas.microsoft.com/office/drawing/2014/main" val="385417782"/>
                    </a:ext>
                  </a:extLst>
                </a:gridCol>
                <a:gridCol w="329184">
                  <a:extLst>
                    <a:ext uri="{9D8B030D-6E8A-4147-A177-3AD203B41FA5}">
                      <a16:colId xmlns:a16="http://schemas.microsoft.com/office/drawing/2014/main" val="3621563812"/>
                    </a:ext>
                  </a:extLst>
                </a:gridCol>
                <a:gridCol w="329184">
                  <a:extLst>
                    <a:ext uri="{9D8B030D-6E8A-4147-A177-3AD203B41FA5}">
                      <a16:colId xmlns:a16="http://schemas.microsoft.com/office/drawing/2014/main" val="3851073288"/>
                    </a:ext>
                  </a:extLst>
                </a:gridCol>
                <a:gridCol w="329184">
                  <a:extLst>
                    <a:ext uri="{9D8B030D-6E8A-4147-A177-3AD203B41FA5}">
                      <a16:colId xmlns:a16="http://schemas.microsoft.com/office/drawing/2014/main" val="2167976043"/>
                    </a:ext>
                  </a:extLst>
                </a:gridCol>
                <a:gridCol w="329184">
                  <a:extLst>
                    <a:ext uri="{9D8B030D-6E8A-4147-A177-3AD203B41FA5}">
                      <a16:colId xmlns:a16="http://schemas.microsoft.com/office/drawing/2014/main" val="3178557653"/>
                    </a:ext>
                  </a:extLst>
                </a:gridCol>
                <a:gridCol w="329184">
                  <a:extLst>
                    <a:ext uri="{9D8B030D-6E8A-4147-A177-3AD203B41FA5}">
                      <a16:colId xmlns:a16="http://schemas.microsoft.com/office/drawing/2014/main" val="2527932145"/>
                    </a:ext>
                  </a:extLst>
                </a:gridCol>
                <a:gridCol w="329184">
                  <a:extLst>
                    <a:ext uri="{9D8B030D-6E8A-4147-A177-3AD203B41FA5}">
                      <a16:colId xmlns:a16="http://schemas.microsoft.com/office/drawing/2014/main" val="2699203120"/>
                    </a:ext>
                  </a:extLst>
                </a:gridCol>
                <a:gridCol w="329184">
                  <a:extLst>
                    <a:ext uri="{9D8B030D-6E8A-4147-A177-3AD203B41FA5}">
                      <a16:colId xmlns:a16="http://schemas.microsoft.com/office/drawing/2014/main" val="2105827627"/>
                    </a:ext>
                  </a:extLst>
                </a:gridCol>
                <a:gridCol w="329184">
                  <a:extLst>
                    <a:ext uri="{9D8B030D-6E8A-4147-A177-3AD203B41FA5}">
                      <a16:colId xmlns:a16="http://schemas.microsoft.com/office/drawing/2014/main" val="8602938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154711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52588557"/>
                  </a:ext>
                </a:extLst>
              </a:tr>
            </a:tbl>
          </a:graphicData>
        </a:graphic>
      </p:graphicFrame>
      <p:sp>
        <p:nvSpPr>
          <p:cNvPr id="4" name="Text Placeholder 3">
            <a:extLst>
              <a:ext uri="{FF2B5EF4-FFF2-40B4-BE49-F238E27FC236}">
                <a16:creationId xmlns:a16="http://schemas.microsoft.com/office/drawing/2014/main" id="{A4B4D602-E595-4ECD-9CEB-02A88989818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127580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9A921-E4B9-4063-B9E3-FF6F54379051}"/>
              </a:ext>
            </a:extLst>
          </p:cNvPr>
          <p:cNvSpPr>
            <a:spLocks noGrp="1"/>
          </p:cNvSpPr>
          <p:nvPr>
            <p:ph type="title"/>
          </p:nvPr>
        </p:nvSpPr>
        <p:spPr/>
        <p:txBody>
          <a:bodyPr/>
          <a:lstStyle/>
          <a:p>
            <a:r>
              <a:rPr lang="en-US"/>
              <a:t>Facebook Top Posts Table ORGANIC VS PAID (DETAILED) | Emaar Misr - 9 of 20</a:t>
            </a:r>
          </a:p>
        </p:txBody>
      </p:sp>
      <p:graphicFrame>
        <p:nvGraphicFramePr>
          <p:cNvPr id="5" name="Table Placeholder 4">
            <a:extLst>
              <a:ext uri="{FF2B5EF4-FFF2-40B4-BE49-F238E27FC236}">
                <a16:creationId xmlns:a16="http://schemas.microsoft.com/office/drawing/2014/main" id="{2C447C93-4318-4AE9-B574-3C1A327B94BD}"/>
              </a:ext>
            </a:extLst>
          </p:cNvPr>
          <p:cNvGraphicFramePr>
            <a:graphicFrameLocks noGrp="1"/>
          </p:cNvGraphicFramePr>
          <p:nvPr>
            <p:ph type="tbl" sz="quarter" idx="13"/>
            <p:extLst>
              <p:ext uri="{D42A27DB-BD31-4B8C-83A1-F6EECF244321}">
                <p14:modId xmlns:p14="http://schemas.microsoft.com/office/powerpoint/2010/main" val="22782544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932128267"/>
                    </a:ext>
                  </a:extLst>
                </a:gridCol>
                <a:gridCol w="329184">
                  <a:extLst>
                    <a:ext uri="{9D8B030D-6E8A-4147-A177-3AD203B41FA5}">
                      <a16:colId xmlns:a16="http://schemas.microsoft.com/office/drawing/2014/main" val="109768535"/>
                    </a:ext>
                  </a:extLst>
                </a:gridCol>
                <a:gridCol w="329184">
                  <a:extLst>
                    <a:ext uri="{9D8B030D-6E8A-4147-A177-3AD203B41FA5}">
                      <a16:colId xmlns:a16="http://schemas.microsoft.com/office/drawing/2014/main" val="835881442"/>
                    </a:ext>
                  </a:extLst>
                </a:gridCol>
                <a:gridCol w="329184">
                  <a:extLst>
                    <a:ext uri="{9D8B030D-6E8A-4147-A177-3AD203B41FA5}">
                      <a16:colId xmlns:a16="http://schemas.microsoft.com/office/drawing/2014/main" val="3819095932"/>
                    </a:ext>
                  </a:extLst>
                </a:gridCol>
                <a:gridCol w="329184">
                  <a:extLst>
                    <a:ext uri="{9D8B030D-6E8A-4147-A177-3AD203B41FA5}">
                      <a16:colId xmlns:a16="http://schemas.microsoft.com/office/drawing/2014/main" val="2906047106"/>
                    </a:ext>
                  </a:extLst>
                </a:gridCol>
                <a:gridCol w="329184">
                  <a:extLst>
                    <a:ext uri="{9D8B030D-6E8A-4147-A177-3AD203B41FA5}">
                      <a16:colId xmlns:a16="http://schemas.microsoft.com/office/drawing/2014/main" val="894799254"/>
                    </a:ext>
                  </a:extLst>
                </a:gridCol>
                <a:gridCol w="329184">
                  <a:extLst>
                    <a:ext uri="{9D8B030D-6E8A-4147-A177-3AD203B41FA5}">
                      <a16:colId xmlns:a16="http://schemas.microsoft.com/office/drawing/2014/main" val="1449832189"/>
                    </a:ext>
                  </a:extLst>
                </a:gridCol>
                <a:gridCol w="329184">
                  <a:extLst>
                    <a:ext uri="{9D8B030D-6E8A-4147-A177-3AD203B41FA5}">
                      <a16:colId xmlns:a16="http://schemas.microsoft.com/office/drawing/2014/main" val="2060174139"/>
                    </a:ext>
                  </a:extLst>
                </a:gridCol>
                <a:gridCol w="329184">
                  <a:extLst>
                    <a:ext uri="{9D8B030D-6E8A-4147-A177-3AD203B41FA5}">
                      <a16:colId xmlns:a16="http://schemas.microsoft.com/office/drawing/2014/main" val="146626177"/>
                    </a:ext>
                  </a:extLst>
                </a:gridCol>
                <a:gridCol w="329184">
                  <a:extLst>
                    <a:ext uri="{9D8B030D-6E8A-4147-A177-3AD203B41FA5}">
                      <a16:colId xmlns:a16="http://schemas.microsoft.com/office/drawing/2014/main" val="1509541254"/>
                    </a:ext>
                  </a:extLst>
                </a:gridCol>
                <a:gridCol w="329184">
                  <a:extLst>
                    <a:ext uri="{9D8B030D-6E8A-4147-A177-3AD203B41FA5}">
                      <a16:colId xmlns:a16="http://schemas.microsoft.com/office/drawing/2014/main" val="3422710524"/>
                    </a:ext>
                  </a:extLst>
                </a:gridCol>
                <a:gridCol w="329184">
                  <a:extLst>
                    <a:ext uri="{9D8B030D-6E8A-4147-A177-3AD203B41FA5}">
                      <a16:colId xmlns:a16="http://schemas.microsoft.com/office/drawing/2014/main" val="2795288987"/>
                    </a:ext>
                  </a:extLst>
                </a:gridCol>
                <a:gridCol w="329184">
                  <a:extLst>
                    <a:ext uri="{9D8B030D-6E8A-4147-A177-3AD203B41FA5}">
                      <a16:colId xmlns:a16="http://schemas.microsoft.com/office/drawing/2014/main" val="2779759874"/>
                    </a:ext>
                  </a:extLst>
                </a:gridCol>
                <a:gridCol w="329184">
                  <a:extLst>
                    <a:ext uri="{9D8B030D-6E8A-4147-A177-3AD203B41FA5}">
                      <a16:colId xmlns:a16="http://schemas.microsoft.com/office/drawing/2014/main" val="1159945958"/>
                    </a:ext>
                  </a:extLst>
                </a:gridCol>
                <a:gridCol w="329184">
                  <a:extLst>
                    <a:ext uri="{9D8B030D-6E8A-4147-A177-3AD203B41FA5}">
                      <a16:colId xmlns:a16="http://schemas.microsoft.com/office/drawing/2014/main" val="4098565286"/>
                    </a:ext>
                  </a:extLst>
                </a:gridCol>
                <a:gridCol w="329184">
                  <a:extLst>
                    <a:ext uri="{9D8B030D-6E8A-4147-A177-3AD203B41FA5}">
                      <a16:colId xmlns:a16="http://schemas.microsoft.com/office/drawing/2014/main" val="3520868253"/>
                    </a:ext>
                  </a:extLst>
                </a:gridCol>
                <a:gridCol w="329184">
                  <a:extLst>
                    <a:ext uri="{9D8B030D-6E8A-4147-A177-3AD203B41FA5}">
                      <a16:colId xmlns:a16="http://schemas.microsoft.com/office/drawing/2014/main" val="4013876598"/>
                    </a:ext>
                  </a:extLst>
                </a:gridCol>
                <a:gridCol w="329184">
                  <a:extLst>
                    <a:ext uri="{9D8B030D-6E8A-4147-A177-3AD203B41FA5}">
                      <a16:colId xmlns:a16="http://schemas.microsoft.com/office/drawing/2014/main" val="2467804333"/>
                    </a:ext>
                  </a:extLst>
                </a:gridCol>
                <a:gridCol w="329184">
                  <a:extLst>
                    <a:ext uri="{9D8B030D-6E8A-4147-A177-3AD203B41FA5}">
                      <a16:colId xmlns:a16="http://schemas.microsoft.com/office/drawing/2014/main" val="12816485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964432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11279300"/>
                  </a:ext>
                </a:extLst>
              </a:tr>
            </a:tbl>
          </a:graphicData>
        </a:graphic>
      </p:graphicFrame>
      <p:sp>
        <p:nvSpPr>
          <p:cNvPr id="4" name="Text Placeholder 3">
            <a:extLst>
              <a:ext uri="{FF2B5EF4-FFF2-40B4-BE49-F238E27FC236}">
                <a16:creationId xmlns:a16="http://schemas.microsoft.com/office/drawing/2014/main" id="{6240E327-A20B-4A7A-BF56-7128F92E730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8163774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1769-BF7E-4E05-860B-95892906F7A3}"/>
              </a:ext>
            </a:extLst>
          </p:cNvPr>
          <p:cNvSpPr>
            <a:spLocks noGrp="1"/>
          </p:cNvSpPr>
          <p:nvPr>
            <p:ph type="title"/>
          </p:nvPr>
        </p:nvSpPr>
        <p:spPr/>
        <p:txBody>
          <a:bodyPr/>
          <a:lstStyle/>
          <a:p>
            <a:r>
              <a:rPr lang="en-US"/>
              <a:t>Facebook Top Posts Table ORGANIC VS PAID (DETAILED) | Emaar Misr - 10 of 20</a:t>
            </a:r>
          </a:p>
        </p:txBody>
      </p:sp>
      <p:graphicFrame>
        <p:nvGraphicFramePr>
          <p:cNvPr id="5" name="Table Placeholder 4">
            <a:extLst>
              <a:ext uri="{FF2B5EF4-FFF2-40B4-BE49-F238E27FC236}">
                <a16:creationId xmlns:a16="http://schemas.microsoft.com/office/drawing/2014/main" id="{4A521685-C076-4B5A-84F5-089C037946DB}"/>
              </a:ext>
            </a:extLst>
          </p:cNvPr>
          <p:cNvGraphicFramePr>
            <a:graphicFrameLocks noGrp="1"/>
          </p:cNvGraphicFramePr>
          <p:nvPr>
            <p:ph type="tbl" sz="quarter" idx="13"/>
            <p:extLst>
              <p:ext uri="{D42A27DB-BD31-4B8C-83A1-F6EECF244321}">
                <p14:modId xmlns:p14="http://schemas.microsoft.com/office/powerpoint/2010/main" val="6234183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473896175"/>
                    </a:ext>
                  </a:extLst>
                </a:gridCol>
                <a:gridCol w="329184">
                  <a:extLst>
                    <a:ext uri="{9D8B030D-6E8A-4147-A177-3AD203B41FA5}">
                      <a16:colId xmlns:a16="http://schemas.microsoft.com/office/drawing/2014/main" val="1968475531"/>
                    </a:ext>
                  </a:extLst>
                </a:gridCol>
                <a:gridCol w="329184">
                  <a:extLst>
                    <a:ext uri="{9D8B030D-6E8A-4147-A177-3AD203B41FA5}">
                      <a16:colId xmlns:a16="http://schemas.microsoft.com/office/drawing/2014/main" val="991932189"/>
                    </a:ext>
                  </a:extLst>
                </a:gridCol>
                <a:gridCol w="329184">
                  <a:extLst>
                    <a:ext uri="{9D8B030D-6E8A-4147-A177-3AD203B41FA5}">
                      <a16:colId xmlns:a16="http://schemas.microsoft.com/office/drawing/2014/main" val="328472654"/>
                    </a:ext>
                  </a:extLst>
                </a:gridCol>
                <a:gridCol w="329184">
                  <a:extLst>
                    <a:ext uri="{9D8B030D-6E8A-4147-A177-3AD203B41FA5}">
                      <a16:colId xmlns:a16="http://schemas.microsoft.com/office/drawing/2014/main" val="1668024641"/>
                    </a:ext>
                  </a:extLst>
                </a:gridCol>
                <a:gridCol w="329184">
                  <a:extLst>
                    <a:ext uri="{9D8B030D-6E8A-4147-A177-3AD203B41FA5}">
                      <a16:colId xmlns:a16="http://schemas.microsoft.com/office/drawing/2014/main" val="4275802647"/>
                    </a:ext>
                  </a:extLst>
                </a:gridCol>
                <a:gridCol w="329184">
                  <a:extLst>
                    <a:ext uri="{9D8B030D-6E8A-4147-A177-3AD203B41FA5}">
                      <a16:colId xmlns:a16="http://schemas.microsoft.com/office/drawing/2014/main" val="259455391"/>
                    </a:ext>
                  </a:extLst>
                </a:gridCol>
                <a:gridCol w="329184">
                  <a:extLst>
                    <a:ext uri="{9D8B030D-6E8A-4147-A177-3AD203B41FA5}">
                      <a16:colId xmlns:a16="http://schemas.microsoft.com/office/drawing/2014/main" val="2870727708"/>
                    </a:ext>
                  </a:extLst>
                </a:gridCol>
                <a:gridCol w="329184">
                  <a:extLst>
                    <a:ext uri="{9D8B030D-6E8A-4147-A177-3AD203B41FA5}">
                      <a16:colId xmlns:a16="http://schemas.microsoft.com/office/drawing/2014/main" val="1627159916"/>
                    </a:ext>
                  </a:extLst>
                </a:gridCol>
                <a:gridCol w="329184">
                  <a:extLst>
                    <a:ext uri="{9D8B030D-6E8A-4147-A177-3AD203B41FA5}">
                      <a16:colId xmlns:a16="http://schemas.microsoft.com/office/drawing/2014/main" val="734809682"/>
                    </a:ext>
                  </a:extLst>
                </a:gridCol>
                <a:gridCol w="329184">
                  <a:extLst>
                    <a:ext uri="{9D8B030D-6E8A-4147-A177-3AD203B41FA5}">
                      <a16:colId xmlns:a16="http://schemas.microsoft.com/office/drawing/2014/main" val="3274562053"/>
                    </a:ext>
                  </a:extLst>
                </a:gridCol>
                <a:gridCol w="329184">
                  <a:extLst>
                    <a:ext uri="{9D8B030D-6E8A-4147-A177-3AD203B41FA5}">
                      <a16:colId xmlns:a16="http://schemas.microsoft.com/office/drawing/2014/main" val="2606837600"/>
                    </a:ext>
                  </a:extLst>
                </a:gridCol>
                <a:gridCol w="329184">
                  <a:extLst>
                    <a:ext uri="{9D8B030D-6E8A-4147-A177-3AD203B41FA5}">
                      <a16:colId xmlns:a16="http://schemas.microsoft.com/office/drawing/2014/main" val="3045656157"/>
                    </a:ext>
                  </a:extLst>
                </a:gridCol>
                <a:gridCol w="329184">
                  <a:extLst>
                    <a:ext uri="{9D8B030D-6E8A-4147-A177-3AD203B41FA5}">
                      <a16:colId xmlns:a16="http://schemas.microsoft.com/office/drawing/2014/main" val="1555834915"/>
                    </a:ext>
                  </a:extLst>
                </a:gridCol>
                <a:gridCol w="329184">
                  <a:extLst>
                    <a:ext uri="{9D8B030D-6E8A-4147-A177-3AD203B41FA5}">
                      <a16:colId xmlns:a16="http://schemas.microsoft.com/office/drawing/2014/main" val="452228741"/>
                    </a:ext>
                  </a:extLst>
                </a:gridCol>
                <a:gridCol w="329184">
                  <a:extLst>
                    <a:ext uri="{9D8B030D-6E8A-4147-A177-3AD203B41FA5}">
                      <a16:colId xmlns:a16="http://schemas.microsoft.com/office/drawing/2014/main" val="3781645874"/>
                    </a:ext>
                  </a:extLst>
                </a:gridCol>
                <a:gridCol w="329184">
                  <a:extLst>
                    <a:ext uri="{9D8B030D-6E8A-4147-A177-3AD203B41FA5}">
                      <a16:colId xmlns:a16="http://schemas.microsoft.com/office/drawing/2014/main" val="2702294962"/>
                    </a:ext>
                  </a:extLst>
                </a:gridCol>
                <a:gridCol w="329184">
                  <a:extLst>
                    <a:ext uri="{9D8B030D-6E8A-4147-A177-3AD203B41FA5}">
                      <a16:colId xmlns:a16="http://schemas.microsoft.com/office/drawing/2014/main" val="1131971396"/>
                    </a:ext>
                  </a:extLst>
                </a:gridCol>
                <a:gridCol w="329184">
                  <a:extLst>
                    <a:ext uri="{9D8B030D-6E8A-4147-A177-3AD203B41FA5}">
                      <a16:colId xmlns:a16="http://schemas.microsoft.com/office/drawing/2014/main" val="35281923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420158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9660674"/>
                  </a:ext>
                </a:extLst>
              </a:tr>
            </a:tbl>
          </a:graphicData>
        </a:graphic>
      </p:graphicFrame>
      <p:sp>
        <p:nvSpPr>
          <p:cNvPr id="4" name="Text Placeholder 3">
            <a:extLst>
              <a:ext uri="{FF2B5EF4-FFF2-40B4-BE49-F238E27FC236}">
                <a16:creationId xmlns:a16="http://schemas.microsoft.com/office/drawing/2014/main" id="{FD5E8D8B-5117-4125-9FD5-4FFDCE62768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529193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F8E33-E5EB-4A7A-9A41-FD63CEF7C829}"/>
              </a:ext>
            </a:extLst>
          </p:cNvPr>
          <p:cNvSpPr>
            <a:spLocks noGrp="1"/>
          </p:cNvSpPr>
          <p:nvPr>
            <p:ph type="title"/>
          </p:nvPr>
        </p:nvSpPr>
        <p:spPr/>
        <p:txBody>
          <a:bodyPr/>
          <a:lstStyle/>
          <a:p>
            <a:r>
              <a:rPr lang="en-US"/>
              <a:t>Facebook Top Posts Table ORGANIC VS PAID (DETAILED) | Emaar Misr - 11 of 20</a:t>
            </a:r>
          </a:p>
        </p:txBody>
      </p:sp>
      <p:graphicFrame>
        <p:nvGraphicFramePr>
          <p:cNvPr id="5" name="Table Placeholder 4">
            <a:extLst>
              <a:ext uri="{FF2B5EF4-FFF2-40B4-BE49-F238E27FC236}">
                <a16:creationId xmlns:a16="http://schemas.microsoft.com/office/drawing/2014/main" id="{6B583ACA-C977-49B7-8348-7F3AE03249DA}"/>
              </a:ext>
            </a:extLst>
          </p:cNvPr>
          <p:cNvGraphicFramePr>
            <a:graphicFrameLocks noGrp="1"/>
          </p:cNvGraphicFramePr>
          <p:nvPr>
            <p:ph type="tbl" sz="quarter" idx="13"/>
            <p:extLst>
              <p:ext uri="{D42A27DB-BD31-4B8C-83A1-F6EECF244321}">
                <p14:modId xmlns:p14="http://schemas.microsoft.com/office/powerpoint/2010/main" val="15758185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79279497"/>
                    </a:ext>
                  </a:extLst>
                </a:gridCol>
                <a:gridCol w="329184">
                  <a:extLst>
                    <a:ext uri="{9D8B030D-6E8A-4147-A177-3AD203B41FA5}">
                      <a16:colId xmlns:a16="http://schemas.microsoft.com/office/drawing/2014/main" val="3355842209"/>
                    </a:ext>
                  </a:extLst>
                </a:gridCol>
                <a:gridCol w="329184">
                  <a:extLst>
                    <a:ext uri="{9D8B030D-6E8A-4147-A177-3AD203B41FA5}">
                      <a16:colId xmlns:a16="http://schemas.microsoft.com/office/drawing/2014/main" val="2799009347"/>
                    </a:ext>
                  </a:extLst>
                </a:gridCol>
                <a:gridCol w="329184">
                  <a:extLst>
                    <a:ext uri="{9D8B030D-6E8A-4147-A177-3AD203B41FA5}">
                      <a16:colId xmlns:a16="http://schemas.microsoft.com/office/drawing/2014/main" val="951982294"/>
                    </a:ext>
                  </a:extLst>
                </a:gridCol>
                <a:gridCol w="329184">
                  <a:extLst>
                    <a:ext uri="{9D8B030D-6E8A-4147-A177-3AD203B41FA5}">
                      <a16:colId xmlns:a16="http://schemas.microsoft.com/office/drawing/2014/main" val="2127577738"/>
                    </a:ext>
                  </a:extLst>
                </a:gridCol>
                <a:gridCol w="329184">
                  <a:extLst>
                    <a:ext uri="{9D8B030D-6E8A-4147-A177-3AD203B41FA5}">
                      <a16:colId xmlns:a16="http://schemas.microsoft.com/office/drawing/2014/main" val="303905814"/>
                    </a:ext>
                  </a:extLst>
                </a:gridCol>
                <a:gridCol w="329184">
                  <a:extLst>
                    <a:ext uri="{9D8B030D-6E8A-4147-A177-3AD203B41FA5}">
                      <a16:colId xmlns:a16="http://schemas.microsoft.com/office/drawing/2014/main" val="2088885395"/>
                    </a:ext>
                  </a:extLst>
                </a:gridCol>
                <a:gridCol w="329184">
                  <a:extLst>
                    <a:ext uri="{9D8B030D-6E8A-4147-A177-3AD203B41FA5}">
                      <a16:colId xmlns:a16="http://schemas.microsoft.com/office/drawing/2014/main" val="2866510649"/>
                    </a:ext>
                  </a:extLst>
                </a:gridCol>
                <a:gridCol w="329184">
                  <a:extLst>
                    <a:ext uri="{9D8B030D-6E8A-4147-A177-3AD203B41FA5}">
                      <a16:colId xmlns:a16="http://schemas.microsoft.com/office/drawing/2014/main" val="2309520862"/>
                    </a:ext>
                  </a:extLst>
                </a:gridCol>
                <a:gridCol w="329184">
                  <a:extLst>
                    <a:ext uri="{9D8B030D-6E8A-4147-A177-3AD203B41FA5}">
                      <a16:colId xmlns:a16="http://schemas.microsoft.com/office/drawing/2014/main" val="555508404"/>
                    </a:ext>
                  </a:extLst>
                </a:gridCol>
                <a:gridCol w="329184">
                  <a:extLst>
                    <a:ext uri="{9D8B030D-6E8A-4147-A177-3AD203B41FA5}">
                      <a16:colId xmlns:a16="http://schemas.microsoft.com/office/drawing/2014/main" val="2004479270"/>
                    </a:ext>
                  </a:extLst>
                </a:gridCol>
                <a:gridCol w="329184">
                  <a:extLst>
                    <a:ext uri="{9D8B030D-6E8A-4147-A177-3AD203B41FA5}">
                      <a16:colId xmlns:a16="http://schemas.microsoft.com/office/drawing/2014/main" val="1894760252"/>
                    </a:ext>
                  </a:extLst>
                </a:gridCol>
                <a:gridCol w="329184">
                  <a:extLst>
                    <a:ext uri="{9D8B030D-6E8A-4147-A177-3AD203B41FA5}">
                      <a16:colId xmlns:a16="http://schemas.microsoft.com/office/drawing/2014/main" val="1600611345"/>
                    </a:ext>
                  </a:extLst>
                </a:gridCol>
                <a:gridCol w="329184">
                  <a:extLst>
                    <a:ext uri="{9D8B030D-6E8A-4147-A177-3AD203B41FA5}">
                      <a16:colId xmlns:a16="http://schemas.microsoft.com/office/drawing/2014/main" val="938431864"/>
                    </a:ext>
                  </a:extLst>
                </a:gridCol>
                <a:gridCol w="329184">
                  <a:extLst>
                    <a:ext uri="{9D8B030D-6E8A-4147-A177-3AD203B41FA5}">
                      <a16:colId xmlns:a16="http://schemas.microsoft.com/office/drawing/2014/main" val="711560035"/>
                    </a:ext>
                  </a:extLst>
                </a:gridCol>
                <a:gridCol w="329184">
                  <a:extLst>
                    <a:ext uri="{9D8B030D-6E8A-4147-A177-3AD203B41FA5}">
                      <a16:colId xmlns:a16="http://schemas.microsoft.com/office/drawing/2014/main" val="2890605189"/>
                    </a:ext>
                  </a:extLst>
                </a:gridCol>
                <a:gridCol w="329184">
                  <a:extLst>
                    <a:ext uri="{9D8B030D-6E8A-4147-A177-3AD203B41FA5}">
                      <a16:colId xmlns:a16="http://schemas.microsoft.com/office/drawing/2014/main" val="126636688"/>
                    </a:ext>
                  </a:extLst>
                </a:gridCol>
                <a:gridCol w="329184">
                  <a:extLst>
                    <a:ext uri="{9D8B030D-6E8A-4147-A177-3AD203B41FA5}">
                      <a16:colId xmlns:a16="http://schemas.microsoft.com/office/drawing/2014/main" val="2050341955"/>
                    </a:ext>
                  </a:extLst>
                </a:gridCol>
                <a:gridCol w="329184">
                  <a:extLst>
                    <a:ext uri="{9D8B030D-6E8A-4147-A177-3AD203B41FA5}">
                      <a16:colId xmlns:a16="http://schemas.microsoft.com/office/drawing/2014/main" val="37017358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385434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328096486"/>
                  </a:ext>
                </a:extLst>
              </a:tr>
            </a:tbl>
          </a:graphicData>
        </a:graphic>
      </p:graphicFrame>
      <p:sp>
        <p:nvSpPr>
          <p:cNvPr id="4" name="Text Placeholder 3">
            <a:extLst>
              <a:ext uri="{FF2B5EF4-FFF2-40B4-BE49-F238E27FC236}">
                <a16:creationId xmlns:a16="http://schemas.microsoft.com/office/drawing/2014/main" id="{D5E100B6-D369-417D-B6A0-8AFDDEE6A5B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079233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6739-F299-40FE-87C2-FAEF1F51B97E}"/>
              </a:ext>
            </a:extLst>
          </p:cNvPr>
          <p:cNvSpPr>
            <a:spLocks noGrp="1"/>
          </p:cNvSpPr>
          <p:nvPr>
            <p:ph type="title"/>
          </p:nvPr>
        </p:nvSpPr>
        <p:spPr/>
        <p:txBody>
          <a:bodyPr/>
          <a:lstStyle/>
          <a:p>
            <a:r>
              <a:rPr lang="en-US"/>
              <a:t>Facebook Top Posts Table ORGANIC VS PAID (DETAILED) | Emaar Misr - 12 of 20</a:t>
            </a:r>
          </a:p>
        </p:txBody>
      </p:sp>
      <p:graphicFrame>
        <p:nvGraphicFramePr>
          <p:cNvPr id="5" name="Table Placeholder 4">
            <a:extLst>
              <a:ext uri="{FF2B5EF4-FFF2-40B4-BE49-F238E27FC236}">
                <a16:creationId xmlns:a16="http://schemas.microsoft.com/office/drawing/2014/main" id="{6A4726D6-A679-4C46-A63D-6202E73D502A}"/>
              </a:ext>
            </a:extLst>
          </p:cNvPr>
          <p:cNvGraphicFramePr>
            <a:graphicFrameLocks noGrp="1"/>
          </p:cNvGraphicFramePr>
          <p:nvPr>
            <p:ph type="tbl" sz="quarter" idx="13"/>
            <p:extLst>
              <p:ext uri="{D42A27DB-BD31-4B8C-83A1-F6EECF244321}">
                <p14:modId xmlns:p14="http://schemas.microsoft.com/office/powerpoint/2010/main" val="17969113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127314147"/>
                    </a:ext>
                  </a:extLst>
                </a:gridCol>
                <a:gridCol w="329184">
                  <a:extLst>
                    <a:ext uri="{9D8B030D-6E8A-4147-A177-3AD203B41FA5}">
                      <a16:colId xmlns:a16="http://schemas.microsoft.com/office/drawing/2014/main" val="787513480"/>
                    </a:ext>
                  </a:extLst>
                </a:gridCol>
                <a:gridCol w="329184">
                  <a:extLst>
                    <a:ext uri="{9D8B030D-6E8A-4147-A177-3AD203B41FA5}">
                      <a16:colId xmlns:a16="http://schemas.microsoft.com/office/drawing/2014/main" val="2601180873"/>
                    </a:ext>
                  </a:extLst>
                </a:gridCol>
                <a:gridCol w="329184">
                  <a:extLst>
                    <a:ext uri="{9D8B030D-6E8A-4147-A177-3AD203B41FA5}">
                      <a16:colId xmlns:a16="http://schemas.microsoft.com/office/drawing/2014/main" val="913328408"/>
                    </a:ext>
                  </a:extLst>
                </a:gridCol>
                <a:gridCol w="329184">
                  <a:extLst>
                    <a:ext uri="{9D8B030D-6E8A-4147-A177-3AD203B41FA5}">
                      <a16:colId xmlns:a16="http://schemas.microsoft.com/office/drawing/2014/main" val="2058845261"/>
                    </a:ext>
                  </a:extLst>
                </a:gridCol>
                <a:gridCol w="329184">
                  <a:extLst>
                    <a:ext uri="{9D8B030D-6E8A-4147-A177-3AD203B41FA5}">
                      <a16:colId xmlns:a16="http://schemas.microsoft.com/office/drawing/2014/main" val="794672509"/>
                    </a:ext>
                  </a:extLst>
                </a:gridCol>
                <a:gridCol w="329184">
                  <a:extLst>
                    <a:ext uri="{9D8B030D-6E8A-4147-A177-3AD203B41FA5}">
                      <a16:colId xmlns:a16="http://schemas.microsoft.com/office/drawing/2014/main" val="1248448549"/>
                    </a:ext>
                  </a:extLst>
                </a:gridCol>
                <a:gridCol w="329184">
                  <a:extLst>
                    <a:ext uri="{9D8B030D-6E8A-4147-A177-3AD203B41FA5}">
                      <a16:colId xmlns:a16="http://schemas.microsoft.com/office/drawing/2014/main" val="997620054"/>
                    </a:ext>
                  </a:extLst>
                </a:gridCol>
                <a:gridCol w="329184">
                  <a:extLst>
                    <a:ext uri="{9D8B030D-6E8A-4147-A177-3AD203B41FA5}">
                      <a16:colId xmlns:a16="http://schemas.microsoft.com/office/drawing/2014/main" val="3320398014"/>
                    </a:ext>
                  </a:extLst>
                </a:gridCol>
                <a:gridCol w="329184">
                  <a:extLst>
                    <a:ext uri="{9D8B030D-6E8A-4147-A177-3AD203B41FA5}">
                      <a16:colId xmlns:a16="http://schemas.microsoft.com/office/drawing/2014/main" val="2879097042"/>
                    </a:ext>
                  </a:extLst>
                </a:gridCol>
                <a:gridCol w="329184">
                  <a:extLst>
                    <a:ext uri="{9D8B030D-6E8A-4147-A177-3AD203B41FA5}">
                      <a16:colId xmlns:a16="http://schemas.microsoft.com/office/drawing/2014/main" val="3031800009"/>
                    </a:ext>
                  </a:extLst>
                </a:gridCol>
                <a:gridCol w="329184">
                  <a:extLst>
                    <a:ext uri="{9D8B030D-6E8A-4147-A177-3AD203B41FA5}">
                      <a16:colId xmlns:a16="http://schemas.microsoft.com/office/drawing/2014/main" val="2710638245"/>
                    </a:ext>
                  </a:extLst>
                </a:gridCol>
                <a:gridCol w="329184">
                  <a:extLst>
                    <a:ext uri="{9D8B030D-6E8A-4147-A177-3AD203B41FA5}">
                      <a16:colId xmlns:a16="http://schemas.microsoft.com/office/drawing/2014/main" val="240527727"/>
                    </a:ext>
                  </a:extLst>
                </a:gridCol>
                <a:gridCol w="329184">
                  <a:extLst>
                    <a:ext uri="{9D8B030D-6E8A-4147-A177-3AD203B41FA5}">
                      <a16:colId xmlns:a16="http://schemas.microsoft.com/office/drawing/2014/main" val="1081492074"/>
                    </a:ext>
                  </a:extLst>
                </a:gridCol>
                <a:gridCol w="329184">
                  <a:extLst>
                    <a:ext uri="{9D8B030D-6E8A-4147-A177-3AD203B41FA5}">
                      <a16:colId xmlns:a16="http://schemas.microsoft.com/office/drawing/2014/main" val="2836951888"/>
                    </a:ext>
                  </a:extLst>
                </a:gridCol>
                <a:gridCol w="329184">
                  <a:extLst>
                    <a:ext uri="{9D8B030D-6E8A-4147-A177-3AD203B41FA5}">
                      <a16:colId xmlns:a16="http://schemas.microsoft.com/office/drawing/2014/main" val="807522807"/>
                    </a:ext>
                  </a:extLst>
                </a:gridCol>
                <a:gridCol w="329184">
                  <a:extLst>
                    <a:ext uri="{9D8B030D-6E8A-4147-A177-3AD203B41FA5}">
                      <a16:colId xmlns:a16="http://schemas.microsoft.com/office/drawing/2014/main" val="791717527"/>
                    </a:ext>
                  </a:extLst>
                </a:gridCol>
                <a:gridCol w="329184">
                  <a:extLst>
                    <a:ext uri="{9D8B030D-6E8A-4147-A177-3AD203B41FA5}">
                      <a16:colId xmlns:a16="http://schemas.microsoft.com/office/drawing/2014/main" val="674479136"/>
                    </a:ext>
                  </a:extLst>
                </a:gridCol>
                <a:gridCol w="329184">
                  <a:extLst>
                    <a:ext uri="{9D8B030D-6E8A-4147-A177-3AD203B41FA5}">
                      <a16:colId xmlns:a16="http://schemas.microsoft.com/office/drawing/2014/main" val="39348073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044447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93117685"/>
                  </a:ext>
                </a:extLst>
              </a:tr>
            </a:tbl>
          </a:graphicData>
        </a:graphic>
      </p:graphicFrame>
      <p:sp>
        <p:nvSpPr>
          <p:cNvPr id="4" name="Text Placeholder 3">
            <a:extLst>
              <a:ext uri="{FF2B5EF4-FFF2-40B4-BE49-F238E27FC236}">
                <a16:creationId xmlns:a16="http://schemas.microsoft.com/office/drawing/2014/main" id="{D8980C25-AB9A-4404-B967-BBFC566BB14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849611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3C11B-C842-4888-BD13-8DC092976246}"/>
              </a:ext>
            </a:extLst>
          </p:cNvPr>
          <p:cNvSpPr>
            <a:spLocks noGrp="1"/>
          </p:cNvSpPr>
          <p:nvPr>
            <p:ph type="title"/>
          </p:nvPr>
        </p:nvSpPr>
        <p:spPr/>
        <p:txBody>
          <a:bodyPr/>
          <a:lstStyle/>
          <a:p>
            <a:r>
              <a:rPr lang="en-US"/>
              <a:t>Facebook Top Posts Table ORGANIC VS PAID (DETAILED) | Emaar Misr - 13 of 20</a:t>
            </a:r>
          </a:p>
        </p:txBody>
      </p:sp>
      <p:graphicFrame>
        <p:nvGraphicFramePr>
          <p:cNvPr id="5" name="Table Placeholder 4">
            <a:extLst>
              <a:ext uri="{FF2B5EF4-FFF2-40B4-BE49-F238E27FC236}">
                <a16:creationId xmlns:a16="http://schemas.microsoft.com/office/drawing/2014/main" id="{D6B9C90F-9030-4162-BB81-778F3A4DD10C}"/>
              </a:ext>
            </a:extLst>
          </p:cNvPr>
          <p:cNvGraphicFramePr>
            <a:graphicFrameLocks noGrp="1"/>
          </p:cNvGraphicFramePr>
          <p:nvPr>
            <p:ph type="tbl" sz="quarter" idx="13"/>
            <p:extLst>
              <p:ext uri="{D42A27DB-BD31-4B8C-83A1-F6EECF244321}">
                <p14:modId xmlns:p14="http://schemas.microsoft.com/office/powerpoint/2010/main" val="8277183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965634557"/>
                    </a:ext>
                  </a:extLst>
                </a:gridCol>
                <a:gridCol w="329184">
                  <a:extLst>
                    <a:ext uri="{9D8B030D-6E8A-4147-A177-3AD203B41FA5}">
                      <a16:colId xmlns:a16="http://schemas.microsoft.com/office/drawing/2014/main" val="3653635756"/>
                    </a:ext>
                  </a:extLst>
                </a:gridCol>
                <a:gridCol w="329184">
                  <a:extLst>
                    <a:ext uri="{9D8B030D-6E8A-4147-A177-3AD203B41FA5}">
                      <a16:colId xmlns:a16="http://schemas.microsoft.com/office/drawing/2014/main" val="3386176689"/>
                    </a:ext>
                  </a:extLst>
                </a:gridCol>
                <a:gridCol w="329184">
                  <a:extLst>
                    <a:ext uri="{9D8B030D-6E8A-4147-A177-3AD203B41FA5}">
                      <a16:colId xmlns:a16="http://schemas.microsoft.com/office/drawing/2014/main" val="3693059204"/>
                    </a:ext>
                  </a:extLst>
                </a:gridCol>
                <a:gridCol w="329184">
                  <a:extLst>
                    <a:ext uri="{9D8B030D-6E8A-4147-A177-3AD203B41FA5}">
                      <a16:colId xmlns:a16="http://schemas.microsoft.com/office/drawing/2014/main" val="2415638028"/>
                    </a:ext>
                  </a:extLst>
                </a:gridCol>
                <a:gridCol w="329184">
                  <a:extLst>
                    <a:ext uri="{9D8B030D-6E8A-4147-A177-3AD203B41FA5}">
                      <a16:colId xmlns:a16="http://schemas.microsoft.com/office/drawing/2014/main" val="3856210295"/>
                    </a:ext>
                  </a:extLst>
                </a:gridCol>
                <a:gridCol w="329184">
                  <a:extLst>
                    <a:ext uri="{9D8B030D-6E8A-4147-A177-3AD203B41FA5}">
                      <a16:colId xmlns:a16="http://schemas.microsoft.com/office/drawing/2014/main" val="2990569060"/>
                    </a:ext>
                  </a:extLst>
                </a:gridCol>
                <a:gridCol w="329184">
                  <a:extLst>
                    <a:ext uri="{9D8B030D-6E8A-4147-A177-3AD203B41FA5}">
                      <a16:colId xmlns:a16="http://schemas.microsoft.com/office/drawing/2014/main" val="595170746"/>
                    </a:ext>
                  </a:extLst>
                </a:gridCol>
                <a:gridCol w="329184">
                  <a:extLst>
                    <a:ext uri="{9D8B030D-6E8A-4147-A177-3AD203B41FA5}">
                      <a16:colId xmlns:a16="http://schemas.microsoft.com/office/drawing/2014/main" val="3329533812"/>
                    </a:ext>
                  </a:extLst>
                </a:gridCol>
                <a:gridCol w="329184">
                  <a:extLst>
                    <a:ext uri="{9D8B030D-6E8A-4147-A177-3AD203B41FA5}">
                      <a16:colId xmlns:a16="http://schemas.microsoft.com/office/drawing/2014/main" val="1627377964"/>
                    </a:ext>
                  </a:extLst>
                </a:gridCol>
                <a:gridCol w="329184">
                  <a:extLst>
                    <a:ext uri="{9D8B030D-6E8A-4147-A177-3AD203B41FA5}">
                      <a16:colId xmlns:a16="http://schemas.microsoft.com/office/drawing/2014/main" val="1310540426"/>
                    </a:ext>
                  </a:extLst>
                </a:gridCol>
                <a:gridCol w="329184">
                  <a:extLst>
                    <a:ext uri="{9D8B030D-6E8A-4147-A177-3AD203B41FA5}">
                      <a16:colId xmlns:a16="http://schemas.microsoft.com/office/drawing/2014/main" val="1889925386"/>
                    </a:ext>
                  </a:extLst>
                </a:gridCol>
                <a:gridCol w="329184">
                  <a:extLst>
                    <a:ext uri="{9D8B030D-6E8A-4147-A177-3AD203B41FA5}">
                      <a16:colId xmlns:a16="http://schemas.microsoft.com/office/drawing/2014/main" val="3445264677"/>
                    </a:ext>
                  </a:extLst>
                </a:gridCol>
                <a:gridCol w="329184">
                  <a:extLst>
                    <a:ext uri="{9D8B030D-6E8A-4147-A177-3AD203B41FA5}">
                      <a16:colId xmlns:a16="http://schemas.microsoft.com/office/drawing/2014/main" val="3198946296"/>
                    </a:ext>
                  </a:extLst>
                </a:gridCol>
                <a:gridCol w="329184">
                  <a:extLst>
                    <a:ext uri="{9D8B030D-6E8A-4147-A177-3AD203B41FA5}">
                      <a16:colId xmlns:a16="http://schemas.microsoft.com/office/drawing/2014/main" val="3801927342"/>
                    </a:ext>
                  </a:extLst>
                </a:gridCol>
                <a:gridCol w="329184">
                  <a:extLst>
                    <a:ext uri="{9D8B030D-6E8A-4147-A177-3AD203B41FA5}">
                      <a16:colId xmlns:a16="http://schemas.microsoft.com/office/drawing/2014/main" val="237080886"/>
                    </a:ext>
                  </a:extLst>
                </a:gridCol>
                <a:gridCol w="329184">
                  <a:extLst>
                    <a:ext uri="{9D8B030D-6E8A-4147-A177-3AD203B41FA5}">
                      <a16:colId xmlns:a16="http://schemas.microsoft.com/office/drawing/2014/main" val="1005506458"/>
                    </a:ext>
                  </a:extLst>
                </a:gridCol>
                <a:gridCol w="329184">
                  <a:extLst>
                    <a:ext uri="{9D8B030D-6E8A-4147-A177-3AD203B41FA5}">
                      <a16:colId xmlns:a16="http://schemas.microsoft.com/office/drawing/2014/main" val="1835326409"/>
                    </a:ext>
                  </a:extLst>
                </a:gridCol>
                <a:gridCol w="329184">
                  <a:extLst>
                    <a:ext uri="{9D8B030D-6E8A-4147-A177-3AD203B41FA5}">
                      <a16:colId xmlns:a16="http://schemas.microsoft.com/office/drawing/2014/main" val="4386218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985313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6527536"/>
                  </a:ext>
                </a:extLst>
              </a:tr>
            </a:tbl>
          </a:graphicData>
        </a:graphic>
      </p:graphicFrame>
      <p:sp>
        <p:nvSpPr>
          <p:cNvPr id="4" name="Text Placeholder 3">
            <a:extLst>
              <a:ext uri="{FF2B5EF4-FFF2-40B4-BE49-F238E27FC236}">
                <a16:creationId xmlns:a16="http://schemas.microsoft.com/office/drawing/2014/main" id="{62D99A16-45FF-4355-9728-CD0F9D92A1E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207031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ABCAE-D6E3-44D4-B189-F5B452664BB6}"/>
              </a:ext>
            </a:extLst>
          </p:cNvPr>
          <p:cNvSpPr>
            <a:spLocks noGrp="1"/>
          </p:cNvSpPr>
          <p:nvPr>
            <p:ph type="title"/>
          </p:nvPr>
        </p:nvSpPr>
        <p:spPr/>
        <p:txBody>
          <a:bodyPr/>
          <a:lstStyle/>
          <a:p>
            <a:r>
              <a:rPr lang="en-US"/>
              <a:t>Facebook Top Posts Table ORGANIC VS PAID (DETAILED) | Emaar Misr - 14 of 20</a:t>
            </a:r>
          </a:p>
        </p:txBody>
      </p:sp>
      <p:graphicFrame>
        <p:nvGraphicFramePr>
          <p:cNvPr id="5" name="Table Placeholder 4">
            <a:extLst>
              <a:ext uri="{FF2B5EF4-FFF2-40B4-BE49-F238E27FC236}">
                <a16:creationId xmlns:a16="http://schemas.microsoft.com/office/drawing/2014/main" id="{FBD15570-A352-4254-A75C-657B5E6117E3}"/>
              </a:ext>
            </a:extLst>
          </p:cNvPr>
          <p:cNvGraphicFramePr>
            <a:graphicFrameLocks noGrp="1"/>
          </p:cNvGraphicFramePr>
          <p:nvPr>
            <p:ph type="tbl" sz="quarter" idx="13"/>
            <p:extLst>
              <p:ext uri="{D42A27DB-BD31-4B8C-83A1-F6EECF244321}">
                <p14:modId xmlns:p14="http://schemas.microsoft.com/office/powerpoint/2010/main" val="18783280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325519765"/>
                    </a:ext>
                  </a:extLst>
                </a:gridCol>
                <a:gridCol w="329184">
                  <a:extLst>
                    <a:ext uri="{9D8B030D-6E8A-4147-A177-3AD203B41FA5}">
                      <a16:colId xmlns:a16="http://schemas.microsoft.com/office/drawing/2014/main" val="4294861801"/>
                    </a:ext>
                  </a:extLst>
                </a:gridCol>
                <a:gridCol w="329184">
                  <a:extLst>
                    <a:ext uri="{9D8B030D-6E8A-4147-A177-3AD203B41FA5}">
                      <a16:colId xmlns:a16="http://schemas.microsoft.com/office/drawing/2014/main" val="1533975450"/>
                    </a:ext>
                  </a:extLst>
                </a:gridCol>
                <a:gridCol w="329184">
                  <a:extLst>
                    <a:ext uri="{9D8B030D-6E8A-4147-A177-3AD203B41FA5}">
                      <a16:colId xmlns:a16="http://schemas.microsoft.com/office/drawing/2014/main" val="1015599183"/>
                    </a:ext>
                  </a:extLst>
                </a:gridCol>
                <a:gridCol w="329184">
                  <a:extLst>
                    <a:ext uri="{9D8B030D-6E8A-4147-A177-3AD203B41FA5}">
                      <a16:colId xmlns:a16="http://schemas.microsoft.com/office/drawing/2014/main" val="2055765722"/>
                    </a:ext>
                  </a:extLst>
                </a:gridCol>
                <a:gridCol w="329184">
                  <a:extLst>
                    <a:ext uri="{9D8B030D-6E8A-4147-A177-3AD203B41FA5}">
                      <a16:colId xmlns:a16="http://schemas.microsoft.com/office/drawing/2014/main" val="3235617441"/>
                    </a:ext>
                  </a:extLst>
                </a:gridCol>
                <a:gridCol w="329184">
                  <a:extLst>
                    <a:ext uri="{9D8B030D-6E8A-4147-A177-3AD203B41FA5}">
                      <a16:colId xmlns:a16="http://schemas.microsoft.com/office/drawing/2014/main" val="3378049115"/>
                    </a:ext>
                  </a:extLst>
                </a:gridCol>
                <a:gridCol w="329184">
                  <a:extLst>
                    <a:ext uri="{9D8B030D-6E8A-4147-A177-3AD203B41FA5}">
                      <a16:colId xmlns:a16="http://schemas.microsoft.com/office/drawing/2014/main" val="1975216447"/>
                    </a:ext>
                  </a:extLst>
                </a:gridCol>
                <a:gridCol w="329184">
                  <a:extLst>
                    <a:ext uri="{9D8B030D-6E8A-4147-A177-3AD203B41FA5}">
                      <a16:colId xmlns:a16="http://schemas.microsoft.com/office/drawing/2014/main" val="456990267"/>
                    </a:ext>
                  </a:extLst>
                </a:gridCol>
                <a:gridCol w="329184">
                  <a:extLst>
                    <a:ext uri="{9D8B030D-6E8A-4147-A177-3AD203B41FA5}">
                      <a16:colId xmlns:a16="http://schemas.microsoft.com/office/drawing/2014/main" val="3804527581"/>
                    </a:ext>
                  </a:extLst>
                </a:gridCol>
                <a:gridCol w="329184">
                  <a:extLst>
                    <a:ext uri="{9D8B030D-6E8A-4147-A177-3AD203B41FA5}">
                      <a16:colId xmlns:a16="http://schemas.microsoft.com/office/drawing/2014/main" val="2776009920"/>
                    </a:ext>
                  </a:extLst>
                </a:gridCol>
                <a:gridCol w="329184">
                  <a:extLst>
                    <a:ext uri="{9D8B030D-6E8A-4147-A177-3AD203B41FA5}">
                      <a16:colId xmlns:a16="http://schemas.microsoft.com/office/drawing/2014/main" val="2823989103"/>
                    </a:ext>
                  </a:extLst>
                </a:gridCol>
                <a:gridCol w="329184">
                  <a:extLst>
                    <a:ext uri="{9D8B030D-6E8A-4147-A177-3AD203B41FA5}">
                      <a16:colId xmlns:a16="http://schemas.microsoft.com/office/drawing/2014/main" val="53853195"/>
                    </a:ext>
                  </a:extLst>
                </a:gridCol>
                <a:gridCol w="329184">
                  <a:extLst>
                    <a:ext uri="{9D8B030D-6E8A-4147-A177-3AD203B41FA5}">
                      <a16:colId xmlns:a16="http://schemas.microsoft.com/office/drawing/2014/main" val="2236198483"/>
                    </a:ext>
                  </a:extLst>
                </a:gridCol>
                <a:gridCol w="329184">
                  <a:extLst>
                    <a:ext uri="{9D8B030D-6E8A-4147-A177-3AD203B41FA5}">
                      <a16:colId xmlns:a16="http://schemas.microsoft.com/office/drawing/2014/main" val="1786421228"/>
                    </a:ext>
                  </a:extLst>
                </a:gridCol>
                <a:gridCol w="329184">
                  <a:extLst>
                    <a:ext uri="{9D8B030D-6E8A-4147-A177-3AD203B41FA5}">
                      <a16:colId xmlns:a16="http://schemas.microsoft.com/office/drawing/2014/main" val="3490287398"/>
                    </a:ext>
                  </a:extLst>
                </a:gridCol>
                <a:gridCol w="329184">
                  <a:extLst>
                    <a:ext uri="{9D8B030D-6E8A-4147-A177-3AD203B41FA5}">
                      <a16:colId xmlns:a16="http://schemas.microsoft.com/office/drawing/2014/main" val="1062491052"/>
                    </a:ext>
                  </a:extLst>
                </a:gridCol>
                <a:gridCol w="329184">
                  <a:extLst>
                    <a:ext uri="{9D8B030D-6E8A-4147-A177-3AD203B41FA5}">
                      <a16:colId xmlns:a16="http://schemas.microsoft.com/office/drawing/2014/main" val="1026944792"/>
                    </a:ext>
                  </a:extLst>
                </a:gridCol>
                <a:gridCol w="329184">
                  <a:extLst>
                    <a:ext uri="{9D8B030D-6E8A-4147-A177-3AD203B41FA5}">
                      <a16:colId xmlns:a16="http://schemas.microsoft.com/office/drawing/2014/main" val="23875891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391229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175763833"/>
                  </a:ext>
                </a:extLst>
              </a:tr>
            </a:tbl>
          </a:graphicData>
        </a:graphic>
      </p:graphicFrame>
      <p:sp>
        <p:nvSpPr>
          <p:cNvPr id="4" name="Text Placeholder 3">
            <a:extLst>
              <a:ext uri="{FF2B5EF4-FFF2-40B4-BE49-F238E27FC236}">
                <a16:creationId xmlns:a16="http://schemas.microsoft.com/office/drawing/2014/main" id="{FBFF90A7-D6FB-4C8E-92A0-56D6C617B98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635332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9581D-04EC-4D2F-B2EE-2E50E6461D82}"/>
              </a:ext>
            </a:extLst>
          </p:cNvPr>
          <p:cNvSpPr>
            <a:spLocks noGrp="1"/>
          </p:cNvSpPr>
          <p:nvPr>
            <p:ph type="title"/>
          </p:nvPr>
        </p:nvSpPr>
        <p:spPr/>
        <p:txBody>
          <a:bodyPr/>
          <a:lstStyle/>
          <a:p>
            <a:r>
              <a:rPr lang="en-US"/>
              <a:t>Facebook Top Posts Table ORGANIC VS PAID (DETAILED) | Emaar Misr - 15 of 20</a:t>
            </a:r>
          </a:p>
        </p:txBody>
      </p:sp>
      <p:graphicFrame>
        <p:nvGraphicFramePr>
          <p:cNvPr id="5" name="Table Placeholder 4">
            <a:extLst>
              <a:ext uri="{FF2B5EF4-FFF2-40B4-BE49-F238E27FC236}">
                <a16:creationId xmlns:a16="http://schemas.microsoft.com/office/drawing/2014/main" id="{7C8927D2-EB31-42C0-8786-54EEE8F1FB7E}"/>
              </a:ext>
            </a:extLst>
          </p:cNvPr>
          <p:cNvGraphicFramePr>
            <a:graphicFrameLocks noGrp="1"/>
          </p:cNvGraphicFramePr>
          <p:nvPr>
            <p:ph type="tbl" sz="quarter" idx="13"/>
            <p:extLst>
              <p:ext uri="{D42A27DB-BD31-4B8C-83A1-F6EECF244321}">
                <p14:modId xmlns:p14="http://schemas.microsoft.com/office/powerpoint/2010/main" val="31783351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781085021"/>
                    </a:ext>
                  </a:extLst>
                </a:gridCol>
                <a:gridCol w="329184">
                  <a:extLst>
                    <a:ext uri="{9D8B030D-6E8A-4147-A177-3AD203B41FA5}">
                      <a16:colId xmlns:a16="http://schemas.microsoft.com/office/drawing/2014/main" val="3811071035"/>
                    </a:ext>
                  </a:extLst>
                </a:gridCol>
                <a:gridCol w="329184">
                  <a:extLst>
                    <a:ext uri="{9D8B030D-6E8A-4147-A177-3AD203B41FA5}">
                      <a16:colId xmlns:a16="http://schemas.microsoft.com/office/drawing/2014/main" val="2947084501"/>
                    </a:ext>
                  </a:extLst>
                </a:gridCol>
                <a:gridCol w="329184">
                  <a:extLst>
                    <a:ext uri="{9D8B030D-6E8A-4147-A177-3AD203B41FA5}">
                      <a16:colId xmlns:a16="http://schemas.microsoft.com/office/drawing/2014/main" val="3136040768"/>
                    </a:ext>
                  </a:extLst>
                </a:gridCol>
                <a:gridCol w="329184">
                  <a:extLst>
                    <a:ext uri="{9D8B030D-6E8A-4147-A177-3AD203B41FA5}">
                      <a16:colId xmlns:a16="http://schemas.microsoft.com/office/drawing/2014/main" val="508936512"/>
                    </a:ext>
                  </a:extLst>
                </a:gridCol>
                <a:gridCol w="329184">
                  <a:extLst>
                    <a:ext uri="{9D8B030D-6E8A-4147-A177-3AD203B41FA5}">
                      <a16:colId xmlns:a16="http://schemas.microsoft.com/office/drawing/2014/main" val="2574999809"/>
                    </a:ext>
                  </a:extLst>
                </a:gridCol>
                <a:gridCol w="329184">
                  <a:extLst>
                    <a:ext uri="{9D8B030D-6E8A-4147-A177-3AD203B41FA5}">
                      <a16:colId xmlns:a16="http://schemas.microsoft.com/office/drawing/2014/main" val="4133369008"/>
                    </a:ext>
                  </a:extLst>
                </a:gridCol>
                <a:gridCol w="329184">
                  <a:extLst>
                    <a:ext uri="{9D8B030D-6E8A-4147-A177-3AD203B41FA5}">
                      <a16:colId xmlns:a16="http://schemas.microsoft.com/office/drawing/2014/main" val="1472591163"/>
                    </a:ext>
                  </a:extLst>
                </a:gridCol>
                <a:gridCol w="329184">
                  <a:extLst>
                    <a:ext uri="{9D8B030D-6E8A-4147-A177-3AD203B41FA5}">
                      <a16:colId xmlns:a16="http://schemas.microsoft.com/office/drawing/2014/main" val="1524108428"/>
                    </a:ext>
                  </a:extLst>
                </a:gridCol>
                <a:gridCol w="329184">
                  <a:extLst>
                    <a:ext uri="{9D8B030D-6E8A-4147-A177-3AD203B41FA5}">
                      <a16:colId xmlns:a16="http://schemas.microsoft.com/office/drawing/2014/main" val="1700292509"/>
                    </a:ext>
                  </a:extLst>
                </a:gridCol>
                <a:gridCol w="329184">
                  <a:extLst>
                    <a:ext uri="{9D8B030D-6E8A-4147-A177-3AD203B41FA5}">
                      <a16:colId xmlns:a16="http://schemas.microsoft.com/office/drawing/2014/main" val="2356046772"/>
                    </a:ext>
                  </a:extLst>
                </a:gridCol>
                <a:gridCol w="329184">
                  <a:extLst>
                    <a:ext uri="{9D8B030D-6E8A-4147-A177-3AD203B41FA5}">
                      <a16:colId xmlns:a16="http://schemas.microsoft.com/office/drawing/2014/main" val="3322912122"/>
                    </a:ext>
                  </a:extLst>
                </a:gridCol>
                <a:gridCol w="329184">
                  <a:extLst>
                    <a:ext uri="{9D8B030D-6E8A-4147-A177-3AD203B41FA5}">
                      <a16:colId xmlns:a16="http://schemas.microsoft.com/office/drawing/2014/main" val="2079369976"/>
                    </a:ext>
                  </a:extLst>
                </a:gridCol>
                <a:gridCol w="329184">
                  <a:extLst>
                    <a:ext uri="{9D8B030D-6E8A-4147-A177-3AD203B41FA5}">
                      <a16:colId xmlns:a16="http://schemas.microsoft.com/office/drawing/2014/main" val="1811567032"/>
                    </a:ext>
                  </a:extLst>
                </a:gridCol>
                <a:gridCol w="329184">
                  <a:extLst>
                    <a:ext uri="{9D8B030D-6E8A-4147-A177-3AD203B41FA5}">
                      <a16:colId xmlns:a16="http://schemas.microsoft.com/office/drawing/2014/main" val="274628392"/>
                    </a:ext>
                  </a:extLst>
                </a:gridCol>
                <a:gridCol w="329184">
                  <a:extLst>
                    <a:ext uri="{9D8B030D-6E8A-4147-A177-3AD203B41FA5}">
                      <a16:colId xmlns:a16="http://schemas.microsoft.com/office/drawing/2014/main" val="2912207035"/>
                    </a:ext>
                  </a:extLst>
                </a:gridCol>
                <a:gridCol w="329184">
                  <a:extLst>
                    <a:ext uri="{9D8B030D-6E8A-4147-A177-3AD203B41FA5}">
                      <a16:colId xmlns:a16="http://schemas.microsoft.com/office/drawing/2014/main" val="1544774318"/>
                    </a:ext>
                  </a:extLst>
                </a:gridCol>
                <a:gridCol w="329184">
                  <a:extLst>
                    <a:ext uri="{9D8B030D-6E8A-4147-A177-3AD203B41FA5}">
                      <a16:colId xmlns:a16="http://schemas.microsoft.com/office/drawing/2014/main" val="3808629635"/>
                    </a:ext>
                  </a:extLst>
                </a:gridCol>
                <a:gridCol w="329184">
                  <a:extLst>
                    <a:ext uri="{9D8B030D-6E8A-4147-A177-3AD203B41FA5}">
                      <a16:colId xmlns:a16="http://schemas.microsoft.com/office/drawing/2014/main" val="7399248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096674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62051232"/>
                  </a:ext>
                </a:extLst>
              </a:tr>
            </a:tbl>
          </a:graphicData>
        </a:graphic>
      </p:graphicFrame>
      <p:sp>
        <p:nvSpPr>
          <p:cNvPr id="4" name="Text Placeholder 3">
            <a:extLst>
              <a:ext uri="{FF2B5EF4-FFF2-40B4-BE49-F238E27FC236}">
                <a16:creationId xmlns:a16="http://schemas.microsoft.com/office/drawing/2014/main" id="{96E9EC19-9A21-4297-895A-9F58EB2680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4116683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F6E86-4F3F-4F33-A7CF-AD2B3E441601}"/>
              </a:ext>
            </a:extLst>
          </p:cNvPr>
          <p:cNvSpPr>
            <a:spLocks noGrp="1"/>
          </p:cNvSpPr>
          <p:nvPr>
            <p:ph type="title"/>
          </p:nvPr>
        </p:nvSpPr>
        <p:spPr/>
        <p:txBody>
          <a:bodyPr/>
          <a:lstStyle/>
          <a:p>
            <a:r>
              <a:rPr lang="en-US"/>
              <a:t>Facebook Top Posts Table ORGANIC VS PAID (DETAILED) | Emaar Misr - 16 of 20</a:t>
            </a:r>
          </a:p>
        </p:txBody>
      </p:sp>
      <p:graphicFrame>
        <p:nvGraphicFramePr>
          <p:cNvPr id="5" name="Table Placeholder 4">
            <a:extLst>
              <a:ext uri="{FF2B5EF4-FFF2-40B4-BE49-F238E27FC236}">
                <a16:creationId xmlns:a16="http://schemas.microsoft.com/office/drawing/2014/main" id="{F7C83A98-7A53-422A-90E9-B68E58ABD666}"/>
              </a:ext>
            </a:extLst>
          </p:cNvPr>
          <p:cNvGraphicFramePr>
            <a:graphicFrameLocks noGrp="1"/>
          </p:cNvGraphicFramePr>
          <p:nvPr>
            <p:ph type="tbl" sz="quarter" idx="13"/>
            <p:extLst>
              <p:ext uri="{D42A27DB-BD31-4B8C-83A1-F6EECF244321}">
                <p14:modId xmlns:p14="http://schemas.microsoft.com/office/powerpoint/2010/main" val="31409188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798043419"/>
                    </a:ext>
                  </a:extLst>
                </a:gridCol>
                <a:gridCol w="329184">
                  <a:extLst>
                    <a:ext uri="{9D8B030D-6E8A-4147-A177-3AD203B41FA5}">
                      <a16:colId xmlns:a16="http://schemas.microsoft.com/office/drawing/2014/main" val="2281172740"/>
                    </a:ext>
                  </a:extLst>
                </a:gridCol>
                <a:gridCol w="329184">
                  <a:extLst>
                    <a:ext uri="{9D8B030D-6E8A-4147-A177-3AD203B41FA5}">
                      <a16:colId xmlns:a16="http://schemas.microsoft.com/office/drawing/2014/main" val="23062589"/>
                    </a:ext>
                  </a:extLst>
                </a:gridCol>
                <a:gridCol w="329184">
                  <a:extLst>
                    <a:ext uri="{9D8B030D-6E8A-4147-A177-3AD203B41FA5}">
                      <a16:colId xmlns:a16="http://schemas.microsoft.com/office/drawing/2014/main" val="4127173907"/>
                    </a:ext>
                  </a:extLst>
                </a:gridCol>
                <a:gridCol w="329184">
                  <a:extLst>
                    <a:ext uri="{9D8B030D-6E8A-4147-A177-3AD203B41FA5}">
                      <a16:colId xmlns:a16="http://schemas.microsoft.com/office/drawing/2014/main" val="2864912205"/>
                    </a:ext>
                  </a:extLst>
                </a:gridCol>
                <a:gridCol w="329184">
                  <a:extLst>
                    <a:ext uri="{9D8B030D-6E8A-4147-A177-3AD203B41FA5}">
                      <a16:colId xmlns:a16="http://schemas.microsoft.com/office/drawing/2014/main" val="3580398861"/>
                    </a:ext>
                  </a:extLst>
                </a:gridCol>
                <a:gridCol w="329184">
                  <a:extLst>
                    <a:ext uri="{9D8B030D-6E8A-4147-A177-3AD203B41FA5}">
                      <a16:colId xmlns:a16="http://schemas.microsoft.com/office/drawing/2014/main" val="885860800"/>
                    </a:ext>
                  </a:extLst>
                </a:gridCol>
                <a:gridCol w="329184">
                  <a:extLst>
                    <a:ext uri="{9D8B030D-6E8A-4147-A177-3AD203B41FA5}">
                      <a16:colId xmlns:a16="http://schemas.microsoft.com/office/drawing/2014/main" val="1909164732"/>
                    </a:ext>
                  </a:extLst>
                </a:gridCol>
                <a:gridCol w="329184">
                  <a:extLst>
                    <a:ext uri="{9D8B030D-6E8A-4147-A177-3AD203B41FA5}">
                      <a16:colId xmlns:a16="http://schemas.microsoft.com/office/drawing/2014/main" val="1282394657"/>
                    </a:ext>
                  </a:extLst>
                </a:gridCol>
                <a:gridCol w="329184">
                  <a:extLst>
                    <a:ext uri="{9D8B030D-6E8A-4147-A177-3AD203B41FA5}">
                      <a16:colId xmlns:a16="http://schemas.microsoft.com/office/drawing/2014/main" val="2159577005"/>
                    </a:ext>
                  </a:extLst>
                </a:gridCol>
                <a:gridCol w="329184">
                  <a:extLst>
                    <a:ext uri="{9D8B030D-6E8A-4147-A177-3AD203B41FA5}">
                      <a16:colId xmlns:a16="http://schemas.microsoft.com/office/drawing/2014/main" val="540757433"/>
                    </a:ext>
                  </a:extLst>
                </a:gridCol>
                <a:gridCol w="329184">
                  <a:extLst>
                    <a:ext uri="{9D8B030D-6E8A-4147-A177-3AD203B41FA5}">
                      <a16:colId xmlns:a16="http://schemas.microsoft.com/office/drawing/2014/main" val="1167325395"/>
                    </a:ext>
                  </a:extLst>
                </a:gridCol>
                <a:gridCol w="329184">
                  <a:extLst>
                    <a:ext uri="{9D8B030D-6E8A-4147-A177-3AD203B41FA5}">
                      <a16:colId xmlns:a16="http://schemas.microsoft.com/office/drawing/2014/main" val="1333365392"/>
                    </a:ext>
                  </a:extLst>
                </a:gridCol>
                <a:gridCol w="329184">
                  <a:extLst>
                    <a:ext uri="{9D8B030D-6E8A-4147-A177-3AD203B41FA5}">
                      <a16:colId xmlns:a16="http://schemas.microsoft.com/office/drawing/2014/main" val="2533108822"/>
                    </a:ext>
                  </a:extLst>
                </a:gridCol>
                <a:gridCol w="329184">
                  <a:extLst>
                    <a:ext uri="{9D8B030D-6E8A-4147-A177-3AD203B41FA5}">
                      <a16:colId xmlns:a16="http://schemas.microsoft.com/office/drawing/2014/main" val="2241972979"/>
                    </a:ext>
                  </a:extLst>
                </a:gridCol>
                <a:gridCol w="329184">
                  <a:extLst>
                    <a:ext uri="{9D8B030D-6E8A-4147-A177-3AD203B41FA5}">
                      <a16:colId xmlns:a16="http://schemas.microsoft.com/office/drawing/2014/main" val="3500046798"/>
                    </a:ext>
                  </a:extLst>
                </a:gridCol>
                <a:gridCol w="329184">
                  <a:extLst>
                    <a:ext uri="{9D8B030D-6E8A-4147-A177-3AD203B41FA5}">
                      <a16:colId xmlns:a16="http://schemas.microsoft.com/office/drawing/2014/main" val="733914938"/>
                    </a:ext>
                  </a:extLst>
                </a:gridCol>
                <a:gridCol w="329184">
                  <a:extLst>
                    <a:ext uri="{9D8B030D-6E8A-4147-A177-3AD203B41FA5}">
                      <a16:colId xmlns:a16="http://schemas.microsoft.com/office/drawing/2014/main" val="43856346"/>
                    </a:ext>
                  </a:extLst>
                </a:gridCol>
                <a:gridCol w="329184">
                  <a:extLst>
                    <a:ext uri="{9D8B030D-6E8A-4147-A177-3AD203B41FA5}">
                      <a16:colId xmlns:a16="http://schemas.microsoft.com/office/drawing/2014/main" val="3635548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425403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80166358"/>
                  </a:ext>
                </a:extLst>
              </a:tr>
            </a:tbl>
          </a:graphicData>
        </a:graphic>
      </p:graphicFrame>
      <p:sp>
        <p:nvSpPr>
          <p:cNvPr id="4" name="Text Placeholder 3">
            <a:extLst>
              <a:ext uri="{FF2B5EF4-FFF2-40B4-BE49-F238E27FC236}">
                <a16:creationId xmlns:a16="http://schemas.microsoft.com/office/drawing/2014/main" id="{FE86E98C-3DB0-48C5-BFD2-01F189757AD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5086587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9BA7-B097-437E-AEF1-1BB5A2DF6722}"/>
              </a:ext>
            </a:extLst>
          </p:cNvPr>
          <p:cNvSpPr>
            <a:spLocks noGrp="1"/>
          </p:cNvSpPr>
          <p:nvPr>
            <p:ph type="title"/>
          </p:nvPr>
        </p:nvSpPr>
        <p:spPr/>
        <p:txBody>
          <a:bodyPr/>
          <a:lstStyle/>
          <a:p>
            <a:r>
              <a:rPr lang="en-US"/>
              <a:t>Facebook Top Posts Table ORGANIC VS PAID (DETAILED) | Emaar Misr - 17 of 20</a:t>
            </a:r>
          </a:p>
        </p:txBody>
      </p:sp>
      <p:graphicFrame>
        <p:nvGraphicFramePr>
          <p:cNvPr id="5" name="Table Placeholder 4">
            <a:extLst>
              <a:ext uri="{FF2B5EF4-FFF2-40B4-BE49-F238E27FC236}">
                <a16:creationId xmlns:a16="http://schemas.microsoft.com/office/drawing/2014/main" id="{E0BAE661-5A88-4EE5-8E68-A080FD136175}"/>
              </a:ext>
            </a:extLst>
          </p:cNvPr>
          <p:cNvGraphicFramePr>
            <a:graphicFrameLocks noGrp="1"/>
          </p:cNvGraphicFramePr>
          <p:nvPr>
            <p:ph type="tbl" sz="quarter" idx="13"/>
            <p:extLst>
              <p:ext uri="{D42A27DB-BD31-4B8C-83A1-F6EECF244321}">
                <p14:modId xmlns:p14="http://schemas.microsoft.com/office/powerpoint/2010/main" val="29326385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169537753"/>
                    </a:ext>
                  </a:extLst>
                </a:gridCol>
                <a:gridCol w="329184">
                  <a:extLst>
                    <a:ext uri="{9D8B030D-6E8A-4147-A177-3AD203B41FA5}">
                      <a16:colId xmlns:a16="http://schemas.microsoft.com/office/drawing/2014/main" val="3330621085"/>
                    </a:ext>
                  </a:extLst>
                </a:gridCol>
                <a:gridCol w="329184">
                  <a:extLst>
                    <a:ext uri="{9D8B030D-6E8A-4147-A177-3AD203B41FA5}">
                      <a16:colId xmlns:a16="http://schemas.microsoft.com/office/drawing/2014/main" val="2385040961"/>
                    </a:ext>
                  </a:extLst>
                </a:gridCol>
                <a:gridCol w="329184">
                  <a:extLst>
                    <a:ext uri="{9D8B030D-6E8A-4147-A177-3AD203B41FA5}">
                      <a16:colId xmlns:a16="http://schemas.microsoft.com/office/drawing/2014/main" val="2313397488"/>
                    </a:ext>
                  </a:extLst>
                </a:gridCol>
                <a:gridCol w="329184">
                  <a:extLst>
                    <a:ext uri="{9D8B030D-6E8A-4147-A177-3AD203B41FA5}">
                      <a16:colId xmlns:a16="http://schemas.microsoft.com/office/drawing/2014/main" val="2586233716"/>
                    </a:ext>
                  </a:extLst>
                </a:gridCol>
                <a:gridCol w="329184">
                  <a:extLst>
                    <a:ext uri="{9D8B030D-6E8A-4147-A177-3AD203B41FA5}">
                      <a16:colId xmlns:a16="http://schemas.microsoft.com/office/drawing/2014/main" val="3583312546"/>
                    </a:ext>
                  </a:extLst>
                </a:gridCol>
                <a:gridCol w="329184">
                  <a:extLst>
                    <a:ext uri="{9D8B030D-6E8A-4147-A177-3AD203B41FA5}">
                      <a16:colId xmlns:a16="http://schemas.microsoft.com/office/drawing/2014/main" val="1787857548"/>
                    </a:ext>
                  </a:extLst>
                </a:gridCol>
                <a:gridCol w="329184">
                  <a:extLst>
                    <a:ext uri="{9D8B030D-6E8A-4147-A177-3AD203B41FA5}">
                      <a16:colId xmlns:a16="http://schemas.microsoft.com/office/drawing/2014/main" val="1420863452"/>
                    </a:ext>
                  </a:extLst>
                </a:gridCol>
                <a:gridCol w="329184">
                  <a:extLst>
                    <a:ext uri="{9D8B030D-6E8A-4147-A177-3AD203B41FA5}">
                      <a16:colId xmlns:a16="http://schemas.microsoft.com/office/drawing/2014/main" val="1564819499"/>
                    </a:ext>
                  </a:extLst>
                </a:gridCol>
                <a:gridCol w="329184">
                  <a:extLst>
                    <a:ext uri="{9D8B030D-6E8A-4147-A177-3AD203B41FA5}">
                      <a16:colId xmlns:a16="http://schemas.microsoft.com/office/drawing/2014/main" val="2727159015"/>
                    </a:ext>
                  </a:extLst>
                </a:gridCol>
                <a:gridCol w="329184">
                  <a:extLst>
                    <a:ext uri="{9D8B030D-6E8A-4147-A177-3AD203B41FA5}">
                      <a16:colId xmlns:a16="http://schemas.microsoft.com/office/drawing/2014/main" val="2180546512"/>
                    </a:ext>
                  </a:extLst>
                </a:gridCol>
                <a:gridCol w="329184">
                  <a:extLst>
                    <a:ext uri="{9D8B030D-6E8A-4147-A177-3AD203B41FA5}">
                      <a16:colId xmlns:a16="http://schemas.microsoft.com/office/drawing/2014/main" val="1938554078"/>
                    </a:ext>
                  </a:extLst>
                </a:gridCol>
                <a:gridCol w="329184">
                  <a:extLst>
                    <a:ext uri="{9D8B030D-6E8A-4147-A177-3AD203B41FA5}">
                      <a16:colId xmlns:a16="http://schemas.microsoft.com/office/drawing/2014/main" val="2751274730"/>
                    </a:ext>
                  </a:extLst>
                </a:gridCol>
                <a:gridCol w="329184">
                  <a:extLst>
                    <a:ext uri="{9D8B030D-6E8A-4147-A177-3AD203B41FA5}">
                      <a16:colId xmlns:a16="http://schemas.microsoft.com/office/drawing/2014/main" val="769671111"/>
                    </a:ext>
                  </a:extLst>
                </a:gridCol>
                <a:gridCol w="329184">
                  <a:extLst>
                    <a:ext uri="{9D8B030D-6E8A-4147-A177-3AD203B41FA5}">
                      <a16:colId xmlns:a16="http://schemas.microsoft.com/office/drawing/2014/main" val="2997353341"/>
                    </a:ext>
                  </a:extLst>
                </a:gridCol>
                <a:gridCol w="329184">
                  <a:extLst>
                    <a:ext uri="{9D8B030D-6E8A-4147-A177-3AD203B41FA5}">
                      <a16:colId xmlns:a16="http://schemas.microsoft.com/office/drawing/2014/main" val="3468965748"/>
                    </a:ext>
                  </a:extLst>
                </a:gridCol>
                <a:gridCol w="329184">
                  <a:extLst>
                    <a:ext uri="{9D8B030D-6E8A-4147-A177-3AD203B41FA5}">
                      <a16:colId xmlns:a16="http://schemas.microsoft.com/office/drawing/2014/main" val="3547422520"/>
                    </a:ext>
                  </a:extLst>
                </a:gridCol>
                <a:gridCol w="329184">
                  <a:extLst>
                    <a:ext uri="{9D8B030D-6E8A-4147-A177-3AD203B41FA5}">
                      <a16:colId xmlns:a16="http://schemas.microsoft.com/office/drawing/2014/main" val="720432611"/>
                    </a:ext>
                  </a:extLst>
                </a:gridCol>
                <a:gridCol w="329184">
                  <a:extLst>
                    <a:ext uri="{9D8B030D-6E8A-4147-A177-3AD203B41FA5}">
                      <a16:colId xmlns:a16="http://schemas.microsoft.com/office/drawing/2014/main" val="14966677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871092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57260595"/>
                  </a:ext>
                </a:extLst>
              </a:tr>
            </a:tbl>
          </a:graphicData>
        </a:graphic>
      </p:graphicFrame>
      <p:sp>
        <p:nvSpPr>
          <p:cNvPr id="4" name="Text Placeholder 3">
            <a:extLst>
              <a:ext uri="{FF2B5EF4-FFF2-40B4-BE49-F238E27FC236}">
                <a16:creationId xmlns:a16="http://schemas.microsoft.com/office/drawing/2014/main" id="{9A0EDFDF-F69D-4A60-B545-344D9193851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669176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075B7-61CC-4B32-96AB-BDFA9E952F24}"/>
              </a:ext>
            </a:extLst>
          </p:cNvPr>
          <p:cNvSpPr>
            <a:spLocks noGrp="1"/>
          </p:cNvSpPr>
          <p:nvPr>
            <p:ph type="title"/>
          </p:nvPr>
        </p:nvSpPr>
        <p:spPr/>
        <p:txBody>
          <a:bodyPr/>
          <a:lstStyle/>
          <a:p>
            <a:r>
              <a:rPr lang="en-US"/>
              <a:t>Facebook Top Posts Table ORGANIC VS PAID (DETAILED) | Emaar Misr - 18 of 20</a:t>
            </a:r>
          </a:p>
        </p:txBody>
      </p:sp>
      <p:graphicFrame>
        <p:nvGraphicFramePr>
          <p:cNvPr id="5" name="Table Placeholder 4">
            <a:extLst>
              <a:ext uri="{FF2B5EF4-FFF2-40B4-BE49-F238E27FC236}">
                <a16:creationId xmlns:a16="http://schemas.microsoft.com/office/drawing/2014/main" id="{3DD80FA5-D2A0-4164-BEFC-7E069F324D8E}"/>
              </a:ext>
            </a:extLst>
          </p:cNvPr>
          <p:cNvGraphicFramePr>
            <a:graphicFrameLocks noGrp="1"/>
          </p:cNvGraphicFramePr>
          <p:nvPr>
            <p:ph type="tbl" sz="quarter" idx="13"/>
            <p:extLst>
              <p:ext uri="{D42A27DB-BD31-4B8C-83A1-F6EECF244321}">
                <p14:modId xmlns:p14="http://schemas.microsoft.com/office/powerpoint/2010/main" val="37474928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4037012122"/>
                    </a:ext>
                  </a:extLst>
                </a:gridCol>
                <a:gridCol w="329184">
                  <a:extLst>
                    <a:ext uri="{9D8B030D-6E8A-4147-A177-3AD203B41FA5}">
                      <a16:colId xmlns:a16="http://schemas.microsoft.com/office/drawing/2014/main" val="1471066066"/>
                    </a:ext>
                  </a:extLst>
                </a:gridCol>
                <a:gridCol w="329184">
                  <a:extLst>
                    <a:ext uri="{9D8B030D-6E8A-4147-A177-3AD203B41FA5}">
                      <a16:colId xmlns:a16="http://schemas.microsoft.com/office/drawing/2014/main" val="2954280003"/>
                    </a:ext>
                  </a:extLst>
                </a:gridCol>
                <a:gridCol w="329184">
                  <a:extLst>
                    <a:ext uri="{9D8B030D-6E8A-4147-A177-3AD203B41FA5}">
                      <a16:colId xmlns:a16="http://schemas.microsoft.com/office/drawing/2014/main" val="2590551923"/>
                    </a:ext>
                  </a:extLst>
                </a:gridCol>
                <a:gridCol w="329184">
                  <a:extLst>
                    <a:ext uri="{9D8B030D-6E8A-4147-A177-3AD203B41FA5}">
                      <a16:colId xmlns:a16="http://schemas.microsoft.com/office/drawing/2014/main" val="2701317651"/>
                    </a:ext>
                  </a:extLst>
                </a:gridCol>
                <a:gridCol w="329184">
                  <a:extLst>
                    <a:ext uri="{9D8B030D-6E8A-4147-A177-3AD203B41FA5}">
                      <a16:colId xmlns:a16="http://schemas.microsoft.com/office/drawing/2014/main" val="3067314912"/>
                    </a:ext>
                  </a:extLst>
                </a:gridCol>
                <a:gridCol w="329184">
                  <a:extLst>
                    <a:ext uri="{9D8B030D-6E8A-4147-A177-3AD203B41FA5}">
                      <a16:colId xmlns:a16="http://schemas.microsoft.com/office/drawing/2014/main" val="5104267"/>
                    </a:ext>
                  </a:extLst>
                </a:gridCol>
                <a:gridCol w="329184">
                  <a:extLst>
                    <a:ext uri="{9D8B030D-6E8A-4147-A177-3AD203B41FA5}">
                      <a16:colId xmlns:a16="http://schemas.microsoft.com/office/drawing/2014/main" val="1189535682"/>
                    </a:ext>
                  </a:extLst>
                </a:gridCol>
                <a:gridCol w="329184">
                  <a:extLst>
                    <a:ext uri="{9D8B030D-6E8A-4147-A177-3AD203B41FA5}">
                      <a16:colId xmlns:a16="http://schemas.microsoft.com/office/drawing/2014/main" val="3842786933"/>
                    </a:ext>
                  </a:extLst>
                </a:gridCol>
                <a:gridCol w="329184">
                  <a:extLst>
                    <a:ext uri="{9D8B030D-6E8A-4147-A177-3AD203B41FA5}">
                      <a16:colId xmlns:a16="http://schemas.microsoft.com/office/drawing/2014/main" val="346508452"/>
                    </a:ext>
                  </a:extLst>
                </a:gridCol>
                <a:gridCol w="329184">
                  <a:extLst>
                    <a:ext uri="{9D8B030D-6E8A-4147-A177-3AD203B41FA5}">
                      <a16:colId xmlns:a16="http://schemas.microsoft.com/office/drawing/2014/main" val="16381197"/>
                    </a:ext>
                  </a:extLst>
                </a:gridCol>
                <a:gridCol w="329184">
                  <a:extLst>
                    <a:ext uri="{9D8B030D-6E8A-4147-A177-3AD203B41FA5}">
                      <a16:colId xmlns:a16="http://schemas.microsoft.com/office/drawing/2014/main" val="3625045606"/>
                    </a:ext>
                  </a:extLst>
                </a:gridCol>
                <a:gridCol w="329184">
                  <a:extLst>
                    <a:ext uri="{9D8B030D-6E8A-4147-A177-3AD203B41FA5}">
                      <a16:colId xmlns:a16="http://schemas.microsoft.com/office/drawing/2014/main" val="4055627035"/>
                    </a:ext>
                  </a:extLst>
                </a:gridCol>
                <a:gridCol w="329184">
                  <a:extLst>
                    <a:ext uri="{9D8B030D-6E8A-4147-A177-3AD203B41FA5}">
                      <a16:colId xmlns:a16="http://schemas.microsoft.com/office/drawing/2014/main" val="2002562039"/>
                    </a:ext>
                  </a:extLst>
                </a:gridCol>
                <a:gridCol w="329184">
                  <a:extLst>
                    <a:ext uri="{9D8B030D-6E8A-4147-A177-3AD203B41FA5}">
                      <a16:colId xmlns:a16="http://schemas.microsoft.com/office/drawing/2014/main" val="531270565"/>
                    </a:ext>
                  </a:extLst>
                </a:gridCol>
                <a:gridCol w="329184">
                  <a:extLst>
                    <a:ext uri="{9D8B030D-6E8A-4147-A177-3AD203B41FA5}">
                      <a16:colId xmlns:a16="http://schemas.microsoft.com/office/drawing/2014/main" val="3259228183"/>
                    </a:ext>
                  </a:extLst>
                </a:gridCol>
                <a:gridCol w="329184">
                  <a:extLst>
                    <a:ext uri="{9D8B030D-6E8A-4147-A177-3AD203B41FA5}">
                      <a16:colId xmlns:a16="http://schemas.microsoft.com/office/drawing/2014/main" val="4284106795"/>
                    </a:ext>
                  </a:extLst>
                </a:gridCol>
                <a:gridCol w="329184">
                  <a:extLst>
                    <a:ext uri="{9D8B030D-6E8A-4147-A177-3AD203B41FA5}">
                      <a16:colId xmlns:a16="http://schemas.microsoft.com/office/drawing/2014/main" val="3810517911"/>
                    </a:ext>
                  </a:extLst>
                </a:gridCol>
                <a:gridCol w="329184">
                  <a:extLst>
                    <a:ext uri="{9D8B030D-6E8A-4147-A177-3AD203B41FA5}">
                      <a16:colId xmlns:a16="http://schemas.microsoft.com/office/drawing/2014/main" val="26380289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390554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99113655"/>
                  </a:ext>
                </a:extLst>
              </a:tr>
            </a:tbl>
          </a:graphicData>
        </a:graphic>
      </p:graphicFrame>
      <p:sp>
        <p:nvSpPr>
          <p:cNvPr id="4" name="Text Placeholder 3">
            <a:extLst>
              <a:ext uri="{FF2B5EF4-FFF2-40B4-BE49-F238E27FC236}">
                <a16:creationId xmlns:a16="http://schemas.microsoft.com/office/drawing/2014/main" id="{39C59B1C-19D7-45A0-812D-CA5832E8EF8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7744601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C45D1-EF16-490F-BF1F-913A8F9294B1}"/>
              </a:ext>
            </a:extLst>
          </p:cNvPr>
          <p:cNvSpPr>
            <a:spLocks noGrp="1"/>
          </p:cNvSpPr>
          <p:nvPr>
            <p:ph type="title"/>
          </p:nvPr>
        </p:nvSpPr>
        <p:spPr/>
        <p:txBody>
          <a:bodyPr/>
          <a:lstStyle/>
          <a:p>
            <a:r>
              <a:rPr lang="en-US"/>
              <a:t>Facebook Top Posts Table ORGANIC VS PAID (DETAILED) | Emaar Misr - 19 of 20</a:t>
            </a:r>
          </a:p>
        </p:txBody>
      </p:sp>
      <p:graphicFrame>
        <p:nvGraphicFramePr>
          <p:cNvPr id="5" name="Table Placeholder 4">
            <a:extLst>
              <a:ext uri="{FF2B5EF4-FFF2-40B4-BE49-F238E27FC236}">
                <a16:creationId xmlns:a16="http://schemas.microsoft.com/office/drawing/2014/main" id="{DF3BBD6D-A931-4772-9ABF-7C4EB69F4A97}"/>
              </a:ext>
            </a:extLst>
          </p:cNvPr>
          <p:cNvGraphicFramePr>
            <a:graphicFrameLocks noGrp="1"/>
          </p:cNvGraphicFramePr>
          <p:nvPr>
            <p:ph type="tbl" sz="quarter" idx="13"/>
            <p:extLst>
              <p:ext uri="{D42A27DB-BD31-4B8C-83A1-F6EECF244321}">
                <p14:modId xmlns:p14="http://schemas.microsoft.com/office/powerpoint/2010/main" val="14204754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4235406337"/>
                    </a:ext>
                  </a:extLst>
                </a:gridCol>
                <a:gridCol w="329184">
                  <a:extLst>
                    <a:ext uri="{9D8B030D-6E8A-4147-A177-3AD203B41FA5}">
                      <a16:colId xmlns:a16="http://schemas.microsoft.com/office/drawing/2014/main" val="344911226"/>
                    </a:ext>
                  </a:extLst>
                </a:gridCol>
                <a:gridCol w="329184">
                  <a:extLst>
                    <a:ext uri="{9D8B030D-6E8A-4147-A177-3AD203B41FA5}">
                      <a16:colId xmlns:a16="http://schemas.microsoft.com/office/drawing/2014/main" val="1507219813"/>
                    </a:ext>
                  </a:extLst>
                </a:gridCol>
                <a:gridCol w="329184">
                  <a:extLst>
                    <a:ext uri="{9D8B030D-6E8A-4147-A177-3AD203B41FA5}">
                      <a16:colId xmlns:a16="http://schemas.microsoft.com/office/drawing/2014/main" val="3522149037"/>
                    </a:ext>
                  </a:extLst>
                </a:gridCol>
                <a:gridCol w="329184">
                  <a:extLst>
                    <a:ext uri="{9D8B030D-6E8A-4147-A177-3AD203B41FA5}">
                      <a16:colId xmlns:a16="http://schemas.microsoft.com/office/drawing/2014/main" val="1027073673"/>
                    </a:ext>
                  </a:extLst>
                </a:gridCol>
                <a:gridCol w="329184">
                  <a:extLst>
                    <a:ext uri="{9D8B030D-6E8A-4147-A177-3AD203B41FA5}">
                      <a16:colId xmlns:a16="http://schemas.microsoft.com/office/drawing/2014/main" val="586180967"/>
                    </a:ext>
                  </a:extLst>
                </a:gridCol>
                <a:gridCol w="329184">
                  <a:extLst>
                    <a:ext uri="{9D8B030D-6E8A-4147-A177-3AD203B41FA5}">
                      <a16:colId xmlns:a16="http://schemas.microsoft.com/office/drawing/2014/main" val="529123268"/>
                    </a:ext>
                  </a:extLst>
                </a:gridCol>
                <a:gridCol w="329184">
                  <a:extLst>
                    <a:ext uri="{9D8B030D-6E8A-4147-A177-3AD203B41FA5}">
                      <a16:colId xmlns:a16="http://schemas.microsoft.com/office/drawing/2014/main" val="2884241623"/>
                    </a:ext>
                  </a:extLst>
                </a:gridCol>
                <a:gridCol w="329184">
                  <a:extLst>
                    <a:ext uri="{9D8B030D-6E8A-4147-A177-3AD203B41FA5}">
                      <a16:colId xmlns:a16="http://schemas.microsoft.com/office/drawing/2014/main" val="2770026781"/>
                    </a:ext>
                  </a:extLst>
                </a:gridCol>
                <a:gridCol w="329184">
                  <a:extLst>
                    <a:ext uri="{9D8B030D-6E8A-4147-A177-3AD203B41FA5}">
                      <a16:colId xmlns:a16="http://schemas.microsoft.com/office/drawing/2014/main" val="3022078951"/>
                    </a:ext>
                  </a:extLst>
                </a:gridCol>
                <a:gridCol w="329184">
                  <a:extLst>
                    <a:ext uri="{9D8B030D-6E8A-4147-A177-3AD203B41FA5}">
                      <a16:colId xmlns:a16="http://schemas.microsoft.com/office/drawing/2014/main" val="3283233118"/>
                    </a:ext>
                  </a:extLst>
                </a:gridCol>
                <a:gridCol w="329184">
                  <a:extLst>
                    <a:ext uri="{9D8B030D-6E8A-4147-A177-3AD203B41FA5}">
                      <a16:colId xmlns:a16="http://schemas.microsoft.com/office/drawing/2014/main" val="2157481907"/>
                    </a:ext>
                  </a:extLst>
                </a:gridCol>
                <a:gridCol w="329184">
                  <a:extLst>
                    <a:ext uri="{9D8B030D-6E8A-4147-A177-3AD203B41FA5}">
                      <a16:colId xmlns:a16="http://schemas.microsoft.com/office/drawing/2014/main" val="2688968809"/>
                    </a:ext>
                  </a:extLst>
                </a:gridCol>
                <a:gridCol w="329184">
                  <a:extLst>
                    <a:ext uri="{9D8B030D-6E8A-4147-A177-3AD203B41FA5}">
                      <a16:colId xmlns:a16="http://schemas.microsoft.com/office/drawing/2014/main" val="759295378"/>
                    </a:ext>
                  </a:extLst>
                </a:gridCol>
                <a:gridCol w="329184">
                  <a:extLst>
                    <a:ext uri="{9D8B030D-6E8A-4147-A177-3AD203B41FA5}">
                      <a16:colId xmlns:a16="http://schemas.microsoft.com/office/drawing/2014/main" val="590915618"/>
                    </a:ext>
                  </a:extLst>
                </a:gridCol>
                <a:gridCol w="329184">
                  <a:extLst>
                    <a:ext uri="{9D8B030D-6E8A-4147-A177-3AD203B41FA5}">
                      <a16:colId xmlns:a16="http://schemas.microsoft.com/office/drawing/2014/main" val="956208218"/>
                    </a:ext>
                  </a:extLst>
                </a:gridCol>
                <a:gridCol w="329184">
                  <a:extLst>
                    <a:ext uri="{9D8B030D-6E8A-4147-A177-3AD203B41FA5}">
                      <a16:colId xmlns:a16="http://schemas.microsoft.com/office/drawing/2014/main" val="4172925631"/>
                    </a:ext>
                  </a:extLst>
                </a:gridCol>
                <a:gridCol w="329184">
                  <a:extLst>
                    <a:ext uri="{9D8B030D-6E8A-4147-A177-3AD203B41FA5}">
                      <a16:colId xmlns:a16="http://schemas.microsoft.com/office/drawing/2014/main" val="922088322"/>
                    </a:ext>
                  </a:extLst>
                </a:gridCol>
                <a:gridCol w="329184">
                  <a:extLst>
                    <a:ext uri="{9D8B030D-6E8A-4147-A177-3AD203B41FA5}">
                      <a16:colId xmlns:a16="http://schemas.microsoft.com/office/drawing/2014/main" val="6980593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495995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03618705"/>
                  </a:ext>
                </a:extLst>
              </a:tr>
            </a:tbl>
          </a:graphicData>
        </a:graphic>
      </p:graphicFrame>
      <p:sp>
        <p:nvSpPr>
          <p:cNvPr id="4" name="Text Placeholder 3">
            <a:extLst>
              <a:ext uri="{FF2B5EF4-FFF2-40B4-BE49-F238E27FC236}">
                <a16:creationId xmlns:a16="http://schemas.microsoft.com/office/drawing/2014/main" id="{6C0B85B3-5231-449F-AECC-F5E4023FA1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386974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8BFAF-E1B8-4094-8E96-8B701B28706E}"/>
              </a:ext>
            </a:extLst>
          </p:cNvPr>
          <p:cNvSpPr>
            <a:spLocks noGrp="1"/>
          </p:cNvSpPr>
          <p:nvPr>
            <p:ph type="title"/>
          </p:nvPr>
        </p:nvSpPr>
        <p:spPr/>
        <p:txBody>
          <a:bodyPr/>
          <a:lstStyle/>
          <a:p>
            <a:r>
              <a:rPr lang="en-US"/>
              <a:t>Facebook Top Posts Table ORGANIC VS PAID (DETAILED) | Emaar Misr - 20 of 20</a:t>
            </a:r>
          </a:p>
        </p:txBody>
      </p:sp>
      <p:graphicFrame>
        <p:nvGraphicFramePr>
          <p:cNvPr id="5" name="Table Placeholder 4">
            <a:extLst>
              <a:ext uri="{FF2B5EF4-FFF2-40B4-BE49-F238E27FC236}">
                <a16:creationId xmlns:a16="http://schemas.microsoft.com/office/drawing/2014/main" id="{759F14F1-3DCF-4535-9C35-E665798B3EBE}"/>
              </a:ext>
            </a:extLst>
          </p:cNvPr>
          <p:cNvGraphicFramePr>
            <a:graphicFrameLocks noGrp="1"/>
          </p:cNvGraphicFramePr>
          <p:nvPr>
            <p:ph type="tbl" sz="quarter" idx="13"/>
            <p:extLst>
              <p:ext uri="{D42A27DB-BD31-4B8C-83A1-F6EECF244321}">
                <p14:modId xmlns:p14="http://schemas.microsoft.com/office/powerpoint/2010/main" val="27018806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727643695"/>
                    </a:ext>
                  </a:extLst>
                </a:gridCol>
                <a:gridCol w="329184">
                  <a:extLst>
                    <a:ext uri="{9D8B030D-6E8A-4147-A177-3AD203B41FA5}">
                      <a16:colId xmlns:a16="http://schemas.microsoft.com/office/drawing/2014/main" val="4239177581"/>
                    </a:ext>
                  </a:extLst>
                </a:gridCol>
                <a:gridCol w="329184">
                  <a:extLst>
                    <a:ext uri="{9D8B030D-6E8A-4147-A177-3AD203B41FA5}">
                      <a16:colId xmlns:a16="http://schemas.microsoft.com/office/drawing/2014/main" val="1170829978"/>
                    </a:ext>
                  </a:extLst>
                </a:gridCol>
                <a:gridCol w="329184">
                  <a:extLst>
                    <a:ext uri="{9D8B030D-6E8A-4147-A177-3AD203B41FA5}">
                      <a16:colId xmlns:a16="http://schemas.microsoft.com/office/drawing/2014/main" val="946106500"/>
                    </a:ext>
                  </a:extLst>
                </a:gridCol>
                <a:gridCol w="329184">
                  <a:extLst>
                    <a:ext uri="{9D8B030D-6E8A-4147-A177-3AD203B41FA5}">
                      <a16:colId xmlns:a16="http://schemas.microsoft.com/office/drawing/2014/main" val="1777335330"/>
                    </a:ext>
                  </a:extLst>
                </a:gridCol>
                <a:gridCol w="329184">
                  <a:extLst>
                    <a:ext uri="{9D8B030D-6E8A-4147-A177-3AD203B41FA5}">
                      <a16:colId xmlns:a16="http://schemas.microsoft.com/office/drawing/2014/main" val="2559448342"/>
                    </a:ext>
                  </a:extLst>
                </a:gridCol>
                <a:gridCol w="329184">
                  <a:extLst>
                    <a:ext uri="{9D8B030D-6E8A-4147-A177-3AD203B41FA5}">
                      <a16:colId xmlns:a16="http://schemas.microsoft.com/office/drawing/2014/main" val="3017240670"/>
                    </a:ext>
                  </a:extLst>
                </a:gridCol>
                <a:gridCol w="329184">
                  <a:extLst>
                    <a:ext uri="{9D8B030D-6E8A-4147-A177-3AD203B41FA5}">
                      <a16:colId xmlns:a16="http://schemas.microsoft.com/office/drawing/2014/main" val="3256075604"/>
                    </a:ext>
                  </a:extLst>
                </a:gridCol>
                <a:gridCol w="329184">
                  <a:extLst>
                    <a:ext uri="{9D8B030D-6E8A-4147-A177-3AD203B41FA5}">
                      <a16:colId xmlns:a16="http://schemas.microsoft.com/office/drawing/2014/main" val="3363533445"/>
                    </a:ext>
                  </a:extLst>
                </a:gridCol>
                <a:gridCol w="329184">
                  <a:extLst>
                    <a:ext uri="{9D8B030D-6E8A-4147-A177-3AD203B41FA5}">
                      <a16:colId xmlns:a16="http://schemas.microsoft.com/office/drawing/2014/main" val="1291441142"/>
                    </a:ext>
                  </a:extLst>
                </a:gridCol>
                <a:gridCol w="329184">
                  <a:extLst>
                    <a:ext uri="{9D8B030D-6E8A-4147-A177-3AD203B41FA5}">
                      <a16:colId xmlns:a16="http://schemas.microsoft.com/office/drawing/2014/main" val="957826050"/>
                    </a:ext>
                  </a:extLst>
                </a:gridCol>
                <a:gridCol w="329184">
                  <a:extLst>
                    <a:ext uri="{9D8B030D-6E8A-4147-A177-3AD203B41FA5}">
                      <a16:colId xmlns:a16="http://schemas.microsoft.com/office/drawing/2014/main" val="3594710183"/>
                    </a:ext>
                  </a:extLst>
                </a:gridCol>
                <a:gridCol w="329184">
                  <a:extLst>
                    <a:ext uri="{9D8B030D-6E8A-4147-A177-3AD203B41FA5}">
                      <a16:colId xmlns:a16="http://schemas.microsoft.com/office/drawing/2014/main" val="3996870166"/>
                    </a:ext>
                  </a:extLst>
                </a:gridCol>
                <a:gridCol w="329184">
                  <a:extLst>
                    <a:ext uri="{9D8B030D-6E8A-4147-A177-3AD203B41FA5}">
                      <a16:colId xmlns:a16="http://schemas.microsoft.com/office/drawing/2014/main" val="2773535196"/>
                    </a:ext>
                  </a:extLst>
                </a:gridCol>
                <a:gridCol w="329184">
                  <a:extLst>
                    <a:ext uri="{9D8B030D-6E8A-4147-A177-3AD203B41FA5}">
                      <a16:colId xmlns:a16="http://schemas.microsoft.com/office/drawing/2014/main" val="665154119"/>
                    </a:ext>
                  </a:extLst>
                </a:gridCol>
                <a:gridCol w="329184">
                  <a:extLst>
                    <a:ext uri="{9D8B030D-6E8A-4147-A177-3AD203B41FA5}">
                      <a16:colId xmlns:a16="http://schemas.microsoft.com/office/drawing/2014/main" val="706721973"/>
                    </a:ext>
                  </a:extLst>
                </a:gridCol>
                <a:gridCol w="329184">
                  <a:extLst>
                    <a:ext uri="{9D8B030D-6E8A-4147-A177-3AD203B41FA5}">
                      <a16:colId xmlns:a16="http://schemas.microsoft.com/office/drawing/2014/main" val="4082763209"/>
                    </a:ext>
                  </a:extLst>
                </a:gridCol>
                <a:gridCol w="329184">
                  <a:extLst>
                    <a:ext uri="{9D8B030D-6E8A-4147-A177-3AD203B41FA5}">
                      <a16:colId xmlns:a16="http://schemas.microsoft.com/office/drawing/2014/main" val="1091203437"/>
                    </a:ext>
                  </a:extLst>
                </a:gridCol>
                <a:gridCol w="329184">
                  <a:extLst>
                    <a:ext uri="{9D8B030D-6E8A-4147-A177-3AD203B41FA5}">
                      <a16:colId xmlns:a16="http://schemas.microsoft.com/office/drawing/2014/main" val="40507466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075187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69631246"/>
                  </a:ext>
                </a:extLst>
              </a:tr>
            </a:tbl>
          </a:graphicData>
        </a:graphic>
      </p:graphicFrame>
      <p:sp>
        <p:nvSpPr>
          <p:cNvPr id="4" name="Text Placeholder 3">
            <a:extLst>
              <a:ext uri="{FF2B5EF4-FFF2-40B4-BE49-F238E27FC236}">
                <a16:creationId xmlns:a16="http://schemas.microsoft.com/office/drawing/2014/main" id="{26133F3B-4423-45FF-BFF9-F0A71CE878E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965496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7CA1-5AF5-4B55-BF42-BFEBC47BE22B}"/>
              </a:ext>
            </a:extLst>
          </p:cNvPr>
          <p:cNvSpPr>
            <a:spLocks noGrp="1"/>
          </p:cNvSpPr>
          <p:nvPr>
            <p:ph type="title"/>
          </p:nvPr>
        </p:nvSpPr>
        <p:spPr/>
        <p:txBody>
          <a:bodyPr/>
          <a:lstStyle/>
          <a:p>
            <a:r>
              <a:rPr lang="en-US"/>
              <a:t>Facebook Video Analysis - Total Video View Time | Emaar Misr</a:t>
            </a:r>
          </a:p>
        </p:txBody>
      </p:sp>
      <p:graphicFrame>
        <p:nvGraphicFramePr>
          <p:cNvPr id="5" name="Table Placeholder 4">
            <a:extLst>
              <a:ext uri="{FF2B5EF4-FFF2-40B4-BE49-F238E27FC236}">
                <a16:creationId xmlns:a16="http://schemas.microsoft.com/office/drawing/2014/main" id="{EC2F35BB-DD9C-4368-800C-B132AF7EFBA8}"/>
              </a:ext>
            </a:extLst>
          </p:cNvPr>
          <p:cNvGraphicFramePr>
            <a:graphicFrameLocks noGrp="1"/>
          </p:cNvGraphicFramePr>
          <p:nvPr>
            <p:ph type="tbl" sz="quarter" idx="13"/>
            <p:extLst>
              <p:ext uri="{D42A27DB-BD31-4B8C-83A1-F6EECF244321}">
                <p14:modId xmlns:p14="http://schemas.microsoft.com/office/powerpoint/2010/main" val="21518152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271071287"/>
                    </a:ext>
                  </a:extLst>
                </a:gridCol>
              </a:tblGrid>
              <a:tr h="370840">
                <a:tc>
                  <a:txBody>
                    <a:bodyPr/>
                    <a:lstStyle/>
                    <a:p>
                      <a:r>
                        <a:rPr lang="en-US" sz="1000"/>
                        <a:t>Total Video View Time</a:t>
                      </a:r>
                    </a:p>
                  </a:txBody>
                  <a:tcPr/>
                </a:tc>
                <a:extLst>
                  <a:ext uri="{0D108BD9-81ED-4DB2-BD59-A6C34878D82A}">
                    <a16:rowId xmlns:a16="http://schemas.microsoft.com/office/drawing/2014/main" val="2744655367"/>
                  </a:ext>
                </a:extLst>
              </a:tr>
              <a:tr h="370840">
                <a:tc>
                  <a:txBody>
                    <a:bodyPr/>
                    <a:lstStyle/>
                    <a:p>
                      <a:r>
                        <a:rPr lang="pt-BR" sz="1000"/>
                        <a:t>59 d 23 h 50 m 9 s</a:t>
                      </a:r>
                      <a:endParaRPr lang="en-US" sz="1000"/>
                    </a:p>
                  </a:txBody>
                  <a:tcPr/>
                </a:tc>
                <a:extLst>
                  <a:ext uri="{0D108BD9-81ED-4DB2-BD59-A6C34878D82A}">
                    <a16:rowId xmlns:a16="http://schemas.microsoft.com/office/drawing/2014/main" val="2508230791"/>
                  </a:ext>
                </a:extLst>
              </a:tr>
            </a:tbl>
          </a:graphicData>
        </a:graphic>
      </p:graphicFrame>
      <p:sp>
        <p:nvSpPr>
          <p:cNvPr id="4" name="Text Placeholder 3">
            <a:extLst>
              <a:ext uri="{FF2B5EF4-FFF2-40B4-BE49-F238E27FC236}">
                <a16:creationId xmlns:a16="http://schemas.microsoft.com/office/drawing/2014/main" id="{0BFD9A52-0EC5-48FE-853F-724C301219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082574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509-D824-448F-8904-2848A7473218}"/>
              </a:ext>
            </a:extLst>
          </p:cNvPr>
          <p:cNvSpPr>
            <a:spLocks noGrp="1"/>
          </p:cNvSpPr>
          <p:nvPr>
            <p:ph type="title"/>
          </p:nvPr>
        </p:nvSpPr>
        <p:spPr/>
        <p:txBody>
          <a:bodyPr/>
          <a:lstStyle/>
          <a:p>
            <a:r>
              <a:rPr lang="en-US"/>
              <a:t>Facebook Video Analysis - Videos Table | Emaar Misr - 1 of 7</a:t>
            </a:r>
          </a:p>
        </p:txBody>
      </p:sp>
      <p:graphicFrame>
        <p:nvGraphicFramePr>
          <p:cNvPr id="5" name="Table Placeholder 4">
            <a:extLst>
              <a:ext uri="{FF2B5EF4-FFF2-40B4-BE49-F238E27FC236}">
                <a16:creationId xmlns:a16="http://schemas.microsoft.com/office/drawing/2014/main" id="{97DA393F-A85D-4DE4-837A-AEB599734F0B}"/>
              </a:ext>
            </a:extLst>
          </p:cNvPr>
          <p:cNvGraphicFramePr>
            <a:graphicFrameLocks noGrp="1"/>
          </p:cNvGraphicFramePr>
          <p:nvPr>
            <p:ph type="tbl" sz="quarter" idx="13"/>
            <p:extLst>
              <p:ext uri="{D42A27DB-BD31-4B8C-83A1-F6EECF244321}">
                <p14:modId xmlns:p14="http://schemas.microsoft.com/office/powerpoint/2010/main" val="38615917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963559070"/>
                    </a:ext>
                  </a:extLst>
                </a:gridCol>
                <a:gridCol w="576072">
                  <a:extLst>
                    <a:ext uri="{9D8B030D-6E8A-4147-A177-3AD203B41FA5}">
                      <a16:colId xmlns:a16="http://schemas.microsoft.com/office/drawing/2014/main" val="1024429287"/>
                    </a:ext>
                  </a:extLst>
                </a:gridCol>
                <a:gridCol w="576072">
                  <a:extLst>
                    <a:ext uri="{9D8B030D-6E8A-4147-A177-3AD203B41FA5}">
                      <a16:colId xmlns:a16="http://schemas.microsoft.com/office/drawing/2014/main" val="387337122"/>
                    </a:ext>
                  </a:extLst>
                </a:gridCol>
                <a:gridCol w="576072">
                  <a:extLst>
                    <a:ext uri="{9D8B030D-6E8A-4147-A177-3AD203B41FA5}">
                      <a16:colId xmlns:a16="http://schemas.microsoft.com/office/drawing/2014/main" val="183908096"/>
                    </a:ext>
                  </a:extLst>
                </a:gridCol>
                <a:gridCol w="576072">
                  <a:extLst>
                    <a:ext uri="{9D8B030D-6E8A-4147-A177-3AD203B41FA5}">
                      <a16:colId xmlns:a16="http://schemas.microsoft.com/office/drawing/2014/main" val="3129861372"/>
                    </a:ext>
                  </a:extLst>
                </a:gridCol>
                <a:gridCol w="576072">
                  <a:extLst>
                    <a:ext uri="{9D8B030D-6E8A-4147-A177-3AD203B41FA5}">
                      <a16:colId xmlns:a16="http://schemas.microsoft.com/office/drawing/2014/main" val="3535925413"/>
                    </a:ext>
                  </a:extLst>
                </a:gridCol>
                <a:gridCol w="576072">
                  <a:extLst>
                    <a:ext uri="{9D8B030D-6E8A-4147-A177-3AD203B41FA5}">
                      <a16:colId xmlns:a16="http://schemas.microsoft.com/office/drawing/2014/main" val="3852125483"/>
                    </a:ext>
                  </a:extLst>
                </a:gridCol>
                <a:gridCol w="576072">
                  <a:extLst>
                    <a:ext uri="{9D8B030D-6E8A-4147-A177-3AD203B41FA5}">
                      <a16:colId xmlns:a16="http://schemas.microsoft.com/office/drawing/2014/main" val="2236268826"/>
                    </a:ext>
                  </a:extLst>
                </a:gridCol>
                <a:gridCol w="576072">
                  <a:extLst>
                    <a:ext uri="{9D8B030D-6E8A-4147-A177-3AD203B41FA5}">
                      <a16:colId xmlns:a16="http://schemas.microsoft.com/office/drawing/2014/main" val="1599155061"/>
                    </a:ext>
                  </a:extLst>
                </a:gridCol>
                <a:gridCol w="576072">
                  <a:extLst>
                    <a:ext uri="{9D8B030D-6E8A-4147-A177-3AD203B41FA5}">
                      <a16:colId xmlns:a16="http://schemas.microsoft.com/office/drawing/2014/main" val="3573271104"/>
                    </a:ext>
                  </a:extLst>
                </a:gridCol>
                <a:gridCol w="576072">
                  <a:extLst>
                    <a:ext uri="{9D8B030D-6E8A-4147-A177-3AD203B41FA5}">
                      <a16:colId xmlns:a16="http://schemas.microsoft.com/office/drawing/2014/main" val="18154613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8738407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extLst>
                  <a:ext uri="{0D108BD9-81ED-4DB2-BD59-A6C34878D82A}">
                    <a16:rowId xmlns:a16="http://schemas.microsoft.com/office/drawing/2014/main" val="3985968982"/>
                  </a:ext>
                </a:extLst>
              </a:tr>
            </a:tbl>
          </a:graphicData>
        </a:graphic>
      </p:graphicFrame>
      <p:sp>
        <p:nvSpPr>
          <p:cNvPr id="4" name="Text Placeholder 3">
            <a:extLst>
              <a:ext uri="{FF2B5EF4-FFF2-40B4-BE49-F238E27FC236}">
                <a16:creationId xmlns:a16="http://schemas.microsoft.com/office/drawing/2014/main" id="{399537C9-2F8C-4998-B13B-5626F77B780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51314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80B9-668B-4AEF-851F-6B5F3890BD6F}"/>
              </a:ext>
            </a:extLst>
          </p:cNvPr>
          <p:cNvSpPr>
            <a:spLocks noGrp="1"/>
          </p:cNvSpPr>
          <p:nvPr>
            <p:ph type="title"/>
          </p:nvPr>
        </p:nvSpPr>
        <p:spPr/>
        <p:txBody>
          <a:bodyPr/>
          <a:lstStyle/>
          <a:p>
            <a:r>
              <a:rPr lang="en-US"/>
              <a:t>Facebook Video Analysis - Videos Table | Emaar Misr - 2 of 7</a:t>
            </a:r>
          </a:p>
        </p:txBody>
      </p:sp>
      <p:graphicFrame>
        <p:nvGraphicFramePr>
          <p:cNvPr id="5" name="Table Placeholder 4">
            <a:extLst>
              <a:ext uri="{FF2B5EF4-FFF2-40B4-BE49-F238E27FC236}">
                <a16:creationId xmlns:a16="http://schemas.microsoft.com/office/drawing/2014/main" id="{9CE818DF-EAC8-4961-A1BC-BD2AEF0C277A}"/>
              </a:ext>
            </a:extLst>
          </p:cNvPr>
          <p:cNvGraphicFramePr>
            <a:graphicFrameLocks noGrp="1"/>
          </p:cNvGraphicFramePr>
          <p:nvPr>
            <p:ph type="tbl" sz="quarter" idx="13"/>
            <p:extLst>
              <p:ext uri="{D42A27DB-BD31-4B8C-83A1-F6EECF244321}">
                <p14:modId xmlns:p14="http://schemas.microsoft.com/office/powerpoint/2010/main" val="17610195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732724770"/>
                    </a:ext>
                  </a:extLst>
                </a:gridCol>
                <a:gridCol w="576072">
                  <a:extLst>
                    <a:ext uri="{9D8B030D-6E8A-4147-A177-3AD203B41FA5}">
                      <a16:colId xmlns:a16="http://schemas.microsoft.com/office/drawing/2014/main" val="948971995"/>
                    </a:ext>
                  </a:extLst>
                </a:gridCol>
                <a:gridCol w="576072">
                  <a:extLst>
                    <a:ext uri="{9D8B030D-6E8A-4147-A177-3AD203B41FA5}">
                      <a16:colId xmlns:a16="http://schemas.microsoft.com/office/drawing/2014/main" val="240708636"/>
                    </a:ext>
                  </a:extLst>
                </a:gridCol>
                <a:gridCol w="576072">
                  <a:extLst>
                    <a:ext uri="{9D8B030D-6E8A-4147-A177-3AD203B41FA5}">
                      <a16:colId xmlns:a16="http://schemas.microsoft.com/office/drawing/2014/main" val="925273771"/>
                    </a:ext>
                  </a:extLst>
                </a:gridCol>
                <a:gridCol w="576072">
                  <a:extLst>
                    <a:ext uri="{9D8B030D-6E8A-4147-A177-3AD203B41FA5}">
                      <a16:colId xmlns:a16="http://schemas.microsoft.com/office/drawing/2014/main" val="2238334501"/>
                    </a:ext>
                  </a:extLst>
                </a:gridCol>
                <a:gridCol w="576072">
                  <a:extLst>
                    <a:ext uri="{9D8B030D-6E8A-4147-A177-3AD203B41FA5}">
                      <a16:colId xmlns:a16="http://schemas.microsoft.com/office/drawing/2014/main" val="3824752151"/>
                    </a:ext>
                  </a:extLst>
                </a:gridCol>
                <a:gridCol w="576072">
                  <a:extLst>
                    <a:ext uri="{9D8B030D-6E8A-4147-A177-3AD203B41FA5}">
                      <a16:colId xmlns:a16="http://schemas.microsoft.com/office/drawing/2014/main" val="3350287971"/>
                    </a:ext>
                  </a:extLst>
                </a:gridCol>
                <a:gridCol w="576072">
                  <a:extLst>
                    <a:ext uri="{9D8B030D-6E8A-4147-A177-3AD203B41FA5}">
                      <a16:colId xmlns:a16="http://schemas.microsoft.com/office/drawing/2014/main" val="4242956934"/>
                    </a:ext>
                  </a:extLst>
                </a:gridCol>
                <a:gridCol w="576072">
                  <a:extLst>
                    <a:ext uri="{9D8B030D-6E8A-4147-A177-3AD203B41FA5}">
                      <a16:colId xmlns:a16="http://schemas.microsoft.com/office/drawing/2014/main" val="313558270"/>
                    </a:ext>
                  </a:extLst>
                </a:gridCol>
                <a:gridCol w="576072">
                  <a:extLst>
                    <a:ext uri="{9D8B030D-6E8A-4147-A177-3AD203B41FA5}">
                      <a16:colId xmlns:a16="http://schemas.microsoft.com/office/drawing/2014/main" val="3112253903"/>
                    </a:ext>
                  </a:extLst>
                </a:gridCol>
                <a:gridCol w="576072">
                  <a:extLst>
                    <a:ext uri="{9D8B030D-6E8A-4147-A177-3AD203B41FA5}">
                      <a16:colId xmlns:a16="http://schemas.microsoft.com/office/drawing/2014/main" val="11760771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0970313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extLst>
                  <a:ext uri="{0D108BD9-81ED-4DB2-BD59-A6C34878D82A}">
                    <a16:rowId xmlns:a16="http://schemas.microsoft.com/office/drawing/2014/main" val="356290691"/>
                  </a:ext>
                </a:extLst>
              </a:tr>
            </a:tbl>
          </a:graphicData>
        </a:graphic>
      </p:graphicFrame>
      <p:sp>
        <p:nvSpPr>
          <p:cNvPr id="4" name="Text Placeholder 3">
            <a:extLst>
              <a:ext uri="{FF2B5EF4-FFF2-40B4-BE49-F238E27FC236}">
                <a16:creationId xmlns:a16="http://schemas.microsoft.com/office/drawing/2014/main" id="{69FAB635-9521-4475-AF3D-30D7623DC1B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331309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B5E7-D6A2-4753-80E1-9AE7F29E8C66}"/>
              </a:ext>
            </a:extLst>
          </p:cNvPr>
          <p:cNvSpPr>
            <a:spLocks noGrp="1"/>
          </p:cNvSpPr>
          <p:nvPr>
            <p:ph type="title"/>
          </p:nvPr>
        </p:nvSpPr>
        <p:spPr/>
        <p:txBody>
          <a:bodyPr/>
          <a:lstStyle/>
          <a:p>
            <a:r>
              <a:rPr lang="en-US"/>
              <a:t>Facebook Video Analysis - Videos Table | Emaar Misr - 3 of 7</a:t>
            </a:r>
          </a:p>
        </p:txBody>
      </p:sp>
      <p:graphicFrame>
        <p:nvGraphicFramePr>
          <p:cNvPr id="5" name="Table Placeholder 4">
            <a:extLst>
              <a:ext uri="{FF2B5EF4-FFF2-40B4-BE49-F238E27FC236}">
                <a16:creationId xmlns:a16="http://schemas.microsoft.com/office/drawing/2014/main" id="{E9B5E2D1-1733-4363-AB35-45DD9E3845F5}"/>
              </a:ext>
            </a:extLst>
          </p:cNvPr>
          <p:cNvGraphicFramePr>
            <a:graphicFrameLocks noGrp="1"/>
          </p:cNvGraphicFramePr>
          <p:nvPr>
            <p:ph type="tbl" sz="quarter" idx="13"/>
            <p:extLst>
              <p:ext uri="{D42A27DB-BD31-4B8C-83A1-F6EECF244321}">
                <p14:modId xmlns:p14="http://schemas.microsoft.com/office/powerpoint/2010/main" val="17096658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533981"/>
                    </a:ext>
                  </a:extLst>
                </a:gridCol>
                <a:gridCol w="576072">
                  <a:extLst>
                    <a:ext uri="{9D8B030D-6E8A-4147-A177-3AD203B41FA5}">
                      <a16:colId xmlns:a16="http://schemas.microsoft.com/office/drawing/2014/main" val="2017484615"/>
                    </a:ext>
                  </a:extLst>
                </a:gridCol>
                <a:gridCol w="576072">
                  <a:extLst>
                    <a:ext uri="{9D8B030D-6E8A-4147-A177-3AD203B41FA5}">
                      <a16:colId xmlns:a16="http://schemas.microsoft.com/office/drawing/2014/main" val="2877587676"/>
                    </a:ext>
                  </a:extLst>
                </a:gridCol>
                <a:gridCol w="576072">
                  <a:extLst>
                    <a:ext uri="{9D8B030D-6E8A-4147-A177-3AD203B41FA5}">
                      <a16:colId xmlns:a16="http://schemas.microsoft.com/office/drawing/2014/main" val="1411741218"/>
                    </a:ext>
                  </a:extLst>
                </a:gridCol>
                <a:gridCol w="576072">
                  <a:extLst>
                    <a:ext uri="{9D8B030D-6E8A-4147-A177-3AD203B41FA5}">
                      <a16:colId xmlns:a16="http://schemas.microsoft.com/office/drawing/2014/main" val="2187179809"/>
                    </a:ext>
                  </a:extLst>
                </a:gridCol>
                <a:gridCol w="576072">
                  <a:extLst>
                    <a:ext uri="{9D8B030D-6E8A-4147-A177-3AD203B41FA5}">
                      <a16:colId xmlns:a16="http://schemas.microsoft.com/office/drawing/2014/main" val="2238639281"/>
                    </a:ext>
                  </a:extLst>
                </a:gridCol>
                <a:gridCol w="576072">
                  <a:extLst>
                    <a:ext uri="{9D8B030D-6E8A-4147-A177-3AD203B41FA5}">
                      <a16:colId xmlns:a16="http://schemas.microsoft.com/office/drawing/2014/main" val="1435227778"/>
                    </a:ext>
                  </a:extLst>
                </a:gridCol>
                <a:gridCol w="576072">
                  <a:extLst>
                    <a:ext uri="{9D8B030D-6E8A-4147-A177-3AD203B41FA5}">
                      <a16:colId xmlns:a16="http://schemas.microsoft.com/office/drawing/2014/main" val="2034088368"/>
                    </a:ext>
                  </a:extLst>
                </a:gridCol>
                <a:gridCol w="576072">
                  <a:extLst>
                    <a:ext uri="{9D8B030D-6E8A-4147-A177-3AD203B41FA5}">
                      <a16:colId xmlns:a16="http://schemas.microsoft.com/office/drawing/2014/main" val="2668609241"/>
                    </a:ext>
                  </a:extLst>
                </a:gridCol>
                <a:gridCol w="576072">
                  <a:extLst>
                    <a:ext uri="{9D8B030D-6E8A-4147-A177-3AD203B41FA5}">
                      <a16:colId xmlns:a16="http://schemas.microsoft.com/office/drawing/2014/main" val="269291616"/>
                    </a:ext>
                  </a:extLst>
                </a:gridCol>
                <a:gridCol w="576072">
                  <a:extLst>
                    <a:ext uri="{9D8B030D-6E8A-4147-A177-3AD203B41FA5}">
                      <a16:colId xmlns:a16="http://schemas.microsoft.com/office/drawing/2014/main" val="11691161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9694493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extLst>
                  <a:ext uri="{0D108BD9-81ED-4DB2-BD59-A6C34878D82A}">
                    <a16:rowId xmlns:a16="http://schemas.microsoft.com/office/drawing/2014/main" val="1947747155"/>
                  </a:ext>
                </a:extLst>
              </a:tr>
            </a:tbl>
          </a:graphicData>
        </a:graphic>
      </p:graphicFrame>
      <p:sp>
        <p:nvSpPr>
          <p:cNvPr id="4" name="Text Placeholder 3">
            <a:extLst>
              <a:ext uri="{FF2B5EF4-FFF2-40B4-BE49-F238E27FC236}">
                <a16:creationId xmlns:a16="http://schemas.microsoft.com/office/drawing/2014/main" id="{60DEC056-847E-4E91-8D80-BE891E45A1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8756698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1EC63-E8C2-4A1C-8F9F-435787B81A8D}"/>
              </a:ext>
            </a:extLst>
          </p:cNvPr>
          <p:cNvSpPr>
            <a:spLocks noGrp="1"/>
          </p:cNvSpPr>
          <p:nvPr>
            <p:ph type="title"/>
          </p:nvPr>
        </p:nvSpPr>
        <p:spPr/>
        <p:txBody>
          <a:bodyPr/>
          <a:lstStyle/>
          <a:p>
            <a:r>
              <a:rPr lang="en-US"/>
              <a:t>Facebook Video Analysis - Videos Table | Emaar Misr - 4 of 7</a:t>
            </a:r>
          </a:p>
        </p:txBody>
      </p:sp>
      <p:graphicFrame>
        <p:nvGraphicFramePr>
          <p:cNvPr id="5" name="Table Placeholder 4">
            <a:extLst>
              <a:ext uri="{FF2B5EF4-FFF2-40B4-BE49-F238E27FC236}">
                <a16:creationId xmlns:a16="http://schemas.microsoft.com/office/drawing/2014/main" id="{EE6EF621-CDD7-47BC-9ACE-1E2B4B163A85}"/>
              </a:ext>
            </a:extLst>
          </p:cNvPr>
          <p:cNvGraphicFramePr>
            <a:graphicFrameLocks noGrp="1"/>
          </p:cNvGraphicFramePr>
          <p:nvPr>
            <p:ph type="tbl" sz="quarter" idx="13"/>
            <p:extLst>
              <p:ext uri="{D42A27DB-BD31-4B8C-83A1-F6EECF244321}">
                <p14:modId xmlns:p14="http://schemas.microsoft.com/office/powerpoint/2010/main" val="11318852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96608466"/>
                    </a:ext>
                  </a:extLst>
                </a:gridCol>
                <a:gridCol w="576072">
                  <a:extLst>
                    <a:ext uri="{9D8B030D-6E8A-4147-A177-3AD203B41FA5}">
                      <a16:colId xmlns:a16="http://schemas.microsoft.com/office/drawing/2014/main" val="1570045585"/>
                    </a:ext>
                  </a:extLst>
                </a:gridCol>
                <a:gridCol w="576072">
                  <a:extLst>
                    <a:ext uri="{9D8B030D-6E8A-4147-A177-3AD203B41FA5}">
                      <a16:colId xmlns:a16="http://schemas.microsoft.com/office/drawing/2014/main" val="688226590"/>
                    </a:ext>
                  </a:extLst>
                </a:gridCol>
                <a:gridCol w="576072">
                  <a:extLst>
                    <a:ext uri="{9D8B030D-6E8A-4147-A177-3AD203B41FA5}">
                      <a16:colId xmlns:a16="http://schemas.microsoft.com/office/drawing/2014/main" val="1460757531"/>
                    </a:ext>
                  </a:extLst>
                </a:gridCol>
                <a:gridCol w="576072">
                  <a:extLst>
                    <a:ext uri="{9D8B030D-6E8A-4147-A177-3AD203B41FA5}">
                      <a16:colId xmlns:a16="http://schemas.microsoft.com/office/drawing/2014/main" val="455244768"/>
                    </a:ext>
                  </a:extLst>
                </a:gridCol>
                <a:gridCol w="576072">
                  <a:extLst>
                    <a:ext uri="{9D8B030D-6E8A-4147-A177-3AD203B41FA5}">
                      <a16:colId xmlns:a16="http://schemas.microsoft.com/office/drawing/2014/main" val="1582088184"/>
                    </a:ext>
                  </a:extLst>
                </a:gridCol>
                <a:gridCol w="576072">
                  <a:extLst>
                    <a:ext uri="{9D8B030D-6E8A-4147-A177-3AD203B41FA5}">
                      <a16:colId xmlns:a16="http://schemas.microsoft.com/office/drawing/2014/main" val="583421792"/>
                    </a:ext>
                  </a:extLst>
                </a:gridCol>
                <a:gridCol w="576072">
                  <a:extLst>
                    <a:ext uri="{9D8B030D-6E8A-4147-A177-3AD203B41FA5}">
                      <a16:colId xmlns:a16="http://schemas.microsoft.com/office/drawing/2014/main" val="2059388146"/>
                    </a:ext>
                  </a:extLst>
                </a:gridCol>
                <a:gridCol w="576072">
                  <a:extLst>
                    <a:ext uri="{9D8B030D-6E8A-4147-A177-3AD203B41FA5}">
                      <a16:colId xmlns:a16="http://schemas.microsoft.com/office/drawing/2014/main" val="590850176"/>
                    </a:ext>
                  </a:extLst>
                </a:gridCol>
                <a:gridCol w="576072">
                  <a:extLst>
                    <a:ext uri="{9D8B030D-6E8A-4147-A177-3AD203B41FA5}">
                      <a16:colId xmlns:a16="http://schemas.microsoft.com/office/drawing/2014/main" val="3144436658"/>
                    </a:ext>
                  </a:extLst>
                </a:gridCol>
                <a:gridCol w="576072">
                  <a:extLst>
                    <a:ext uri="{9D8B030D-6E8A-4147-A177-3AD203B41FA5}">
                      <a16:colId xmlns:a16="http://schemas.microsoft.com/office/drawing/2014/main" val="20683605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8564465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extLst>
                  <a:ext uri="{0D108BD9-81ED-4DB2-BD59-A6C34878D82A}">
                    <a16:rowId xmlns:a16="http://schemas.microsoft.com/office/drawing/2014/main" val="2138419233"/>
                  </a:ext>
                </a:extLst>
              </a:tr>
            </a:tbl>
          </a:graphicData>
        </a:graphic>
      </p:graphicFrame>
      <p:sp>
        <p:nvSpPr>
          <p:cNvPr id="4" name="Text Placeholder 3">
            <a:extLst>
              <a:ext uri="{FF2B5EF4-FFF2-40B4-BE49-F238E27FC236}">
                <a16:creationId xmlns:a16="http://schemas.microsoft.com/office/drawing/2014/main" id="{2F8937A5-F8FC-4298-9B71-409AADCFE35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365593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FEE37-9848-45EF-AFFE-61C4CE01270C}"/>
              </a:ext>
            </a:extLst>
          </p:cNvPr>
          <p:cNvSpPr>
            <a:spLocks noGrp="1"/>
          </p:cNvSpPr>
          <p:nvPr>
            <p:ph type="title"/>
          </p:nvPr>
        </p:nvSpPr>
        <p:spPr/>
        <p:txBody>
          <a:bodyPr/>
          <a:lstStyle/>
          <a:p>
            <a:r>
              <a:rPr lang="en-US"/>
              <a:t>Facebook Video Analysis - Videos Table | Emaar Misr - 5 of 7</a:t>
            </a:r>
          </a:p>
        </p:txBody>
      </p:sp>
      <p:graphicFrame>
        <p:nvGraphicFramePr>
          <p:cNvPr id="5" name="Table Placeholder 4">
            <a:extLst>
              <a:ext uri="{FF2B5EF4-FFF2-40B4-BE49-F238E27FC236}">
                <a16:creationId xmlns:a16="http://schemas.microsoft.com/office/drawing/2014/main" id="{60648B28-A275-43C4-8431-7583FDD8E9D9}"/>
              </a:ext>
            </a:extLst>
          </p:cNvPr>
          <p:cNvGraphicFramePr>
            <a:graphicFrameLocks noGrp="1"/>
          </p:cNvGraphicFramePr>
          <p:nvPr>
            <p:ph type="tbl" sz="quarter" idx="13"/>
            <p:extLst>
              <p:ext uri="{D42A27DB-BD31-4B8C-83A1-F6EECF244321}">
                <p14:modId xmlns:p14="http://schemas.microsoft.com/office/powerpoint/2010/main" val="23530563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31724908"/>
                    </a:ext>
                  </a:extLst>
                </a:gridCol>
                <a:gridCol w="576072">
                  <a:extLst>
                    <a:ext uri="{9D8B030D-6E8A-4147-A177-3AD203B41FA5}">
                      <a16:colId xmlns:a16="http://schemas.microsoft.com/office/drawing/2014/main" val="53247076"/>
                    </a:ext>
                  </a:extLst>
                </a:gridCol>
                <a:gridCol w="576072">
                  <a:extLst>
                    <a:ext uri="{9D8B030D-6E8A-4147-A177-3AD203B41FA5}">
                      <a16:colId xmlns:a16="http://schemas.microsoft.com/office/drawing/2014/main" val="2151008455"/>
                    </a:ext>
                  </a:extLst>
                </a:gridCol>
                <a:gridCol w="576072">
                  <a:extLst>
                    <a:ext uri="{9D8B030D-6E8A-4147-A177-3AD203B41FA5}">
                      <a16:colId xmlns:a16="http://schemas.microsoft.com/office/drawing/2014/main" val="153664834"/>
                    </a:ext>
                  </a:extLst>
                </a:gridCol>
                <a:gridCol w="576072">
                  <a:extLst>
                    <a:ext uri="{9D8B030D-6E8A-4147-A177-3AD203B41FA5}">
                      <a16:colId xmlns:a16="http://schemas.microsoft.com/office/drawing/2014/main" val="2500940002"/>
                    </a:ext>
                  </a:extLst>
                </a:gridCol>
                <a:gridCol w="576072">
                  <a:extLst>
                    <a:ext uri="{9D8B030D-6E8A-4147-A177-3AD203B41FA5}">
                      <a16:colId xmlns:a16="http://schemas.microsoft.com/office/drawing/2014/main" val="2203849267"/>
                    </a:ext>
                  </a:extLst>
                </a:gridCol>
                <a:gridCol w="576072">
                  <a:extLst>
                    <a:ext uri="{9D8B030D-6E8A-4147-A177-3AD203B41FA5}">
                      <a16:colId xmlns:a16="http://schemas.microsoft.com/office/drawing/2014/main" val="4090276230"/>
                    </a:ext>
                  </a:extLst>
                </a:gridCol>
                <a:gridCol w="576072">
                  <a:extLst>
                    <a:ext uri="{9D8B030D-6E8A-4147-A177-3AD203B41FA5}">
                      <a16:colId xmlns:a16="http://schemas.microsoft.com/office/drawing/2014/main" val="1571901466"/>
                    </a:ext>
                  </a:extLst>
                </a:gridCol>
                <a:gridCol w="576072">
                  <a:extLst>
                    <a:ext uri="{9D8B030D-6E8A-4147-A177-3AD203B41FA5}">
                      <a16:colId xmlns:a16="http://schemas.microsoft.com/office/drawing/2014/main" val="668033255"/>
                    </a:ext>
                  </a:extLst>
                </a:gridCol>
                <a:gridCol w="576072">
                  <a:extLst>
                    <a:ext uri="{9D8B030D-6E8A-4147-A177-3AD203B41FA5}">
                      <a16:colId xmlns:a16="http://schemas.microsoft.com/office/drawing/2014/main" val="960289950"/>
                    </a:ext>
                  </a:extLst>
                </a:gridCol>
                <a:gridCol w="576072">
                  <a:extLst>
                    <a:ext uri="{9D8B030D-6E8A-4147-A177-3AD203B41FA5}">
                      <a16:colId xmlns:a16="http://schemas.microsoft.com/office/drawing/2014/main" val="19277537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9441220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extLst>
                  <a:ext uri="{0D108BD9-81ED-4DB2-BD59-A6C34878D82A}">
                    <a16:rowId xmlns:a16="http://schemas.microsoft.com/office/drawing/2014/main" val="1333693175"/>
                  </a:ext>
                </a:extLst>
              </a:tr>
            </a:tbl>
          </a:graphicData>
        </a:graphic>
      </p:graphicFrame>
      <p:sp>
        <p:nvSpPr>
          <p:cNvPr id="4" name="Text Placeholder 3">
            <a:extLst>
              <a:ext uri="{FF2B5EF4-FFF2-40B4-BE49-F238E27FC236}">
                <a16:creationId xmlns:a16="http://schemas.microsoft.com/office/drawing/2014/main" id="{1ED288AF-2CD8-46BE-AE91-37C18068147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7442684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B00AD-ABDE-4B3D-B3AF-CA2471ADFAD6}"/>
              </a:ext>
            </a:extLst>
          </p:cNvPr>
          <p:cNvSpPr>
            <a:spLocks noGrp="1"/>
          </p:cNvSpPr>
          <p:nvPr>
            <p:ph type="title"/>
          </p:nvPr>
        </p:nvSpPr>
        <p:spPr/>
        <p:txBody>
          <a:bodyPr/>
          <a:lstStyle/>
          <a:p>
            <a:r>
              <a:rPr lang="en-US"/>
              <a:t>Facebook Video Analysis - Videos Table | Emaar Misr - 6 of 7</a:t>
            </a:r>
          </a:p>
        </p:txBody>
      </p:sp>
      <p:graphicFrame>
        <p:nvGraphicFramePr>
          <p:cNvPr id="5" name="Table Placeholder 4">
            <a:extLst>
              <a:ext uri="{FF2B5EF4-FFF2-40B4-BE49-F238E27FC236}">
                <a16:creationId xmlns:a16="http://schemas.microsoft.com/office/drawing/2014/main" id="{B3595EC5-0E38-44F8-A0D1-62B0547E6A9D}"/>
              </a:ext>
            </a:extLst>
          </p:cNvPr>
          <p:cNvGraphicFramePr>
            <a:graphicFrameLocks noGrp="1"/>
          </p:cNvGraphicFramePr>
          <p:nvPr>
            <p:ph type="tbl" sz="quarter" idx="13"/>
            <p:extLst>
              <p:ext uri="{D42A27DB-BD31-4B8C-83A1-F6EECF244321}">
                <p14:modId xmlns:p14="http://schemas.microsoft.com/office/powerpoint/2010/main" val="26812683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55941770"/>
                    </a:ext>
                  </a:extLst>
                </a:gridCol>
                <a:gridCol w="576072">
                  <a:extLst>
                    <a:ext uri="{9D8B030D-6E8A-4147-A177-3AD203B41FA5}">
                      <a16:colId xmlns:a16="http://schemas.microsoft.com/office/drawing/2014/main" val="89640022"/>
                    </a:ext>
                  </a:extLst>
                </a:gridCol>
                <a:gridCol w="576072">
                  <a:extLst>
                    <a:ext uri="{9D8B030D-6E8A-4147-A177-3AD203B41FA5}">
                      <a16:colId xmlns:a16="http://schemas.microsoft.com/office/drawing/2014/main" val="2771326080"/>
                    </a:ext>
                  </a:extLst>
                </a:gridCol>
                <a:gridCol w="576072">
                  <a:extLst>
                    <a:ext uri="{9D8B030D-6E8A-4147-A177-3AD203B41FA5}">
                      <a16:colId xmlns:a16="http://schemas.microsoft.com/office/drawing/2014/main" val="2314902922"/>
                    </a:ext>
                  </a:extLst>
                </a:gridCol>
                <a:gridCol w="576072">
                  <a:extLst>
                    <a:ext uri="{9D8B030D-6E8A-4147-A177-3AD203B41FA5}">
                      <a16:colId xmlns:a16="http://schemas.microsoft.com/office/drawing/2014/main" val="854998113"/>
                    </a:ext>
                  </a:extLst>
                </a:gridCol>
                <a:gridCol w="576072">
                  <a:extLst>
                    <a:ext uri="{9D8B030D-6E8A-4147-A177-3AD203B41FA5}">
                      <a16:colId xmlns:a16="http://schemas.microsoft.com/office/drawing/2014/main" val="2797204827"/>
                    </a:ext>
                  </a:extLst>
                </a:gridCol>
                <a:gridCol w="576072">
                  <a:extLst>
                    <a:ext uri="{9D8B030D-6E8A-4147-A177-3AD203B41FA5}">
                      <a16:colId xmlns:a16="http://schemas.microsoft.com/office/drawing/2014/main" val="2414814162"/>
                    </a:ext>
                  </a:extLst>
                </a:gridCol>
                <a:gridCol w="576072">
                  <a:extLst>
                    <a:ext uri="{9D8B030D-6E8A-4147-A177-3AD203B41FA5}">
                      <a16:colId xmlns:a16="http://schemas.microsoft.com/office/drawing/2014/main" val="2156927102"/>
                    </a:ext>
                  </a:extLst>
                </a:gridCol>
                <a:gridCol w="576072">
                  <a:extLst>
                    <a:ext uri="{9D8B030D-6E8A-4147-A177-3AD203B41FA5}">
                      <a16:colId xmlns:a16="http://schemas.microsoft.com/office/drawing/2014/main" val="2180440359"/>
                    </a:ext>
                  </a:extLst>
                </a:gridCol>
                <a:gridCol w="576072">
                  <a:extLst>
                    <a:ext uri="{9D8B030D-6E8A-4147-A177-3AD203B41FA5}">
                      <a16:colId xmlns:a16="http://schemas.microsoft.com/office/drawing/2014/main" val="1454977871"/>
                    </a:ext>
                  </a:extLst>
                </a:gridCol>
                <a:gridCol w="576072">
                  <a:extLst>
                    <a:ext uri="{9D8B030D-6E8A-4147-A177-3AD203B41FA5}">
                      <a16:colId xmlns:a16="http://schemas.microsoft.com/office/drawing/2014/main" val="20503296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2184022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extLst>
                  <a:ext uri="{0D108BD9-81ED-4DB2-BD59-A6C34878D82A}">
                    <a16:rowId xmlns:a16="http://schemas.microsoft.com/office/drawing/2014/main" val="3345650341"/>
                  </a:ext>
                </a:extLst>
              </a:tr>
            </a:tbl>
          </a:graphicData>
        </a:graphic>
      </p:graphicFrame>
      <p:sp>
        <p:nvSpPr>
          <p:cNvPr id="4" name="Text Placeholder 3">
            <a:extLst>
              <a:ext uri="{FF2B5EF4-FFF2-40B4-BE49-F238E27FC236}">
                <a16:creationId xmlns:a16="http://schemas.microsoft.com/office/drawing/2014/main" id="{C03D48D9-27C1-4862-8D20-990DE965338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349418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5949-B963-4208-82CA-205D528370B7}"/>
              </a:ext>
            </a:extLst>
          </p:cNvPr>
          <p:cNvSpPr>
            <a:spLocks noGrp="1"/>
          </p:cNvSpPr>
          <p:nvPr>
            <p:ph type="title"/>
          </p:nvPr>
        </p:nvSpPr>
        <p:spPr/>
        <p:txBody>
          <a:bodyPr/>
          <a:lstStyle/>
          <a:p>
            <a:r>
              <a:rPr lang="en-US"/>
              <a:t>Facebook Video Analysis - Videos Table | Emaar Misr - 7 of 7</a:t>
            </a:r>
          </a:p>
        </p:txBody>
      </p:sp>
      <p:graphicFrame>
        <p:nvGraphicFramePr>
          <p:cNvPr id="5" name="Table Placeholder 4">
            <a:extLst>
              <a:ext uri="{FF2B5EF4-FFF2-40B4-BE49-F238E27FC236}">
                <a16:creationId xmlns:a16="http://schemas.microsoft.com/office/drawing/2014/main" id="{F5793DAB-5628-444E-985C-813DBFF93CED}"/>
              </a:ext>
            </a:extLst>
          </p:cNvPr>
          <p:cNvGraphicFramePr>
            <a:graphicFrameLocks noGrp="1"/>
          </p:cNvGraphicFramePr>
          <p:nvPr>
            <p:ph type="tbl" sz="quarter" idx="13"/>
            <p:extLst>
              <p:ext uri="{D42A27DB-BD31-4B8C-83A1-F6EECF244321}">
                <p14:modId xmlns:p14="http://schemas.microsoft.com/office/powerpoint/2010/main" val="29722033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919566347"/>
                    </a:ext>
                  </a:extLst>
                </a:gridCol>
                <a:gridCol w="576072">
                  <a:extLst>
                    <a:ext uri="{9D8B030D-6E8A-4147-A177-3AD203B41FA5}">
                      <a16:colId xmlns:a16="http://schemas.microsoft.com/office/drawing/2014/main" val="986963255"/>
                    </a:ext>
                  </a:extLst>
                </a:gridCol>
                <a:gridCol w="576072">
                  <a:extLst>
                    <a:ext uri="{9D8B030D-6E8A-4147-A177-3AD203B41FA5}">
                      <a16:colId xmlns:a16="http://schemas.microsoft.com/office/drawing/2014/main" val="2299220795"/>
                    </a:ext>
                  </a:extLst>
                </a:gridCol>
                <a:gridCol w="576072">
                  <a:extLst>
                    <a:ext uri="{9D8B030D-6E8A-4147-A177-3AD203B41FA5}">
                      <a16:colId xmlns:a16="http://schemas.microsoft.com/office/drawing/2014/main" val="1643159147"/>
                    </a:ext>
                  </a:extLst>
                </a:gridCol>
                <a:gridCol w="576072">
                  <a:extLst>
                    <a:ext uri="{9D8B030D-6E8A-4147-A177-3AD203B41FA5}">
                      <a16:colId xmlns:a16="http://schemas.microsoft.com/office/drawing/2014/main" val="1668547099"/>
                    </a:ext>
                  </a:extLst>
                </a:gridCol>
                <a:gridCol w="576072">
                  <a:extLst>
                    <a:ext uri="{9D8B030D-6E8A-4147-A177-3AD203B41FA5}">
                      <a16:colId xmlns:a16="http://schemas.microsoft.com/office/drawing/2014/main" val="3535424043"/>
                    </a:ext>
                  </a:extLst>
                </a:gridCol>
                <a:gridCol w="576072">
                  <a:extLst>
                    <a:ext uri="{9D8B030D-6E8A-4147-A177-3AD203B41FA5}">
                      <a16:colId xmlns:a16="http://schemas.microsoft.com/office/drawing/2014/main" val="97396471"/>
                    </a:ext>
                  </a:extLst>
                </a:gridCol>
                <a:gridCol w="576072">
                  <a:extLst>
                    <a:ext uri="{9D8B030D-6E8A-4147-A177-3AD203B41FA5}">
                      <a16:colId xmlns:a16="http://schemas.microsoft.com/office/drawing/2014/main" val="3306338641"/>
                    </a:ext>
                  </a:extLst>
                </a:gridCol>
                <a:gridCol w="576072">
                  <a:extLst>
                    <a:ext uri="{9D8B030D-6E8A-4147-A177-3AD203B41FA5}">
                      <a16:colId xmlns:a16="http://schemas.microsoft.com/office/drawing/2014/main" val="792637795"/>
                    </a:ext>
                  </a:extLst>
                </a:gridCol>
                <a:gridCol w="576072">
                  <a:extLst>
                    <a:ext uri="{9D8B030D-6E8A-4147-A177-3AD203B41FA5}">
                      <a16:colId xmlns:a16="http://schemas.microsoft.com/office/drawing/2014/main" val="1762585797"/>
                    </a:ext>
                  </a:extLst>
                </a:gridCol>
                <a:gridCol w="576072">
                  <a:extLst>
                    <a:ext uri="{9D8B030D-6E8A-4147-A177-3AD203B41FA5}">
                      <a16:colId xmlns:a16="http://schemas.microsoft.com/office/drawing/2014/main" val="5858387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7731126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extLst>
                  <a:ext uri="{0D108BD9-81ED-4DB2-BD59-A6C34878D82A}">
                    <a16:rowId xmlns:a16="http://schemas.microsoft.com/office/drawing/2014/main" val="3246087313"/>
                  </a:ext>
                </a:extLst>
              </a:tr>
            </a:tbl>
          </a:graphicData>
        </a:graphic>
      </p:graphicFrame>
      <p:sp>
        <p:nvSpPr>
          <p:cNvPr id="4" name="Text Placeholder 3">
            <a:extLst>
              <a:ext uri="{FF2B5EF4-FFF2-40B4-BE49-F238E27FC236}">
                <a16:creationId xmlns:a16="http://schemas.microsoft.com/office/drawing/2014/main" id="{D42E6DA6-E19B-465A-9CA2-4F85D9264C1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707083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2AA45-0417-4400-AE70-5F4EDB4A1DF8}"/>
              </a:ext>
            </a:extLst>
          </p:cNvPr>
          <p:cNvSpPr>
            <a:spLocks noGrp="1"/>
          </p:cNvSpPr>
          <p:nvPr>
            <p:ph type="title"/>
          </p:nvPr>
        </p:nvSpPr>
        <p:spPr/>
        <p:txBody>
          <a:bodyPr/>
          <a:lstStyle/>
          <a:p>
            <a:r>
              <a:rPr lang="en-US"/>
              <a:t>Facebook Video Analysis - Audio On Views vs Muted Views | Emaar Misr</a:t>
            </a:r>
          </a:p>
        </p:txBody>
      </p:sp>
      <p:graphicFrame>
        <p:nvGraphicFramePr>
          <p:cNvPr id="6" name="Chart Placeholder 5">
            <a:extLst>
              <a:ext uri="{FF2B5EF4-FFF2-40B4-BE49-F238E27FC236}">
                <a16:creationId xmlns:a16="http://schemas.microsoft.com/office/drawing/2014/main" id="{474C4720-FD21-4CB2-9688-8AE3D0216431}"/>
              </a:ext>
            </a:extLst>
          </p:cNvPr>
          <p:cNvGraphicFramePr>
            <a:graphicFrameLocks noGrp="1"/>
          </p:cNvGraphicFramePr>
          <p:nvPr>
            <p:ph type="chart" sz="quarter" idx="13"/>
            <p:extLst>
              <p:ext uri="{D42A27DB-BD31-4B8C-83A1-F6EECF244321}">
                <p14:modId xmlns:p14="http://schemas.microsoft.com/office/powerpoint/2010/main" val="189134116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9518DC-D26A-4175-968B-673EB9021FA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0A4F23E-87BA-49D6-B04C-D2418A9E42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2500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23A8-502F-45AE-8AD2-5B4DA1E88960}"/>
              </a:ext>
            </a:extLst>
          </p:cNvPr>
          <p:cNvSpPr>
            <a:spLocks noGrp="1"/>
          </p:cNvSpPr>
          <p:nvPr>
            <p:ph type="title"/>
          </p:nvPr>
        </p:nvSpPr>
        <p:spPr/>
        <p:txBody>
          <a:bodyPr/>
          <a:lstStyle/>
          <a:p>
            <a:r>
              <a:rPr lang="en-US"/>
              <a:t>Facebook Hashtag Detection | Emaar Misr - 1 of 2</a:t>
            </a:r>
          </a:p>
        </p:txBody>
      </p:sp>
      <p:graphicFrame>
        <p:nvGraphicFramePr>
          <p:cNvPr id="5" name="Table Placeholder 4">
            <a:extLst>
              <a:ext uri="{FF2B5EF4-FFF2-40B4-BE49-F238E27FC236}">
                <a16:creationId xmlns:a16="http://schemas.microsoft.com/office/drawing/2014/main" id="{37734B5B-637B-4350-B03D-173CA7EDE4E0}"/>
              </a:ext>
            </a:extLst>
          </p:cNvPr>
          <p:cNvGraphicFramePr>
            <a:graphicFrameLocks noGrp="1"/>
          </p:cNvGraphicFramePr>
          <p:nvPr>
            <p:ph type="tbl" sz="quarter" idx="13"/>
            <p:extLst>
              <p:ext uri="{D42A27DB-BD31-4B8C-83A1-F6EECF244321}">
                <p14:modId xmlns:p14="http://schemas.microsoft.com/office/powerpoint/2010/main" val="19467853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2336432"/>
                    </a:ext>
                  </a:extLst>
                </a:gridCol>
                <a:gridCol w="1152144">
                  <a:extLst>
                    <a:ext uri="{9D8B030D-6E8A-4147-A177-3AD203B41FA5}">
                      <a16:colId xmlns:a16="http://schemas.microsoft.com/office/drawing/2014/main" val="2823193504"/>
                    </a:ext>
                  </a:extLst>
                </a:gridCol>
                <a:gridCol w="1152144">
                  <a:extLst>
                    <a:ext uri="{9D8B030D-6E8A-4147-A177-3AD203B41FA5}">
                      <a16:colId xmlns:a16="http://schemas.microsoft.com/office/drawing/2014/main" val="353540519"/>
                    </a:ext>
                  </a:extLst>
                </a:gridCol>
                <a:gridCol w="1152144">
                  <a:extLst>
                    <a:ext uri="{9D8B030D-6E8A-4147-A177-3AD203B41FA5}">
                      <a16:colId xmlns:a16="http://schemas.microsoft.com/office/drawing/2014/main" val="392738375"/>
                    </a:ext>
                  </a:extLst>
                </a:gridCol>
                <a:gridCol w="1152144">
                  <a:extLst>
                    <a:ext uri="{9D8B030D-6E8A-4147-A177-3AD203B41FA5}">
                      <a16:colId xmlns:a16="http://schemas.microsoft.com/office/drawing/2014/main" val="2333936464"/>
                    </a:ext>
                  </a:extLst>
                </a:gridCol>
                <a:gridCol w="1152144">
                  <a:extLst>
                    <a:ext uri="{9D8B030D-6E8A-4147-A177-3AD203B41FA5}">
                      <a16:colId xmlns:a16="http://schemas.microsoft.com/office/drawing/2014/main" val="7139461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049467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8.2222222222222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308.05555555556</a:t>
                      </a:r>
                    </a:p>
                  </a:txBody>
                  <a:tcPr/>
                </a:tc>
                <a:extLst>
                  <a:ext uri="{0D108BD9-81ED-4DB2-BD59-A6C34878D82A}">
                    <a16:rowId xmlns:a16="http://schemas.microsoft.com/office/drawing/2014/main" val="27093596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8.2222222222222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308.05555555556</a:t>
                      </a:r>
                    </a:p>
                  </a:txBody>
                  <a:tcPr/>
                </a:tc>
                <a:extLst>
                  <a:ext uri="{0D108BD9-81ED-4DB2-BD59-A6C34878D82A}">
                    <a16:rowId xmlns:a16="http://schemas.microsoft.com/office/drawing/2014/main" val="32237115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#UptownCairo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8.9166666666667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406.08333333333</a:t>
                      </a:r>
                    </a:p>
                  </a:txBody>
                  <a:tcPr/>
                </a:tc>
                <a:extLst>
                  <a:ext uri="{0D108BD9-81ED-4DB2-BD59-A6C34878D82A}">
                    <a16:rowId xmlns:a16="http://schemas.microsoft.com/office/drawing/2014/main" val="31247547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#CairoGate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35999688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#AspenVillas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24760478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75286315"/>
                  </a:ext>
                </a:extLst>
              </a:tr>
            </a:tbl>
          </a:graphicData>
        </a:graphic>
      </p:graphicFrame>
      <p:sp>
        <p:nvSpPr>
          <p:cNvPr id="4" name="Text Placeholder 3">
            <a:extLst>
              <a:ext uri="{FF2B5EF4-FFF2-40B4-BE49-F238E27FC236}">
                <a16:creationId xmlns:a16="http://schemas.microsoft.com/office/drawing/2014/main" id="{97301021-859F-45E2-BB96-7D4473AEDBB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325535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11EE6-9728-4C0B-B2E1-EDB7851C6171}"/>
              </a:ext>
            </a:extLst>
          </p:cNvPr>
          <p:cNvSpPr>
            <a:spLocks noGrp="1"/>
          </p:cNvSpPr>
          <p:nvPr>
            <p:ph type="title"/>
          </p:nvPr>
        </p:nvSpPr>
        <p:spPr/>
        <p:txBody>
          <a:bodyPr/>
          <a:lstStyle/>
          <a:p>
            <a:r>
              <a:rPr lang="en-US"/>
              <a:t>Facebook Hashtag Detection | Emaar Misr - 2 of 2</a:t>
            </a:r>
          </a:p>
        </p:txBody>
      </p:sp>
      <p:graphicFrame>
        <p:nvGraphicFramePr>
          <p:cNvPr id="5" name="Table Placeholder 4">
            <a:extLst>
              <a:ext uri="{FF2B5EF4-FFF2-40B4-BE49-F238E27FC236}">
                <a16:creationId xmlns:a16="http://schemas.microsoft.com/office/drawing/2014/main" id="{B988D679-EEE7-4555-B1B2-C77EBB91E5CF}"/>
              </a:ext>
            </a:extLst>
          </p:cNvPr>
          <p:cNvGraphicFramePr>
            <a:graphicFrameLocks noGrp="1"/>
          </p:cNvGraphicFramePr>
          <p:nvPr>
            <p:ph type="tbl" sz="quarter" idx="13"/>
            <p:extLst>
              <p:ext uri="{D42A27DB-BD31-4B8C-83A1-F6EECF244321}">
                <p14:modId xmlns:p14="http://schemas.microsoft.com/office/powerpoint/2010/main" val="24531107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833319"/>
                    </a:ext>
                  </a:extLst>
                </a:gridCol>
                <a:gridCol w="1152144">
                  <a:extLst>
                    <a:ext uri="{9D8B030D-6E8A-4147-A177-3AD203B41FA5}">
                      <a16:colId xmlns:a16="http://schemas.microsoft.com/office/drawing/2014/main" val="3448918691"/>
                    </a:ext>
                  </a:extLst>
                </a:gridCol>
                <a:gridCol w="1152144">
                  <a:extLst>
                    <a:ext uri="{9D8B030D-6E8A-4147-A177-3AD203B41FA5}">
                      <a16:colId xmlns:a16="http://schemas.microsoft.com/office/drawing/2014/main" val="3910398338"/>
                    </a:ext>
                  </a:extLst>
                </a:gridCol>
                <a:gridCol w="1152144">
                  <a:extLst>
                    <a:ext uri="{9D8B030D-6E8A-4147-A177-3AD203B41FA5}">
                      <a16:colId xmlns:a16="http://schemas.microsoft.com/office/drawing/2014/main" val="3409068226"/>
                    </a:ext>
                  </a:extLst>
                </a:gridCol>
                <a:gridCol w="1152144">
                  <a:extLst>
                    <a:ext uri="{9D8B030D-6E8A-4147-A177-3AD203B41FA5}">
                      <a16:colId xmlns:a16="http://schemas.microsoft.com/office/drawing/2014/main" val="1122267725"/>
                    </a:ext>
                  </a:extLst>
                </a:gridCol>
                <a:gridCol w="1152144">
                  <a:extLst>
                    <a:ext uri="{9D8B030D-6E8A-4147-A177-3AD203B41FA5}">
                      <a16:colId xmlns:a16="http://schemas.microsoft.com/office/drawing/2014/main" val="33037515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499023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42537697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#MyPark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extLst>
                  <a:ext uri="{0D108BD9-81ED-4DB2-BD59-A6C34878D82A}">
                    <a16:rowId xmlns:a16="http://schemas.microsoft.com/office/drawing/2014/main" val="28494876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#MividaClub</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4142857244"/>
                  </a:ext>
                </a:extLst>
              </a:tr>
            </a:tbl>
          </a:graphicData>
        </a:graphic>
      </p:graphicFrame>
      <p:sp>
        <p:nvSpPr>
          <p:cNvPr id="4" name="Text Placeholder 3">
            <a:extLst>
              <a:ext uri="{FF2B5EF4-FFF2-40B4-BE49-F238E27FC236}">
                <a16:creationId xmlns:a16="http://schemas.microsoft.com/office/drawing/2014/main" id="{D2216D21-B748-4471-B9BD-8047A7629B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5449649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F8EF4-6875-4242-8B84-ED201AE1A1FB}"/>
              </a:ext>
            </a:extLst>
          </p:cNvPr>
          <p:cNvSpPr>
            <a:spLocks noGrp="1"/>
          </p:cNvSpPr>
          <p:nvPr>
            <p:ph type="title"/>
          </p:nvPr>
        </p:nvSpPr>
        <p:spPr/>
        <p:txBody>
          <a:bodyPr/>
          <a:lstStyle/>
          <a:p>
            <a:r>
              <a:rPr lang="en-US"/>
              <a:t>Facebook Interaction Rate By Post Type | Emaar Misr</a:t>
            </a:r>
          </a:p>
        </p:txBody>
      </p:sp>
      <p:graphicFrame>
        <p:nvGraphicFramePr>
          <p:cNvPr id="6" name="Chart Placeholder 5">
            <a:extLst>
              <a:ext uri="{FF2B5EF4-FFF2-40B4-BE49-F238E27FC236}">
                <a16:creationId xmlns:a16="http://schemas.microsoft.com/office/drawing/2014/main" id="{810598F0-2B9C-4A73-A0CA-E455CBE0E218}"/>
              </a:ext>
            </a:extLst>
          </p:cNvPr>
          <p:cNvGraphicFramePr>
            <a:graphicFrameLocks noGrp="1"/>
          </p:cNvGraphicFramePr>
          <p:nvPr>
            <p:ph type="chart" sz="quarter" idx="13"/>
            <p:extLst>
              <p:ext uri="{D42A27DB-BD31-4B8C-83A1-F6EECF244321}">
                <p14:modId xmlns:p14="http://schemas.microsoft.com/office/powerpoint/2010/main" val="10100570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8036E-44A9-489E-81DB-135C7A41871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C9EC8A3-CBDE-4A83-8FD2-BBCC52612C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792193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F50BD-6786-432F-A4D7-7E2A555D225B}"/>
              </a:ext>
            </a:extLst>
          </p:cNvPr>
          <p:cNvSpPr>
            <a:spLocks noGrp="1"/>
          </p:cNvSpPr>
          <p:nvPr>
            <p:ph type="title"/>
          </p:nvPr>
        </p:nvSpPr>
        <p:spPr/>
        <p:txBody>
          <a:bodyPr/>
          <a:lstStyle/>
          <a:p>
            <a:r>
              <a:rPr lang="en-US"/>
              <a:t>Facebook Page Likes Change by Like/Unlike Source | Emaar Misr</a:t>
            </a:r>
          </a:p>
        </p:txBody>
      </p:sp>
      <p:graphicFrame>
        <p:nvGraphicFramePr>
          <p:cNvPr id="6" name="Chart Placeholder 5">
            <a:extLst>
              <a:ext uri="{FF2B5EF4-FFF2-40B4-BE49-F238E27FC236}">
                <a16:creationId xmlns:a16="http://schemas.microsoft.com/office/drawing/2014/main" id="{135B926A-22AC-4F7A-A034-EE5CF95B51D2}"/>
              </a:ext>
            </a:extLst>
          </p:cNvPr>
          <p:cNvGraphicFramePr>
            <a:graphicFrameLocks noGrp="1"/>
          </p:cNvGraphicFramePr>
          <p:nvPr>
            <p:ph type="chart" sz="quarter" idx="13"/>
            <p:extLst>
              <p:ext uri="{D42A27DB-BD31-4B8C-83A1-F6EECF244321}">
                <p14:modId xmlns:p14="http://schemas.microsoft.com/office/powerpoint/2010/main" val="371891438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781CF8-398A-4D8B-BD55-9A0B6A2E23C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E13E373-3E91-4E92-AF05-6F12CB1F68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5483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97CC5-E365-49FA-875B-48B763E04269}"/>
              </a:ext>
            </a:extLst>
          </p:cNvPr>
          <p:cNvSpPr>
            <a:spLocks noGrp="1"/>
          </p:cNvSpPr>
          <p:nvPr>
            <p:ph type="title"/>
          </p:nvPr>
        </p:nvSpPr>
        <p:spPr/>
        <p:txBody>
          <a:bodyPr/>
          <a:lstStyle/>
          <a:p>
            <a:r>
              <a:rPr lang="en-US"/>
              <a:t>Facebook Page Likes Total | Emaar Misr</a:t>
            </a:r>
          </a:p>
        </p:txBody>
      </p:sp>
      <p:graphicFrame>
        <p:nvGraphicFramePr>
          <p:cNvPr id="6" name="Chart Placeholder 5">
            <a:extLst>
              <a:ext uri="{FF2B5EF4-FFF2-40B4-BE49-F238E27FC236}">
                <a16:creationId xmlns:a16="http://schemas.microsoft.com/office/drawing/2014/main" id="{95B46DD9-ADEE-4313-AC33-B92650642543}"/>
              </a:ext>
            </a:extLst>
          </p:cNvPr>
          <p:cNvGraphicFramePr>
            <a:graphicFrameLocks noGrp="1"/>
          </p:cNvGraphicFramePr>
          <p:nvPr>
            <p:ph type="chart" sz="quarter" idx="13"/>
            <p:extLst>
              <p:ext uri="{D42A27DB-BD31-4B8C-83A1-F6EECF244321}">
                <p14:modId xmlns:p14="http://schemas.microsoft.com/office/powerpoint/2010/main" val="328898356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B70B4-C16C-4166-AAB2-DC56BF49F2D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C5C369D-5D94-4B8E-A7B1-4DA36C814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36007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76D62-B0AE-480C-9B31-35DE3B31BA42}"/>
              </a:ext>
            </a:extLst>
          </p:cNvPr>
          <p:cNvSpPr>
            <a:spLocks noGrp="1"/>
          </p:cNvSpPr>
          <p:nvPr>
            <p:ph type="title"/>
          </p:nvPr>
        </p:nvSpPr>
        <p:spPr/>
        <p:txBody>
          <a:bodyPr/>
          <a:lstStyle/>
          <a:p>
            <a:r>
              <a:rPr lang="en-US"/>
              <a:t>Facebook Daily Interactions | Emaar Misr</a:t>
            </a:r>
          </a:p>
        </p:txBody>
      </p:sp>
      <p:graphicFrame>
        <p:nvGraphicFramePr>
          <p:cNvPr id="6" name="Chart Placeholder 5">
            <a:extLst>
              <a:ext uri="{FF2B5EF4-FFF2-40B4-BE49-F238E27FC236}">
                <a16:creationId xmlns:a16="http://schemas.microsoft.com/office/drawing/2014/main" id="{17541127-764E-4B45-9F96-22127E3EE398}"/>
              </a:ext>
            </a:extLst>
          </p:cNvPr>
          <p:cNvGraphicFramePr>
            <a:graphicFrameLocks noGrp="1"/>
          </p:cNvGraphicFramePr>
          <p:nvPr>
            <p:ph type="chart" sz="quarter" idx="13"/>
            <p:extLst>
              <p:ext uri="{D42A27DB-BD31-4B8C-83A1-F6EECF244321}">
                <p14:modId xmlns:p14="http://schemas.microsoft.com/office/powerpoint/2010/main" val="217463490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B28D8-350F-4CDD-A5D4-D87EB27A6C9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C74573D-E9AA-453C-8F67-5A78BB9DFB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887373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69AED-8C31-4E57-99BE-0F1EE1D7914E}"/>
              </a:ext>
            </a:extLst>
          </p:cNvPr>
          <p:cNvSpPr>
            <a:spLocks noGrp="1"/>
          </p:cNvSpPr>
          <p:nvPr>
            <p:ph type="title"/>
          </p:nvPr>
        </p:nvSpPr>
        <p:spPr/>
        <p:txBody>
          <a:bodyPr/>
          <a:lstStyle/>
          <a:p>
            <a:r>
              <a:rPr lang="en-US"/>
              <a:t>Facebook Fan Demographics | Emaar Misr</a:t>
            </a:r>
          </a:p>
        </p:txBody>
      </p:sp>
      <p:graphicFrame>
        <p:nvGraphicFramePr>
          <p:cNvPr id="6" name="Chart Placeholder 5">
            <a:extLst>
              <a:ext uri="{FF2B5EF4-FFF2-40B4-BE49-F238E27FC236}">
                <a16:creationId xmlns:a16="http://schemas.microsoft.com/office/drawing/2014/main" id="{FC92C1F3-DBC8-4642-848D-A3491EF221E6}"/>
              </a:ext>
            </a:extLst>
          </p:cNvPr>
          <p:cNvGraphicFramePr>
            <a:graphicFrameLocks noGrp="1"/>
          </p:cNvGraphicFramePr>
          <p:nvPr>
            <p:ph type="chart" sz="quarter" idx="13"/>
            <p:extLst>
              <p:ext uri="{D42A27DB-BD31-4B8C-83A1-F6EECF244321}">
                <p14:modId xmlns:p14="http://schemas.microsoft.com/office/powerpoint/2010/main" val="21651865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1710C-DDED-4F1C-8D9F-E1FFAB975E7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58C77E3-F48B-4897-8DCE-0DA21793F9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16480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C2A1-D033-45DD-AE10-CD12BE21810C}"/>
              </a:ext>
            </a:extLst>
          </p:cNvPr>
          <p:cNvSpPr>
            <a:spLocks noGrp="1"/>
          </p:cNvSpPr>
          <p:nvPr>
            <p:ph type="title"/>
          </p:nvPr>
        </p:nvSpPr>
        <p:spPr/>
        <p:txBody>
          <a:bodyPr/>
          <a:lstStyle/>
          <a:p>
            <a:r>
              <a:rPr lang="en-US"/>
              <a:t>Facebook Sponsored Posts Distribution | Emaar Misr</a:t>
            </a:r>
          </a:p>
        </p:txBody>
      </p:sp>
      <p:graphicFrame>
        <p:nvGraphicFramePr>
          <p:cNvPr id="6" name="Chart Placeholder 5">
            <a:extLst>
              <a:ext uri="{FF2B5EF4-FFF2-40B4-BE49-F238E27FC236}">
                <a16:creationId xmlns:a16="http://schemas.microsoft.com/office/drawing/2014/main" id="{8E80CC41-2626-44D0-A95D-FB45FD348C55}"/>
              </a:ext>
            </a:extLst>
          </p:cNvPr>
          <p:cNvGraphicFramePr>
            <a:graphicFrameLocks noGrp="1"/>
          </p:cNvGraphicFramePr>
          <p:nvPr>
            <p:ph type="chart" sz="quarter" idx="13"/>
            <p:extLst>
              <p:ext uri="{D42A27DB-BD31-4B8C-83A1-F6EECF244321}">
                <p14:modId xmlns:p14="http://schemas.microsoft.com/office/powerpoint/2010/main" val="180399083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2A5979-346F-4691-BC1A-9085FE50245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3F7817C-EDAC-429E-BBE5-72D41D5013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02354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5B9C-C4B2-4284-BE04-FC37861946AF}"/>
              </a:ext>
            </a:extLst>
          </p:cNvPr>
          <p:cNvSpPr>
            <a:spLocks noGrp="1"/>
          </p:cNvSpPr>
          <p:nvPr>
            <p:ph type="title"/>
          </p:nvPr>
        </p:nvSpPr>
        <p:spPr/>
        <p:txBody>
          <a:bodyPr/>
          <a:lstStyle/>
          <a:p>
            <a:r>
              <a:rPr lang="en-US"/>
              <a:t>Facebook Fans By City Table | Emaar Misr - 1 of 5</a:t>
            </a:r>
          </a:p>
        </p:txBody>
      </p:sp>
      <p:graphicFrame>
        <p:nvGraphicFramePr>
          <p:cNvPr id="5" name="Table Placeholder 4">
            <a:extLst>
              <a:ext uri="{FF2B5EF4-FFF2-40B4-BE49-F238E27FC236}">
                <a16:creationId xmlns:a16="http://schemas.microsoft.com/office/drawing/2014/main" id="{2463E130-C8C3-40C5-A270-2277B1F6F016}"/>
              </a:ext>
            </a:extLst>
          </p:cNvPr>
          <p:cNvGraphicFramePr>
            <a:graphicFrameLocks noGrp="1"/>
          </p:cNvGraphicFramePr>
          <p:nvPr>
            <p:ph type="tbl" sz="quarter" idx="13"/>
            <p:extLst>
              <p:ext uri="{D42A27DB-BD31-4B8C-83A1-F6EECF244321}">
                <p14:modId xmlns:p14="http://schemas.microsoft.com/office/powerpoint/2010/main" val="31428467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77494294"/>
                    </a:ext>
                  </a:extLst>
                </a:gridCol>
                <a:gridCol w="1645920">
                  <a:extLst>
                    <a:ext uri="{9D8B030D-6E8A-4147-A177-3AD203B41FA5}">
                      <a16:colId xmlns:a16="http://schemas.microsoft.com/office/drawing/2014/main" val="3474530022"/>
                    </a:ext>
                  </a:extLst>
                </a:gridCol>
                <a:gridCol w="1645920">
                  <a:extLst>
                    <a:ext uri="{9D8B030D-6E8A-4147-A177-3AD203B41FA5}">
                      <a16:colId xmlns:a16="http://schemas.microsoft.com/office/drawing/2014/main" val="30757773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92736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extLst>
                  <a:ext uri="{0D108BD9-81ED-4DB2-BD59-A6C34878D82A}">
                    <a16:rowId xmlns:a16="http://schemas.microsoft.com/office/drawing/2014/main" val="16743260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extLst>
                  <a:ext uri="{0D108BD9-81ED-4DB2-BD59-A6C34878D82A}">
                    <a16:rowId xmlns:a16="http://schemas.microsoft.com/office/drawing/2014/main" val="31508890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Giza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4122210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6268931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Mansoura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627238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October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564239497"/>
                  </a:ext>
                </a:extLst>
              </a:tr>
            </a:tbl>
          </a:graphicData>
        </a:graphic>
      </p:graphicFrame>
      <p:sp>
        <p:nvSpPr>
          <p:cNvPr id="4" name="Text Placeholder 3">
            <a:extLst>
              <a:ext uri="{FF2B5EF4-FFF2-40B4-BE49-F238E27FC236}">
                <a16:creationId xmlns:a16="http://schemas.microsoft.com/office/drawing/2014/main" id="{AD8000B9-C537-4E64-ABAE-A68939DD07D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5446670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CA35-6B48-4746-A902-14680198957A}"/>
              </a:ext>
            </a:extLst>
          </p:cNvPr>
          <p:cNvSpPr>
            <a:spLocks noGrp="1"/>
          </p:cNvSpPr>
          <p:nvPr>
            <p:ph type="title"/>
          </p:nvPr>
        </p:nvSpPr>
        <p:spPr/>
        <p:txBody>
          <a:bodyPr/>
          <a:lstStyle/>
          <a:p>
            <a:r>
              <a:rPr lang="en-US"/>
              <a:t>Facebook Fans By City Table | Emaar Misr - 2 of 5</a:t>
            </a:r>
          </a:p>
        </p:txBody>
      </p:sp>
      <p:graphicFrame>
        <p:nvGraphicFramePr>
          <p:cNvPr id="5" name="Table Placeholder 4">
            <a:extLst>
              <a:ext uri="{FF2B5EF4-FFF2-40B4-BE49-F238E27FC236}">
                <a16:creationId xmlns:a16="http://schemas.microsoft.com/office/drawing/2014/main" id="{CA229515-F918-471D-BEB1-2862280DC4B4}"/>
              </a:ext>
            </a:extLst>
          </p:cNvPr>
          <p:cNvGraphicFramePr>
            <a:graphicFrameLocks noGrp="1"/>
          </p:cNvGraphicFramePr>
          <p:nvPr>
            <p:ph type="tbl" sz="quarter" idx="13"/>
            <p:extLst>
              <p:ext uri="{D42A27DB-BD31-4B8C-83A1-F6EECF244321}">
                <p14:modId xmlns:p14="http://schemas.microsoft.com/office/powerpoint/2010/main" val="41455980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1564758"/>
                    </a:ext>
                  </a:extLst>
                </a:gridCol>
                <a:gridCol w="1645920">
                  <a:extLst>
                    <a:ext uri="{9D8B030D-6E8A-4147-A177-3AD203B41FA5}">
                      <a16:colId xmlns:a16="http://schemas.microsoft.com/office/drawing/2014/main" val="1524972503"/>
                    </a:ext>
                  </a:extLst>
                </a:gridCol>
                <a:gridCol w="1645920">
                  <a:extLst>
                    <a:ext uri="{9D8B030D-6E8A-4147-A177-3AD203B41FA5}">
                      <a16:colId xmlns:a16="http://schemas.microsoft.com/office/drawing/2014/main" val="29374101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901308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8072945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374387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 Said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9382748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21835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Zagazig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45438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901190931"/>
                  </a:ext>
                </a:extLst>
              </a:tr>
            </a:tbl>
          </a:graphicData>
        </a:graphic>
      </p:graphicFrame>
      <p:sp>
        <p:nvSpPr>
          <p:cNvPr id="4" name="Text Placeholder 3">
            <a:extLst>
              <a:ext uri="{FF2B5EF4-FFF2-40B4-BE49-F238E27FC236}">
                <a16:creationId xmlns:a16="http://schemas.microsoft.com/office/drawing/2014/main" id="{AD6AF040-2E32-4F75-9794-207E20062F8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272836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2DB62-7491-40C6-89BD-768EBF949CFE}"/>
              </a:ext>
            </a:extLst>
          </p:cNvPr>
          <p:cNvSpPr>
            <a:spLocks noGrp="1"/>
          </p:cNvSpPr>
          <p:nvPr>
            <p:ph type="title"/>
          </p:nvPr>
        </p:nvSpPr>
        <p:spPr/>
        <p:txBody>
          <a:bodyPr/>
          <a:lstStyle/>
          <a:p>
            <a:r>
              <a:rPr lang="en-US"/>
              <a:t>Facebook Fans By City Table | Emaar Misr - 3 of 5</a:t>
            </a:r>
          </a:p>
        </p:txBody>
      </p:sp>
      <p:graphicFrame>
        <p:nvGraphicFramePr>
          <p:cNvPr id="5" name="Table Placeholder 4">
            <a:extLst>
              <a:ext uri="{FF2B5EF4-FFF2-40B4-BE49-F238E27FC236}">
                <a16:creationId xmlns:a16="http://schemas.microsoft.com/office/drawing/2014/main" id="{AD8E1A63-9E73-4FF4-8996-695BA90E434A}"/>
              </a:ext>
            </a:extLst>
          </p:cNvPr>
          <p:cNvGraphicFramePr>
            <a:graphicFrameLocks noGrp="1"/>
          </p:cNvGraphicFramePr>
          <p:nvPr>
            <p:ph type="tbl" sz="quarter" idx="13"/>
            <p:extLst>
              <p:ext uri="{D42A27DB-BD31-4B8C-83A1-F6EECF244321}">
                <p14:modId xmlns:p14="http://schemas.microsoft.com/office/powerpoint/2010/main" val="7978609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01808055"/>
                    </a:ext>
                  </a:extLst>
                </a:gridCol>
                <a:gridCol w="1645920">
                  <a:extLst>
                    <a:ext uri="{9D8B030D-6E8A-4147-A177-3AD203B41FA5}">
                      <a16:colId xmlns:a16="http://schemas.microsoft.com/office/drawing/2014/main" val="1614264515"/>
                    </a:ext>
                  </a:extLst>
                </a:gridCol>
                <a:gridCol w="1645920">
                  <a:extLst>
                    <a:ext uri="{9D8B030D-6E8A-4147-A177-3AD203B41FA5}">
                      <a16:colId xmlns:a16="http://schemas.microsoft.com/office/drawing/2014/main" val="27443563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047147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Damietta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583685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Ismailia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49620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Helwan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924247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Suez</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993507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El-Mahalla el-Kubra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80897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787210269"/>
                  </a:ext>
                </a:extLst>
              </a:tr>
            </a:tbl>
          </a:graphicData>
        </a:graphic>
      </p:graphicFrame>
      <p:sp>
        <p:nvSpPr>
          <p:cNvPr id="4" name="Text Placeholder 3">
            <a:extLst>
              <a:ext uri="{FF2B5EF4-FFF2-40B4-BE49-F238E27FC236}">
                <a16:creationId xmlns:a16="http://schemas.microsoft.com/office/drawing/2014/main" id="{FAF367B9-5342-48D1-AC9C-C711172391E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079884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5AC30-FB55-4FC5-8E46-DB74AF13AF9A}"/>
              </a:ext>
            </a:extLst>
          </p:cNvPr>
          <p:cNvSpPr>
            <a:spLocks noGrp="1"/>
          </p:cNvSpPr>
          <p:nvPr>
            <p:ph type="title"/>
          </p:nvPr>
        </p:nvSpPr>
        <p:spPr/>
        <p:txBody>
          <a:bodyPr/>
          <a:lstStyle/>
          <a:p>
            <a:r>
              <a:rPr lang="en-US"/>
              <a:t>Facebook Fans By City Table | Emaar Misr - 4 of 5</a:t>
            </a:r>
          </a:p>
        </p:txBody>
      </p:sp>
      <p:graphicFrame>
        <p:nvGraphicFramePr>
          <p:cNvPr id="5" name="Table Placeholder 4">
            <a:extLst>
              <a:ext uri="{FF2B5EF4-FFF2-40B4-BE49-F238E27FC236}">
                <a16:creationId xmlns:a16="http://schemas.microsoft.com/office/drawing/2014/main" id="{77B11064-AC00-4E66-8868-CFCF5CB4CD33}"/>
              </a:ext>
            </a:extLst>
          </p:cNvPr>
          <p:cNvGraphicFramePr>
            <a:graphicFrameLocks noGrp="1"/>
          </p:cNvGraphicFramePr>
          <p:nvPr>
            <p:ph type="tbl" sz="quarter" idx="13"/>
            <p:extLst>
              <p:ext uri="{D42A27DB-BD31-4B8C-83A1-F6EECF244321}">
                <p14:modId xmlns:p14="http://schemas.microsoft.com/office/powerpoint/2010/main" val="33389748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04088475"/>
                    </a:ext>
                  </a:extLst>
                </a:gridCol>
                <a:gridCol w="1645920">
                  <a:extLst>
                    <a:ext uri="{9D8B030D-6E8A-4147-A177-3AD203B41FA5}">
                      <a16:colId xmlns:a16="http://schemas.microsoft.com/office/drawing/2014/main" val="2622481596"/>
                    </a:ext>
                  </a:extLst>
                </a:gridCol>
                <a:gridCol w="1645920">
                  <a:extLst>
                    <a:ext uri="{9D8B030D-6E8A-4147-A177-3AD203B41FA5}">
                      <a16:colId xmlns:a16="http://schemas.microsoft.com/office/drawing/2014/main" val="27017104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879736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Asyut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6700523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Damanhour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968492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449243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Faiyum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8895042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Shubra El Kheima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8960292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343635041"/>
                  </a:ext>
                </a:extLst>
              </a:tr>
            </a:tbl>
          </a:graphicData>
        </a:graphic>
      </p:graphicFrame>
      <p:sp>
        <p:nvSpPr>
          <p:cNvPr id="4" name="Text Placeholder 3">
            <a:extLst>
              <a:ext uri="{FF2B5EF4-FFF2-40B4-BE49-F238E27FC236}">
                <a16:creationId xmlns:a16="http://schemas.microsoft.com/office/drawing/2014/main" id="{ABE8B325-82FB-4E26-AFDC-C74490B061A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958295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1185D-F328-45FB-9469-10FC2730A703}"/>
              </a:ext>
            </a:extLst>
          </p:cNvPr>
          <p:cNvSpPr>
            <a:spLocks noGrp="1"/>
          </p:cNvSpPr>
          <p:nvPr>
            <p:ph type="title"/>
          </p:nvPr>
        </p:nvSpPr>
        <p:spPr/>
        <p:txBody>
          <a:bodyPr/>
          <a:lstStyle/>
          <a:p>
            <a:r>
              <a:rPr lang="en-US"/>
              <a:t>Facebook Fans By City Table | Emaar Misr - 5 of 5</a:t>
            </a:r>
          </a:p>
        </p:txBody>
      </p:sp>
      <p:graphicFrame>
        <p:nvGraphicFramePr>
          <p:cNvPr id="5" name="Table Placeholder 4">
            <a:extLst>
              <a:ext uri="{FF2B5EF4-FFF2-40B4-BE49-F238E27FC236}">
                <a16:creationId xmlns:a16="http://schemas.microsoft.com/office/drawing/2014/main" id="{6C70975C-7837-4F15-898D-2C15BBCF4F92}"/>
              </a:ext>
            </a:extLst>
          </p:cNvPr>
          <p:cNvGraphicFramePr>
            <a:graphicFrameLocks noGrp="1"/>
          </p:cNvGraphicFramePr>
          <p:nvPr>
            <p:ph type="tbl" sz="quarter" idx="13"/>
            <p:extLst>
              <p:ext uri="{D42A27DB-BD31-4B8C-83A1-F6EECF244321}">
                <p14:modId xmlns:p14="http://schemas.microsoft.com/office/powerpoint/2010/main" val="17676457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60192576"/>
                    </a:ext>
                  </a:extLst>
                </a:gridCol>
                <a:gridCol w="1645920">
                  <a:extLst>
                    <a:ext uri="{9D8B030D-6E8A-4147-A177-3AD203B41FA5}">
                      <a16:colId xmlns:a16="http://schemas.microsoft.com/office/drawing/2014/main" val="1369928033"/>
                    </a:ext>
                  </a:extLst>
                </a:gridCol>
                <a:gridCol w="1645920">
                  <a:extLst>
                    <a:ext uri="{9D8B030D-6E8A-4147-A177-3AD203B41FA5}">
                      <a16:colId xmlns:a16="http://schemas.microsoft.com/office/drawing/2014/main" val="41273733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868374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685379015"/>
                  </a:ext>
                </a:extLst>
              </a:tr>
            </a:tbl>
          </a:graphicData>
        </a:graphic>
      </p:graphicFrame>
      <p:sp>
        <p:nvSpPr>
          <p:cNvPr id="4" name="Text Placeholder 3">
            <a:extLst>
              <a:ext uri="{FF2B5EF4-FFF2-40B4-BE49-F238E27FC236}">
                <a16:creationId xmlns:a16="http://schemas.microsoft.com/office/drawing/2014/main" id="{0AD19C52-7061-4672-8FEA-529185A8DA6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1327718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7802-DDEF-421D-BC7B-03A033CFB3C6}"/>
              </a:ext>
            </a:extLst>
          </p:cNvPr>
          <p:cNvSpPr>
            <a:spLocks noGrp="1"/>
          </p:cNvSpPr>
          <p:nvPr>
            <p:ph type="title"/>
          </p:nvPr>
        </p:nvSpPr>
        <p:spPr/>
        <p:txBody>
          <a:bodyPr/>
          <a:lstStyle/>
          <a:p>
            <a:r>
              <a:rPr lang="en-US"/>
              <a:t>Facebook Comments Table | Emaar Misr - 1 of 20</a:t>
            </a:r>
          </a:p>
        </p:txBody>
      </p:sp>
      <p:graphicFrame>
        <p:nvGraphicFramePr>
          <p:cNvPr id="5" name="Table Placeholder 4">
            <a:extLst>
              <a:ext uri="{FF2B5EF4-FFF2-40B4-BE49-F238E27FC236}">
                <a16:creationId xmlns:a16="http://schemas.microsoft.com/office/drawing/2014/main" id="{CBA2EBCA-7D2B-46F1-9E47-3BD8AF83DABE}"/>
              </a:ext>
            </a:extLst>
          </p:cNvPr>
          <p:cNvGraphicFramePr>
            <a:graphicFrameLocks noGrp="1"/>
          </p:cNvGraphicFramePr>
          <p:nvPr>
            <p:ph type="tbl" sz="quarter" idx="13"/>
            <p:extLst>
              <p:ext uri="{D42A27DB-BD31-4B8C-83A1-F6EECF244321}">
                <p14:modId xmlns:p14="http://schemas.microsoft.com/office/powerpoint/2010/main" val="39324914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48694117"/>
                    </a:ext>
                  </a:extLst>
                </a:gridCol>
                <a:gridCol w="4114800">
                  <a:extLst>
                    <a:ext uri="{9D8B030D-6E8A-4147-A177-3AD203B41FA5}">
                      <a16:colId xmlns:a16="http://schemas.microsoft.com/office/drawing/2014/main" val="26223590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6659959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19:16:29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extLst>
                  <a:ext uri="{0D108BD9-81ED-4DB2-BD59-A6C34878D82A}">
                    <a16:rowId xmlns:a16="http://schemas.microsoft.com/office/drawing/2014/main" val="2212452572"/>
                  </a:ext>
                </a:extLst>
              </a:tr>
            </a:tbl>
          </a:graphicData>
        </a:graphic>
      </p:graphicFrame>
      <p:sp>
        <p:nvSpPr>
          <p:cNvPr id="4" name="Text Placeholder 3">
            <a:extLst>
              <a:ext uri="{FF2B5EF4-FFF2-40B4-BE49-F238E27FC236}">
                <a16:creationId xmlns:a16="http://schemas.microsoft.com/office/drawing/2014/main" id="{4D525A0F-D660-451F-8E1A-580471B6722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3171518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C54CC-72EC-401C-BD7E-924276FA687E}"/>
              </a:ext>
            </a:extLst>
          </p:cNvPr>
          <p:cNvSpPr>
            <a:spLocks noGrp="1"/>
          </p:cNvSpPr>
          <p:nvPr>
            <p:ph type="title"/>
          </p:nvPr>
        </p:nvSpPr>
        <p:spPr/>
        <p:txBody>
          <a:bodyPr/>
          <a:lstStyle/>
          <a:p>
            <a:r>
              <a:rPr lang="en-US"/>
              <a:t>Facebook Comments Table | Emaar Misr - 2 of 20</a:t>
            </a:r>
          </a:p>
        </p:txBody>
      </p:sp>
      <p:graphicFrame>
        <p:nvGraphicFramePr>
          <p:cNvPr id="5" name="Table Placeholder 4">
            <a:extLst>
              <a:ext uri="{FF2B5EF4-FFF2-40B4-BE49-F238E27FC236}">
                <a16:creationId xmlns:a16="http://schemas.microsoft.com/office/drawing/2014/main" id="{F996C156-C0F3-4323-A2A0-7BD787BFFE4A}"/>
              </a:ext>
            </a:extLst>
          </p:cNvPr>
          <p:cNvGraphicFramePr>
            <a:graphicFrameLocks noGrp="1"/>
          </p:cNvGraphicFramePr>
          <p:nvPr>
            <p:ph type="tbl" sz="quarter" idx="13"/>
            <p:extLst>
              <p:ext uri="{D42A27DB-BD31-4B8C-83A1-F6EECF244321}">
                <p14:modId xmlns:p14="http://schemas.microsoft.com/office/powerpoint/2010/main" val="9568599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51659237"/>
                    </a:ext>
                  </a:extLst>
                </a:gridCol>
                <a:gridCol w="4114800">
                  <a:extLst>
                    <a:ext uri="{9D8B030D-6E8A-4147-A177-3AD203B41FA5}">
                      <a16:colId xmlns:a16="http://schemas.microsoft.com/office/drawing/2014/main" val="5136992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8246986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15:38:06</a:t>
                      </a:r>
                      <a:r>
                        <a:rPr kumimoji="0" lang="en-US" sz="1000" b="0" i="0" u="none" strike="noStrike" kern="1200" cap="none" spc="0" normalizeH="0" baseline="0" noProof="0">
                          <a:ln>
                            <a:noFill/>
                          </a:ln>
                          <a:solidFill>
                            <a:prstClr val="black"/>
                          </a:solidFill>
                          <a:effectLst/>
                          <a:uLnTx/>
                          <a:uFillTx/>
                          <a:latin typeface="+mn-lt"/>
                          <a:ea typeface="+mn-ea"/>
                          <a:cs typeface="+mn-cs"/>
                        </a:rPr>
                        <a:t>
 Abdulrahman Mohammed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736458637"/>
                  </a:ext>
                </a:extLst>
              </a:tr>
            </a:tbl>
          </a:graphicData>
        </a:graphic>
      </p:graphicFrame>
      <p:sp>
        <p:nvSpPr>
          <p:cNvPr id="4" name="Text Placeholder 3">
            <a:extLst>
              <a:ext uri="{FF2B5EF4-FFF2-40B4-BE49-F238E27FC236}">
                <a16:creationId xmlns:a16="http://schemas.microsoft.com/office/drawing/2014/main" id="{0702C4EF-EBEC-483A-9866-6E120193E32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1980359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5D87-2724-458B-915B-866D8F2E0E1E}"/>
              </a:ext>
            </a:extLst>
          </p:cNvPr>
          <p:cNvSpPr>
            <a:spLocks noGrp="1"/>
          </p:cNvSpPr>
          <p:nvPr>
            <p:ph type="title"/>
          </p:nvPr>
        </p:nvSpPr>
        <p:spPr/>
        <p:txBody>
          <a:bodyPr/>
          <a:lstStyle/>
          <a:p>
            <a:r>
              <a:rPr lang="en-US"/>
              <a:t>Facebook Comments Table | Emaar Misr - 3 of 20</a:t>
            </a:r>
          </a:p>
        </p:txBody>
      </p:sp>
      <p:graphicFrame>
        <p:nvGraphicFramePr>
          <p:cNvPr id="5" name="Table Placeholder 4">
            <a:extLst>
              <a:ext uri="{FF2B5EF4-FFF2-40B4-BE49-F238E27FC236}">
                <a16:creationId xmlns:a16="http://schemas.microsoft.com/office/drawing/2014/main" id="{39D806E5-3BE2-406A-9994-5D3C73D34CEF}"/>
              </a:ext>
            </a:extLst>
          </p:cNvPr>
          <p:cNvGraphicFramePr>
            <a:graphicFrameLocks noGrp="1"/>
          </p:cNvGraphicFramePr>
          <p:nvPr>
            <p:ph type="tbl" sz="quarter" idx="13"/>
            <p:extLst>
              <p:ext uri="{D42A27DB-BD31-4B8C-83A1-F6EECF244321}">
                <p14:modId xmlns:p14="http://schemas.microsoft.com/office/powerpoint/2010/main" val="18810962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61500601"/>
                    </a:ext>
                  </a:extLst>
                </a:gridCol>
                <a:gridCol w="4114800">
                  <a:extLst>
                    <a:ext uri="{9D8B030D-6E8A-4147-A177-3AD203B41FA5}">
                      <a16:colId xmlns:a16="http://schemas.microsoft.com/office/drawing/2014/main" val="23476115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325588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12:14:03</a:t>
                      </a:r>
                      <a:r>
                        <a:rPr kumimoji="0" lang="en-US" sz="1000" b="0" i="0" u="none" strike="noStrike" kern="1200" cap="none" spc="0" normalizeH="0" baseline="0" noProof="0">
                          <a:ln>
                            <a:noFill/>
                          </a:ln>
                          <a:solidFill>
                            <a:prstClr val="black"/>
                          </a:solidFill>
                          <a:effectLst/>
                          <a:uLnTx/>
                          <a:uFillTx/>
                          <a:latin typeface="+mn-lt"/>
                          <a:ea typeface="+mn-ea"/>
                          <a:cs typeface="+mn-cs"/>
                        </a:rPr>
                        <a:t>
  Ahmed Taha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1996245146"/>
                  </a:ext>
                </a:extLst>
              </a:tr>
            </a:tbl>
          </a:graphicData>
        </a:graphic>
      </p:graphicFrame>
      <p:sp>
        <p:nvSpPr>
          <p:cNvPr id="4" name="Text Placeholder 3">
            <a:extLst>
              <a:ext uri="{FF2B5EF4-FFF2-40B4-BE49-F238E27FC236}">
                <a16:creationId xmlns:a16="http://schemas.microsoft.com/office/drawing/2014/main" id="{35A0A4B4-43E9-4857-97C1-86745EFCA0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4459131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F9E04-8BB1-468C-95DD-ED05E6074403}"/>
              </a:ext>
            </a:extLst>
          </p:cNvPr>
          <p:cNvSpPr>
            <a:spLocks noGrp="1"/>
          </p:cNvSpPr>
          <p:nvPr>
            <p:ph type="title"/>
          </p:nvPr>
        </p:nvSpPr>
        <p:spPr/>
        <p:txBody>
          <a:bodyPr/>
          <a:lstStyle/>
          <a:p>
            <a:r>
              <a:rPr lang="en-US"/>
              <a:t>Facebook Comments Table | Emaar Misr - 4 of 20</a:t>
            </a:r>
          </a:p>
        </p:txBody>
      </p:sp>
      <p:graphicFrame>
        <p:nvGraphicFramePr>
          <p:cNvPr id="5" name="Table Placeholder 4">
            <a:extLst>
              <a:ext uri="{FF2B5EF4-FFF2-40B4-BE49-F238E27FC236}">
                <a16:creationId xmlns:a16="http://schemas.microsoft.com/office/drawing/2014/main" id="{98FC9053-CAED-4F9C-B7D3-D9E3C98D7AE4}"/>
              </a:ext>
            </a:extLst>
          </p:cNvPr>
          <p:cNvGraphicFramePr>
            <a:graphicFrameLocks noGrp="1"/>
          </p:cNvGraphicFramePr>
          <p:nvPr>
            <p:ph type="tbl" sz="quarter" idx="13"/>
            <p:extLst>
              <p:ext uri="{D42A27DB-BD31-4B8C-83A1-F6EECF244321}">
                <p14:modId xmlns:p14="http://schemas.microsoft.com/office/powerpoint/2010/main" val="163014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7236938"/>
                    </a:ext>
                  </a:extLst>
                </a:gridCol>
                <a:gridCol w="4114800">
                  <a:extLst>
                    <a:ext uri="{9D8B030D-6E8A-4147-A177-3AD203B41FA5}">
                      <a16:colId xmlns:a16="http://schemas.microsoft.com/office/drawing/2014/main" val="15734469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4188630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21:40:25</a:t>
                      </a:r>
                      <a:r>
                        <a:rPr kumimoji="0" lang="en-US" sz="1000" b="0" i="0" u="none" strike="noStrike" kern="1200" cap="none" spc="0" normalizeH="0" baseline="0" noProof="0">
                          <a:ln>
                            <a:noFill/>
                          </a:ln>
                          <a:solidFill>
                            <a:prstClr val="black"/>
                          </a:solidFill>
                          <a:effectLst/>
                          <a:uLnTx/>
                          <a:uFillTx/>
                          <a:latin typeface="+mn-lt"/>
                          <a:ea typeface="+mn-ea"/>
                          <a:cs typeface="+mn-cs"/>
                        </a:rPr>
                        <a:t>
 Moustafa Diab </a:t>
                      </a:r>
                      <a:r>
                        <a:rPr kumimoji="0" lang="ar-AE" sz="1000" b="0" i="0" u="none" strike="noStrike" kern="1200" cap="none" spc="0" normalizeH="0" baseline="0" noProof="0">
                          <a:ln>
                            <a:noFill/>
                          </a:ln>
                          <a:solidFill>
                            <a:prstClr val="black"/>
                          </a:solidFill>
                          <a:effectLst/>
                          <a:uLnTx/>
                          <a:uFillTx/>
                          <a:latin typeface="+mn-lt"/>
                          <a:ea typeface="+mn-ea"/>
                          <a:cs typeface="+mn-cs"/>
                        </a:rPr>
                        <a:t>السبت بقى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3119295429"/>
                  </a:ext>
                </a:extLst>
              </a:tr>
            </a:tbl>
          </a:graphicData>
        </a:graphic>
      </p:graphicFrame>
      <p:sp>
        <p:nvSpPr>
          <p:cNvPr id="4" name="Text Placeholder 3">
            <a:extLst>
              <a:ext uri="{FF2B5EF4-FFF2-40B4-BE49-F238E27FC236}">
                <a16:creationId xmlns:a16="http://schemas.microsoft.com/office/drawing/2014/main" id="{FB8D2499-63AF-4AAB-B5A9-543CC3DAC8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4444465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EFF5-3563-4C50-9EDA-063EB31E27EE}"/>
              </a:ext>
            </a:extLst>
          </p:cNvPr>
          <p:cNvSpPr>
            <a:spLocks noGrp="1"/>
          </p:cNvSpPr>
          <p:nvPr>
            <p:ph type="title"/>
          </p:nvPr>
        </p:nvSpPr>
        <p:spPr/>
        <p:txBody>
          <a:bodyPr/>
          <a:lstStyle/>
          <a:p>
            <a:r>
              <a:rPr lang="en-US"/>
              <a:t>Facebook Comments Table | Emaar Misr - 5 of 20</a:t>
            </a:r>
          </a:p>
        </p:txBody>
      </p:sp>
      <p:graphicFrame>
        <p:nvGraphicFramePr>
          <p:cNvPr id="5" name="Table Placeholder 4">
            <a:extLst>
              <a:ext uri="{FF2B5EF4-FFF2-40B4-BE49-F238E27FC236}">
                <a16:creationId xmlns:a16="http://schemas.microsoft.com/office/drawing/2014/main" id="{86919659-BFC7-4F30-A3E8-632A81936F48}"/>
              </a:ext>
            </a:extLst>
          </p:cNvPr>
          <p:cNvGraphicFramePr>
            <a:graphicFrameLocks noGrp="1"/>
          </p:cNvGraphicFramePr>
          <p:nvPr>
            <p:ph type="tbl" sz="quarter" idx="13"/>
            <p:extLst>
              <p:ext uri="{D42A27DB-BD31-4B8C-83A1-F6EECF244321}">
                <p14:modId xmlns:p14="http://schemas.microsoft.com/office/powerpoint/2010/main" val="12146111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3195281"/>
                    </a:ext>
                  </a:extLst>
                </a:gridCol>
                <a:gridCol w="4114800">
                  <a:extLst>
                    <a:ext uri="{9D8B030D-6E8A-4147-A177-3AD203B41FA5}">
                      <a16:colId xmlns:a16="http://schemas.microsoft.com/office/drawing/2014/main" val="2960314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7550007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21:30:44</a:t>
                      </a:r>
                      <a:r>
                        <a:rPr kumimoji="0" lang="en-US" sz="1000" b="0" i="0" u="none" strike="noStrike" kern="1200" cap="none" spc="0" normalizeH="0" baseline="0" noProof="0">
                          <a:ln>
                            <a:noFill/>
                          </a:ln>
                          <a:solidFill>
                            <a:prstClr val="black"/>
                          </a:solidFill>
                          <a:effectLst/>
                          <a:uLnTx/>
                          <a:uFillTx/>
                          <a:latin typeface="+mn-lt"/>
                          <a:ea typeface="+mn-ea"/>
                          <a:cs typeface="+mn-cs"/>
                        </a:rPr>
                        <a:t>
 Karim Abd-elgawad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3247168438"/>
                  </a:ext>
                </a:extLst>
              </a:tr>
            </a:tbl>
          </a:graphicData>
        </a:graphic>
      </p:graphicFrame>
      <p:sp>
        <p:nvSpPr>
          <p:cNvPr id="4" name="Text Placeholder 3">
            <a:extLst>
              <a:ext uri="{FF2B5EF4-FFF2-40B4-BE49-F238E27FC236}">
                <a16:creationId xmlns:a16="http://schemas.microsoft.com/office/drawing/2014/main" id="{5EA98FB0-7849-4988-87B4-05EB4DEA8C1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2821253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DC79-52F5-436E-B1B4-01351F071B05}"/>
              </a:ext>
            </a:extLst>
          </p:cNvPr>
          <p:cNvSpPr>
            <a:spLocks noGrp="1"/>
          </p:cNvSpPr>
          <p:nvPr>
            <p:ph type="title"/>
          </p:nvPr>
        </p:nvSpPr>
        <p:spPr/>
        <p:txBody>
          <a:bodyPr/>
          <a:lstStyle/>
          <a:p>
            <a:r>
              <a:rPr lang="en-US"/>
              <a:t>Facebook Comments Table | Emaar Misr - 6 of 20</a:t>
            </a:r>
          </a:p>
        </p:txBody>
      </p:sp>
      <p:graphicFrame>
        <p:nvGraphicFramePr>
          <p:cNvPr id="5" name="Table Placeholder 4">
            <a:extLst>
              <a:ext uri="{FF2B5EF4-FFF2-40B4-BE49-F238E27FC236}">
                <a16:creationId xmlns:a16="http://schemas.microsoft.com/office/drawing/2014/main" id="{28C5F84A-CC0F-4C5B-A659-8935EE225324}"/>
              </a:ext>
            </a:extLst>
          </p:cNvPr>
          <p:cNvGraphicFramePr>
            <a:graphicFrameLocks noGrp="1"/>
          </p:cNvGraphicFramePr>
          <p:nvPr>
            <p:ph type="tbl" sz="quarter" idx="13"/>
            <p:extLst>
              <p:ext uri="{D42A27DB-BD31-4B8C-83A1-F6EECF244321}">
                <p14:modId xmlns:p14="http://schemas.microsoft.com/office/powerpoint/2010/main" val="39418664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84081156"/>
                    </a:ext>
                  </a:extLst>
                </a:gridCol>
                <a:gridCol w="4114800">
                  <a:extLst>
                    <a:ext uri="{9D8B030D-6E8A-4147-A177-3AD203B41FA5}">
                      <a16:colId xmlns:a16="http://schemas.microsoft.com/office/drawing/2014/main" val="5854899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458014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21:59:07</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interest in Emaar Misr. 
Kindly send us your contact information  (Phone Number, Email, Country of Residence and Project of Interest) &amp; one of our representatives will contact you shortly.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3377161398"/>
                  </a:ext>
                </a:extLst>
              </a:tr>
            </a:tbl>
          </a:graphicData>
        </a:graphic>
      </p:graphicFrame>
      <p:sp>
        <p:nvSpPr>
          <p:cNvPr id="4" name="Text Placeholder 3">
            <a:extLst>
              <a:ext uri="{FF2B5EF4-FFF2-40B4-BE49-F238E27FC236}">
                <a16:creationId xmlns:a16="http://schemas.microsoft.com/office/drawing/2014/main" id="{3FAF20DC-DF48-4FA2-8B34-5ACAC57579C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0900475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DC7FC-8011-4A64-A046-873FEC9B4269}"/>
              </a:ext>
            </a:extLst>
          </p:cNvPr>
          <p:cNvSpPr>
            <a:spLocks noGrp="1"/>
          </p:cNvSpPr>
          <p:nvPr>
            <p:ph type="title"/>
          </p:nvPr>
        </p:nvSpPr>
        <p:spPr/>
        <p:txBody>
          <a:bodyPr/>
          <a:lstStyle/>
          <a:p>
            <a:r>
              <a:rPr lang="en-US"/>
              <a:t>Facebook Comments Table | Emaar Misr - 7 of 20</a:t>
            </a:r>
          </a:p>
        </p:txBody>
      </p:sp>
      <p:graphicFrame>
        <p:nvGraphicFramePr>
          <p:cNvPr id="5" name="Table Placeholder 4">
            <a:extLst>
              <a:ext uri="{FF2B5EF4-FFF2-40B4-BE49-F238E27FC236}">
                <a16:creationId xmlns:a16="http://schemas.microsoft.com/office/drawing/2014/main" id="{81523DD9-A6BE-43EF-B71A-785EA6348E8A}"/>
              </a:ext>
            </a:extLst>
          </p:cNvPr>
          <p:cNvGraphicFramePr>
            <a:graphicFrameLocks noGrp="1"/>
          </p:cNvGraphicFramePr>
          <p:nvPr>
            <p:ph type="tbl" sz="quarter" idx="13"/>
            <p:extLst>
              <p:ext uri="{D42A27DB-BD31-4B8C-83A1-F6EECF244321}">
                <p14:modId xmlns:p14="http://schemas.microsoft.com/office/powerpoint/2010/main" val="23369669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36261048"/>
                    </a:ext>
                  </a:extLst>
                </a:gridCol>
                <a:gridCol w="4114800">
                  <a:extLst>
                    <a:ext uri="{9D8B030D-6E8A-4147-A177-3AD203B41FA5}">
                      <a16:colId xmlns:a16="http://schemas.microsoft.com/office/drawing/2014/main" val="35493231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91305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21:51:34</a:t>
                      </a:r>
                      <a:r>
                        <a:rPr kumimoji="0" lang="en-US" sz="1000" b="0" i="0" u="none" strike="noStrike" kern="1200" cap="none" spc="0" normalizeH="0" baseline="0" noProof="0">
                          <a:ln>
                            <a:noFill/>
                          </a:ln>
                          <a:solidFill>
                            <a:prstClr val="black"/>
                          </a:solidFill>
                          <a:effectLst/>
                          <a:uLnTx/>
                          <a:uFillTx/>
                          <a:latin typeface="+mn-lt"/>
                          <a:ea typeface="+mn-ea"/>
                          <a:cs typeface="+mn-cs"/>
                        </a:rPr>
                        <a:t>
 Details please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3721790903"/>
                  </a:ext>
                </a:extLst>
              </a:tr>
            </a:tbl>
          </a:graphicData>
        </a:graphic>
      </p:graphicFrame>
      <p:sp>
        <p:nvSpPr>
          <p:cNvPr id="4" name="Text Placeholder 3">
            <a:extLst>
              <a:ext uri="{FF2B5EF4-FFF2-40B4-BE49-F238E27FC236}">
                <a16:creationId xmlns:a16="http://schemas.microsoft.com/office/drawing/2014/main" id="{A24B2E70-749E-48C2-9C52-B70E45F8C33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2767485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17E31-6904-48B1-B0C3-2AD5597900F9}"/>
              </a:ext>
            </a:extLst>
          </p:cNvPr>
          <p:cNvSpPr>
            <a:spLocks noGrp="1"/>
          </p:cNvSpPr>
          <p:nvPr>
            <p:ph type="title"/>
          </p:nvPr>
        </p:nvSpPr>
        <p:spPr/>
        <p:txBody>
          <a:bodyPr/>
          <a:lstStyle/>
          <a:p>
            <a:r>
              <a:rPr lang="en-US"/>
              <a:t>Facebook Comments Table | Emaar Misr - 8 of 20</a:t>
            </a:r>
          </a:p>
        </p:txBody>
      </p:sp>
      <p:graphicFrame>
        <p:nvGraphicFramePr>
          <p:cNvPr id="5" name="Table Placeholder 4">
            <a:extLst>
              <a:ext uri="{FF2B5EF4-FFF2-40B4-BE49-F238E27FC236}">
                <a16:creationId xmlns:a16="http://schemas.microsoft.com/office/drawing/2014/main" id="{4D36A329-D354-4D5E-A836-E2C5679517B1}"/>
              </a:ext>
            </a:extLst>
          </p:cNvPr>
          <p:cNvGraphicFramePr>
            <a:graphicFrameLocks noGrp="1"/>
          </p:cNvGraphicFramePr>
          <p:nvPr>
            <p:ph type="tbl" sz="quarter" idx="13"/>
            <p:extLst>
              <p:ext uri="{D42A27DB-BD31-4B8C-83A1-F6EECF244321}">
                <p14:modId xmlns:p14="http://schemas.microsoft.com/office/powerpoint/2010/main" val="9974806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74511990"/>
                    </a:ext>
                  </a:extLst>
                </a:gridCol>
                <a:gridCol w="4114800">
                  <a:extLst>
                    <a:ext uri="{9D8B030D-6E8A-4147-A177-3AD203B41FA5}">
                      <a16:colId xmlns:a16="http://schemas.microsoft.com/office/drawing/2014/main" val="28363931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129852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14:12:20</a:t>
                      </a:r>
                      <a:r>
                        <a:rPr kumimoji="0" lang="en-US" sz="1000" b="0" i="0" u="none" strike="noStrike" kern="1200" cap="none" spc="0" normalizeH="0" baseline="0" noProof="0">
                          <a:ln>
                            <a:noFill/>
                          </a:ln>
                          <a:solidFill>
                            <a:prstClr val="black"/>
                          </a:solidFill>
                          <a:effectLst/>
                          <a:uLnTx/>
                          <a:uFillTx/>
                          <a:latin typeface="+mn-lt"/>
                          <a:ea typeface="+mn-ea"/>
                          <a:cs typeface="+mn-cs"/>
                        </a:rPr>
                        <a:t>
 Kindly note that we will get back to you again once the invitations are released.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3790960063"/>
                  </a:ext>
                </a:extLst>
              </a:tr>
            </a:tbl>
          </a:graphicData>
        </a:graphic>
      </p:graphicFrame>
      <p:sp>
        <p:nvSpPr>
          <p:cNvPr id="4" name="Text Placeholder 3">
            <a:extLst>
              <a:ext uri="{FF2B5EF4-FFF2-40B4-BE49-F238E27FC236}">
                <a16:creationId xmlns:a16="http://schemas.microsoft.com/office/drawing/2014/main" id="{E821DFA1-AD8A-4407-BCE1-E85EC58B703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0145176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C61A-4361-475F-BADF-055F0FDC20E2}"/>
              </a:ext>
            </a:extLst>
          </p:cNvPr>
          <p:cNvSpPr>
            <a:spLocks noGrp="1"/>
          </p:cNvSpPr>
          <p:nvPr>
            <p:ph type="title"/>
          </p:nvPr>
        </p:nvSpPr>
        <p:spPr/>
        <p:txBody>
          <a:bodyPr/>
          <a:lstStyle/>
          <a:p>
            <a:r>
              <a:rPr lang="en-US"/>
              <a:t>Facebook Comments Table | Emaar Misr - 9 of 20</a:t>
            </a:r>
          </a:p>
        </p:txBody>
      </p:sp>
      <p:graphicFrame>
        <p:nvGraphicFramePr>
          <p:cNvPr id="5" name="Table Placeholder 4">
            <a:extLst>
              <a:ext uri="{FF2B5EF4-FFF2-40B4-BE49-F238E27FC236}">
                <a16:creationId xmlns:a16="http://schemas.microsoft.com/office/drawing/2014/main" id="{87107F01-4D55-4000-BD19-094F62F792A8}"/>
              </a:ext>
            </a:extLst>
          </p:cNvPr>
          <p:cNvGraphicFramePr>
            <a:graphicFrameLocks noGrp="1"/>
          </p:cNvGraphicFramePr>
          <p:nvPr>
            <p:ph type="tbl" sz="quarter" idx="13"/>
            <p:extLst>
              <p:ext uri="{D42A27DB-BD31-4B8C-83A1-F6EECF244321}">
                <p14:modId xmlns:p14="http://schemas.microsoft.com/office/powerpoint/2010/main" val="5611290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83720147"/>
                    </a:ext>
                  </a:extLst>
                </a:gridCol>
                <a:gridCol w="4114800">
                  <a:extLst>
                    <a:ext uri="{9D8B030D-6E8A-4147-A177-3AD203B41FA5}">
                      <a16:colId xmlns:a16="http://schemas.microsoft.com/office/drawing/2014/main" val="4282102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6986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14:11:20</a:t>
                      </a:r>
                      <a:r>
                        <a:rPr kumimoji="0" lang="en-US" sz="1000" b="0" i="0" u="none" strike="noStrike" kern="1200" cap="none" spc="0" normalizeH="0" baseline="0" noProof="0">
                          <a:ln>
                            <a:noFill/>
                          </a:ln>
                          <a:solidFill>
                            <a:prstClr val="black"/>
                          </a:solidFill>
                          <a:effectLst/>
                          <a:uLnTx/>
                          <a:uFillTx/>
                          <a:latin typeface="+mn-lt"/>
                          <a:ea typeface="+mn-ea"/>
                          <a:cs typeface="+mn-cs"/>
                        </a:rPr>
                        <a:t>
 I want two invitation please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4023920725"/>
                  </a:ext>
                </a:extLst>
              </a:tr>
            </a:tbl>
          </a:graphicData>
        </a:graphic>
      </p:graphicFrame>
      <p:sp>
        <p:nvSpPr>
          <p:cNvPr id="4" name="Text Placeholder 3">
            <a:extLst>
              <a:ext uri="{FF2B5EF4-FFF2-40B4-BE49-F238E27FC236}">
                <a16:creationId xmlns:a16="http://schemas.microsoft.com/office/drawing/2014/main" id="{5467267F-1C6B-44E5-8C8E-DF9A4CB621C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1939145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61B67-EACA-44B7-B452-0CBB674FBB48}"/>
              </a:ext>
            </a:extLst>
          </p:cNvPr>
          <p:cNvSpPr>
            <a:spLocks noGrp="1"/>
          </p:cNvSpPr>
          <p:nvPr>
            <p:ph type="title"/>
          </p:nvPr>
        </p:nvSpPr>
        <p:spPr/>
        <p:txBody>
          <a:bodyPr/>
          <a:lstStyle/>
          <a:p>
            <a:r>
              <a:rPr lang="en-US"/>
              <a:t>Facebook Comments Table | Emaar Misr - 10 of 20</a:t>
            </a:r>
          </a:p>
        </p:txBody>
      </p:sp>
      <p:graphicFrame>
        <p:nvGraphicFramePr>
          <p:cNvPr id="5" name="Table Placeholder 4">
            <a:extLst>
              <a:ext uri="{FF2B5EF4-FFF2-40B4-BE49-F238E27FC236}">
                <a16:creationId xmlns:a16="http://schemas.microsoft.com/office/drawing/2014/main" id="{A671B3CF-2928-4854-B4C8-A17CA0B9AA81}"/>
              </a:ext>
            </a:extLst>
          </p:cNvPr>
          <p:cNvGraphicFramePr>
            <a:graphicFrameLocks noGrp="1"/>
          </p:cNvGraphicFramePr>
          <p:nvPr>
            <p:ph type="tbl" sz="quarter" idx="13"/>
            <p:extLst>
              <p:ext uri="{D42A27DB-BD31-4B8C-83A1-F6EECF244321}">
                <p14:modId xmlns:p14="http://schemas.microsoft.com/office/powerpoint/2010/main" val="10225660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99146250"/>
                    </a:ext>
                  </a:extLst>
                </a:gridCol>
                <a:gridCol w="4114800">
                  <a:extLst>
                    <a:ext uri="{9D8B030D-6E8A-4147-A177-3AD203B41FA5}">
                      <a16:colId xmlns:a16="http://schemas.microsoft.com/office/drawing/2014/main" val="11138690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038384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09:20:54</a:t>
                      </a:r>
                      <a:r>
                        <a:rPr kumimoji="0" lang="en-US" sz="1000" b="0" i="0" u="none" strike="noStrike" kern="1200" cap="none" spc="0" normalizeH="0" baseline="0" noProof="0">
                          <a:ln>
                            <a:noFill/>
                          </a:ln>
                          <a:solidFill>
                            <a:prstClr val="black"/>
                          </a:solidFill>
                          <a:effectLst/>
                          <a:uLnTx/>
                          <a:uFillTx/>
                          <a:latin typeface="+mn-lt"/>
                          <a:ea typeface="+mn-ea"/>
                          <a:cs typeface="+mn-cs"/>
                        </a:rPr>
                        <a:t>
 https://youtu.be/MJ_r9jhW8EY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20374983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20:27:52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لأهتمامك بمشاريع اعمار مصر برجاء ارسال بيانات حضرتك في رسالة خاصة (الاسم ورقم التليفون والايميل ) وسيتم التواصل بحضرتك من فريق المبيعات في اقرب وقت ممكن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775220233"/>
                  </a:ext>
                </a:extLst>
              </a:tr>
            </a:tbl>
          </a:graphicData>
        </a:graphic>
      </p:graphicFrame>
      <p:sp>
        <p:nvSpPr>
          <p:cNvPr id="4" name="Text Placeholder 3">
            <a:extLst>
              <a:ext uri="{FF2B5EF4-FFF2-40B4-BE49-F238E27FC236}">
                <a16:creationId xmlns:a16="http://schemas.microsoft.com/office/drawing/2014/main" id="{5C11BEC8-D5D0-42CA-826F-E34C709CAE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3125795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CDFD-F493-4147-A7AB-84E2C358B267}"/>
              </a:ext>
            </a:extLst>
          </p:cNvPr>
          <p:cNvSpPr>
            <a:spLocks noGrp="1"/>
          </p:cNvSpPr>
          <p:nvPr>
            <p:ph type="title"/>
          </p:nvPr>
        </p:nvSpPr>
        <p:spPr/>
        <p:txBody>
          <a:bodyPr/>
          <a:lstStyle/>
          <a:p>
            <a:r>
              <a:rPr lang="en-US"/>
              <a:t>Facebook Comments Table | Emaar Misr - 11 of 20</a:t>
            </a:r>
          </a:p>
        </p:txBody>
      </p:sp>
      <p:graphicFrame>
        <p:nvGraphicFramePr>
          <p:cNvPr id="5" name="Table Placeholder 4">
            <a:extLst>
              <a:ext uri="{FF2B5EF4-FFF2-40B4-BE49-F238E27FC236}">
                <a16:creationId xmlns:a16="http://schemas.microsoft.com/office/drawing/2014/main" id="{9CE1A57D-FA2F-45EA-9DF6-E38D0BD32E2C}"/>
              </a:ext>
            </a:extLst>
          </p:cNvPr>
          <p:cNvGraphicFramePr>
            <a:graphicFrameLocks noGrp="1"/>
          </p:cNvGraphicFramePr>
          <p:nvPr>
            <p:ph type="tbl" sz="quarter" idx="13"/>
            <p:extLst>
              <p:ext uri="{D42A27DB-BD31-4B8C-83A1-F6EECF244321}">
                <p14:modId xmlns:p14="http://schemas.microsoft.com/office/powerpoint/2010/main" val="17016509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0880069"/>
                    </a:ext>
                  </a:extLst>
                </a:gridCol>
                <a:gridCol w="4114800">
                  <a:extLst>
                    <a:ext uri="{9D8B030D-6E8A-4147-A177-3AD203B41FA5}">
                      <a16:colId xmlns:a16="http://schemas.microsoft.com/office/drawing/2014/main" val="28562081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2662568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20:26:24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بكام السعر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4132219289"/>
                  </a:ext>
                </a:extLst>
              </a:tr>
            </a:tbl>
          </a:graphicData>
        </a:graphic>
      </p:graphicFrame>
      <p:sp>
        <p:nvSpPr>
          <p:cNvPr id="4" name="Text Placeholder 3">
            <a:extLst>
              <a:ext uri="{FF2B5EF4-FFF2-40B4-BE49-F238E27FC236}">
                <a16:creationId xmlns:a16="http://schemas.microsoft.com/office/drawing/2014/main" id="{150538FA-1AB0-4D04-AF02-E680411D9B1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143486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6910E-10D7-4D43-B345-C8FB5EFD4C18}"/>
              </a:ext>
            </a:extLst>
          </p:cNvPr>
          <p:cNvSpPr>
            <a:spLocks noGrp="1"/>
          </p:cNvSpPr>
          <p:nvPr>
            <p:ph type="title"/>
          </p:nvPr>
        </p:nvSpPr>
        <p:spPr/>
        <p:txBody>
          <a:bodyPr/>
          <a:lstStyle/>
          <a:p>
            <a:r>
              <a:rPr lang="en-US"/>
              <a:t>Facebook Comments Table | Emaar Misr - 12 of 20</a:t>
            </a:r>
          </a:p>
        </p:txBody>
      </p:sp>
      <p:graphicFrame>
        <p:nvGraphicFramePr>
          <p:cNvPr id="5" name="Table Placeholder 4">
            <a:extLst>
              <a:ext uri="{FF2B5EF4-FFF2-40B4-BE49-F238E27FC236}">
                <a16:creationId xmlns:a16="http://schemas.microsoft.com/office/drawing/2014/main" id="{BE1397C9-5CEF-4C2B-827A-475D083905DA}"/>
              </a:ext>
            </a:extLst>
          </p:cNvPr>
          <p:cNvGraphicFramePr>
            <a:graphicFrameLocks noGrp="1"/>
          </p:cNvGraphicFramePr>
          <p:nvPr>
            <p:ph type="tbl" sz="quarter" idx="13"/>
            <p:extLst>
              <p:ext uri="{D42A27DB-BD31-4B8C-83A1-F6EECF244321}">
                <p14:modId xmlns:p14="http://schemas.microsoft.com/office/powerpoint/2010/main" val="31535064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65599550"/>
                    </a:ext>
                  </a:extLst>
                </a:gridCol>
                <a:gridCol w="4114800">
                  <a:extLst>
                    <a:ext uri="{9D8B030D-6E8A-4147-A177-3AD203B41FA5}">
                      <a16:colId xmlns:a16="http://schemas.microsoft.com/office/drawing/2014/main" val="42686359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2789910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13:16:30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4121368215"/>
                  </a:ext>
                </a:extLst>
              </a:tr>
            </a:tbl>
          </a:graphicData>
        </a:graphic>
      </p:graphicFrame>
      <p:sp>
        <p:nvSpPr>
          <p:cNvPr id="4" name="Text Placeholder 3">
            <a:extLst>
              <a:ext uri="{FF2B5EF4-FFF2-40B4-BE49-F238E27FC236}">
                <a16:creationId xmlns:a16="http://schemas.microsoft.com/office/drawing/2014/main" id="{43525829-7A8C-4D6F-B014-5FD0927430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4619341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4006-485C-4456-8D46-8161994C0803}"/>
              </a:ext>
            </a:extLst>
          </p:cNvPr>
          <p:cNvSpPr>
            <a:spLocks noGrp="1"/>
          </p:cNvSpPr>
          <p:nvPr>
            <p:ph type="title"/>
          </p:nvPr>
        </p:nvSpPr>
        <p:spPr/>
        <p:txBody>
          <a:bodyPr/>
          <a:lstStyle/>
          <a:p>
            <a:r>
              <a:rPr lang="en-US"/>
              <a:t>Facebook Comments Table | Emaar Misr - 13 of 20</a:t>
            </a:r>
          </a:p>
        </p:txBody>
      </p:sp>
      <p:graphicFrame>
        <p:nvGraphicFramePr>
          <p:cNvPr id="5" name="Table Placeholder 4">
            <a:extLst>
              <a:ext uri="{FF2B5EF4-FFF2-40B4-BE49-F238E27FC236}">
                <a16:creationId xmlns:a16="http://schemas.microsoft.com/office/drawing/2014/main" id="{0B337AED-94CD-4AB2-A9D3-9D529604F59A}"/>
              </a:ext>
            </a:extLst>
          </p:cNvPr>
          <p:cNvGraphicFramePr>
            <a:graphicFrameLocks noGrp="1"/>
          </p:cNvGraphicFramePr>
          <p:nvPr>
            <p:ph type="tbl" sz="quarter" idx="13"/>
            <p:extLst>
              <p:ext uri="{D42A27DB-BD31-4B8C-83A1-F6EECF244321}">
                <p14:modId xmlns:p14="http://schemas.microsoft.com/office/powerpoint/2010/main" val="16624393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0184413"/>
                    </a:ext>
                  </a:extLst>
                </a:gridCol>
                <a:gridCol w="4114800">
                  <a:extLst>
                    <a:ext uri="{9D8B030D-6E8A-4147-A177-3AD203B41FA5}">
                      <a16:colId xmlns:a16="http://schemas.microsoft.com/office/drawing/2014/main" val="4886773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4966455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06:59:52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شكوي حضرتك مقدمه للاداره يا فندم للنظر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42162642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02:22:10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إزاي نثق إن الـ</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اللي بتقولوا عليها دي هتفضل </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وإنكم مش هتغيروها لأكشاك سجاير زي ما عملتوا في الـ</a:t>
                      </a:r>
                      <a:r>
                        <a:rPr kumimoji="0" lang="en-US" sz="1000" b="0" i="0" u="none" strike="noStrike" kern="1200" cap="none" spc="0" normalizeH="0" baseline="0" noProof="0">
                          <a:ln>
                            <a:noFill/>
                          </a:ln>
                          <a:solidFill>
                            <a:prstClr val="black"/>
                          </a:solidFill>
                          <a:effectLst/>
                          <a:uLnTx/>
                          <a:uFillTx/>
                          <a:latin typeface="+mn-lt"/>
                          <a:ea typeface="+mn-ea"/>
                          <a:cs typeface="+mn-cs"/>
                        </a:rPr>
                        <a:t>Central Park </a:t>
                      </a:r>
                      <a:r>
                        <a:rPr kumimoji="0" lang="ar-AE" sz="1000" b="0" i="0" u="none" strike="noStrike" kern="1200" cap="none" spc="0" normalizeH="0" baseline="0" noProof="0">
                          <a:ln>
                            <a:noFill/>
                          </a:ln>
                          <a:solidFill>
                            <a:prstClr val="black"/>
                          </a:solidFill>
                          <a:effectLst/>
                          <a:uLnTx/>
                          <a:uFillTx/>
                          <a:latin typeface="+mn-lt"/>
                          <a:ea typeface="+mn-ea"/>
                          <a:cs typeface="+mn-cs"/>
                        </a:rPr>
                        <a:t>في ميفيدا اللي حولتوها لنادي رياضي باشتراك مفتوح لغير الملاك كمان؟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2460680435"/>
                  </a:ext>
                </a:extLst>
              </a:tr>
            </a:tbl>
          </a:graphicData>
        </a:graphic>
      </p:graphicFrame>
      <p:sp>
        <p:nvSpPr>
          <p:cNvPr id="4" name="Text Placeholder 3">
            <a:extLst>
              <a:ext uri="{FF2B5EF4-FFF2-40B4-BE49-F238E27FC236}">
                <a16:creationId xmlns:a16="http://schemas.microsoft.com/office/drawing/2014/main" id="{4385D147-10B4-4DB0-89A7-D1C9CCAC2BB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0760128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FDD7-04EA-446F-B2A8-BC135F410FD0}"/>
              </a:ext>
            </a:extLst>
          </p:cNvPr>
          <p:cNvSpPr>
            <a:spLocks noGrp="1"/>
          </p:cNvSpPr>
          <p:nvPr>
            <p:ph type="title"/>
          </p:nvPr>
        </p:nvSpPr>
        <p:spPr/>
        <p:txBody>
          <a:bodyPr/>
          <a:lstStyle/>
          <a:p>
            <a:r>
              <a:rPr lang="en-US"/>
              <a:t>Facebook Comments Table | Emaar Misr - 14 of 20</a:t>
            </a:r>
          </a:p>
        </p:txBody>
      </p:sp>
      <p:graphicFrame>
        <p:nvGraphicFramePr>
          <p:cNvPr id="5" name="Table Placeholder 4">
            <a:extLst>
              <a:ext uri="{FF2B5EF4-FFF2-40B4-BE49-F238E27FC236}">
                <a16:creationId xmlns:a16="http://schemas.microsoft.com/office/drawing/2014/main" id="{C81CCC2D-97CC-4C78-A769-C4100B2F2C16}"/>
              </a:ext>
            </a:extLst>
          </p:cNvPr>
          <p:cNvGraphicFramePr>
            <a:graphicFrameLocks noGrp="1"/>
          </p:cNvGraphicFramePr>
          <p:nvPr>
            <p:ph type="tbl" sz="quarter" idx="13"/>
            <p:extLst>
              <p:ext uri="{D42A27DB-BD31-4B8C-83A1-F6EECF244321}">
                <p14:modId xmlns:p14="http://schemas.microsoft.com/office/powerpoint/2010/main" val="4665182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0729870"/>
                    </a:ext>
                  </a:extLst>
                </a:gridCol>
                <a:gridCol w="4114800">
                  <a:extLst>
                    <a:ext uri="{9D8B030D-6E8A-4147-A177-3AD203B41FA5}">
                      <a16:colId xmlns:a16="http://schemas.microsoft.com/office/drawing/2014/main" val="18529213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040127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01:17:03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26329238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16:27:14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232268757"/>
                  </a:ext>
                </a:extLst>
              </a:tr>
            </a:tbl>
          </a:graphicData>
        </a:graphic>
      </p:graphicFrame>
      <p:sp>
        <p:nvSpPr>
          <p:cNvPr id="4" name="Text Placeholder 3">
            <a:extLst>
              <a:ext uri="{FF2B5EF4-FFF2-40B4-BE49-F238E27FC236}">
                <a16:creationId xmlns:a16="http://schemas.microsoft.com/office/drawing/2014/main" id="{740B35A9-3BC5-44AE-B0E6-F686668951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253929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103F8-EB0E-4C1D-89E6-60C2A2E6A7E2}"/>
              </a:ext>
            </a:extLst>
          </p:cNvPr>
          <p:cNvSpPr>
            <a:spLocks noGrp="1"/>
          </p:cNvSpPr>
          <p:nvPr>
            <p:ph type="title"/>
          </p:nvPr>
        </p:nvSpPr>
        <p:spPr/>
        <p:txBody>
          <a:bodyPr/>
          <a:lstStyle/>
          <a:p>
            <a:r>
              <a:rPr lang="en-US"/>
              <a:t>Facebook Comments Table | Emaar Misr - 15 of 20</a:t>
            </a:r>
          </a:p>
        </p:txBody>
      </p:sp>
      <p:graphicFrame>
        <p:nvGraphicFramePr>
          <p:cNvPr id="5" name="Table Placeholder 4">
            <a:extLst>
              <a:ext uri="{FF2B5EF4-FFF2-40B4-BE49-F238E27FC236}">
                <a16:creationId xmlns:a16="http://schemas.microsoft.com/office/drawing/2014/main" id="{71F121A9-45C0-4910-9D58-1066F21402FE}"/>
              </a:ext>
            </a:extLst>
          </p:cNvPr>
          <p:cNvGraphicFramePr>
            <a:graphicFrameLocks noGrp="1"/>
          </p:cNvGraphicFramePr>
          <p:nvPr>
            <p:ph type="tbl" sz="quarter" idx="13"/>
            <p:extLst>
              <p:ext uri="{D42A27DB-BD31-4B8C-83A1-F6EECF244321}">
                <p14:modId xmlns:p14="http://schemas.microsoft.com/office/powerpoint/2010/main" val="42286774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4628310"/>
                    </a:ext>
                  </a:extLst>
                </a:gridCol>
                <a:gridCol w="4114800">
                  <a:extLst>
                    <a:ext uri="{9D8B030D-6E8A-4147-A177-3AD203B41FA5}">
                      <a16:colId xmlns:a16="http://schemas.microsoft.com/office/drawing/2014/main" val="15643625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5480083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14:12:28</a:t>
                      </a:r>
                      <a:r>
                        <a:rPr kumimoji="0" lang="en-US" sz="1000" b="0" i="0" u="none" strike="noStrike" kern="1200" cap="none" spc="0" normalizeH="0" baseline="0" noProof="0">
                          <a:ln>
                            <a:noFill/>
                          </a:ln>
                          <a:solidFill>
                            <a:prstClr val="black"/>
                          </a:solidFill>
                          <a:effectLst/>
                          <a:uLnTx/>
                          <a:uFillTx/>
                          <a:latin typeface="+mn-lt"/>
                          <a:ea typeface="+mn-ea"/>
                          <a:cs typeface="+mn-cs"/>
                        </a:rPr>
                        <a:t>
 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extLst>
                  <a:ext uri="{0D108BD9-81ED-4DB2-BD59-A6C34878D82A}">
                    <a16:rowId xmlns:a16="http://schemas.microsoft.com/office/drawing/2014/main" val="992874158"/>
                  </a:ext>
                </a:extLst>
              </a:tr>
            </a:tbl>
          </a:graphicData>
        </a:graphic>
      </p:graphicFrame>
      <p:sp>
        <p:nvSpPr>
          <p:cNvPr id="4" name="Text Placeholder 3">
            <a:extLst>
              <a:ext uri="{FF2B5EF4-FFF2-40B4-BE49-F238E27FC236}">
                <a16:creationId xmlns:a16="http://schemas.microsoft.com/office/drawing/2014/main" id="{B64B16F0-EE3F-4639-A0FC-B357A1FB426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4981848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7CE2-5805-48A0-89AD-1D6487528A13}"/>
              </a:ext>
            </a:extLst>
          </p:cNvPr>
          <p:cNvSpPr>
            <a:spLocks noGrp="1"/>
          </p:cNvSpPr>
          <p:nvPr>
            <p:ph type="title"/>
          </p:nvPr>
        </p:nvSpPr>
        <p:spPr/>
        <p:txBody>
          <a:bodyPr/>
          <a:lstStyle/>
          <a:p>
            <a:r>
              <a:rPr lang="en-US"/>
              <a:t>Facebook Comments Table | Emaar Misr - 16 of 20</a:t>
            </a:r>
          </a:p>
        </p:txBody>
      </p:sp>
      <p:graphicFrame>
        <p:nvGraphicFramePr>
          <p:cNvPr id="5" name="Table Placeholder 4">
            <a:extLst>
              <a:ext uri="{FF2B5EF4-FFF2-40B4-BE49-F238E27FC236}">
                <a16:creationId xmlns:a16="http://schemas.microsoft.com/office/drawing/2014/main" id="{FDCF870B-A4A6-47B5-9616-836CA5D36298}"/>
              </a:ext>
            </a:extLst>
          </p:cNvPr>
          <p:cNvGraphicFramePr>
            <a:graphicFrameLocks noGrp="1"/>
          </p:cNvGraphicFramePr>
          <p:nvPr>
            <p:ph type="tbl" sz="quarter" idx="13"/>
            <p:extLst>
              <p:ext uri="{D42A27DB-BD31-4B8C-83A1-F6EECF244321}">
                <p14:modId xmlns:p14="http://schemas.microsoft.com/office/powerpoint/2010/main" val="5540359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9700783"/>
                    </a:ext>
                  </a:extLst>
                </a:gridCol>
                <a:gridCol w="4114800">
                  <a:extLst>
                    <a:ext uri="{9D8B030D-6E8A-4147-A177-3AD203B41FA5}">
                      <a16:colId xmlns:a16="http://schemas.microsoft.com/office/drawing/2014/main" val="23310754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653249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00:16:18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قرض_بضمان_وحده_كمبوند  
                  #بصورة_البطاقة_فقط
اي  شخص  عندة  وحده  في  #_كمبوند
شقة  :  فيلا  :  تاون هاوس  :  استوديو  :  شاليه 
يقدر  ياخد    من  100  الف  وحتي  3  مليون 
حتي  لو  لسه  واخد  الوحده  جديد و حتي لو عليها اقساط و حتي اذا لم تستلم الوحده
*بصورة  البطاقة                                #فقط 
*صورة  من  العقد  الواحده
                                             #استعلام_عمل_بدون_اوراق
*بدون  رهن  الواحده                   #استعلام_منزل 
*بدون  اثبات  دخل                   ‎#استعلام_ايسكور 
*بدون  تحويل راتب 
*بدون  تحويل  قسط 
                     في  خلال  7 ايام  عمل 
 الاتصال ☎️ ‭ ‭01115115633
فرصه  فرصه  فرصه 
اصحاب وملاك  الشقق والفلل  في اي كمبوند داخل مصر  ممكن تاخد قرض بضمان الشقه او الفلا 
لو عندك شقه قسط او كاش 
لو عندك فيلا قسط او كاش 
ممكن تاخد عليها  قرض من ٣٠٠ الف لي مليون جنيه 
الفايده  البنكيه ١٠ % ثابته سنويا 
مده القسط من سنتيين لي ٧ سنوات 
للتواصل والاستفسار 
موبيل 01115115633
واتس 01115115633 
كل المطلوب : 
صوره من عقد الشقه او الفلا 
صوره من البطاقه الشخصيه
الشروط :
١/ لو الشقه قسط لازم يكون عدا علي العقد ١٨ شهر 
٢/ لازم يكون العميل شغال في وظيفه حكوميه او خاص او صاحب نشاط
هام جدا جدا جدا 
لو معاك عربيه ملاكي موديل ٢٠١٩ او ٢٠٢٠ او ٢٠٢١ 
ممكن تاخد  قرض من ١٥٠ الف لي ٣٥٠ الف 
بدون حظر  بيع 
____________________________
هام جدا 
قروض لاصحاب  المصانع والشركات والصيدليات  والعيادات  وجميع  الانشطه 
روحت البنك ولقيت روتين كتير 
روحت البنك وطلبوا اوراق كتير 
روحت البنك وقالولك  لازم السجل يكون قديم 
روحت البنك ومش عارف هيدوك كام 
اكيد محتاج حد يسهلك الاجراءات ويريحك من روتين البنك ويحل اي صغره في الاوراق ويضمنلك الموافقه وصرف القرض 
ملحوظه هامه :
لا توجد أي مصروفات نهائيا  تدفع مقدما 
شرط هام :
إرسال البطاقه الضريبيه  والسجل التجاري خلال الواتساب  وصوره النشاط
أ/ مؤمن زيدان 
01115115633
جميع المحافظات 
____________________________
هام جدا 
   قرض بضمان سياره كاش موديل ٢٠١٩ او ٢٠٢٠ او ٢٠٢١
قرض في ١٠ ايام لمحافظه  القاهره والجيزه 
قيمه التمويل من ١٠٠ لي ٣٠٠ الف 
الاوراق المطلوبه:
١/ صوره من رخصه العربيه 
٢/ صوره البطاقه الشخصيه 
٣/ سن العميل ميكنش اقل من ٣٠ سنه 
٤/ يوجد وظيفه حكوميه  او خاصه او صاحب نشاط 
٥/ الايسكور يبقي 
____________________________
أ/ مؤمن زيدان 
01115115633
واتس وفون 
____________________________
قروض  للموظفيين
الاوراق المطلوبه :
١/ كشف حساب آخر ٦ شهور بالمرتب 
٢/ صوره من البطاقه الشخصيه 
٣/ مفردات مرتب 
ملحوظه  هامه : 
لازم العميل يكون بيقبض  عن طريق بنك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2630187674"/>
                  </a:ext>
                </a:extLst>
              </a:tr>
            </a:tbl>
          </a:graphicData>
        </a:graphic>
      </p:graphicFrame>
      <p:sp>
        <p:nvSpPr>
          <p:cNvPr id="4" name="Text Placeholder 3">
            <a:extLst>
              <a:ext uri="{FF2B5EF4-FFF2-40B4-BE49-F238E27FC236}">
                <a16:creationId xmlns:a16="http://schemas.microsoft.com/office/drawing/2014/main" id="{3FFE9040-38A1-46ED-8657-9864D58304D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699545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93E7-D013-41B5-B0E0-1D4A46F527D5}"/>
              </a:ext>
            </a:extLst>
          </p:cNvPr>
          <p:cNvSpPr>
            <a:spLocks noGrp="1"/>
          </p:cNvSpPr>
          <p:nvPr>
            <p:ph type="title"/>
          </p:nvPr>
        </p:nvSpPr>
        <p:spPr/>
        <p:txBody>
          <a:bodyPr/>
          <a:lstStyle/>
          <a:p>
            <a:r>
              <a:rPr lang="en-US"/>
              <a:t>Facebook Comments Table | Emaar Misr - 17 of 20</a:t>
            </a:r>
          </a:p>
        </p:txBody>
      </p:sp>
      <p:graphicFrame>
        <p:nvGraphicFramePr>
          <p:cNvPr id="5" name="Table Placeholder 4">
            <a:extLst>
              <a:ext uri="{FF2B5EF4-FFF2-40B4-BE49-F238E27FC236}">
                <a16:creationId xmlns:a16="http://schemas.microsoft.com/office/drawing/2014/main" id="{FD8792A4-9CCA-47EB-BA56-EAAB6FA7614C}"/>
              </a:ext>
            </a:extLst>
          </p:cNvPr>
          <p:cNvGraphicFramePr>
            <a:graphicFrameLocks noGrp="1"/>
          </p:cNvGraphicFramePr>
          <p:nvPr>
            <p:ph type="tbl" sz="quarter" idx="13"/>
            <p:extLst>
              <p:ext uri="{D42A27DB-BD31-4B8C-83A1-F6EECF244321}">
                <p14:modId xmlns:p14="http://schemas.microsoft.com/office/powerpoint/2010/main" val="10847892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43516618"/>
                    </a:ext>
                  </a:extLst>
                </a:gridCol>
                <a:gridCol w="4114800">
                  <a:extLst>
                    <a:ext uri="{9D8B030D-6E8A-4147-A177-3AD203B41FA5}">
                      <a16:colId xmlns:a16="http://schemas.microsoft.com/office/drawing/2014/main" val="29107804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736509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- 2021-10-17 18:50:34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1735116675"/>
                  </a:ext>
                </a:extLst>
              </a:tr>
            </a:tbl>
          </a:graphicData>
        </a:graphic>
      </p:graphicFrame>
      <p:sp>
        <p:nvSpPr>
          <p:cNvPr id="4" name="Text Placeholder 3">
            <a:extLst>
              <a:ext uri="{FF2B5EF4-FFF2-40B4-BE49-F238E27FC236}">
                <a16:creationId xmlns:a16="http://schemas.microsoft.com/office/drawing/2014/main" id="{9556E5BF-96C1-455C-92BB-2A0FB5D9B9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6529252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5CE5-4E93-48E8-81A1-2BD6A020EF1C}"/>
              </a:ext>
            </a:extLst>
          </p:cNvPr>
          <p:cNvSpPr>
            <a:spLocks noGrp="1"/>
          </p:cNvSpPr>
          <p:nvPr>
            <p:ph type="title"/>
          </p:nvPr>
        </p:nvSpPr>
        <p:spPr/>
        <p:txBody>
          <a:bodyPr/>
          <a:lstStyle/>
          <a:p>
            <a:r>
              <a:rPr lang="en-US"/>
              <a:t>Facebook Comments Table | Emaar Misr - 18 of 20</a:t>
            </a:r>
          </a:p>
        </p:txBody>
      </p:sp>
      <p:graphicFrame>
        <p:nvGraphicFramePr>
          <p:cNvPr id="5" name="Table Placeholder 4">
            <a:extLst>
              <a:ext uri="{FF2B5EF4-FFF2-40B4-BE49-F238E27FC236}">
                <a16:creationId xmlns:a16="http://schemas.microsoft.com/office/drawing/2014/main" id="{0EC9FFEB-7393-4BC0-9181-14EA8D172130}"/>
              </a:ext>
            </a:extLst>
          </p:cNvPr>
          <p:cNvGraphicFramePr>
            <a:graphicFrameLocks noGrp="1"/>
          </p:cNvGraphicFramePr>
          <p:nvPr>
            <p:ph type="tbl" sz="quarter" idx="13"/>
            <p:extLst>
              <p:ext uri="{D42A27DB-BD31-4B8C-83A1-F6EECF244321}">
                <p14:modId xmlns:p14="http://schemas.microsoft.com/office/powerpoint/2010/main" val="15580349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9446610"/>
                    </a:ext>
                  </a:extLst>
                </a:gridCol>
                <a:gridCol w="4114800">
                  <a:extLst>
                    <a:ext uri="{9D8B030D-6E8A-4147-A177-3AD203B41FA5}">
                      <a16:colId xmlns:a16="http://schemas.microsoft.com/office/drawing/2014/main" val="6230347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7517198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- 2021-10-15 08:03:08</a:t>
                      </a:r>
                      <a:r>
                        <a:rPr kumimoji="0" lang="en-US" sz="1000" b="0" i="0" u="none" strike="noStrike" kern="1200" cap="none" spc="0" normalizeH="0" baseline="0" noProof="0">
                          <a:ln>
                            <a:noFill/>
                          </a:ln>
                          <a:solidFill>
                            <a:prstClr val="black"/>
                          </a:solidFill>
                          <a:effectLst/>
                          <a:uLnTx/>
                          <a:uFillTx/>
                          <a:latin typeface="+mn-lt"/>
                          <a:ea typeface="+mn-ea"/>
                          <a:cs typeface="+mn-cs"/>
                        </a:rPr>
                        <a:t>
 Riad Malas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2633911066"/>
                  </a:ext>
                </a:extLst>
              </a:tr>
            </a:tbl>
          </a:graphicData>
        </a:graphic>
      </p:graphicFrame>
      <p:sp>
        <p:nvSpPr>
          <p:cNvPr id="4" name="Text Placeholder 3">
            <a:extLst>
              <a:ext uri="{FF2B5EF4-FFF2-40B4-BE49-F238E27FC236}">
                <a16:creationId xmlns:a16="http://schemas.microsoft.com/office/drawing/2014/main" id="{F900DBE2-B3AB-4425-AD73-3721B3E17AE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7462063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B2AF-47AA-4A59-ABFC-A2486EA1D0A2}"/>
              </a:ext>
            </a:extLst>
          </p:cNvPr>
          <p:cNvSpPr>
            <a:spLocks noGrp="1"/>
          </p:cNvSpPr>
          <p:nvPr>
            <p:ph type="title"/>
          </p:nvPr>
        </p:nvSpPr>
        <p:spPr/>
        <p:txBody>
          <a:bodyPr/>
          <a:lstStyle/>
          <a:p>
            <a:r>
              <a:rPr lang="en-US"/>
              <a:t>Facebook Comments Table | Emaar Misr - 19 of 20</a:t>
            </a:r>
          </a:p>
        </p:txBody>
      </p:sp>
      <p:graphicFrame>
        <p:nvGraphicFramePr>
          <p:cNvPr id="5" name="Table Placeholder 4">
            <a:extLst>
              <a:ext uri="{FF2B5EF4-FFF2-40B4-BE49-F238E27FC236}">
                <a16:creationId xmlns:a16="http://schemas.microsoft.com/office/drawing/2014/main" id="{884B8DF9-4315-483C-A30B-F7BBC9FC3232}"/>
              </a:ext>
            </a:extLst>
          </p:cNvPr>
          <p:cNvGraphicFramePr>
            <a:graphicFrameLocks noGrp="1"/>
          </p:cNvGraphicFramePr>
          <p:nvPr>
            <p:ph type="tbl" sz="quarter" idx="13"/>
            <p:extLst>
              <p:ext uri="{D42A27DB-BD31-4B8C-83A1-F6EECF244321}">
                <p14:modId xmlns:p14="http://schemas.microsoft.com/office/powerpoint/2010/main" val="14983362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36150010"/>
                    </a:ext>
                  </a:extLst>
                </a:gridCol>
                <a:gridCol w="4114800">
                  <a:extLst>
                    <a:ext uri="{9D8B030D-6E8A-4147-A177-3AD203B41FA5}">
                      <a16:colId xmlns:a16="http://schemas.microsoft.com/office/drawing/2014/main" val="13300750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2090494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07:33:13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اعمار_اسوء_شركه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12019169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كفايه بيع بقي في اب تاون حرام عليكم ضريتوا السكان الاولنيين اللي اشتروا وبقينا قاعدين في مواقع عمل باستمرار ولا اي احترام لاءادميتنا #اعمار 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97879412"/>
                  </a:ext>
                </a:extLst>
              </a:tr>
            </a:tbl>
          </a:graphicData>
        </a:graphic>
      </p:graphicFrame>
      <p:sp>
        <p:nvSpPr>
          <p:cNvPr id="4" name="Text Placeholder 3">
            <a:extLst>
              <a:ext uri="{FF2B5EF4-FFF2-40B4-BE49-F238E27FC236}">
                <a16:creationId xmlns:a16="http://schemas.microsoft.com/office/drawing/2014/main" id="{4B7265D6-FB3F-4857-B645-F8689096F10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1550337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3792-399A-4FD7-89BC-B6411C267455}"/>
              </a:ext>
            </a:extLst>
          </p:cNvPr>
          <p:cNvSpPr>
            <a:spLocks noGrp="1"/>
          </p:cNvSpPr>
          <p:nvPr>
            <p:ph type="title"/>
          </p:nvPr>
        </p:nvSpPr>
        <p:spPr/>
        <p:txBody>
          <a:bodyPr/>
          <a:lstStyle/>
          <a:p>
            <a:r>
              <a:rPr lang="en-US"/>
              <a:t>Facebook Comments Table | Emaar Misr - 20 of 20</a:t>
            </a:r>
          </a:p>
        </p:txBody>
      </p:sp>
      <p:graphicFrame>
        <p:nvGraphicFramePr>
          <p:cNvPr id="5" name="Table Placeholder 4">
            <a:extLst>
              <a:ext uri="{FF2B5EF4-FFF2-40B4-BE49-F238E27FC236}">
                <a16:creationId xmlns:a16="http://schemas.microsoft.com/office/drawing/2014/main" id="{CE8EC1CB-DF4A-4608-A043-825CDA8D59C1}"/>
              </a:ext>
            </a:extLst>
          </p:cNvPr>
          <p:cNvGraphicFramePr>
            <a:graphicFrameLocks noGrp="1"/>
          </p:cNvGraphicFramePr>
          <p:nvPr>
            <p:ph type="tbl" sz="quarter" idx="13"/>
            <p:extLst>
              <p:ext uri="{D42A27DB-BD31-4B8C-83A1-F6EECF244321}">
                <p14:modId xmlns:p14="http://schemas.microsoft.com/office/powerpoint/2010/main" val="7202677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13946751"/>
                    </a:ext>
                  </a:extLst>
                </a:gridCol>
                <a:gridCol w="4114800">
                  <a:extLst>
                    <a:ext uri="{9D8B030D-6E8A-4147-A177-3AD203B41FA5}">
                      <a16:colId xmlns:a16="http://schemas.microsoft.com/office/drawing/2014/main" val="11198098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137522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- 2021-10-13 17:13:59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6374920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- 2021-10-12 03:14:59</a:t>
                      </a:r>
                      <a:r>
                        <a:rPr kumimoji="0" lang="en-US" sz="1000" b="0" i="0" u="none" strike="noStrike" kern="1200" cap="none" spc="0" normalizeH="0" baseline="0" noProof="0">
                          <a:ln>
                            <a:noFill/>
                          </a:ln>
                          <a:solidFill>
                            <a:prstClr val="black"/>
                          </a:solidFill>
                          <a:effectLst/>
                          <a:uLnTx/>
                          <a:uFillTx/>
                          <a:latin typeface="+mn-lt"/>
                          <a:ea typeface="+mn-ea"/>
                          <a:cs typeface="+mn-cs"/>
                        </a:rPr>
                        <a:t>
 So Beautiful my love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all about the little details in the heart of Cairo a place where sophistication blossoms in every corner.
#Emaar #EmaarMisr #UptownCairo
Tax registration number: 218 287 208</a:t>
                      </a:r>
                    </a:p>
                  </a:txBody>
                  <a:tcPr/>
                </a:tc>
                <a:extLst>
                  <a:ext uri="{0D108BD9-81ED-4DB2-BD59-A6C34878D82A}">
                    <a16:rowId xmlns:a16="http://schemas.microsoft.com/office/drawing/2014/main" val="3118676175"/>
                  </a:ext>
                </a:extLst>
              </a:tr>
            </a:tbl>
          </a:graphicData>
        </a:graphic>
      </p:graphicFrame>
      <p:sp>
        <p:nvSpPr>
          <p:cNvPr id="4" name="Text Placeholder 3">
            <a:extLst>
              <a:ext uri="{FF2B5EF4-FFF2-40B4-BE49-F238E27FC236}">
                <a16:creationId xmlns:a16="http://schemas.microsoft.com/office/drawing/2014/main" id="{E94FFDD5-29F1-4B00-848C-AF763011C8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3689058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05354-0629-4388-8766-0127895B0A21}"/>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831024DF-D14B-44F5-A8BE-8B9089A08A40}"/>
              </a:ext>
            </a:extLst>
          </p:cNvPr>
          <p:cNvGraphicFramePr>
            <a:graphicFrameLocks noGrp="1"/>
          </p:cNvGraphicFramePr>
          <p:nvPr>
            <p:ph type="tbl" sz="quarter" idx="13"/>
            <p:extLst>
              <p:ext uri="{D42A27DB-BD31-4B8C-83A1-F6EECF244321}">
                <p14:modId xmlns:p14="http://schemas.microsoft.com/office/powerpoint/2010/main" val="22561179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40234763"/>
                    </a:ext>
                  </a:extLst>
                </a:gridCol>
                <a:gridCol w="493776">
                  <a:extLst>
                    <a:ext uri="{9D8B030D-6E8A-4147-A177-3AD203B41FA5}">
                      <a16:colId xmlns:a16="http://schemas.microsoft.com/office/drawing/2014/main" val="1569700488"/>
                    </a:ext>
                  </a:extLst>
                </a:gridCol>
                <a:gridCol w="208280">
                  <a:extLst>
                    <a:ext uri="{9D8B030D-6E8A-4147-A177-3AD203B41FA5}">
                      <a16:colId xmlns:a16="http://schemas.microsoft.com/office/drawing/2014/main" val="1856641237"/>
                    </a:ext>
                  </a:extLst>
                </a:gridCol>
                <a:gridCol w="246888">
                  <a:extLst>
                    <a:ext uri="{9D8B030D-6E8A-4147-A177-3AD203B41FA5}">
                      <a16:colId xmlns:a16="http://schemas.microsoft.com/office/drawing/2014/main" val="3656711295"/>
                    </a:ext>
                  </a:extLst>
                </a:gridCol>
                <a:gridCol w="493776">
                  <a:extLst>
                    <a:ext uri="{9D8B030D-6E8A-4147-A177-3AD203B41FA5}">
                      <a16:colId xmlns:a16="http://schemas.microsoft.com/office/drawing/2014/main" val="287945251"/>
                    </a:ext>
                  </a:extLst>
                </a:gridCol>
                <a:gridCol w="493776">
                  <a:extLst>
                    <a:ext uri="{9D8B030D-6E8A-4147-A177-3AD203B41FA5}">
                      <a16:colId xmlns:a16="http://schemas.microsoft.com/office/drawing/2014/main" val="1891399588"/>
                    </a:ext>
                  </a:extLst>
                </a:gridCol>
                <a:gridCol w="493776">
                  <a:extLst>
                    <a:ext uri="{9D8B030D-6E8A-4147-A177-3AD203B41FA5}">
                      <a16:colId xmlns:a16="http://schemas.microsoft.com/office/drawing/2014/main" val="1903543257"/>
                    </a:ext>
                  </a:extLst>
                </a:gridCol>
                <a:gridCol w="493776">
                  <a:extLst>
                    <a:ext uri="{9D8B030D-6E8A-4147-A177-3AD203B41FA5}">
                      <a16:colId xmlns:a16="http://schemas.microsoft.com/office/drawing/2014/main" val="66575812"/>
                    </a:ext>
                  </a:extLst>
                </a:gridCol>
                <a:gridCol w="493776">
                  <a:extLst>
                    <a:ext uri="{9D8B030D-6E8A-4147-A177-3AD203B41FA5}">
                      <a16:colId xmlns:a16="http://schemas.microsoft.com/office/drawing/2014/main" val="684323796"/>
                    </a:ext>
                  </a:extLst>
                </a:gridCol>
                <a:gridCol w="493776">
                  <a:extLst>
                    <a:ext uri="{9D8B030D-6E8A-4147-A177-3AD203B41FA5}">
                      <a16:colId xmlns:a16="http://schemas.microsoft.com/office/drawing/2014/main" val="3984892814"/>
                    </a:ext>
                  </a:extLst>
                </a:gridCol>
                <a:gridCol w="493776">
                  <a:extLst>
                    <a:ext uri="{9D8B030D-6E8A-4147-A177-3AD203B41FA5}">
                      <a16:colId xmlns:a16="http://schemas.microsoft.com/office/drawing/2014/main" val="4082154033"/>
                    </a:ext>
                  </a:extLst>
                </a:gridCol>
                <a:gridCol w="493776">
                  <a:extLst>
                    <a:ext uri="{9D8B030D-6E8A-4147-A177-3AD203B41FA5}">
                      <a16:colId xmlns:a16="http://schemas.microsoft.com/office/drawing/2014/main" val="4179986154"/>
                    </a:ext>
                  </a:extLst>
                </a:gridCol>
                <a:gridCol w="493776">
                  <a:extLst>
                    <a:ext uri="{9D8B030D-6E8A-4147-A177-3AD203B41FA5}">
                      <a16:colId xmlns:a16="http://schemas.microsoft.com/office/drawing/2014/main" val="1614655484"/>
                    </a:ext>
                  </a:extLst>
                </a:gridCol>
                <a:gridCol w="493776">
                  <a:extLst>
                    <a:ext uri="{9D8B030D-6E8A-4147-A177-3AD203B41FA5}">
                      <a16:colId xmlns:a16="http://schemas.microsoft.com/office/drawing/2014/main" val="3091042404"/>
                    </a:ext>
                  </a:extLst>
                </a:gridCol>
                <a:gridCol w="493776">
                  <a:extLst>
                    <a:ext uri="{9D8B030D-6E8A-4147-A177-3AD203B41FA5}">
                      <a16:colId xmlns:a16="http://schemas.microsoft.com/office/drawing/2014/main" val="1467863264"/>
                    </a:ext>
                  </a:extLst>
                </a:gridCol>
                <a:gridCol w="493776">
                  <a:extLst>
                    <a:ext uri="{9D8B030D-6E8A-4147-A177-3AD203B41FA5}">
                      <a16:colId xmlns:a16="http://schemas.microsoft.com/office/drawing/2014/main" val="11051900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64367004"/>
                  </a:ext>
                </a:extLst>
              </a:tr>
            </a:tbl>
          </a:graphicData>
        </a:graphic>
      </p:graphicFrame>
      <p:sp>
        <p:nvSpPr>
          <p:cNvPr id="4" name="Text Placeholder 3">
            <a:extLst>
              <a:ext uri="{FF2B5EF4-FFF2-40B4-BE49-F238E27FC236}">
                <a16:creationId xmlns:a16="http://schemas.microsoft.com/office/drawing/2014/main" id="{E5E05BE7-A379-4FE0-956C-1429E50FE89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1673844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8E2B-6B3D-4DC7-BBED-582021054955}"/>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81F59825-3F91-4E11-854A-6E828620EC6F}"/>
              </a:ext>
            </a:extLst>
          </p:cNvPr>
          <p:cNvGraphicFramePr>
            <a:graphicFrameLocks noGrp="1"/>
          </p:cNvGraphicFramePr>
          <p:nvPr>
            <p:ph type="tbl" sz="quarter" idx="13"/>
            <p:extLst>
              <p:ext uri="{D42A27DB-BD31-4B8C-83A1-F6EECF244321}">
                <p14:modId xmlns:p14="http://schemas.microsoft.com/office/powerpoint/2010/main" val="16158711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5215857"/>
                    </a:ext>
                  </a:extLst>
                </a:gridCol>
                <a:gridCol w="493776">
                  <a:extLst>
                    <a:ext uri="{9D8B030D-6E8A-4147-A177-3AD203B41FA5}">
                      <a16:colId xmlns:a16="http://schemas.microsoft.com/office/drawing/2014/main" val="63167276"/>
                    </a:ext>
                  </a:extLst>
                </a:gridCol>
                <a:gridCol w="208280">
                  <a:extLst>
                    <a:ext uri="{9D8B030D-6E8A-4147-A177-3AD203B41FA5}">
                      <a16:colId xmlns:a16="http://schemas.microsoft.com/office/drawing/2014/main" val="3906395160"/>
                    </a:ext>
                  </a:extLst>
                </a:gridCol>
                <a:gridCol w="246888">
                  <a:extLst>
                    <a:ext uri="{9D8B030D-6E8A-4147-A177-3AD203B41FA5}">
                      <a16:colId xmlns:a16="http://schemas.microsoft.com/office/drawing/2014/main" val="4236893943"/>
                    </a:ext>
                  </a:extLst>
                </a:gridCol>
                <a:gridCol w="493776">
                  <a:extLst>
                    <a:ext uri="{9D8B030D-6E8A-4147-A177-3AD203B41FA5}">
                      <a16:colId xmlns:a16="http://schemas.microsoft.com/office/drawing/2014/main" val="240177323"/>
                    </a:ext>
                  </a:extLst>
                </a:gridCol>
                <a:gridCol w="493776">
                  <a:extLst>
                    <a:ext uri="{9D8B030D-6E8A-4147-A177-3AD203B41FA5}">
                      <a16:colId xmlns:a16="http://schemas.microsoft.com/office/drawing/2014/main" val="4282125784"/>
                    </a:ext>
                  </a:extLst>
                </a:gridCol>
                <a:gridCol w="493776">
                  <a:extLst>
                    <a:ext uri="{9D8B030D-6E8A-4147-A177-3AD203B41FA5}">
                      <a16:colId xmlns:a16="http://schemas.microsoft.com/office/drawing/2014/main" val="1817564698"/>
                    </a:ext>
                  </a:extLst>
                </a:gridCol>
                <a:gridCol w="493776">
                  <a:extLst>
                    <a:ext uri="{9D8B030D-6E8A-4147-A177-3AD203B41FA5}">
                      <a16:colId xmlns:a16="http://schemas.microsoft.com/office/drawing/2014/main" val="1404603313"/>
                    </a:ext>
                  </a:extLst>
                </a:gridCol>
                <a:gridCol w="493776">
                  <a:extLst>
                    <a:ext uri="{9D8B030D-6E8A-4147-A177-3AD203B41FA5}">
                      <a16:colId xmlns:a16="http://schemas.microsoft.com/office/drawing/2014/main" val="2855580306"/>
                    </a:ext>
                  </a:extLst>
                </a:gridCol>
                <a:gridCol w="493776">
                  <a:extLst>
                    <a:ext uri="{9D8B030D-6E8A-4147-A177-3AD203B41FA5}">
                      <a16:colId xmlns:a16="http://schemas.microsoft.com/office/drawing/2014/main" val="42550370"/>
                    </a:ext>
                  </a:extLst>
                </a:gridCol>
                <a:gridCol w="493776">
                  <a:extLst>
                    <a:ext uri="{9D8B030D-6E8A-4147-A177-3AD203B41FA5}">
                      <a16:colId xmlns:a16="http://schemas.microsoft.com/office/drawing/2014/main" val="3985150831"/>
                    </a:ext>
                  </a:extLst>
                </a:gridCol>
                <a:gridCol w="493776">
                  <a:extLst>
                    <a:ext uri="{9D8B030D-6E8A-4147-A177-3AD203B41FA5}">
                      <a16:colId xmlns:a16="http://schemas.microsoft.com/office/drawing/2014/main" val="1561582057"/>
                    </a:ext>
                  </a:extLst>
                </a:gridCol>
                <a:gridCol w="493776">
                  <a:extLst>
                    <a:ext uri="{9D8B030D-6E8A-4147-A177-3AD203B41FA5}">
                      <a16:colId xmlns:a16="http://schemas.microsoft.com/office/drawing/2014/main" val="1741535214"/>
                    </a:ext>
                  </a:extLst>
                </a:gridCol>
                <a:gridCol w="493776">
                  <a:extLst>
                    <a:ext uri="{9D8B030D-6E8A-4147-A177-3AD203B41FA5}">
                      <a16:colId xmlns:a16="http://schemas.microsoft.com/office/drawing/2014/main" val="1194804323"/>
                    </a:ext>
                  </a:extLst>
                </a:gridCol>
                <a:gridCol w="493776">
                  <a:extLst>
                    <a:ext uri="{9D8B030D-6E8A-4147-A177-3AD203B41FA5}">
                      <a16:colId xmlns:a16="http://schemas.microsoft.com/office/drawing/2014/main" val="2958883072"/>
                    </a:ext>
                  </a:extLst>
                </a:gridCol>
                <a:gridCol w="493776">
                  <a:extLst>
                    <a:ext uri="{9D8B030D-6E8A-4147-A177-3AD203B41FA5}">
                      <a16:colId xmlns:a16="http://schemas.microsoft.com/office/drawing/2014/main" val="10450899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042675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84512174"/>
                  </a:ext>
                </a:extLst>
              </a:tr>
            </a:tbl>
          </a:graphicData>
        </a:graphic>
      </p:graphicFrame>
      <p:sp>
        <p:nvSpPr>
          <p:cNvPr id="4" name="Text Placeholder 3">
            <a:extLst>
              <a:ext uri="{FF2B5EF4-FFF2-40B4-BE49-F238E27FC236}">
                <a16:creationId xmlns:a16="http://schemas.microsoft.com/office/drawing/2014/main" id="{59C70CE5-AA95-4AC4-90DD-F599441435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6976089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A1F70-EE35-4CF4-AA82-159667294CEA}"/>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F453918E-F776-443C-A3EF-2B8CDC9D210E}"/>
              </a:ext>
            </a:extLst>
          </p:cNvPr>
          <p:cNvGraphicFramePr>
            <a:graphicFrameLocks noGrp="1"/>
          </p:cNvGraphicFramePr>
          <p:nvPr>
            <p:ph type="tbl" sz="quarter" idx="13"/>
            <p:extLst>
              <p:ext uri="{D42A27DB-BD31-4B8C-83A1-F6EECF244321}">
                <p14:modId xmlns:p14="http://schemas.microsoft.com/office/powerpoint/2010/main" val="20178214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33176721"/>
                    </a:ext>
                  </a:extLst>
                </a:gridCol>
                <a:gridCol w="493776">
                  <a:extLst>
                    <a:ext uri="{9D8B030D-6E8A-4147-A177-3AD203B41FA5}">
                      <a16:colId xmlns:a16="http://schemas.microsoft.com/office/drawing/2014/main" val="1415486079"/>
                    </a:ext>
                  </a:extLst>
                </a:gridCol>
                <a:gridCol w="208280">
                  <a:extLst>
                    <a:ext uri="{9D8B030D-6E8A-4147-A177-3AD203B41FA5}">
                      <a16:colId xmlns:a16="http://schemas.microsoft.com/office/drawing/2014/main" val="2679510098"/>
                    </a:ext>
                  </a:extLst>
                </a:gridCol>
                <a:gridCol w="246888">
                  <a:extLst>
                    <a:ext uri="{9D8B030D-6E8A-4147-A177-3AD203B41FA5}">
                      <a16:colId xmlns:a16="http://schemas.microsoft.com/office/drawing/2014/main" val="1615343697"/>
                    </a:ext>
                  </a:extLst>
                </a:gridCol>
                <a:gridCol w="493776">
                  <a:extLst>
                    <a:ext uri="{9D8B030D-6E8A-4147-A177-3AD203B41FA5}">
                      <a16:colId xmlns:a16="http://schemas.microsoft.com/office/drawing/2014/main" val="3980940256"/>
                    </a:ext>
                  </a:extLst>
                </a:gridCol>
                <a:gridCol w="493776">
                  <a:extLst>
                    <a:ext uri="{9D8B030D-6E8A-4147-A177-3AD203B41FA5}">
                      <a16:colId xmlns:a16="http://schemas.microsoft.com/office/drawing/2014/main" val="2367953673"/>
                    </a:ext>
                  </a:extLst>
                </a:gridCol>
                <a:gridCol w="493776">
                  <a:extLst>
                    <a:ext uri="{9D8B030D-6E8A-4147-A177-3AD203B41FA5}">
                      <a16:colId xmlns:a16="http://schemas.microsoft.com/office/drawing/2014/main" val="4076406197"/>
                    </a:ext>
                  </a:extLst>
                </a:gridCol>
                <a:gridCol w="493776">
                  <a:extLst>
                    <a:ext uri="{9D8B030D-6E8A-4147-A177-3AD203B41FA5}">
                      <a16:colId xmlns:a16="http://schemas.microsoft.com/office/drawing/2014/main" val="3044064818"/>
                    </a:ext>
                  </a:extLst>
                </a:gridCol>
                <a:gridCol w="493776">
                  <a:extLst>
                    <a:ext uri="{9D8B030D-6E8A-4147-A177-3AD203B41FA5}">
                      <a16:colId xmlns:a16="http://schemas.microsoft.com/office/drawing/2014/main" val="1526132656"/>
                    </a:ext>
                  </a:extLst>
                </a:gridCol>
                <a:gridCol w="493776">
                  <a:extLst>
                    <a:ext uri="{9D8B030D-6E8A-4147-A177-3AD203B41FA5}">
                      <a16:colId xmlns:a16="http://schemas.microsoft.com/office/drawing/2014/main" val="601726341"/>
                    </a:ext>
                  </a:extLst>
                </a:gridCol>
                <a:gridCol w="493776">
                  <a:extLst>
                    <a:ext uri="{9D8B030D-6E8A-4147-A177-3AD203B41FA5}">
                      <a16:colId xmlns:a16="http://schemas.microsoft.com/office/drawing/2014/main" val="1828346764"/>
                    </a:ext>
                  </a:extLst>
                </a:gridCol>
                <a:gridCol w="493776">
                  <a:extLst>
                    <a:ext uri="{9D8B030D-6E8A-4147-A177-3AD203B41FA5}">
                      <a16:colId xmlns:a16="http://schemas.microsoft.com/office/drawing/2014/main" val="3907443377"/>
                    </a:ext>
                  </a:extLst>
                </a:gridCol>
                <a:gridCol w="493776">
                  <a:extLst>
                    <a:ext uri="{9D8B030D-6E8A-4147-A177-3AD203B41FA5}">
                      <a16:colId xmlns:a16="http://schemas.microsoft.com/office/drawing/2014/main" val="2811414509"/>
                    </a:ext>
                  </a:extLst>
                </a:gridCol>
                <a:gridCol w="493776">
                  <a:extLst>
                    <a:ext uri="{9D8B030D-6E8A-4147-A177-3AD203B41FA5}">
                      <a16:colId xmlns:a16="http://schemas.microsoft.com/office/drawing/2014/main" val="458266886"/>
                    </a:ext>
                  </a:extLst>
                </a:gridCol>
                <a:gridCol w="493776">
                  <a:extLst>
                    <a:ext uri="{9D8B030D-6E8A-4147-A177-3AD203B41FA5}">
                      <a16:colId xmlns:a16="http://schemas.microsoft.com/office/drawing/2014/main" val="13267315"/>
                    </a:ext>
                  </a:extLst>
                </a:gridCol>
                <a:gridCol w="493776">
                  <a:extLst>
                    <a:ext uri="{9D8B030D-6E8A-4147-A177-3AD203B41FA5}">
                      <a16:colId xmlns:a16="http://schemas.microsoft.com/office/drawing/2014/main" val="13844030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13611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19721393"/>
                  </a:ext>
                </a:extLst>
              </a:tr>
            </a:tbl>
          </a:graphicData>
        </a:graphic>
      </p:graphicFrame>
      <p:sp>
        <p:nvSpPr>
          <p:cNvPr id="4" name="Text Placeholder 3">
            <a:extLst>
              <a:ext uri="{FF2B5EF4-FFF2-40B4-BE49-F238E27FC236}">
                <a16:creationId xmlns:a16="http://schemas.microsoft.com/office/drawing/2014/main" id="{960CFEC0-9055-4BBA-9E42-16D12794032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400284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93A9-9CE4-417A-ABA0-AF9E3D7B2E51}"/>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BCDD6759-A6DE-4A7D-8125-F35149BF4D90}"/>
              </a:ext>
            </a:extLst>
          </p:cNvPr>
          <p:cNvGraphicFramePr>
            <a:graphicFrameLocks noGrp="1"/>
          </p:cNvGraphicFramePr>
          <p:nvPr>
            <p:ph type="tbl" sz="quarter" idx="13"/>
            <p:extLst>
              <p:ext uri="{D42A27DB-BD31-4B8C-83A1-F6EECF244321}">
                <p14:modId xmlns:p14="http://schemas.microsoft.com/office/powerpoint/2010/main" val="848624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17674907"/>
                    </a:ext>
                  </a:extLst>
                </a:gridCol>
                <a:gridCol w="493776">
                  <a:extLst>
                    <a:ext uri="{9D8B030D-6E8A-4147-A177-3AD203B41FA5}">
                      <a16:colId xmlns:a16="http://schemas.microsoft.com/office/drawing/2014/main" val="755069482"/>
                    </a:ext>
                  </a:extLst>
                </a:gridCol>
                <a:gridCol w="208280">
                  <a:extLst>
                    <a:ext uri="{9D8B030D-6E8A-4147-A177-3AD203B41FA5}">
                      <a16:colId xmlns:a16="http://schemas.microsoft.com/office/drawing/2014/main" val="354122385"/>
                    </a:ext>
                  </a:extLst>
                </a:gridCol>
                <a:gridCol w="246888">
                  <a:extLst>
                    <a:ext uri="{9D8B030D-6E8A-4147-A177-3AD203B41FA5}">
                      <a16:colId xmlns:a16="http://schemas.microsoft.com/office/drawing/2014/main" val="2680016848"/>
                    </a:ext>
                  </a:extLst>
                </a:gridCol>
                <a:gridCol w="493776">
                  <a:extLst>
                    <a:ext uri="{9D8B030D-6E8A-4147-A177-3AD203B41FA5}">
                      <a16:colId xmlns:a16="http://schemas.microsoft.com/office/drawing/2014/main" val="1242370157"/>
                    </a:ext>
                  </a:extLst>
                </a:gridCol>
                <a:gridCol w="493776">
                  <a:extLst>
                    <a:ext uri="{9D8B030D-6E8A-4147-A177-3AD203B41FA5}">
                      <a16:colId xmlns:a16="http://schemas.microsoft.com/office/drawing/2014/main" val="305455667"/>
                    </a:ext>
                  </a:extLst>
                </a:gridCol>
                <a:gridCol w="493776">
                  <a:extLst>
                    <a:ext uri="{9D8B030D-6E8A-4147-A177-3AD203B41FA5}">
                      <a16:colId xmlns:a16="http://schemas.microsoft.com/office/drawing/2014/main" val="3380029254"/>
                    </a:ext>
                  </a:extLst>
                </a:gridCol>
                <a:gridCol w="493776">
                  <a:extLst>
                    <a:ext uri="{9D8B030D-6E8A-4147-A177-3AD203B41FA5}">
                      <a16:colId xmlns:a16="http://schemas.microsoft.com/office/drawing/2014/main" val="923972246"/>
                    </a:ext>
                  </a:extLst>
                </a:gridCol>
                <a:gridCol w="493776">
                  <a:extLst>
                    <a:ext uri="{9D8B030D-6E8A-4147-A177-3AD203B41FA5}">
                      <a16:colId xmlns:a16="http://schemas.microsoft.com/office/drawing/2014/main" val="2516926673"/>
                    </a:ext>
                  </a:extLst>
                </a:gridCol>
                <a:gridCol w="493776">
                  <a:extLst>
                    <a:ext uri="{9D8B030D-6E8A-4147-A177-3AD203B41FA5}">
                      <a16:colId xmlns:a16="http://schemas.microsoft.com/office/drawing/2014/main" val="94929644"/>
                    </a:ext>
                  </a:extLst>
                </a:gridCol>
                <a:gridCol w="493776">
                  <a:extLst>
                    <a:ext uri="{9D8B030D-6E8A-4147-A177-3AD203B41FA5}">
                      <a16:colId xmlns:a16="http://schemas.microsoft.com/office/drawing/2014/main" val="12866987"/>
                    </a:ext>
                  </a:extLst>
                </a:gridCol>
                <a:gridCol w="493776">
                  <a:extLst>
                    <a:ext uri="{9D8B030D-6E8A-4147-A177-3AD203B41FA5}">
                      <a16:colId xmlns:a16="http://schemas.microsoft.com/office/drawing/2014/main" val="3599557893"/>
                    </a:ext>
                  </a:extLst>
                </a:gridCol>
                <a:gridCol w="493776">
                  <a:extLst>
                    <a:ext uri="{9D8B030D-6E8A-4147-A177-3AD203B41FA5}">
                      <a16:colId xmlns:a16="http://schemas.microsoft.com/office/drawing/2014/main" val="2873634401"/>
                    </a:ext>
                  </a:extLst>
                </a:gridCol>
                <a:gridCol w="493776">
                  <a:extLst>
                    <a:ext uri="{9D8B030D-6E8A-4147-A177-3AD203B41FA5}">
                      <a16:colId xmlns:a16="http://schemas.microsoft.com/office/drawing/2014/main" val="4276013544"/>
                    </a:ext>
                  </a:extLst>
                </a:gridCol>
                <a:gridCol w="493776">
                  <a:extLst>
                    <a:ext uri="{9D8B030D-6E8A-4147-A177-3AD203B41FA5}">
                      <a16:colId xmlns:a16="http://schemas.microsoft.com/office/drawing/2014/main" val="536344331"/>
                    </a:ext>
                  </a:extLst>
                </a:gridCol>
                <a:gridCol w="493776">
                  <a:extLst>
                    <a:ext uri="{9D8B030D-6E8A-4147-A177-3AD203B41FA5}">
                      <a16:colId xmlns:a16="http://schemas.microsoft.com/office/drawing/2014/main" val="27187087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176352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56124946"/>
                  </a:ext>
                </a:extLst>
              </a:tr>
            </a:tbl>
          </a:graphicData>
        </a:graphic>
      </p:graphicFrame>
      <p:sp>
        <p:nvSpPr>
          <p:cNvPr id="4" name="Text Placeholder 3">
            <a:extLst>
              <a:ext uri="{FF2B5EF4-FFF2-40B4-BE49-F238E27FC236}">
                <a16:creationId xmlns:a16="http://schemas.microsoft.com/office/drawing/2014/main" id="{82B999A8-EBCE-4DBD-A755-19C2A666000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2380777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79E0-7D3E-4B36-8385-9639F98CBA1B}"/>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ADEC8713-38A2-4D02-A598-7E5884E97342}"/>
              </a:ext>
            </a:extLst>
          </p:cNvPr>
          <p:cNvGraphicFramePr>
            <a:graphicFrameLocks noGrp="1"/>
          </p:cNvGraphicFramePr>
          <p:nvPr>
            <p:ph type="tbl" sz="quarter" idx="13"/>
            <p:extLst>
              <p:ext uri="{D42A27DB-BD31-4B8C-83A1-F6EECF244321}">
                <p14:modId xmlns:p14="http://schemas.microsoft.com/office/powerpoint/2010/main" val="198428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00524091"/>
                    </a:ext>
                  </a:extLst>
                </a:gridCol>
                <a:gridCol w="493776">
                  <a:extLst>
                    <a:ext uri="{9D8B030D-6E8A-4147-A177-3AD203B41FA5}">
                      <a16:colId xmlns:a16="http://schemas.microsoft.com/office/drawing/2014/main" val="3916494338"/>
                    </a:ext>
                  </a:extLst>
                </a:gridCol>
                <a:gridCol w="208280">
                  <a:extLst>
                    <a:ext uri="{9D8B030D-6E8A-4147-A177-3AD203B41FA5}">
                      <a16:colId xmlns:a16="http://schemas.microsoft.com/office/drawing/2014/main" val="2557858762"/>
                    </a:ext>
                  </a:extLst>
                </a:gridCol>
                <a:gridCol w="246888">
                  <a:extLst>
                    <a:ext uri="{9D8B030D-6E8A-4147-A177-3AD203B41FA5}">
                      <a16:colId xmlns:a16="http://schemas.microsoft.com/office/drawing/2014/main" val="2761875545"/>
                    </a:ext>
                  </a:extLst>
                </a:gridCol>
                <a:gridCol w="493776">
                  <a:extLst>
                    <a:ext uri="{9D8B030D-6E8A-4147-A177-3AD203B41FA5}">
                      <a16:colId xmlns:a16="http://schemas.microsoft.com/office/drawing/2014/main" val="2364803415"/>
                    </a:ext>
                  </a:extLst>
                </a:gridCol>
                <a:gridCol w="493776">
                  <a:extLst>
                    <a:ext uri="{9D8B030D-6E8A-4147-A177-3AD203B41FA5}">
                      <a16:colId xmlns:a16="http://schemas.microsoft.com/office/drawing/2014/main" val="45012800"/>
                    </a:ext>
                  </a:extLst>
                </a:gridCol>
                <a:gridCol w="493776">
                  <a:extLst>
                    <a:ext uri="{9D8B030D-6E8A-4147-A177-3AD203B41FA5}">
                      <a16:colId xmlns:a16="http://schemas.microsoft.com/office/drawing/2014/main" val="3619090436"/>
                    </a:ext>
                  </a:extLst>
                </a:gridCol>
                <a:gridCol w="493776">
                  <a:extLst>
                    <a:ext uri="{9D8B030D-6E8A-4147-A177-3AD203B41FA5}">
                      <a16:colId xmlns:a16="http://schemas.microsoft.com/office/drawing/2014/main" val="3045174439"/>
                    </a:ext>
                  </a:extLst>
                </a:gridCol>
                <a:gridCol w="493776">
                  <a:extLst>
                    <a:ext uri="{9D8B030D-6E8A-4147-A177-3AD203B41FA5}">
                      <a16:colId xmlns:a16="http://schemas.microsoft.com/office/drawing/2014/main" val="2567665887"/>
                    </a:ext>
                  </a:extLst>
                </a:gridCol>
                <a:gridCol w="493776">
                  <a:extLst>
                    <a:ext uri="{9D8B030D-6E8A-4147-A177-3AD203B41FA5}">
                      <a16:colId xmlns:a16="http://schemas.microsoft.com/office/drawing/2014/main" val="1196232795"/>
                    </a:ext>
                  </a:extLst>
                </a:gridCol>
                <a:gridCol w="493776">
                  <a:extLst>
                    <a:ext uri="{9D8B030D-6E8A-4147-A177-3AD203B41FA5}">
                      <a16:colId xmlns:a16="http://schemas.microsoft.com/office/drawing/2014/main" val="681890757"/>
                    </a:ext>
                  </a:extLst>
                </a:gridCol>
                <a:gridCol w="493776">
                  <a:extLst>
                    <a:ext uri="{9D8B030D-6E8A-4147-A177-3AD203B41FA5}">
                      <a16:colId xmlns:a16="http://schemas.microsoft.com/office/drawing/2014/main" val="443747601"/>
                    </a:ext>
                  </a:extLst>
                </a:gridCol>
                <a:gridCol w="493776">
                  <a:extLst>
                    <a:ext uri="{9D8B030D-6E8A-4147-A177-3AD203B41FA5}">
                      <a16:colId xmlns:a16="http://schemas.microsoft.com/office/drawing/2014/main" val="2264771283"/>
                    </a:ext>
                  </a:extLst>
                </a:gridCol>
                <a:gridCol w="493776">
                  <a:extLst>
                    <a:ext uri="{9D8B030D-6E8A-4147-A177-3AD203B41FA5}">
                      <a16:colId xmlns:a16="http://schemas.microsoft.com/office/drawing/2014/main" val="3024973972"/>
                    </a:ext>
                  </a:extLst>
                </a:gridCol>
                <a:gridCol w="493776">
                  <a:extLst>
                    <a:ext uri="{9D8B030D-6E8A-4147-A177-3AD203B41FA5}">
                      <a16:colId xmlns:a16="http://schemas.microsoft.com/office/drawing/2014/main" val="2502187475"/>
                    </a:ext>
                  </a:extLst>
                </a:gridCol>
                <a:gridCol w="493776">
                  <a:extLst>
                    <a:ext uri="{9D8B030D-6E8A-4147-A177-3AD203B41FA5}">
                      <a16:colId xmlns:a16="http://schemas.microsoft.com/office/drawing/2014/main" val="4617282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906510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91264158"/>
                  </a:ext>
                </a:extLst>
              </a:tr>
            </a:tbl>
          </a:graphicData>
        </a:graphic>
      </p:graphicFrame>
      <p:sp>
        <p:nvSpPr>
          <p:cNvPr id="4" name="Text Placeholder 3">
            <a:extLst>
              <a:ext uri="{FF2B5EF4-FFF2-40B4-BE49-F238E27FC236}">
                <a16:creationId xmlns:a16="http://schemas.microsoft.com/office/drawing/2014/main" id="{29C8CD8A-8956-492A-B73E-9024674E2D8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5632456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86F9-C362-4AC7-8165-FE54AEB03457}"/>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BEE6BFF6-2928-4D15-A5FF-BD380ADE0B97}"/>
              </a:ext>
            </a:extLst>
          </p:cNvPr>
          <p:cNvGraphicFramePr>
            <a:graphicFrameLocks noGrp="1"/>
          </p:cNvGraphicFramePr>
          <p:nvPr>
            <p:ph type="tbl" sz="quarter" idx="13"/>
            <p:extLst>
              <p:ext uri="{D42A27DB-BD31-4B8C-83A1-F6EECF244321}">
                <p14:modId xmlns:p14="http://schemas.microsoft.com/office/powerpoint/2010/main" val="22239739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47623240"/>
                    </a:ext>
                  </a:extLst>
                </a:gridCol>
                <a:gridCol w="493776">
                  <a:extLst>
                    <a:ext uri="{9D8B030D-6E8A-4147-A177-3AD203B41FA5}">
                      <a16:colId xmlns:a16="http://schemas.microsoft.com/office/drawing/2014/main" val="433391351"/>
                    </a:ext>
                  </a:extLst>
                </a:gridCol>
                <a:gridCol w="208280">
                  <a:extLst>
                    <a:ext uri="{9D8B030D-6E8A-4147-A177-3AD203B41FA5}">
                      <a16:colId xmlns:a16="http://schemas.microsoft.com/office/drawing/2014/main" val="1130867628"/>
                    </a:ext>
                  </a:extLst>
                </a:gridCol>
                <a:gridCol w="246888">
                  <a:extLst>
                    <a:ext uri="{9D8B030D-6E8A-4147-A177-3AD203B41FA5}">
                      <a16:colId xmlns:a16="http://schemas.microsoft.com/office/drawing/2014/main" val="673463852"/>
                    </a:ext>
                  </a:extLst>
                </a:gridCol>
                <a:gridCol w="493776">
                  <a:extLst>
                    <a:ext uri="{9D8B030D-6E8A-4147-A177-3AD203B41FA5}">
                      <a16:colId xmlns:a16="http://schemas.microsoft.com/office/drawing/2014/main" val="3430007330"/>
                    </a:ext>
                  </a:extLst>
                </a:gridCol>
                <a:gridCol w="493776">
                  <a:extLst>
                    <a:ext uri="{9D8B030D-6E8A-4147-A177-3AD203B41FA5}">
                      <a16:colId xmlns:a16="http://schemas.microsoft.com/office/drawing/2014/main" val="2414634765"/>
                    </a:ext>
                  </a:extLst>
                </a:gridCol>
                <a:gridCol w="493776">
                  <a:extLst>
                    <a:ext uri="{9D8B030D-6E8A-4147-A177-3AD203B41FA5}">
                      <a16:colId xmlns:a16="http://schemas.microsoft.com/office/drawing/2014/main" val="1774247784"/>
                    </a:ext>
                  </a:extLst>
                </a:gridCol>
                <a:gridCol w="493776">
                  <a:extLst>
                    <a:ext uri="{9D8B030D-6E8A-4147-A177-3AD203B41FA5}">
                      <a16:colId xmlns:a16="http://schemas.microsoft.com/office/drawing/2014/main" val="4033959747"/>
                    </a:ext>
                  </a:extLst>
                </a:gridCol>
                <a:gridCol w="493776">
                  <a:extLst>
                    <a:ext uri="{9D8B030D-6E8A-4147-A177-3AD203B41FA5}">
                      <a16:colId xmlns:a16="http://schemas.microsoft.com/office/drawing/2014/main" val="1522588907"/>
                    </a:ext>
                  </a:extLst>
                </a:gridCol>
                <a:gridCol w="493776">
                  <a:extLst>
                    <a:ext uri="{9D8B030D-6E8A-4147-A177-3AD203B41FA5}">
                      <a16:colId xmlns:a16="http://schemas.microsoft.com/office/drawing/2014/main" val="2350560859"/>
                    </a:ext>
                  </a:extLst>
                </a:gridCol>
                <a:gridCol w="493776">
                  <a:extLst>
                    <a:ext uri="{9D8B030D-6E8A-4147-A177-3AD203B41FA5}">
                      <a16:colId xmlns:a16="http://schemas.microsoft.com/office/drawing/2014/main" val="666690828"/>
                    </a:ext>
                  </a:extLst>
                </a:gridCol>
                <a:gridCol w="493776">
                  <a:extLst>
                    <a:ext uri="{9D8B030D-6E8A-4147-A177-3AD203B41FA5}">
                      <a16:colId xmlns:a16="http://schemas.microsoft.com/office/drawing/2014/main" val="309584785"/>
                    </a:ext>
                  </a:extLst>
                </a:gridCol>
                <a:gridCol w="493776">
                  <a:extLst>
                    <a:ext uri="{9D8B030D-6E8A-4147-A177-3AD203B41FA5}">
                      <a16:colId xmlns:a16="http://schemas.microsoft.com/office/drawing/2014/main" val="887151703"/>
                    </a:ext>
                  </a:extLst>
                </a:gridCol>
                <a:gridCol w="493776">
                  <a:extLst>
                    <a:ext uri="{9D8B030D-6E8A-4147-A177-3AD203B41FA5}">
                      <a16:colId xmlns:a16="http://schemas.microsoft.com/office/drawing/2014/main" val="1750818033"/>
                    </a:ext>
                  </a:extLst>
                </a:gridCol>
                <a:gridCol w="493776">
                  <a:extLst>
                    <a:ext uri="{9D8B030D-6E8A-4147-A177-3AD203B41FA5}">
                      <a16:colId xmlns:a16="http://schemas.microsoft.com/office/drawing/2014/main" val="1958789426"/>
                    </a:ext>
                  </a:extLst>
                </a:gridCol>
                <a:gridCol w="493776">
                  <a:extLst>
                    <a:ext uri="{9D8B030D-6E8A-4147-A177-3AD203B41FA5}">
                      <a16:colId xmlns:a16="http://schemas.microsoft.com/office/drawing/2014/main" val="30007101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253371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58776801"/>
                  </a:ext>
                </a:extLst>
              </a:tr>
            </a:tbl>
          </a:graphicData>
        </a:graphic>
      </p:graphicFrame>
      <p:sp>
        <p:nvSpPr>
          <p:cNvPr id="4" name="Text Placeholder 3">
            <a:extLst>
              <a:ext uri="{FF2B5EF4-FFF2-40B4-BE49-F238E27FC236}">
                <a16:creationId xmlns:a16="http://schemas.microsoft.com/office/drawing/2014/main" id="{F78AE5DA-0E7E-4318-881D-82C70CC9B66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2980987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B72DB-4709-4642-A61C-1960C0B5B8A5}"/>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C0D1847A-37D4-4E08-89AF-54299CCB17B9}"/>
              </a:ext>
            </a:extLst>
          </p:cNvPr>
          <p:cNvGraphicFramePr>
            <a:graphicFrameLocks noGrp="1"/>
          </p:cNvGraphicFramePr>
          <p:nvPr>
            <p:ph type="tbl" sz="quarter" idx="13"/>
            <p:extLst>
              <p:ext uri="{D42A27DB-BD31-4B8C-83A1-F6EECF244321}">
                <p14:modId xmlns:p14="http://schemas.microsoft.com/office/powerpoint/2010/main" val="9557332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80677512"/>
                    </a:ext>
                  </a:extLst>
                </a:gridCol>
                <a:gridCol w="493776">
                  <a:extLst>
                    <a:ext uri="{9D8B030D-6E8A-4147-A177-3AD203B41FA5}">
                      <a16:colId xmlns:a16="http://schemas.microsoft.com/office/drawing/2014/main" val="3282915785"/>
                    </a:ext>
                  </a:extLst>
                </a:gridCol>
                <a:gridCol w="208280">
                  <a:extLst>
                    <a:ext uri="{9D8B030D-6E8A-4147-A177-3AD203B41FA5}">
                      <a16:colId xmlns:a16="http://schemas.microsoft.com/office/drawing/2014/main" val="1416532317"/>
                    </a:ext>
                  </a:extLst>
                </a:gridCol>
                <a:gridCol w="246888">
                  <a:extLst>
                    <a:ext uri="{9D8B030D-6E8A-4147-A177-3AD203B41FA5}">
                      <a16:colId xmlns:a16="http://schemas.microsoft.com/office/drawing/2014/main" val="643989777"/>
                    </a:ext>
                  </a:extLst>
                </a:gridCol>
                <a:gridCol w="493776">
                  <a:extLst>
                    <a:ext uri="{9D8B030D-6E8A-4147-A177-3AD203B41FA5}">
                      <a16:colId xmlns:a16="http://schemas.microsoft.com/office/drawing/2014/main" val="464027803"/>
                    </a:ext>
                  </a:extLst>
                </a:gridCol>
                <a:gridCol w="493776">
                  <a:extLst>
                    <a:ext uri="{9D8B030D-6E8A-4147-A177-3AD203B41FA5}">
                      <a16:colId xmlns:a16="http://schemas.microsoft.com/office/drawing/2014/main" val="290919019"/>
                    </a:ext>
                  </a:extLst>
                </a:gridCol>
                <a:gridCol w="493776">
                  <a:extLst>
                    <a:ext uri="{9D8B030D-6E8A-4147-A177-3AD203B41FA5}">
                      <a16:colId xmlns:a16="http://schemas.microsoft.com/office/drawing/2014/main" val="2058274894"/>
                    </a:ext>
                  </a:extLst>
                </a:gridCol>
                <a:gridCol w="493776">
                  <a:extLst>
                    <a:ext uri="{9D8B030D-6E8A-4147-A177-3AD203B41FA5}">
                      <a16:colId xmlns:a16="http://schemas.microsoft.com/office/drawing/2014/main" val="2924282374"/>
                    </a:ext>
                  </a:extLst>
                </a:gridCol>
                <a:gridCol w="493776">
                  <a:extLst>
                    <a:ext uri="{9D8B030D-6E8A-4147-A177-3AD203B41FA5}">
                      <a16:colId xmlns:a16="http://schemas.microsoft.com/office/drawing/2014/main" val="3828605363"/>
                    </a:ext>
                  </a:extLst>
                </a:gridCol>
                <a:gridCol w="493776">
                  <a:extLst>
                    <a:ext uri="{9D8B030D-6E8A-4147-A177-3AD203B41FA5}">
                      <a16:colId xmlns:a16="http://schemas.microsoft.com/office/drawing/2014/main" val="1798723394"/>
                    </a:ext>
                  </a:extLst>
                </a:gridCol>
                <a:gridCol w="493776">
                  <a:extLst>
                    <a:ext uri="{9D8B030D-6E8A-4147-A177-3AD203B41FA5}">
                      <a16:colId xmlns:a16="http://schemas.microsoft.com/office/drawing/2014/main" val="3779741884"/>
                    </a:ext>
                  </a:extLst>
                </a:gridCol>
                <a:gridCol w="493776">
                  <a:extLst>
                    <a:ext uri="{9D8B030D-6E8A-4147-A177-3AD203B41FA5}">
                      <a16:colId xmlns:a16="http://schemas.microsoft.com/office/drawing/2014/main" val="2044447264"/>
                    </a:ext>
                  </a:extLst>
                </a:gridCol>
                <a:gridCol w="493776">
                  <a:extLst>
                    <a:ext uri="{9D8B030D-6E8A-4147-A177-3AD203B41FA5}">
                      <a16:colId xmlns:a16="http://schemas.microsoft.com/office/drawing/2014/main" val="2514315074"/>
                    </a:ext>
                  </a:extLst>
                </a:gridCol>
                <a:gridCol w="493776">
                  <a:extLst>
                    <a:ext uri="{9D8B030D-6E8A-4147-A177-3AD203B41FA5}">
                      <a16:colId xmlns:a16="http://schemas.microsoft.com/office/drawing/2014/main" val="462148244"/>
                    </a:ext>
                  </a:extLst>
                </a:gridCol>
                <a:gridCol w="493776">
                  <a:extLst>
                    <a:ext uri="{9D8B030D-6E8A-4147-A177-3AD203B41FA5}">
                      <a16:colId xmlns:a16="http://schemas.microsoft.com/office/drawing/2014/main" val="3675140896"/>
                    </a:ext>
                  </a:extLst>
                </a:gridCol>
                <a:gridCol w="493776">
                  <a:extLst>
                    <a:ext uri="{9D8B030D-6E8A-4147-A177-3AD203B41FA5}">
                      <a16:colId xmlns:a16="http://schemas.microsoft.com/office/drawing/2014/main" val="11739661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165485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55718928"/>
                  </a:ext>
                </a:extLst>
              </a:tr>
            </a:tbl>
          </a:graphicData>
        </a:graphic>
      </p:graphicFrame>
      <p:sp>
        <p:nvSpPr>
          <p:cNvPr id="4" name="Text Placeholder 3">
            <a:extLst>
              <a:ext uri="{FF2B5EF4-FFF2-40B4-BE49-F238E27FC236}">
                <a16:creationId xmlns:a16="http://schemas.microsoft.com/office/drawing/2014/main" id="{DD922460-8F10-484B-99D7-0AF48712B62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0459474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4206-9E00-47FE-B065-A7B5DDD7B393}"/>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7F4B8C2C-B120-4B09-A7F8-32BDBED5B0ED}"/>
              </a:ext>
            </a:extLst>
          </p:cNvPr>
          <p:cNvGraphicFramePr>
            <a:graphicFrameLocks noGrp="1"/>
          </p:cNvGraphicFramePr>
          <p:nvPr>
            <p:ph type="tbl" sz="quarter" idx="13"/>
            <p:extLst>
              <p:ext uri="{D42A27DB-BD31-4B8C-83A1-F6EECF244321}">
                <p14:modId xmlns:p14="http://schemas.microsoft.com/office/powerpoint/2010/main" val="15770878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84973714"/>
                    </a:ext>
                  </a:extLst>
                </a:gridCol>
                <a:gridCol w="493776">
                  <a:extLst>
                    <a:ext uri="{9D8B030D-6E8A-4147-A177-3AD203B41FA5}">
                      <a16:colId xmlns:a16="http://schemas.microsoft.com/office/drawing/2014/main" val="3789020341"/>
                    </a:ext>
                  </a:extLst>
                </a:gridCol>
                <a:gridCol w="208280">
                  <a:extLst>
                    <a:ext uri="{9D8B030D-6E8A-4147-A177-3AD203B41FA5}">
                      <a16:colId xmlns:a16="http://schemas.microsoft.com/office/drawing/2014/main" val="3781194599"/>
                    </a:ext>
                  </a:extLst>
                </a:gridCol>
                <a:gridCol w="246888">
                  <a:extLst>
                    <a:ext uri="{9D8B030D-6E8A-4147-A177-3AD203B41FA5}">
                      <a16:colId xmlns:a16="http://schemas.microsoft.com/office/drawing/2014/main" val="3125879025"/>
                    </a:ext>
                  </a:extLst>
                </a:gridCol>
                <a:gridCol w="493776">
                  <a:extLst>
                    <a:ext uri="{9D8B030D-6E8A-4147-A177-3AD203B41FA5}">
                      <a16:colId xmlns:a16="http://schemas.microsoft.com/office/drawing/2014/main" val="3978727112"/>
                    </a:ext>
                  </a:extLst>
                </a:gridCol>
                <a:gridCol w="493776">
                  <a:extLst>
                    <a:ext uri="{9D8B030D-6E8A-4147-A177-3AD203B41FA5}">
                      <a16:colId xmlns:a16="http://schemas.microsoft.com/office/drawing/2014/main" val="963814177"/>
                    </a:ext>
                  </a:extLst>
                </a:gridCol>
                <a:gridCol w="493776">
                  <a:extLst>
                    <a:ext uri="{9D8B030D-6E8A-4147-A177-3AD203B41FA5}">
                      <a16:colId xmlns:a16="http://schemas.microsoft.com/office/drawing/2014/main" val="205773917"/>
                    </a:ext>
                  </a:extLst>
                </a:gridCol>
                <a:gridCol w="493776">
                  <a:extLst>
                    <a:ext uri="{9D8B030D-6E8A-4147-A177-3AD203B41FA5}">
                      <a16:colId xmlns:a16="http://schemas.microsoft.com/office/drawing/2014/main" val="1797069520"/>
                    </a:ext>
                  </a:extLst>
                </a:gridCol>
                <a:gridCol w="493776">
                  <a:extLst>
                    <a:ext uri="{9D8B030D-6E8A-4147-A177-3AD203B41FA5}">
                      <a16:colId xmlns:a16="http://schemas.microsoft.com/office/drawing/2014/main" val="1395289152"/>
                    </a:ext>
                  </a:extLst>
                </a:gridCol>
                <a:gridCol w="493776">
                  <a:extLst>
                    <a:ext uri="{9D8B030D-6E8A-4147-A177-3AD203B41FA5}">
                      <a16:colId xmlns:a16="http://schemas.microsoft.com/office/drawing/2014/main" val="2334347321"/>
                    </a:ext>
                  </a:extLst>
                </a:gridCol>
                <a:gridCol w="493776">
                  <a:extLst>
                    <a:ext uri="{9D8B030D-6E8A-4147-A177-3AD203B41FA5}">
                      <a16:colId xmlns:a16="http://schemas.microsoft.com/office/drawing/2014/main" val="3206260956"/>
                    </a:ext>
                  </a:extLst>
                </a:gridCol>
                <a:gridCol w="493776">
                  <a:extLst>
                    <a:ext uri="{9D8B030D-6E8A-4147-A177-3AD203B41FA5}">
                      <a16:colId xmlns:a16="http://schemas.microsoft.com/office/drawing/2014/main" val="1926053257"/>
                    </a:ext>
                  </a:extLst>
                </a:gridCol>
                <a:gridCol w="493776">
                  <a:extLst>
                    <a:ext uri="{9D8B030D-6E8A-4147-A177-3AD203B41FA5}">
                      <a16:colId xmlns:a16="http://schemas.microsoft.com/office/drawing/2014/main" val="3628973095"/>
                    </a:ext>
                  </a:extLst>
                </a:gridCol>
                <a:gridCol w="493776">
                  <a:extLst>
                    <a:ext uri="{9D8B030D-6E8A-4147-A177-3AD203B41FA5}">
                      <a16:colId xmlns:a16="http://schemas.microsoft.com/office/drawing/2014/main" val="1963186274"/>
                    </a:ext>
                  </a:extLst>
                </a:gridCol>
                <a:gridCol w="493776">
                  <a:extLst>
                    <a:ext uri="{9D8B030D-6E8A-4147-A177-3AD203B41FA5}">
                      <a16:colId xmlns:a16="http://schemas.microsoft.com/office/drawing/2014/main" val="144419401"/>
                    </a:ext>
                  </a:extLst>
                </a:gridCol>
                <a:gridCol w="493776">
                  <a:extLst>
                    <a:ext uri="{9D8B030D-6E8A-4147-A177-3AD203B41FA5}">
                      <a16:colId xmlns:a16="http://schemas.microsoft.com/office/drawing/2014/main" val="40050745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114306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054785490"/>
                  </a:ext>
                </a:extLst>
              </a:tr>
            </a:tbl>
          </a:graphicData>
        </a:graphic>
      </p:graphicFrame>
      <p:sp>
        <p:nvSpPr>
          <p:cNvPr id="4" name="Text Placeholder 3">
            <a:extLst>
              <a:ext uri="{FF2B5EF4-FFF2-40B4-BE49-F238E27FC236}">
                <a16:creationId xmlns:a16="http://schemas.microsoft.com/office/drawing/2014/main" id="{AE7E9F0A-852E-4C54-BCE7-37541847249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8918565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0823-7849-48CC-9BC1-2DAEE2F8EDAB}"/>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688B435C-9835-4FAD-9CBB-AAE46A39B1A4}"/>
              </a:ext>
            </a:extLst>
          </p:cNvPr>
          <p:cNvGraphicFramePr>
            <a:graphicFrameLocks noGrp="1"/>
          </p:cNvGraphicFramePr>
          <p:nvPr>
            <p:ph type="tbl" sz="quarter" idx="13"/>
            <p:extLst>
              <p:ext uri="{D42A27DB-BD31-4B8C-83A1-F6EECF244321}">
                <p14:modId xmlns:p14="http://schemas.microsoft.com/office/powerpoint/2010/main" val="29885296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31641204"/>
                    </a:ext>
                  </a:extLst>
                </a:gridCol>
                <a:gridCol w="493776">
                  <a:extLst>
                    <a:ext uri="{9D8B030D-6E8A-4147-A177-3AD203B41FA5}">
                      <a16:colId xmlns:a16="http://schemas.microsoft.com/office/drawing/2014/main" val="176191531"/>
                    </a:ext>
                  </a:extLst>
                </a:gridCol>
                <a:gridCol w="208280">
                  <a:extLst>
                    <a:ext uri="{9D8B030D-6E8A-4147-A177-3AD203B41FA5}">
                      <a16:colId xmlns:a16="http://schemas.microsoft.com/office/drawing/2014/main" val="2828505837"/>
                    </a:ext>
                  </a:extLst>
                </a:gridCol>
                <a:gridCol w="246888">
                  <a:extLst>
                    <a:ext uri="{9D8B030D-6E8A-4147-A177-3AD203B41FA5}">
                      <a16:colId xmlns:a16="http://schemas.microsoft.com/office/drawing/2014/main" val="682278136"/>
                    </a:ext>
                  </a:extLst>
                </a:gridCol>
                <a:gridCol w="493776">
                  <a:extLst>
                    <a:ext uri="{9D8B030D-6E8A-4147-A177-3AD203B41FA5}">
                      <a16:colId xmlns:a16="http://schemas.microsoft.com/office/drawing/2014/main" val="3583250706"/>
                    </a:ext>
                  </a:extLst>
                </a:gridCol>
                <a:gridCol w="493776">
                  <a:extLst>
                    <a:ext uri="{9D8B030D-6E8A-4147-A177-3AD203B41FA5}">
                      <a16:colId xmlns:a16="http://schemas.microsoft.com/office/drawing/2014/main" val="2782615288"/>
                    </a:ext>
                  </a:extLst>
                </a:gridCol>
                <a:gridCol w="493776">
                  <a:extLst>
                    <a:ext uri="{9D8B030D-6E8A-4147-A177-3AD203B41FA5}">
                      <a16:colId xmlns:a16="http://schemas.microsoft.com/office/drawing/2014/main" val="720420957"/>
                    </a:ext>
                  </a:extLst>
                </a:gridCol>
                <a:gridCol w="493776">
                  <a:extLst>
                    <a:ext uri="{9D8B030D-6E8A-4147-A177-3AD203B41FA5}">
                      <a16:colId xmlns:a16="http://schemas.microsoft.com/office/drawing/2014/main" val="2046829902"/>
                    </a:ext>
                  </a:extLst>
                </a:gridCol>
                <a:gridCol w="493776">
                  <a:extLst>
                    <a:ext uri="{9D8B030D-6E8A-4147-A177-3AD203B41FA5}">
                      <a16:colId xmlns:a16="http://schemas.microsoft.com/office/drawing/2014/main" val="1297065923"/>
                    </a:ext>
                  </a:extLst>
                </a:gridCol>
                <a:gridCol w="493776">
                  <a:extLst>
                    <a:ext uri="{9D8B030D-6E8A-4147-A177-3AD203B41FA5}">
                      <a16:colId xmlns:a16="http://schemas.microsoft.com/office/drawing/2014/main" val="3115192016"/>
                    </a:ext>
                  </a:extLst>
                </a:gridCol>
                <a:gridCol w="493776">
                  <a:extLst>
                    <a:ext uri="{9D8B030D-6E8A-4147-A177-3AD203B41FA5}">
                      <a16:colId xmlns:a16="http://schemas.microsoft.com/office/drawing/2014/main" val="1465907650"/>
                    </a:ext>
                  </a:extLst>
                </a:gridCol>
                <a:gridCol w="493776">
                  <a:extLst>
                    <a:ext uri="{9D8B030D-6E8A-4147-A177-3AD203B41FA5}">
                      <a16:colId xmlns:a16="http://schemas.microsoft.com/office/drawing/2014/main" val="3590158217"/>
                    </a:ext>
                  </a:extLst>
                </a:gridCol>
                <a:gridCol w="493776">
                  <a:extLst>
                    <a:ext uri="{9D8B030D-6E8A-4147-A177-3AD203B41FA5}">
                      <a16:colId xmlns:a16="http://schemas.microsoft.com/office/drawing/2014/main" val="3464236093"/>
                    </a:ext>
                  </a:extLst>
                </a:gridCol>
                <a:gridCol w="493776">
                  <a:extLst>
                    <a:ext uri="{9D8B030D-6E8A-4147-A177-3AD203B41FA5}">
                      <a16:colId xmlns:a16="http://schemas.microsoft.com/office/drawing/2014/main" val="1487251860"/>
                    </a:ext>
                  </a:extLst>
                </a:gridCol>
                <a:gridCol w="493776">
                  <a:extLst>
                    <a:ext uri="{9D8B030D-6E8A-4147-A177-3AD203B41FA5}">
                      <a16:colId xmlns:a16="http://schemas.microsoft.com/office/drawing/2014/main" val="2618795625"/>
                    </a:ext>
                  </a:extLst>
                </a:gridCol>
                <a:gridCol w="493776">
                  <a:extLst>
                    <a:ext uri="{9D8B030D-6E8A-4147-A177-3AD203B41FA5}">
                      <a16:colId xmlns:a16="http://schemas.microsoft.com/office/drawing/2014/main" val="10411828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756791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60726140"/>
                  </a:ext>
                </a:extLst>
              </a:tr>
            </a:tbl>
          </a:graphicData>
        </a:graphic>
      </p:graphicFrame>
      <p:sp>
        <p:nvSpPr>
          <p:cNvPr id="4" name="Text Placeholder 3">
            <a:extLst>
              <a:ext uri="{FF2B5EF4-FFF2-40B4-BE49-F238E27FC236}">
                <a16:creationId xmlns:a16="http://schemas.microsoft.com/office/drawing/2014/main" id="{885C933A-098D-427E-A233-E2F4DD85A44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7677908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44F2-F0D7-488E-AB15-0AF062677472}"/>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2419EFC2-DC32-4A47-8DD0-74F1E63F45E0}"/>
              </a:ext>
            </a:extLst>
          </p:cNvPr>
          <p:cNvGraphicFramePr>
            <a:graphicFrameLocks noGrp="1"/>
          </p:cNvGraphicFramePr>
          <p:nvPr>
            <p:ph type="tbl" sz="quarter" idx="13"/>
            <p:extLst>
              <p:ext uri="{D42A27DB-BD31-4B8C-83A1-F6EECF244321}">
                <p14:modId xmlns:p14="http://schemas.microsoft.com/office/powerpoint/2010/main" val="25108271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07667315"/>
                    </a:ext>
                  </a:extLst>
                </a:gridCol>
                <a:gridCol w="493776">
                  <a:extLst>
                    <a:ext uri="{9D8B030D-6E8A-4147-A177-3AD203B41FA5}">
                      <a16:colId xmlns:a16="http://schemas.microsoft.com/office/drawing/2014/main" val="1378570807"/>
                    </a:ext>
                  </a:extLst>
                </a:gridCol>
                <a:gridCol w="208280">
                  <a:extLst>
                    <a:ext uri="{9D8B030D-6E8A-4147-A177-3AD203B41FA5}">
                      <a16:colId xmlns:a16="http://schemas.microsoft.com/office/drawing/2014/main" val="2882608007"/>
                    </a:ext>
                  </a:extLst>
                </a:gridCol>
                <a:gridCol w="246888">
                  <a:extLst>
                    <a:ext uri="{9D8B030D-6E8A-4147-A177-3AD203B41FA5}">
                      <a16:colId xmlns:a16="http://schemas.microsoft.com/office/drawing/2014/main" val="1202952294"/>
                    </a:ext>
                  </a:extLst>
                </a:gridCol>
                <a:gridCol w="493776">
                  <a:extLst>
                    <a:ext uri="{9D8B030D-6E8A-4147-A177-3AD203B41FA5}">
                      <a16:colId xmlns:a16="http://schemas.microsoft.com/office/drawing/2014/main" val="1941042759"/>
                    </a:ext>
                  </a:extLst>
                </a:gridCol>
                <a:gridCol w="493776">
                  <a:extLst>
                    <a:ext uri="{9D8B030D-6E8A-4147-A177-3AD203B41FA5}">
                      <a16:colId xmlns:a16="http://schemas.microsoft.com/office/drawing/2014/main" val="1114856010"/>
                    </a:ext>
                  </a:extLst>
                </a:gridCol>
                <a:gridCol w="493776">
                  <a:extLst>
                    <a:ext uri="{9D8B030D-6E8A-4147-A177-3AD203B41FA5}">
                      <a16:colId xmlns:a16="http://schemas.microsoft.com/office/drawing/2014/main" val="1146538563"/>
                    </a:ext>
                  </a:extLst>
                </a:gridCol>
                <a:gridCol w="493776">
                  <a:extLst>
                    <a:ext uri="{9D8B030D-6E8A-4147-A177-3AD203B41FA5}">
                      <a16:colId xmlns:a16="http://schemas.microsoft.com/office/drawing/2014/main" val="1046090818"/>
                    </a:ext>
                  </a:extLst>
                </a:gridCol>
                <a:gridCol w="493776">
                  <a:extLst>
                    <a:ext uri="{9D8B030D-6E8A-4147-A177-3AD203B41FA5}">
                      <a16:colId xmlns:a16="http://schemas.microsoft.com/office/drawing/2014/main" val="1578130992"/>
                    </a:ext>
                  </a:extLst>
                </a:gridCol>
                <a:gridCol w="493776">
                  <a:extLst>
                    <a:ext uri="{9D8B030D-6E8A-4147-A177-3AD203B41FA5}">
                      <a16:colId xmlns:a16="http://schemas.microsoft.com/office/drawing/2014/main" val="2534781281"/>
                    </a:ext>
                  </a:extLst>
                </a:gridCol>
                <a:gridCol w="493776">
                  <a:extLst>
                    <a:ext uri="{9D8B030D-6E8A-4147-A177-3AD203B41FA5}">
                      <a16:colId xmlns:a16="http://schemas.microsoft.com/office/drawing/2014/main" val="924318576"/>
                    </a:ext>
                  </a:extLst>
                </a:gridCol>
                <a:gridCol w="493776">
                  <a:extLst>
                    <a:ext uri="{9D8B030D-6E8A-4147-A177-3AD203B41FA5}">
                      <a16:colId xmlns:a16="http://schemas.microsoft.com/office/drawing/2014/main" val="715539727"/>
                    </a:ext>
                  </a:extLst>
                </a:gridCol>
                <a:gridCol w="493776">
                  <a:extLst>
                    <a:ext uri="{9D8B030D-6E8A-4147-A177-3AD203B41FA5}">
                      <a16:colId xmlns:a16="http://schemas.microsoft.com/office/drawing/2014/main" val="2830427618"/>
                    </a:ext>
                  </a:extLst>
                </a:gridCol>
                <a:gridCol w="493776">
                  <a:extLst>
                    <a:ext uri="{9D8B030D-6E8A-4147-A177-3AD203B41FA5}">
                      <a16:colId xmlns:a16="http://schemas.microsoft.com/office/drawing/2014/main" val="101147719"/>
                    </a:ext>
                  </a:extLst>
                </a:gridCol>
                <a:gridCol w="493776">
                  <a:extLst>
                    <a:ext uri="{9D8B030D-6E8A-4147-A177-3AD203B41FA5}">
                      <a16:colId xmlns:a16="http://schemas.microsoft.com/office/drawing/2014/main" val="298445090"/>
                    </a:ext>
                  </a:extLst>
                </a:gridCol>
                <a:gridCol w="493776">
                  <a:extLst>
                    <a:ext uri="{9D8B030D-6E8A-4147-A177-3AD203B41FA5}">
                      <a16:colId xmlns:a16="http://schemas.microsoft.com/office/drawing/2014/main" val="23765447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025250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83123731"/>
                  </a:ext>
                </a:extLst>
              </a:tr>
            </a:tbl>
          </a:graphicData>
        </a:graphic>
      </p:graphicFrame>
      <p:sp>
        <p:nvSpPr>
          <p:cNvPr id="4" name="Text Placeholder 3">
            <a:extLst>
              <a:ext uri="{FF2B5EF4-FFF2-40B4-BE49-F238E27FC236}">
                <a16:creationId xmlns:a16="http://schemas.microsoft.com/office/drawing/2014/main" id="{6B3EC337-FDC8-4DD7-9A40-BA13F152398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9791968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6F3D-842B-4211-A1EC-5CC8932BAA3F}"/>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ACEF825A-8EDC-4F92-9220-5C792178BA0F}"/>
              </a:ext>
            </a:extLst>
          </p:cNvPr>
          <p:cNvGraphicFramePr>
            <a:graphicFrameLocks noGrp="1"/>
          </p:cNvGraphicFramePr>
          <p:nvPr>
            <p:ph type="tbl" sz="quarter" idx="13"/>
            <p:extLst>
              <p:ext uri="{D42A27DB-BD31-4B8C-83A1-F6EECF244321}">
                <p14:modId xmlns:p14="http://schemas.microsoft.com/office/powerpoint/2010/main" val="13547400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87247217"/>
                    </a:ext>
                  </a:extLst>
                </a:gridCol>
                <a:gridCol w="493776">
                  <a:extLst>
                    <a:ext uri="{9D8B030D-6E8A-4147-A177-3AD203B41FA5}">
                      <a16:colId xmlns:a16="http://schemas.microsoft.com/office/drawing/2014/main" val="1167872570"/>
                    </a:ext>
                  </a:extLst>
                </a:gridCol>
                <a:gridCol w="208280">
                  <a:extLst>
                    <a:ext uri="{9D8B030D-6E8A-4147-A177-3AD203B41FA5}">
                      <a16:colId xmlns:a16="http://schemas.microsoft.com/office/drawing/2014/main" val="4196207672"/>
                    </a:ext>
                  </a:extLst>
                </a:gridCol>
                <a:gridCol w="246888">
                  <a:extLst>
                    <a:ext uri="{9D8B030D-6E8A-4147-A177-3AD203B41FA5}">
                      <a16:colId xmlns:a16="http://schemas.microsoft.com/office/drawing/2014/main" val="956649431"/>
                    </a:ext>
                  </a:extLst>
                </a:gridCol>
                <a:gridCol w="493776">
                  <a:extLst>
                    <a:ext uri="{9D8B030D-6E8A-4147-A177-3AD203B41FA5}">
                      <a16:colId xmlns:a16="http://schemas.microsoft.com/office/drawing/2014/main" val="2128972920"/>
                    </a:ext>
                  </a:extLst>
                </a:gridCol>
                <a:gridCol w="493776">
                  <a:extLst>
                    <a:ext uri="{9D8B030D-6E8A-4147-A177-3AD203B41FA5}">
                      <a16:colId xmlns:a16="http://schemas.microsoft.com/office/drawing/2014/main" val="4244805362"/>
                    </a:ext>
                  </a:extLst>
                </a:gridCol>
                <a:gridCol w="493776">
                  <a:extLst>
                    <a:ext uri="{9D8B030D-6E8A-4147-A177-3AD203B41FA5}">
                      <a16:colId xmlns:a16="http://schemas.microsoft.com/office/drawing/2014/main" val="4217490311"/>
                    </a:ext>
                  </a:extLst>
                </a:gridCol>
                <a:gridCol w="493776">
                  <a:extLst>
                    <a:ext uri="{9D8B030D-6E8A-4147-A177-3AD203B41FA5}">
                      <a16:colId xmlns:a16="http://schemas.microsoft.com/office/drawing/2014/main" val="4101024663"/>
                    </a:ext>
                  </a:extLst>
                </a:gridCol>
                <a:gridCol w="493776">
                  <a:extLst>
                    <a:ext uri="{9D8B030D-6E8A-4147-A177-3AD203B41FA5}">
                      <a16:colId xmlns:a16="http://schemas.microsoft.com/office/drawing/2014/main" val="1020173700"/>
                    </a:ext>
                  </a:extLst>
                </a:gridCol>
                <a:gridCol w="493776">
                  <a:extLst>
                    <a:ext uri="{9D8B030D-6E8A-4147-A177-3AD203B41FA5}">
                      <a16:colId xmlns:a16="http://schemas.microsoft.com/office/drawing/2014/main" val="264075804"/>
                    </a:ext>
                  </a:extLst>
                </a:gridCol>
                <a:gridCol w="493776">
                  <a:extLst>
                    <a:ext uri="{9D8B030D-6E8A-4147-A177-3AD203B41FA5}">
                      <a16:colId xmlns:a16="http://schemas.microsoft.com/office/drawing/2014/main" val="2279796729"/>
                    </a:ext>
                  </a:extLst>
                </a:gridCol>
                <a:gridCol w="493776">
                  <a:extLst>
                    <a:ext uri="{9D8B030D-6E8A-4147-A177-3AD203B41FA5}">
                      <a16:colId xmlns:a16="http://schemas.microsoft.com/office/drawing/2014/main" val="3989519757"/>
                    </a:ext>
                  </a:extLst>
                </a:gridCol>
                <a:gridCol w="493776">
                  <a:extLst>
                    <a:ext uri="{9D8B030D-6E8A-4147-A177-3AD203B41FA5}">
                      <a16:colId xmlns:a16="http://schemas.microsoft.com/office/drawing/2014/main" val="421789518"/>
                    </a:ext>
                  </a:extLst>
                </a:gridCol>
                <a:gridCol w="493776">
                  <a:extLst>
                    <a:ext uri="{9D8B030D-6E8A-4147-A177-3AD203B41FA5}">
                      <a16:colId xmlns:a16="http://schemas.microsoft.com/office/drawing/2014/main" val="2161721752"/>
                    </a:ext>
                  </a:extLst>
                </a:gridCol>
                <a:gridCol w="493776">
                  <a:extLst>
                    <a:ext uri="{9D8B030D-6E8A-4147-A177-3AD203B41FA5}">
                      <a16:colId xmlns:a16="http://schemas.microsoft.com/office/drawing/2014/main" val="667038754"/>
                    </a:ext>
                  </a:extLst>
                </a:gridCol>
                <a:gridCol w="493776">
                  <a:extLst>
                    <a:ext uri="{9D8B030D-6E8A-4147-A177-3AD203B41FA5}">
                      <a16:colId xmlns:a16="http://schemas.microsoft.com/office/drawing/2014/main" val="7821458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033172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17413172"/>
                  </a:ext>
                </a:extLst>
              </a:tr>
            </a:tbl>
          </a:graphicData>
        </a:graphic>
      </p:graphicFrame>
      <p:sp>
        <p:nvSpPr>
          <p:cNvPr id="4" name="Text Placeholder 3">
            <a:extLst>
              <a:ext uri="{FF2B5EF4-FFF2-40B4-BE49-F238E27FC236}">
                <a16:creationId xmlns:a16="http://schemas.microsoft.com/office/drawing/2014/main" id="{288947D5-1015-454F-A0E5-58903C614A6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4181519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C863-3A65-4D11-ADC7-AE80F64F7393}"/>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3015D5CD-FE0B-4109-BF56-09270D7E120B}"/>
              </a:ext>
            </a:extLst>
          </p:cNvPr>
          <p:cNvGraphicFramePr>
            <a:graphicFrameLocks noGrp="1"/>
          </p:cNvGraphicFramePr>
          <p:nvPr>
            <p:ph type="tbl" sz="quarter" idx="13"/>
            <p:extLst>
              <p:ext uri="{D42A27DB-BD31-4B8C-83A1-F6EECF244321}">
                <p14:modId xmlns:p14="http://schemas.microsoft.com/office/powerpoint/2010/main" val="5132818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55477946"/>
                    </a:ext>
                  </a:extLst>
                </a:gridCol>
                <a:gridCol w="493776">
                  <a:extLst>
                    <a:ext uri="{9D8B030D-6E8A-4147-A177-3AD203B41FA5}">
                      <a16:colId xmlns:a16="http://schemas.microsoft.com/office/drawing/2014/main" val="2622383341"/>
                    </a:ext>
                  </a:extLst>
                </a:gridCol>
                <a:gridCol w="208280">
                  <a:extLst>
                    <a:ext uri="{9D8B030D-6E8A-4147-A177-3AD203B41FA5}">
                      <a16:colId xmlns:a16="http://schemas.microsoft.com/office/drawing/2014/main" val="91280063"/>
                    </a:ext>
                  </a:extLst>
                </a:gridCol>
                <a:gridCol w="246888">
                  <a:extLst>
                    <a:ext uri="{9D8B030D-6E8A-4147-A177-3AD203B41FA5}">
                      <a16:colId xmlns:a16="http://schemas.microsoft.com/office/drawing/2014/main" val="3361814646"/>
                    </a:ext>
                  </a:extLst>
                </a:gridCol>
                <a:gridCol w="493776">
                  <a:extLst>
                    <a:ext uri="{9D8B030D-6E8A-4147-A177-3AD203B41FA5}">
                      <a16:colId xmlns:a16="http://schemas.microsoft.com/office/drawing/2014/main" val="311128249"/>
                    </a:ext>
                  </a:extLst>
                </a:gridCol>
                <a:gridCol w="493776">
                  <a:extLst>
                    <a:ext uri="{9D8B030D-6E8A-4147-A177-3AD203B41FA5}">
                      <a16:colId xmlns:a16="http://schemas.microsoft.com/office/drawing/2014/main" val="535217583"/>
                    </a:ext>
                  </a:extLst>
                </a:gridCol>
                <a:gridCol w="493776">
                  <a:extLst>
                    <a:ext uri="{9D8B030D-6E8A-4147-A177-3AD203B41FA5}">
                      <a16:colId xmlns:a16="http://schemas.microsoft.com/office/drawing/2014/main" val="2537676791"/>
                    </a:ext>
                  </a:extLst>
                </a:gridCol>
                <a:gridCol w="493776">
                  <a:extLst>
                    <a:ext uri="{9D8B030D-6E8A-4147-A177-3AD203B41FA5}">
                      <a16:colId xmlns:a16="http://schemas.microsoft.com/office/drawing/2014/main" val="29639403"/>
                    </a:ext>
                  </a:extLst>
                </a:gridCol>
                <a:gridCol w="493776">
                  <a:extLst>
                    <a:ext uri="{9D8B030D-6E8A-4147-A177-3AD203B41FA5}">
                      <a16:colId xmlns:a16="http://schemas.microsoft.com/office/drawing/2014/main" val="4263614158"/>
                    </a:ext>
                  </a:extLst>
                </a:gridCol>
                <a:gridCol w="493776">
                  <a:extLst>
                    <a:ext uri="{9D8B030D-6E8A-4147-A177-3AD203B41FA5}">
                      <a16:colId xmlns:a16="http://schemas.microsoft.com/office/drawing/2014/main" val="1013954509"/>
                    </a:ext>
                  </a:extLst>
                </a:gridCol>
                <a:gridCol w="493776">
                  <a:extLst>
                    <a:ext uri="{9D8B030D-6E8A-4147-A177-3AD203B41FA5}">
                      <a16:colId xmlns:a16="http://schemas.microsoft.com/office/drawing/2014/main" val="3265087876"/>
                    </a:ext>
                  </a:extLst>
                </a:gridCol>
                <a:gridCol w="493776">
                  <a:extLst>
                    <a:ext uri="{9D8B030D-6E8A-4147-A177-3AD203B41FA5}">
                      <a16:colId xmlns:a16="http://schemas.microsoft.com/office/drawing/2014/main" val="1961786336"/>
                    </a:ext>
                  </a:extLst>
                </a:gridCol>
                <a:gridCol w="493776">
                  <a:extLst>
                    <a:ext uri="{9D8B030D-6E8A-4147-A177-3AD203B41FA5}">
                      <a16:colId xmlns:a16="http://schemas.microsoft.com/office/drawing/2014/main" val="3100198051"/>
                    </a:ext>
                  </a:extLst>
                </a:gridCol>
                <a:gridCol w="493776">
                  <a:extLst>
                    <a:ext uri="{9D8B030D-6E8A-4147-A177-3AD203B41FA5}">
                      <a16:colId xmlns:a16="http://schemas.microsoft.com/office/drawing/2014/main" val="1766763800"/>
                    </a:ext>
                  </a:extLst>
                </a:gridCol>
                <a:gridCol w="493776">
                  <a:extLst>
                    <a:ext uri="{9D8B030D-6E8A-4147-A177-3AD203B41FA5}">
                      <a16:colId xmlns:a16="http://schemas.microsoft.com/office/drawing/2014/main" val="424350940"/>
                    </a:ext>
                  </a:extLst>
                </a:gridCol>
                <a:gridCol w="493776">
                  <a:extLst>
                    <a:ext uri="{9D8B030D-6E8A-4147-A177-3AD203B41FA5}">
                      <a16:colId xmlns:a16="http://schemas.microsoft.com/office/drawing/2014/main" val="38650163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134029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515400467"/>
                  </a:ext>
                </a:extLst>
              </a:tr>
            </a:tbl>
          </a:graphicData>
        </a:graphic>
      </p:graphicFrame>
      <p:sp>
        <p:nvSpPr>
          <p:cNvPr id="4" name="Text Placeholder 3">
            <a:extLst>
              <a:ext uri="{FF2B5EF4-FFF2-40B4-BE49-F238E27FC236}">
                <a16:creationId xmlns:a16="http://schemas.microsoft.com/office/drawing/2014/main" id="{887F1332-C693-4297-9B3C-6995E98B9EF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6644921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DE377-D259-433C-86BB-E7E9BE8C7292}"/>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B5FF7A84-2259-4BF8-845C-92E075E5F706}"/>
              </a:ext>
            </a:extLst>
          </p:cNvPr>
          <p:cNvGraphicFramePr>
            <a:graphicFrameLocks noGrp="1"/>
          </p:cNvGraphicFramePr>
          <p:nvPr>
            <p:ph type="tbl" sz="quarter" idx="13"/>
            <p:extLst>
              <p:ext uri="{D42A27DB-BD31-4B8C-83A1-F6EECF244321}">
                <p14:modId xmlns:p14="http://schemas.microsoft.com/office/powerpoint/2010/main" val="22009949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52647824"/>
                    </a:ext>
                  </a:extLst>
                </a:gridCol>
                <a:gridCol w="493776">
                  <a:extLst>
                    <a:ext uri="{9D8B030D-6E8A-4147-A177-3AD203B41FA5}">
                      <a16:colId xmlns:a16="http://schemas.microsoft.com/office/drawing/2014/main" val="1950579617"/>
                    </a:ext>
                  </a:extLst>
                </a:gridCol>
                <a:gridCol w="208280">
                  <a:extLst>
                    <a:ext uri="{9D8B030D-6E8A-4147-A177-3AD203B41FA5}">
                      <a16:colId xmlns:a16="http://schemas.microsoft.com/office/drawing/2014/main" val="3899593892"/>
                    </a:ext>
                  </a:extLst>
                </a:gridCol>
                <a:gridCol w="246888">
                  <a:extLst>
                    <a:ext uri="{9D8B030D-6E8A-4147-A177-3AD203B41FA5}">
                      <a16:colId xmlns:a16="http://schemas.microsoft.com/office/drawing/2014/main" val="2453266231"/>
                    </a:ext>
                  </a:extLst>
                </a:gridCol>
                <a:gridCol w="493776">
                  <a:extLst>
                    <a:ext uri="{9D8B030D-6E8A-4147-A177-3AD203B41FA5}">
                      <a16:colId xmlns:a16="http://schemas.microsoft.com/office/drawing/2014/main" val="1399427565"/>
                    </a:ext>
                  </a:extLst>
                </a:gridCol>
                <a:gridCol w="493776">
                  <a:extLst>
                    <a:ext uri="{9D8B030D-6E8A-4147-A177-3AD203B41FA5}">
                      <a16:colId xmlns:a16="http://schemas.microsoft.com/office/drawing/2014/main" val="437821951"/>
                    </a:ext>
                  </a:extLst>
                </a:gridCol>
                <a:gridCol w="493776">
                  <a:extLst>
                    <a:ext uri="{9D8B030D-6E8A-4147-A177-3AD203B41FA5}">
                      <a16:colId xmlns:a16="http://schemas.microsoft.com/office/drawing/2014/main" val="1350075768"/>
                    </a:ext>
                  </a:extLst>
                </a:gridCol>
                <a:gridCol w="493776">
                  <a:extLst>
                    <a:ext uri="{9D8B030D-6E8A-4147-A177-3AD203B41FA5}">
                      <a16:colId xmlns:a16="http://schemas.microsoft.com/office/drawing/2014/main" val="759646658"/>
                    </a:ext>
                  </a:extLst>
                </a:gridCol>
                <a:gridCol w="493776">
                  <a:extLst>
                    <a:ext uri="{9D8B030D-6E8A-4147-A177-3AD203B41FA5}">
                      <a16:colId xmlns:a16="http://schemas.microsoft.com/office/drawing/2014/main" val="1896939534"/>
                    </a:ext>
                  </a:extLst>
                </a:gridCol>
                <a:gridCol w="493776">
                  <a:extLst>
                    <a:ext uri="{9D8B030D-6E8A-4147-A177-3AD203B41FA5}">
                      <a16:colId xmlns:a16="http://schemas.microsoft.com/office/drawing/2014/main" val="129993660"/>
                    </a:ext>
                  </a:extLst>
                </a:gridCol>
                <a:gridCol w="493776">
                  <a:extLst>
                    <a:ext uri="{9D8B030D-6E8A-4147-A177-3AD203B41FA5}">
                      <a16:colId xmlns:a16="http://schemas.microsoft.com/office/drawing/2014/main" val="305584654"/>
                    </a:ext>
                  </a:extLst>
                </a:gridCol>
                <a:gridCol w="493776">
                  <a:extLst>
                    <a:ext uri="{9D8B030D-6E8A-4147-A177-3AD203B41FA5}">
                      <a16:colId xmlns:a16="http://schemas.microsoft.com/office/drawing/2014/main" val="4096486530"/>
                    </a:ext>
                  </a:extLst>
                </a:gridCol>
                <a:gridCol w="493776">
                  <a:extLst>
                    <a:ext uri="{9D8B030D-6E8A-4147-A177-3AD203B41FA5}">
                      <a16:colId xmlns:a16="http://schemas.microsoft.com/office/drawing/2014/main" val="1433220487"/>
                    </a:ext>
                  </a:extLst>
                </a:gridCol>
                <a:gridCol w="493776">
                  <a:extLst>
                    <a:ext uri="{9D8B030D-6E8A-4147-A177-3AD203B41FA5}">
                      <a16:colId xmlns:a16="http://schemas.microsoft.com/office/drawing/2014/main" val="3097611620"/>
                    </a:ext>
                  </a:extLst>
                </a:gridCol>
                <a:gridCol w="493776">
                  <a:extLst>
                    <a:ext uri="{9D8B030D-6E8A-4147-A177-3AD203B41FA5}">
                      <a16:colId xmlns:a16="http://schemas.microsoft.com/office/drawing/2014/main" val="2507725415"/>
                    </a:ext>
                  </a:extLst>
                </a:gridCol>
                <a:gridCol w="493776">
                  <a:extLst>
                    <a:ext uri="{9D8B030D-6E8A-4147-A177-3AD203B41FA5}">
                      <a16:colId xmlns:a16="http://schemas.microsoft.com/office/drawing/2014/main" val="14208377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394672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358000578"/>
                  </a:ext>
                </a:extLst>
              </a:tr>
            </a:tbl>
          </a:graphicData>
        </a:graphic>
      </p:graphicFrame>
      <p:sp>
        <p:nvSpPr>
          <p:cNvPr id="4" name="Text Placeholder 3">
            <a:extLst>
              <a:ext uri="{FF2B5EF4-FFF2-40B4-BE49-F238E27FC236}">
                <a16:creationId xmlns:a16="http://schemas.microsoft.com/office/drawing/2014/main" id="{A62DD155-3804-4BB9-B0E3-C4C71A42428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0198918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90F8-9571-45A6-B859-06687AEE8AB0}"/>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46DE54E6-D382-42A0-AE01-FAC48687E5C4}"/>
              </a:ext>
            </a:extLst>
          </p:cNvPr>
          <p:cNvGraphicFramePr>
            <a:graphicFrameLocks noGrp="1"/>
          </p:cNvGraphicFramePr>
          <p:nvPr>
            <p:ph type="tbl" sz="quarter" idx="13"/>
            <p:extLst>
              <p:ext uri="{D42A27DB-BD31-4B8C-83A1-F6EECF244321}">
                <p14:modId xmlns:p14="http://schemas.microsoft.com/office/powerpoint/2010/main" val="25246854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59864838"/>
                    </a:ext>
                  </a:extLst>
                </a:gridCol>
                <a:gridCol w="493776">
                  <a:extLst>
                    <a:ext uri="{9D8B030D-6E8A-4147-A177-3AD203B41FA5}">
                      <a16:colId xmlns:a16="http://schemas.microsoft.com/office/drawing/2014/main" val="1248876286"/>
                    </a:ext>
                  </a:extLst>
                </a:gridCol>
                <a:gridCol w="208280">
                  <a:extLst>
                    <a:ext uri="{9D8B030D-6E8A-4147-A177-3AD203B41FA5}">
                      <a16:colId xmlns:a16="http://schemas.microsoft.com/office/drawing/2014/main" val="1915770755"/>
                    </a:ext>
                  </a:extLst>
                </a:gridCol>
                <a:gridCol w="246888">
                  <a:extLst>
                    <a:ext uri="{9D8B030D-6E8A-4147-A177-3AD203B41FA5}">
                      <a16:colId xmlns:a16="http://schemas.microsoft.com/office/drawing/2014/main" val="4215803219"/>
                    </a:ext>
                  </a:extLst>
                </a:gridCol>
                <a:gridCol w="493776">
                  <a:extLst>
                    <a:ext uri="{9D8B030D-6E8A-4147-A177-3AD203B41FA5}">
                      <a16:colId xmlns:a16="http://schemas.microsoft.com/office/drawing/2014/main" val="1187466172"/>
                    </a:ext>
                  </a:extLst>
                </a:gridCol>
                <a:gridCol w="493776">
                  <a:extLst>
                    <a:ext uri="{9D8B030D-6E8A-4147-A177-3AD203B41FA5}">
                      <a16:colId xmlns:a16="http://schemas.microsoft.com/office/drawing/2014/main" val="3380510855"/>
                    </a:ext>
                  </a:extLst>
                </a:gridCol>
                <a:gridCol w="493776">
                  <a:extLst>
                    <a:ext uri="{9D8B030D-6E8A-4147-A177-3AD203B41FA5}">
                      <a16:colId xmlns:a16="http://schemas.microsoft.com/office/drawing/2014/main" val="3595833299"/>
                    </a:ext>
                  </a:extLst>
                </a:gridCol>
                <a:gridCol w="493776">
                  <a:extLst>
                    <a:ext uri="{9D8B030D-6E8A-4147-A177-3AD203B41FA5}">
                      <a16:colId xmlns:a16="http://schemas.microsoft.com/office/drawing/2014/main" val="1128489416"/>
                    </a:ext>
                  </a:extLst>
                </a:gridCol>
                <a:gridCol w="493776">
                  <a:extLst>
                    <a:ext uri="{9D8B030D-6E8A-4147-A177-3AD203B41FA5}">
                      <a16:colId xmlns:a16="http://schemas.microsoft.com/office/drawing/2014/main" val="3571068302"/>
                    </a:ext>
                  </a:extLst>
                </a:gridCol>
                <a:gridCol w="493776">
                  <a:extLst>
                    <a:ext uri="{9D8B030D-6E8A-4147-A177-3AD203B41FA5}">
                      <a16:colId xmlns:a16="http://schemas.microsoft.com/office/drawing/2014/main" val="3804524095"/>
                    </a:ext>
                  </a:extLst>
                </a:gridCol>
                <a:gridCol w="493776">
                  <a:extLst>
                    <a:ext uri="{9D8B030D-6E8A-4147-A177-3AD203B41FA5}">
                      <a16:colId xmlns:a16="http://schemas.microsoft.com/office/drawing/2014/main" val="672124753"/>
                    </a:ext>
                  </a:extLst>
                </a:gridCol>
                <a:gridCol w="493776">
                  <a:extLst>
                    <a:ext uri="{9D8B030D-6E8A-4147-A177-3AD203B41FA5}">
                      <a16:colId xmlns:a16="http://schemas.microsoft.com/office/drawing/2014/main" val="1535743460"/>
                    </a:ext>
                  </a:extLst>
                </a:gridCol>
                <a:gridCol w="493776">
                  <a:extLst>
                    <a:ext uri="{9D8B030D-6E8A-4147-A177-3AD203B41FA5}">
                      <a16:colId xmlns:a16="http://schemas.microsoft.com/office/drawing/2014/main" val="112063988"/>
                    </a:ext>
                  </a:extLst>
                </a:gridCol>
                <a:gridCol w="493776">
                  <a:extLst>
                    <a:ext uri="{9D8B030D-6E8A-4147-A177-3AD203B41FA5}">
                      <a16:colId xmlns:a16="http://schemas.microsoft.com/office/drawing/2014/main" val="4002019721"/>
                    </a:ext>
                  </a:extLst>
                </a:gridCol>
                <a:gridCol w="493776">
                  <a:extLst>
                    <a:ext uri="{9D8B030D-6E8A-4147-A177-3AD203B41FA5}">
                      <a16:colId xmlns:a16="http://schemas.microsoft.com/office/drawing/2014/main" val="3228243164"/>
                    </a:ext>
                  </a:extLst>
                </a:gridCol>
                <a:gridCol w="493776">
                  <a:extLst>
                    <a:ext uri="{9D8B030D-6E8A-4147-A177-3AD203B41FA5}">
                      <a16:colId xmlns:a16="http://schemas.microsoft.com/office/drawing/2014/main" val="40825093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907727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17414469"/>
                  </a:ext>
                </a:extLst>
              </a:tr>
            </a:tbl>
          </a:graphicData>
        </a:graphic>
      </p:graphicFrame>
      <p:sp>
        <p:nvSpPr>
          <p:cNvPr id="4" name="Text Placeholder 3">
            <a:extLst>
              <a:ext uri="{FF2B5EF4-FFF2-40B4-BE49-F238E27FC236}">
                <a16:creationId xmlns:a16="http://schemas.microsoft.com/office/drawing/2014/main" id="{D5954D99-592A-4B7B-8DBA-AACABA66DF5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1587257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F3246-7C60-4C3C-9416-6F0FF0A99EC3}"/>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4E4E11FE-865C-41EF-AB8B-FC3F69D15E5B}"/>
              </a:ext>
            </a:extLst>
          </p:cNvPr>
          <p:cNvGraphicFramePr>
            <a:graphicFrameLocks noGrp="1"/>
          </p:cNvGraphicFramePr>
          <p:nvPr>
            <p:ph type="tbl" sz="quarter" idx="13"/>
            <p:extLst>
              <p:ext uri="{D42A27DB-BD31-4B8C-83A1-F6EECF244321}">
                <p14:modId xmlns:p14="http://schemas.microsoft.com/office/powerpoint/2010/main" val="30206307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9838944"/>
                    </a:ext>
                  </a:extLst>
                </a:gridCol>
                <a:gridCol w="493776">
                  <a:extLst>
                    <a:ext uri="{9D8B030D-6E8A-4147-A177-3AD203B41FA5}">
                      <a16:colId xmlns:a16="http://schemas.microsoft.com/office/drawing/2014/main" val="3529868666"/>
                    </a:ext>
                  </a:extLst>
                </a:gridCol>
                <a:gridCol w="208280">
                  <a:extLst>
                    <a:ext uri="{9D8B030D-6E8A-4147-A177-3AD203B41FA5}">
                      <a16:colId xmlns:a16="http://schemas.microsoft.com/office/drawing/2014/main" val="1673711911"/>
                    </a:ext>
                  </a:extLst>
                </a:gridCol>
                <a:gridCol w="246888">
                  <a:extLst>
                    <a:ext uri="{9D8B030D-6E8A-4147-A177-3AD203B41FA5}">
                      <a16:colId xmlns:a16="http://schemas.microsoft.com/office/drawing/2014/main" val="1017038954"/>
                    </a:ext>
                  </a:extLst>
                </a:gridCol>
                <a:gridCol w="493776">
                  <a:extLst>
                    <a:ext uri="{9D8B030D-6E8A-4147-A177-3AD203B41FA5}">
                      <a16:colId xmlns:a16="http://schemas.microsoft.com/office/drawing/2014/main" val="1433986259"/>
                    </a:ext>
                  </a:extLst>
                </a:gridCol>
                <a:gridCol w="493776">
                  <a:extLst>
                    <a:ext uri="{9D8B030D-6E8A-4147-A177-3AD203B41FA5}">
                      <a16:colId xmlns:a16="http://schemas.microsoft.com/office/drawing/2014/main" val="945031448"/>
                    </a:ext>
                  </a:extLst>
                </a:gridCol>
                <a:gridCol w="493776">
                  <a:extLst>
                    <a:ext uri="{9D8B030D-6E8A-4147-A177-3AD203B41FA5}">
                      <a16:colId xmlns:a16="http://schemas.microsoft.com/office/drawing/2014/main" val="813186107"/>
                    </a:ext>
                  </a:extLst>
                </a:gridCol>
                <a:gridCol w="493776">
                  <a:extLst>
                    <a:ext uri="{9D8B030D-6E8A-4147-A177-3AD203B41FA5}">
                      <a16:colId xmlns:a16="http://schemas.microsoft.com/office/drawing/2014/main" val="1829779435"/>
                    </a:ext>
                  </a:extLst>
                </a:gridCol>
                <a:gridCol w="493776">
                  <a:extLst>
                    <a:ext uri="{9D8B030D-6E8A-4147-A177-3AD203B41FA5}">
                      <a16:colId xmlns:a16="http://schemas.microsoft.com/office/drawing/2014/main" val="4214581662"/>
                    </a:ext>
                  </a:extLst>
                </a:gridCol>
                <a:gridCol w="493776">
                  <a:extLst>
                    <a:ext uri="{9D8B030D-6E8A-4147-A177-3AD203B41FA5}">
                      <a16:colId xmlns:a16="http://schemas.microsoft.com/office/drawing/2014/main" val="1036417486"/>
                    </a:ext>
                  </a:extLst>
                </a:gridCol>
                <a:gridCol w="493776">
                  <a:extLst>
                    <a:ext uri="{9D8B030D-6E8A-4147-A177-3AD203B41FA5}">
                      <a16:colId xmlns:a16="http://schemas.microsoft.com/office/drawing/2014/main" val="990814523"/>
                    </a:ext>
                  </a:extLst>
                </a:gridCol>
                <a:gridCol w="493776">
                  <a:extLst>
                    <a:ext uri="{9D8B030D-6E8A-4147-A177-3AD203B41FA5}">
                      <a16:colId xmlns:a16="http://schemas.microsoft.com/office/drawing/2014/main" val="1586037357"/>
                    </a:ext>
                  </a:extLst>
                </a:gridCol>
                <a:gridCol w="493776">
                  <a:extLst>
                    <a:ext uri="{9D8B030D-6E8A-4147-A177-3AD203B41FA5}">
                      <a16:colId xmlns:a16="http://schemas.microsoft.com/office/drawing/2014/main" val="3481667269"/>
                    </a:ext>
                  </a:extLst>
                </a:gridCol>
                <a:gridCol w="493776">
                  <a:extLst>
                    <a:ext uri="{9D8B030D-6E8A-4147-A177-3AD203B41FA5}">
                      <a16:colId xmlns:a16="http://schemas.microsoft.com/office/drawing/2014/main" val="967219357"/>
                    </a:ext>
                  </a:extLst>
                </a:gridCol>
                <a:gridCol w="493776">
                  <a:extLst>
                    <a:ext uri="{9D8B030D-6E8A-4147-A177-3AD203B41FA5}">
                      <a16:colId xmlns:a16="http://schemas.microsoft.com/office/drawing/2014/main" val="1988290826"/>
                    </a:ext>
                  </a:extLst>
                </a:gridCol>
                <a:gridCol w="493776">
                  <a:extLst>
                    <a:ext uri="{9D8B030D-6E8A-4147-A177-3AD203B41FA5}">
                      <a16:colId xmlns:a16="http://schemas.microsoft.com/office/drawing/2014/main" val="23429072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554291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535715047"/>
                  </a:ext>
                </a:extLst>
              </a:tr>
            </a:tbl>
          </a:graphicData>
        </a:graphic>
      </p:graphicFrame>
      <p:sp>
        <p:nvSpPr>
          <p:cNvPr id="4" name="Text Placeholder 3">
            <a:extLst>
              <a:ext uri="{FF2B5EF4-FFF2-40B4-BE49-F238E27FC236}">
                <a16:creationId xmlns:a16="http://schemas.microsoft.com/office/drawing/2014/main" id="{6DE949B1-63E3-4ECC-B9B0-2867BF8A795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6363407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CD68-9726-44FA-8C47-889329F5FB99}"/>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CA568463-04D1-438A-BEEE-117E5306C994}"/>
              </a:ext>
            </a:extLst>
          </p:cNvPr>
          <p:cNvGraphicFramePr>
            <a:graphicFrameLocks noGrp="1"/>
          </p:cNvGraphicFramePr>
          <p:nvPr>
            <p:ph type="tbl" sz="quarter" idx="13"/>
            <p:extLst>
              <p:ext uri="{D42A27DB-BD31-4B8C-83A1-F6EECF244321}">
                <p14:modId xmlns:p14="http://schemas.microsoft.com/office/powerpoint/2010/main" val="22590529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58581020"/>
                    </a:ext>
                  </a:extLst>
                </a:gridCol>
                <a:gridCol w="493776">
                  <a:extLst>
                    <a:ext uri="{9D8B030D-6E8A-4147-A177-3AD203B41FA5}">
                      <a16:colId xmlns:a16="http://schemas.microsoft.com/office/drawing/2014/main" val="2342832153"/>
                    </a:ext>
                  </a:extLst>
                </a:gridCol>
                <a:gridCol w="208280">
                  <a:extLst>
                    <a:ext uri="{9D8B030D-6E8A-4147-A177-3AD203B41FA5}">
                      <a16:colId xmlns:a16="http://schemas.microsoft.com/office/drawing/2014/main" val="2597928807"/>
                    </a:ext>
                  </a:extLst>
                </a:gridCol>
                <a:gridCol w="246888">
                  <a:extLst>
                    <a:ext uri="{9D8B030D-6E8A-4147-A177-3AD203B41FA5}">
                      <a16:colId xmlns:a16="http://schemas.microsoft.com/office/drawing/2014/main" val="4232087772"/>
                    </a:ext>
                  </a:extLst>
                </a:gridCol>
                <a:gridCol w="493776">
                  <a:extLst>
                    <a:ext uri="{9D8B030D-6E8A-4147-A177-3AD203B41FA5}">
                      <a16:colId xmlns:a16="http://schemas.microsoft.com/office/drawing/2014/main" val="1799554529"/>
                    </a:ext>
                  </a:extLst>
                </a:gridCol>
                <a:gridCol w="493776">
                  <a:extLst>
                    <a:ext uri="{9D8B030D-6E8A-4147-A177-3AD203B41FA5}">
                      <a16:colId xmlns:a16="http://schemas.microsoft.com/office/drawing/2014/main" val="948956785"/>
                    </a:ext>
                  </a:extLst>
                </a:gridCol>
                <a:gridCol w="493776">
                  <a:extLst>
                    <a:ext uri="{9D8B030D-6E8A-4147-A177-3AD203B41FA5}">
                      <a16:colId xmlns:a16="http://schemas.microsoft.com/office/drawing/2014/main" val="1616830265"/>
                    </a:ext>
                  </a:extLst>
                </a:gridCol>
                <a:gridCol w="493776">
                  <a:extLst>
                    <a:ext uri="{9D8B030D-6E8A-4147-A177-3AD203B41FA5}">
                      <a16:colId xmlns:a16="http://schemas.microsoft.com/office/drawing/2014/main" val="428265495"/>
                    </a:ext>
                  </a:extLst>
                </a:gridCol>
                <a:gridCol w="493776">
                  <a:extLst>
                    <a:ext uri="{9D8B030D-6E8A-4147-A177-3AD203B41FA5}">
                      <a16:colId xmlns:a16="http://schemas.microsoft.com/office/drawing/2014/main" val="279496882"/>
                    </a:ext>
                  </a:extLst>
                </a:gridCol>
                <a:gridCol w="493776">
                  <a:extLst>
                    <a:ext uri="{9D8B030D-6E8A-4147-A177-3AD203B41FA5}">
                      <a16:colId xmlns:a16="http://schemas.microsoft.com/office/drawing/2014/main" val="2984719394"/>
                    </a:ext>
                  </a:extLst>
                </a:gridCol>
                <a:gridCol w="493776">
                  <a:extLst>
                    <a:ext uri="{9D8B030D-6E8A-4147-A177-3AD203B41FA5}">
                      <a16:colId xmlns:a16="http://schemas.microsoft.com/office/drawing/2014/main" val="1140363860"/>
                    </a:ext>
                  </a:extLst>
                </a:gridCol>
                <a:gridCol w="493776">
                  <a:extLst>
                    <a:ext uri="{9D8B030D-6E8A-4147-A177-3AD203B41FA5}">
                      <a16:colId xmlns:a16="http://schemas.microsoft.com/office/drawing/2014/main" val="2523999093"/>
                    </a:ext>
                  </a:extLst>
                </a:gridCol>
                <a:gridCol w="493776">
                  <a:extLst>
                    <a:ext uri="{9D8B030D-6E8A-4147-A177-3AD203B41FA5}">
                      <a16:colId xmlns:a16="http://schemas.microsoft.com/office/drawing/2014/main" val="650528235"/>
                    </a:ext>
                  </a:extLst>
                </a:gridCol>
                <a:gridCol w="493776">
                  <a:extLst>
                    <a:ext uri="{9D8B030D-6E8A-4147-A177-3AD203B41FA5}">
                      <a16:colId xmlns:a16="http://schemas.microsoft.com/office/drawing/2014/main" val="3740435867"/>
                    </a:ext>
                  </a:extLst>
                </a:gridCol>
                <a:gridCol w="493776">
                  <a:extLst>
                    <a:ext uri="{9D8B030D-6E8A-4147-A177-3AD203B41FA5}">
                      <a16:colId xmlns:a16="http://schemas.microsoft.com/office/drawing/2014/main" val="3878383256"/>
                    </a:ext>
                  </a:extLst>
                </a:gridCol>
                <a:gridCol w="493776">
                  <a:extLst>
                    <a:ext uri="{9D8B030D-6E8A-4147-A177-3AD203B41FA5}">
                      <a16:colId xmlns:a16="http://schemas.microsoft.com/office/drawing/2014/main" val="8693120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659850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36479988"/>
                  </a:ext>
                </a:extLst>
              </a:tr>
            </a:tbl>
          </a:graphicData>
        </a:graphic>
      </p:graphicFrame>
      <p:sp>
        <p:nvSpPr>
          <p:cNvPr id="4" name="Text Placeholder 3">
            <a:extLst>
              <a:ext uri="{FF2B5EF4-FFF2-40B4-BE49-F238E27FC236}">
                <a16:creationId xmlns:a16="http://schemas.microsoft.com/office/drawing/2014/main" id="{06A650B2-E9D7-4B2E-9636-5BB4F4E0517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8432873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6F8D-5D16-4FA1-BAA5-2EB79DC970A7}"/>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657BD452-1BA5-44DA-A7F8-0C8CCBAE1FFC}"/>
              </a:ext>
            </a:extLst>
          </p:cNvPr>
          <p:cNvGraphicFramePr>
            <a:graphicFrameLocks noGrp="1"/>
          </p:cNvGraphicFramePr>
          <p:nvPr>
            <p:ph type="tbl" sz="quarter" idx="13"/>
            <p:extLst>
              <p:ext uri="{D42A27DB-BD31-4B8C-83A1-F6EECF244321}">
                <p14:modId xmlns:p14="http://schemas.microsoft.com/office/powerpoint/2010/main" val="23763608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3092450"/>
                    </a:ext>
                  </a:extLst>
                </a:gridCol>
                <a:gridCol w="493776">
                  <a:extLst>
                    <a:ext uri="{9D8B030D-6E8A-4147-A177-3AD203B41FA5}">
                      <a16:colId xmlns:a16="http://schemas.microsoft.com/office/drawing/2014/main" val="1268840718"/>
                    </a:ext>
                  </a:extLst>
                </a:gridCol>
                <a:gridCol w="208280">
                  <a:extLst>
                    <a:ext uri="{9D8B030D-6E8A-4147-A177-3AD203B41FA5}">
                      <a16:colId xmlns:a16="http://schemas.microsoft.com/office/drawing/2014/main" val="2664579466"/>
                    </a:ext>
                  </a:extLst>
                </a:gridCol>
                <a:gridCol w="246888">
                  <a:extLst>
                    <a:ext uri="{9D8B030D-6E8A-4147-A177-3AD203B41FA5}">
                      <a16:colId xmlns:a16="http://schemas.microsoft.com/office/drawing/2014/main" val="4109953017"/>
                    </a:ext>
                  </a:extLst>
                </a:gridCol>
                <a:gridCol w="493776">
                  <a:extLst>
                    <a:ext uri="{9D8B030D-6E8A-4147-A177-3AD203B41FA5}">
                      <a16:colId xmlns:a16="http://schemas.microsoft.com/office/drawing/2014/main" val="901292417"/>
                    </a:ext>
                  </a:extLst>
                </a:gridCol>
                <a:gridCol w="493776">
                  <a:extLst>
                    <a:ext uri="{9D8B030D-6E8A-4147-A177-3AD203B41FA5}">
                      <a16:colId xmlns:a16="http://schemas.microsoft.com/office/drawing/2014/main" val="4217807054"/>
                    </a:ext>
                  </a:extLst>
                </a:gridCol>
                <a:gridCol w="493776">
                  <a:extLst>
                    <a:ext uri="{9D8B030D-6E8A-4147-A177-3AD203B41FA5}">
                      <a16:colId xmlns:a16="http://schemas.microsoft.com/office/drawing/2014/main" val="4192202494"/>
                    </a:ext>
                  </a:extLst>
                </a:gridCol>
                <a:gridCol w="493776">
                  <a:extLst>
                    <a:ext uri="{9D8B030D-6E8A-4147-A177-3AD203B41FA5}">
                      <a16:colId xmlns:a16="http://schemas.microsoft.com/office/drawing/2014/main" val="3034959310"/>
                    </a:ext>
                  </a:extLst>
                </a:gridCol>
                <a:gridCol w="493776">
                  <a:extLst>
                    <a:ext uri="{9D8B030D-6E8A-4147-A177-3AD203B41FA5}">
                      <a16:colId xmlns:a16="http://schemas.microsoft.com/office/drawing/2014/main" val="2936506295"/>
                    </a:ext>
                  </a:extLst>
                </a:gridCol>
                <a:gridCol w="493776">
                  <a:extLst>
                    <a:ext uri="{9D8B030D-6E8A-4147-A177-3AD203B41FA5}">
                      <a16:colId xmlns:a16="http://schemas.microsoft.com/office/drawing/2014/main" val="1579534722"/>
                    </a:ext>
                  </a:extLst>
                </a:gridCol>
                <a:gridCol w="493776">
                  <a:extLst>
                    <a:ext uri="{9D8B030D-6E8A-4147-A177-3AD203B41FA5}">
                      <a16:colId xmlns:a16="http://schemas.microsoft.com/office/drawing/2014/main" val="4113402426"/>
                    </a:ext>
                  </a:extLst>
                </a:gridCol>
                <a:gridCol w="493776">
                  <a:extLst>
                    <a:ext uri="{9D8B030D-6E8A-4147-A177-3AD203B41FA5}">
                      <a16:colId xmlns:a16="http://schemas.microsoft.com/office/drawing/2014/main" val="3596396175"/>
                    </a:ext>
                  </a:extLst>
                </a:gridCol>
                <a:gridCol w="493776">
                  <a:extLst>
                    <a:ext uri="{9D8B030D-6E8A-4147-A177-3AD203B41FA5}">
                      <a16:colId xmlns:a16="http://schemas.microsoft.com/office/drawing/2014/main" val="842731044"/>
                    </a:ext>
                  </a:extLst>
                </a:gridCol>
                <a:gridCol w="493776">
                  <a:extLst>
                    <a:ext uri="{9D8B030D-6E8A-4147-A177-3AD203B41FA5}">
                      <a16:colId xmlns:a16="http://schemas.microsoft.com/office/drawing/2014/main" val="1620398507"/>
                    </a:ext>
                  </a:extLst>
                </a:gridCol>
                <a:gridCol w="493776">
                  <a:extLst>
                    <a:ext uri="{9D8B030D-6E8A-4147-A177-3AD203B41FA5}">
                      <a16:colId xmlns:a16="http://schemas.microsoft.com/office/drawing/2014/main" val="2270073311"/>
                    </a:ext>
                  </a:extLst>
                </a:gridCol>
                <a:gridCol w="493776">
                  <a:extLst>
                    <a:ext uri="{9D8B030D-6E8A-4147-A177-3AD203B41FA5}">
                      <a16:colId xmlns:a16="http://schemas.microsoft.com/office/drawing/2014/main" val="42784413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311651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65645065"/>
                  </a:ext>
                </a:extLst>
              </a:tr>
            </a:tbl>
          </a:graphicData>
        </a:graphic>
      </p:graphicFrame>
      <p:sp>
        <p:nvSpPr>
          <p:cNvPr id="4" name="Text Placeholder 3">
            <a:extLst>
              <a:ext uri="{FF2B5EF4-FFF2-40B4-BE49-F238E27FC236}">
                <a16:creationId xmlns:a16="http://schemas.microsoft.com/office/drawing/2014/main" id="{E1CDF153-516C-4D58-9067-7E73A654070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6743445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F2514-84E8-4259-A58B-FF1B1974A609}"/>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782180CB-B2C4-4A47-B001-C884F9B9005B}"/>
              </a:ext>
            </a:extLst>
          </p:cNvPr>
          <p:cNvGraphicFramePr>
            <a:graphicFrameLocks noGrp="1"/>
          </p:cNvGraphicFramePr>
          <p:nvPr>
            <p:ph type="tbl" sz="quarter" idx="13"/>
            <p:extLst>
              <p:ext uri="{D42A27DB-BD31-4B8C-83A1-F6EECF244321}">
                <p14:modId xmlns:p14="http://schemas.microsoft.com/office/powerpoint/2010/main" val="16567421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83402708"/>
                    </a:ext>
                  </a:extLst>
                </a:gridCol>
                <a:gridCol w="493776">
                  <a:extLst>
                    <a:ext uri="{9D8B030D-6E8A-4147-A177-3AD203B41FA5}">
                      <a16:colId xmlns:a16="http://schemas.microsoft.com/office/drawing/2014/main" val="186448586"/>
                    </a:ext>
                  </a:extLst>
                </a:gridCol>
                <a:gridCol w="208280">
                  <a:extLst>
                    <a:ext uri="{9D8B030D-6E8A-4147-A177-3AD203B41FA5}">
                      <a16:colId xmlns:a16="http://schemas.microsoft.com/office/drawing/2014/main" val="535273635"/>
                    </a:ext>
                  </a:extLst>
                </a:gridCol>
                <a:gridCol w="246888">
                  <a:extLst>
                    <a:ext uri="{9D8B030D-6E8A-4147-A177-3AD203B41FA5}">
                      <a16:colId xmlns:a16="http://schemas.microsoft.com/office/drawing/2014/main" val="3534648188"/>
                    </a:ext>
                  </a:extLst>
                </a:gridCol>
                <a:gridCol w="493776">
                  <a:extLst>
                    <a:ext uri="{9D8B030D-6E8A-4147-A177-3AD203B41FA5}">
                      <a16:colId xmlns:a16="http://schemas.microsoft.com/office/drawing/2014/main" val="3137553635"/>
                    </a:ext>
                  </a:extLst>
                </a:gridCol>
                <a:gridCol w="493776">
                  <a:extLst>
                    <a:ext uri="{9D8B030D-6E8A-4147-A177-3AD203B41FA5}">
                      <a16:colId xmlns:a16="http://schemas.microsoft.com/office/drawing/2014/main" val="1875339241"/>
                    </a:ext>
                  </a:extLst>
                </a:gridCol>
                <a:gridCol w="493776">
                  <a:extLst>
                    <a:ext uri="{9D8B030D-6E8A-4147-A177-3AD203B41FA5}">
                      <a16:colId xmlns:a16="http://schemas.microsoft.com/office/drawing/2014/main" val="2294859730"/>
                    </a:ext>
                  </a:extLst>
                </a:gridCol>
                <a:gridCol w="493776">
                  <a:extLst>
                    <a:ext uri="{9D8B030D-6E8A-4147-A177-3AD203B41FA5}">
                      <a16:colId xmlns:a16="http://schemas.microsoft.com/office/drawing/2014/main" val="1688463182"/>
                    </a:ext>
                  </a:extLst>
                </a:gridCol>
                <a:gridCol w="493776">
                  <a:extLst>
                    <a:ext uri="{9D8B030D-6E8A-4147-A177-3AD203B41FA5}">
                      <a16:colId xmlns:a16="http://schemas.microsoft.com/office/drawing/2014/main" val="2792582940"/>
                    </a:ext>
                  </a:extLst>
                </a:gridCol>
                <a:gridCol w="493776">
                  <a:extLst>
                    <a:ext uri="{9D8B030D-6E8A-4147-A177-3AD203B41FA5}">
                      <a16:colId xmlns:a16="http://schemas.microsoft.com/office/drawing/2014/main" val="3815622930"/>
                    </a:ext>
                  </a:extLst>
                </a:gridCol>
                <a:gridCol w="493776">
                  <a:extLst>
                    <a:ext uri="{9D8B030D-6E8A-4147-A177-3AD203B41FA5}">
                      <a16:colId xmlns:a16="http://schemas.microsoft.com/office/drawing/2014/main" val="3798707773"/>
                    </a:ext>
                  </a:extLst>
                </a:gridCol>
                <a:gridCol w="493776">
                  <a:extLst>
                    <a:ext uri="{9D8B030D-6E8A-4147-A177-3AD203B41FA5}">
                      <a16:colId xmlns:a16="http://schemas.microsoft.com/office/drawing/2014/main" val="2691332281"/>
                    </a:ext>
                  </a:extLst>
                </a:gridCol>
                <a:gridCol w="493776">
                  <a:extLst>
                    <a:ext uri="{9D8B030D-6E8A-4147-A177-3AD203B41FA5}">
                      <a16:colId xmlns:a16="http://schemas.microsoft.com/office/drawing/2014/main" val="4085778809"/>
                    </a:ext>
                  </a:extLst>
                </a:gridCol>
                <a:gridCol w="493776">
                  <a:extLst>
                    <a:ext uri="{9D8B030D-6E8A-4147-A177-3AD203B41FA5}">
                      <a16:colId xmlns:a16="http://schemas.microsoft.com/office/drawing/2014/main" val="3020531691"/>
                    </a:ext>
                  </a:extLst>
                </a:gridCol>
                <a:gridCol w="493776">
                  <a:extLst>
                    <a:ext uri="{9D8B030D-6E8A-4147-A177-3AD203B41FA5}">
                      <a16:colId xmlns:a16="http://schemas.microsoft.com/office/drawing/2014/main" val="2268760082"/>
                    </a:ext>
                  </a:extLst>
                </a:gridCol>
                <a:gridCol w="493776">
                  <a:extLst>
                    <a:ext uri="{9D8B030D-6E8A-4147-A177-3AD203B41FA5}">
                      <a16:colId xmlns:a16="http://schemas.microsoft.com/office/drawing/2014/main" val="37783361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600703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52302365"/>
                  </a:ext>
                </a:extLst>
              </a:tr>
            </a:tbl>
          </a:graphicData>
        </a:graphic>
      </p:graphicFrame>
      <p:sp>
        <p:nvSpPr>
          <p:cNvPr id="4" name="Text Placeholder 3">
            <a:extLst>
              <a:ext uri="{FF2B5EF4-FFF2-40B4-BE49-F238E27FC236}">
                <a16:creationId xmlns:a16="http://schemas.microsoft.com/office/drawing/2014/main" id="{6E2A6F8B-74DE-43BB-9D91-4BBBA7CBE4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028011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6E9D-1570-4E92-8253-A930997FFFC9}"/>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2F347B81-F0C0-4BB9-97A0-688F2BD64725}"/>
              </a:ext>
            </a:extLst>
          </p:cNvPr>
          <p:cNvGraphicFramePr>
            <a:graphicFrameLocks noGrp="1"/>
          </p:cNvGraphicFramePr>
          <p:nvPr>
            <p:ph type="tbl" sz="quarter" idx="13"/>
            <p:extLst>
              <p:ext uri="{D42A27DB-BD31-4B8C-83A1-F6EECF244321}">
                <p14:modId xmlns:p14="http://schemas.microsoft.com/office/powerpoint/2010/main" val="26966141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17521444"/>
                    </a:ext>
                  </a:extLst>
                </a:gridCol>
                <a:gridCol w="493776">
                  <a:extLst>
                    <a:ext uri="{9D8B030D-6E8A-4147-A177-3AD203B41FA5}">
                      <a16:colId xmlns:a16="http://schemas.microsoft.com/office/drawing/2014/main" val="2105551359"/>
                    </a:ext>
                  </a:extLst>
                </a:gridCol>
                <a:gridCol w="208280">
                  <a:extLst>
                    <a:ext uri="{9D8B030D-6E8A-4147-A177-3AD203B41FA5}">
                      <a16:colId xmlns:a16="http://schemas.microsoft.com/office/drawing/2014/main" val="2774336664"/>
                    </a:ext>
                  </a:extLst>
                </a:gridCol>
                <a:gridCol w="246888">
                  <a:extLst>
                    <a:ext uri="{9D8B030D-6E8A-4147-A177-3AD203B41FA5}">
                      <a16:colId xmlns:a16="http://schemas.microsoft.com/office/drawing/2014/main" val="4170441391"/>
                    </a:ext>
                  </a:extLst>
                </a:gridCol>
                <a:gridCol w="493776">
                  <a:extLst>
                    <a:ext uri="{9D8B030D-6E8A-4147-A177-3AD203B41FA5}">
                      <a16:colId xmlns:a16="http://schemas.microsoft.com/office/drawing/2014/main" val="3103765744"/>
                    </a:ext>
                  </a:extLst>
                </a:gridCol>
                <a:gridCol w="493776">
                  <a:extLst>
                    <a:ext uri="{9D8B030D-6E8A-4147-A177-3AD203B41FA5}">
                      <a16:colId xmlns:a16="http://schemas.microsoft.com/office/drawing/2014/main" val="457922964"/>
                    </a:ext>
                  </a:extLst>
                </a:gridCol>
                <a:gridCol w="493776">
                  <a:extLst>
                    <a:ext uri="{9D8B030D-6E8A-4147-A177-3AD203B41FA5}">
                      <a16:colId xmlns:a16="http://schemas.microsoft.com/office/drawing/2014/main" val="2312570212"/>
                    </a:ext>
                  </a:extLst>
                </a:gridCol>
                <a:gridCol w="493776">
                  <a:extLst>
                    <a:ext uri="{9D8B030D-6E8A-4147-A177-3AD203B41FA5}">
                      <a16:colId xmlns:a16="http://schemas.microsoft.com/office/drawing/2014/main" val="2590681035"/>
                    </a:ext>
                  </a:extLst>
                </a:gridCol>
                <a:gridCol w="493776">
                  <a:extLst>
                    <a:ext uri="{9D8B030D-6E8A-4147-A177-3AD203B41FA5}">
                      <a16:colId xmlns:a16="http://schemas.microsoft.com/office/drawing/2014/main" val="1896524339"/>
                    </a:ext>
                  </a:extLst>
                </a:gridCol>
                <a:gridCol w="493776">
                  <a:extLst>
                    <a:ext uri="{9D8B030D-6E8A-4147-A177-3AD203B41FA5}">
                      <a16:colId xmlns:a16="http://schemas.microsoft.com/office/drawing/2014/main" val="2698706992"/>
                    </a:ext>
                  </a:extLst>
                </a:gridCol>
                <a:gridCol w="493776">
                  <a:extLst>
                    <a:ext uri="{9D8B030D-6E8A-4147-A177-3AD203B41FA5}">
                      <a16:colId xmlns:a16="http://schemas.microsoft.com/office/drawing/2014/main" val="1349731572"/>
                    </a:ext>
                  </a:extLst>
                </a:gridCol>
                <a:gridCol w="493776">
                  <a:extLst>
                    <a:ext uri="{9D8B030D-6E8A-4147-A177-3AD203B41FA5}">
                      <a16:colId xmlns:a16="http://schemas.microsoft.com/office/drawing/2014/main" val="174258276"/>
                    </a:ext>
                  </a:extLst>
                </a:gridCol>
                <a:gridCol w="493776">
                  <a:extLst>
                    <a:ext uri="{9D8B030D-6E8A-4147-A177-3AD203B41FA5}">
                      <a16:colId xmlns:a16="http://schemas.microsoft.com/office/drawing/2014/main" val="4075143363"/>
                    </a:ext>
                  </a:extLst>
                </a:gridCol>
                <a:gridCol w="493776">
                  <a:extLst>
                    <a:ext uri="{9D8B030D-6E8A-4147-A177-3AD203B41FA5}">
                      <a16:colId xmlns:a16="http://schemas.microsoft.com/office/drawing/2014/main" val="1753134598"/>
                    </a:ext>
                  </a:extLst>
                </a:gridCol>
                <a:gridCol w="493776">
                  <a:extLst>
                    <a:ext uri="{9D8B030D-6E8A-4147-A177-3AD203B41FA5}">
                      <a16:colId xmlns:a16="http://schemas.microsoft.com/office/drawing/2014/main" val="2792782373"/>
                    </a:ext>
                  </a:extLst>
                </a:gridCol>
                <a:gridCol w="493776">
                  <a:extLst>
                    <a:ext uri="{9D8B030D-6E8A-4147-A177-3AD203B41FA5}">
                      <a16:colId xmlns:a16="http://schemas.microsoft.com/office/drawing/2014/main" val="23438201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34128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92783745"/>
                  </a:ext>
                </a:extLst>
              </a:tr>
            </a:tbl>
          </a:graphicData>
        </a:graphic>
      </p:graphicFrame>
      <p:sp>
        <p:nvSpPr>
          <p:cNvPr id="4" name="Text Placeholder 3">
            <a:extLst>
              <a:ext uri="{FF2B5EF4-FFF2-40B4-BE49-F238E27FC236}">
                <a16:creationId xmlns:a16="http://schemas.microsoft.com/office/drawing/2014/main" id="{17111718-D81A-44F3-B651-5AFDE72FBF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017902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CACA-AB2C-4524-9214-F1E270D07BDF}"/>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AD9F59DE-D19A-4D43-88F5-7D8F05B13541}"/>
              </a:ext>
            </a:extLst>
          </p:cNvPr>
          <p:cNvGraphicFramePr>
            <a:graphicFrameLocks noGrp="1"/>
          </p:cNvGraphicFramePr>
          <p:nvPr>
            <p:ph type="tbl" sz="quarter" idx="13"/>
            <p:extLst>
              <p:ext uri="{D42A27DB-BD31-4B8C-83A1-F6EECF244321}">
                <p14:modId xmlns:p14="http://schemas.microsoft.com/office/powerpoint/2010/main" val="983520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03578627"/>
                    </a:ext>
                  </a:extLst>
                </a:gridCol>
                <a:gridCol w="493776">
                  <a:extLst>
                    <a:ext uri="{9D8B030D-6E8A-4147-A177-3AD203B41FA5}">
                      <a16:colId xmlns:a16="http://schemas.microsoft.com/office/drawing/2014/main" val="1328674836"/>
                    </a:ext>
                  </a:extLst>
                </a:gridCol>
                <a:gridCol w="208280">
                  <a:extLst>
                    <a:ext uri="{9D8B030D-6E8A-4147-A177-3AD203B41FA5}">
                      <a16:colId xmlns:a16="http://schemas.microsoft.com/office/drawing/2014/main" val="643432705"/>
                    </a:ext>
                  </a:extLst>
                </a:gridCol>
                <a:gridCol w="246888">
                  <a:extLst>
                    <a:ext uri="{9D8B030D-6E8A-4147-A177-3AD203B41FA5}">
                      <a16:colId xmlns:a16="http://schemas.microsoft.com/office/drawing/2014/main" val="1704994449"/>
                    </a:ext>
                  </a:extLst>
                </a:gridCol>
                <a:gridCol w="493776">
                  <a:extLst>
                    <a:ext uri="{9D8B030D-6E8A-4147-A177-3AD203B41FA5}">
                      <a16:colId xmlns:a16="http://schemas.microsoft.com/office/drawing/2014/main" val="3386827527"/>
                    </a:ext>
                  </a:extLst>
                </a:gridCol>
                <a:gridCol w="493776">
                  <a:extLst>
                    <a:ext uri="{9D8B030D-6E8A-4147-A177-3AD203B41FA5}">
                      <a16:colId xmlns:a16="http://schemas.microsoft.com/office/drawing/2014/main" val="811487523"/>
                    </a:ext>
                  </a:extLst>
                </a:gridCol>
                <a:gridCol w="493776">
                  <a:extLst>
                    <a:ext uri="{9D8B030D-6E8A-4147-A177-3AD203B41FA5}">
                      <a16:colId xmlns:a16="http://schemas.microsoft.com/office/drawing/2014/main" val="4139224809"/>
                    </a:ext>
                  </a:extLst>
                </a:gridCol>
                <a:gridCol w="493776">
                  <a:extLst>
                    <a:ext uri="{9D8B030D-6E8A-4147-A177-3AD203B41FA5}">
                      <a16:colId xmlns:a16="http://schemas.microsoft.com/office/drawing/2014/main" val="4279196595"/>
                    </a:ext>
                  </a:extLst>
                </a:gridCol>
                <a:gridCol w="493776">
                  <a:extLst>
                    <a:ext uri="{9D8B030D-6E8A-4147-A177-3AD203B41FA5}">
                      <a16:colId xmlns:a16="http://schemas.microsoft.com/office/drawing/2014/main" val="2519982671"/>
                    </a:ext>
                  </a:extLst>
                </a:gridCol>
                <a:gridCol w="493776">
                  <a:extLst>
                    <a:ext uri="{9D8B030D-6E8A-4147-A177-3AD203B41FA5}">
                      <a16:colId xmlns:a16="http://schemas.microsoft.com/office/drawing/2014/main" val="1317894778"/>
                    </a:ext>
                  </a:extLst>
                </a:gridCol>
                <a:gridCol w="493776">
                  <a:extLst>
                    <a:ext uri="{9D8B030D-6E8A-4147-A177-3AD203B41FA5}">
                      <a16:colId xmlns:a16="http://schemas.microsoft.com/office/drawing/2014/main" val="345046457"/>
                    </a:ext>
                  </a:extLst>
                </a:gridCol>
                <a:gridCol w="493776">
                  <a:extLst>
                    <a:ext uri="{9D8B030D-6E8A-4147-A177-3AD203B41FA5}">
                      <a16:colId xmlns:a16="http://schemas.microsoft.com/office/drawing/2014/main" val="403964481"/>
                    </a:ext>
                  </a:extLst>
                </a:gridCol>
                <a:gridCol w="493776">
                  <a:extLst>
                    <a:ext uri="{9D8B030D-6E8A-4147-A177-3AD203B41FA5}">
                      <a16:colId xmlns:a16="http://schemas.microsoft.com/office/drawing/2014/main" val="4175924656"/>
                    </a:ext>
                  </a:extLst>
                </a:gridCol>
                <a:gridCol w="493776">
                  <a:extLst>
                    <a:ext uri="{9D8B030D-6E8A-4147-A177-3AD203B41FA5}">
                      <a16:colId xmlns:a16="http://schemas.microsoft.com/office/drawing/2014/main" val="2469060325"/>
                    </a:ext>
                  </a:extLst>
                </a:gridCol>
                <a:gridCol w="493776">
                  <a:extLst>
                    <a:ext uri="{9D8B030D-6E8A-4147-A177-3AD203B41FA5}">
                      <a16:colId xmlns:a16="http://schemas.microsoft.com/office/drawing/2014/main" val="2404133969"/>
                    </a:ext>
                  </a:extLst>
                </a:gridCol>
                <a:gridCol w="493776">
                  <a:extLst>
                    <a:ext uri="{9D8B030D-6E8A-4147-A177-3AD203B41FA5}">
                      <a16:colId xmlns:a16="http://schemas.microsoft.com/office/drawing/2014/main" val="10495253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629353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107560337"/>
                  </a:ext>
                </a:extLst>
              </a:tr>
            </a:tbl>
          </a:graphicData>
        </a:graphic>
      </p:graphicFrame>
      <p:sp>
        <p:nvSpPr>
          <p:cNvPr id="4" name="Text Placeholder 3">
            <a:extLst>
              <a:ext uri="{FF2B5EF4-FFF2-40B4-BE49-F238E27FC236}">
                <a16:creationId xmlns:a16="http://schemas.microsoft.com/office/drawing/2014/main" id="{7D0A5C8D-4FFF-444D-9B18-4333D01AC56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0758360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57282-F7DB-4BDE-8D1C-B0876CE74C33}"/>
              </a:ext>
            </a:extLst>
          </p:cNvPr>
          <p:cNvSpPr>
            <a:spLocks noGrp="1"/>
          </p:cNvSpPr>
          <p:nvPr>
            <p:ph type="title"/>
          </p:nvPr>
        </p:nvSpPr>
        <p:spPr/>
        <p:txBody>
          <a:bodyPr/>
          <a:lstStyle/>
          <a:p>
            <a:r>
              <a:rPr lang="en-US"/>
              <a:t>Facebook Key Metrics by Month | Emaar Misr</a:t>
            </a:r>
          </a:p>
        </p:txBody>
      </p:sp>
      <p:graphicFrame>
        <p:nvGraphicFramePr>
          <p:cNvPr id="5" name="Table Placeholder 4">
            <a:extLst>
              <a:ext uri="{FF2B5EF4-FFF2-40B4-BE49-F238E27FC236}">
                <a16:creationId xmlns:a16="http://schemas.microsoft.com/office/drawing/2014/main" id="{F443C9A0-7206-4133-A1D9-FDC6BC30B59B}"/>
              </a:ext>
            </a:extLst>
          </p:cNvPr>
          <p:cNvGraphicFramePr>
            <a:graphicFrameLocks noGrp="1"/>
          </p:cNvGraphicFramePr>
          <p:nvPr>
            <p:ph type="tbl" sz="quarter" idx="13"/>
            <p:extLst>
              <p:ext uri="{D42A27DB-BD31-4B8C-83A1-F6EECF244321}">
                <p14:modId xmlns:p14="http://schemas.microsoft.com/office/powerpoint/2010/main" val="151347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37406763"/>
                    </a:ext>
                  </a:extLst>
                </a:gridCol>
                <a:gridCol w="1399032">
                  <a:extLst>
                    <a:ext uri="{9D8B030D-6E8A-4147-A177-3AD203B41FA5}">
                      <a16:colId xmlns:a16="http://schemas.microsoft.com/office/drawing/2014/main" val="1976669589"/>
                    </a:ext>
                  </a:extLst>
                </a:gridCol>
                <a:gridCol w="822960">
                  <a:extLst>
                    <a:ext uri="{9D8B030D-6E8A-4147-A177-3AD203B41FA5}">
                      <a16:colId xmlns:a16="http://schemas.microsoft.com/office/drawing/2014/main" val="1943212415"/>
                    </a:ext>
                  </a:extLst>
                </a:gridCol>
                <a:gridCol w="822960">
                  <a:extLst>
                    <a:ext uri="{9D8B030D-6E8A-4147-A177-3AD203B41FA5}">
                      <a16:colId xmlns:a16="http://schemas.microsoft.com/office/drawing/2014/main" val="2800681573"/>
                    </a:ext>
                  </a:extLst>
                </a:gridCol>
                <a:gridCol w="822960">
                  <a:extLst>
                    <a:ext uri="{9D8B030D-6E8A-4147-A177-3AD203B41FA5}">
                      <a16:colId xmlns:a16="http://schemas.microsoft.com/office/drawing/2014/main" val="3220486728"/>
                    </a:ext>
                  </a:extLst>
                </a:gridCol>
                <a:gridCol w="822960">
                  <a:extLst>
                    <a:ext uri="{9D8B030D-6E8A-4147-A177-3AD203B41FA5}">
                      <a16:colId xmlns:a16="http://schemas.microsoft.com/office/drawing/2014/main" val="1539400409"/>
                    </a:ext>
                  </a:extLst>
                </a:gridCol>
                <a:gridCol w="822960">
                  <a:extLst>
                    <a:ext uri="{9D8B030D-6E8A-4147-A177-3AD203B41FA5}">
                      <a16:colId xmlns:a16="http://schemas.microsoft.com/office/drawing/2014/main" val="3456182319"/>
                    </a:ext>
                  </a:extLst>
                </a:gridCol>
                <a:gridCol w="822960">
                  <a:extLst>
                    <a:ext uri="{9D8B030D-6E8A-4147-A177-3AD203B41FA5}">
                      <a16:colId xmlns:a16="http://schemas.microsoft.com/office/drawing/2014/main" val="1057989268"/>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685121329"/>
                  </a:ext>
                </a:extLst>
              </a:tr>
              <a:tr h="370840">
                <a:tc>
                  <a:txBody>
                    <a:bodyPr/>
                    <a:lstStyle/>
                    <a:p>
                      <a:r>
                        <a:rPr lang="en-US" sz="1000"/>
                        <a:t>Emaar Misr</a:t>
                      </a:r>
                    </a:p>
                  </a:txBody>
                  <a:tcPr/>
                </a:tc>
                <a:tc>
                  <a:txBody>
                    <a:bodyPr/>
                    <a:lstStyle/>
                    <a:p>
                      <a:r>
                        <a:rPr lang="en-US" sz="1000"/>
                        <a:t>2021 - 10</a:t>
                      </a:r>
                    </a:p>
                  </a:txBody>
                  <a:tcPr/>
                </a:tc>
                <a:tc>
                  <a:txBody>
                    <a:bodyPr/>
                    <a:lstStyle/>
                    <a:p>
                      <a:r>
                        <a:rPr lang="en-US" sz="1000"/>
                        <a:t>4.8 %</a:t>
                      </a:r>
                    </a:p>
                  </a:txBody>
                  <a:tcPr/>
                </a:tc>
                <a:tc>
                  <a:txBody>
                    <a:bodyPr/>
                    <a:lstStyle/>
                    <a:p>
                      <a:r>
                        <a:rPr lang="en-US" sz="1000"/>
                        <a:t>1338747</a:t>
                      </a:r>
                    </a:p>
                  </a:txBody>
                  <a:tcPr/>
                </a:tc>
                <a:tc>
                  <a:txBody>
                    <a:bodyPr/>
                    <a:lstStyle/>
                    <a:p>
                      <a:r>
                        <a:rPr lang="en-US" sz="1000"/>
                        <a:t>3.0 %</a:t>
                      </a:r>
                    </a:p>
                  </a:txBody>
                  <a:tcPr/>
                </a:tc>
                <a:tc>
                  <a:txBody>
                    <a:bodyPr/>
                    <a:lstStyle/>
                    <a:p>
                      <a:r>
                        <a:rPr lang="en-US" sz="1000"/>
                        <a:t>274426</a:t>
                      </a:r>
                    </a:p>
                  </a:txBody>
                  <a:tcPr/>
                </a:tc>
                <a:tc>
                  <a:txBody>
                    <a:bodyPr/>
                    <a:lstStyle/>
                    <a:p>
                      <a:r>
                        <a:rPr lang="en-US" sz="1000"/>
                        <a:t>281057</a:t>
                      </a:r>
                    </a:p>
                  </a:txBody>
                  <a:tcPr/>
                </a:tc>
                <a:tc>
                  <a:txBody>
                    <a:bodyPr/>
                    <a:lstStyle/>
                    <a:p>
                      <a:r>
                        <a:rPr lang="en-US" sz="1000"/>
                        <a:t>20.9747 %</a:t>
                      </a:r>
                    </a:p>
                  </a:txBody>
                  <a:tcPr/>
                </a:tc>
                <a:extLst>
                  <a:ext uri="{0D108BD9-81ED-4DB2-BD59-A6C34878D82A}">
                    <a16:rowId xmlns:a16="http://schemas.microsoft.com/office/drawing/2014/main" val="2386744268"/>
                  </a:ext>
                </a:extLst>
              </a:tr>
            </a:tbl>
          </a:graphicData>
        </a:graphic>
      </p:graphicFrame>
      <p:sp>
        <p:nvSpPr>
          <p:cNvPr id="4" name="Text Placeholder 3">
            <a:extLst>
              <a:ext uri="{FF2B5EF4-FFF2-40B4-BE49-F238E27FC236}">
                <a16:creationId xmlns:a16="http://schemas.microsoft.com/office/drawing/2014/main" id="{63B031E0-0995-4946-86E4-67135DD946B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4717471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FAC4-982F-42E4-A682-7292D43B1A37}"/>
              </a:ext>
            </a:extLst>
          </p:cNvPr>
          <p:cNvSpPr>
            <a:spLocks noGrp="1"/>
          </p:cNvSpPr>
          <p:nvPr>
            <p:ph type="title"/>
          </p:nvPr>
        </p:nvSpPr>
        <p:spPr/>
        <p:txBody>
          <a:bodyPr/>
          <a:lstStyle/>
          <a:p>
            <a:r>
              <a:rPr lang="en-US"/>
              <a:t>Facebook Published Posts Table | Emaar Misr - 1 of 19</a:t>
            </a:r>
          </a:p>
        </p:txBody>
      </p:sp>
      <p:graphicFrame>
        <p:nvGraphicFramePr>
          <p:cNvPr id="5" name="Table Placeholder 4">
            <a:extLst>
              <a:ext uri="{FF2B5EF4-FFF2-40B4-BE49-F238E27FC236}">
                <a16:creationId xmlns:a16="http://schemas.microsoft.com/office/drawing/2014/main" id="{EFC69834-E118-411D-AC09-7CA65E3C9BB8}"/>
              </a:ext>
            </a:extLst>
          </p:cNvPr>
          <p:cNvGraphicFramePr>
            <a:graphicFrameLocks noGrp="1"/>
          </p:cNvGraphicFramePr>
          <p:nvPr>
            <p:ph type="tbl" sz="quarter" idx="13"/>
            <p:extLst>
              <p:ext uri="{D42A27DB-BD31-4B8C-83A1-F6EECF244321}">
                <p14:modId xmlns:p14="http://schemas.microsoft.com/office/powerpoint/2010/main" val="15194075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844096"/>
                    </a:ext>
                  </a:extLst>
                </a:gridCol>
                <a:gridCol w="1892808">
                  <a:extLst>
                    <a:ext uri="{9D8B030D-6E8A-4147-A177-3AD203B41FA5}">
                      <a16:colId xmlns:a16="http://schemas.microsoft.com/office/drawing/2014/main" val="1134299974"/>
                    </a:ext>
                  </a:extLst>
                </a:gridCol>
                <a:gridCol w="493776">
                  <a:extLst>
                    <a:ext uri="{9D8B030D-6E8A-4147-A177-3AD203B41FA5}">
                      <a16:colId xmlns:a16="http://schemas.microsoft.com/office/drawing/2014/main" val="3646326362"/>
                    </a:ext>
                  </a:extLst>
                </a:gridCol>
                <a:gridCol w="493776">
                  <a:extLst>
                    <a:ext uri="{9D8B030D-6E8A-4147-A177-3AD203B41FA5}">
                      <a16:colId xmlns:a16="http://schemas.microsoft.com/office/drawing/2014/main" val="1009922600"/>
                    </a:ext>
                  </a:extLst>
                </a:gridCol>
                <a:gridCol w="493776">
                  <a:extLst>
                    <a:ext uri="{9D8B030D-6E8A-4147-A177-3AD203B41FA5}">
                      <a16:colId xmlns:a16="http://schemas.microsoft.com/office/drawing/2014/main" val="3038904961"/>
                    </a:ext>
                  </a:extLst>
                </a:gridCol>
                <a:gridCol w="493776">
                  <a:extLst>
                    <a:ext uri="{9D8B030D-6E8A-4147-A177-3AD203B41FA5}">
                      <a16:colId xmlns:a16="http://schemas.microsoft.com/office/drawing/2014/main" val="3355220719"/>
                    </a:ext>
                  </a:extLst>
                </a:gridCol>
                <a:gridCol w="493776">
                  <a:extLst>
                    <a:ext uri="{9D8B030D-6E8A-4147-A177-3AD203B41FA5}">
                      <a16:colId xmlns:a16="http://schemas.microsoft.com/office/drawing/2014/main" val="2406256596"/>
                    </a:ext>
                  </a:extLst>
                </a:gridCol>
                <a:gridCol w="493776">
                  <a:extLst>
                    <a:ext uri="{9D8B030D-6E8A-4147-A177-3AD203B41FA5}">
                      <a16:colId xmlns:a16="http://schemas.microsoft.com/office/drawing/2014/main" val="499428815"/>
                    </a:ext>
                  </a:extLst>
                </a:gridCol>
                <a:gridCol w="493776">
                  <a:extLst>
                    <a:ext uri="{9D8B030D-6E8A-4147-A177-3AD203B41FA5}">
                      <a16:colId xmlns:a16="http://schemas.microsoft.com/office/drawing/2014/main" val="2257244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69710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https://quintly-image-storage.s3.amazonaws.com/7dc8c1cf7b73732a84a87cad4fcfbda7/4d75e3bfb2a7c0009ab6367092cbb6cd.jpg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253129"/>
                  </a:ext>
                </a:extLst>
              </a:tr>
            </a:tbl>
          </a:graphicData>
        </a:graphic>
      </p:graphicFrame>
      <p:sp>
        <p:nvSpPr>
          <p:cNvPr id="4" name="Text Placeholder 3">
            <a:extLst>
              <a:ext uri="{FF2B5EF4-FFF2-40B4-BE49-F238E27FC236}">
                <a16:creationId xmlns:a16="http://schemas.microsoft.com/office/drawing/2014/main" id="{FBE8B4A6-DE66-4B29-8202-83C57324891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2051590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E2292-E932-422F-BDF2-5CFC7AE195F4}"/>
              </a:ext>
            </a:extLst>
          </p:cNvPr>
          <p:cNvSpPr>
            <a:spLocks noGrp="1"/>
          </p:cNvSpPr>
          <p:nvPr>
            <p:ph type="title"/>
          </p:nvPr>
        </p:nvSpPr>
        <p:spPr/>
        <p:txBody>
          <a:bodyPr/>
          <a:lstStyle/>
          <a:p>
            <a:r>
              <a:rPr lang="en-US"/>
              <a:t>Facebook Published Posts Table | Emaar Misr - 2 of 19</a:t>
            </a:r>
          </a:p>
        </p:txBody>
      </p:sp>
      <p:graphicFrame>
        <p:nvGraphicFramePr>
          <p:cNvPr id="5" name="Table Placeholder 4">
            <a:extLst>
              <a:ext uri="{FF2B5EF4-FFF2-40B4-BE49-F238E27FC236}">
                <a16:creationId xmlns:a16="http://schemas.microsoft.com/office/drawing/2014/main" id="{FCD56B59-21E9-434E-9017-D2661EF19947}"/>
              </a:ext>
            </a:extLst>
          </p:cNvPr>
          <p:cNvGraphicFramePr>
            <a:graphicFrameLocks noGrp="1"/>
          </p:cNvGraphicFramePr>
          <p:nvPr>
            <p:ph type="tbl" sz="quarter" idx="13"/>
            <p:extLst>
              <p:ext uri="{D42A27DB-BD31-4B8C-83A1-F6EECF244321}">
                <p14:modId xmlns:p14="http://schemas.microsoft.com/office/powerpoint/2010/main" val="205144982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5149345"/>
                    </a:ext>
                  </a:extLst>
                </a:gridCol>
                <a:gridCol w="1892808">
                  <a:extLst>
                    <a:ext uri="{9D8B030D-6E8A-4147-A177-3AD203B41FA5}">
                      <a16:colId xmlns:a16="http://schemas.microsoft.com/office/drawing/2014/main" val="3681657673"/>
                    </a:ext>
                  </a:extLst>
                </a:gridCol>
                <a:gridCol w="493776">
                  <a:extLst>
                    <a:ext uri="{9D8B030D-6E8A-4147-A177-3AD203B41FA5}">
                      <a16:colId xmlns:a16="http://schemas.microsoft.com/office/drawing/2014/main" val="2299993524"/>
                    </a:ext>
                  </a:extLst>
                </a:gridCol>
                <a:gridCol w="493776">
                  <a:extLst>
                    <a:ext uri="{9D8B030D-6E8A-4147-A177-3AD203B41FA5}">
                      <a16:colId xmlns:a16="http://schemas.microsoft.com/office/drawing/2014/main" val="3059352820"/>
                    </a:ext>
                  </a:extLst>
                </a:gridCol>
                <a:gridCol w="493776">
                  <a:extLst>
                    <a:ext uri="{9D8B030D-6E8A-4147-A177-3AD203B41FA5}">
                      <a16:colId xmlns:a16="http://schemas.microsoft.com/office/drawing/2014/main" val="3704538219"/>
                    </a:ext>
                  </a:extLst>
                </a:gridCol>
                <a:gridCol w="493776">
                  <a:extLst>
                    <a:ext uri="{9D8B030D-6E8A-4147-A177-3AD203B41FA5}">
                      <a16:colId xmlns:a16="http://schemas.microsoft.com/office/drawing/2014/main" val="1728465593"/>
                    </a:ext>
                  </a:extLst>
                </a:gridCol>
                <a:gridCol w="493776">
                  <a:extLst>
                    <a:ext uri="{9D8B030D-6E8A-4147-A177-3AD203B41FA5}">
                      <a16:colId xmlns:a16="http://schemas.microsoft.com/office/drawing/2014/main" val="733517268"/>
                    </a:ext>
                  </a:extLst>
                </a:gridCol>
                <a:gridCol w="493776">
                  <a:extLst>
                    <a:ext uri="{9D8B030D-6E8A-4147-A177-3AD203B41FA5}">
                      <a16:colId xmlns:a16="http://schemas.microsoft.com/office/drawing/2014/main" val="970345666"/>
                    </a:ext>
                  </a:extLst>
                </a:gridCol>
                <a:gridCol w="493776">
                  <a:extLst>
                    <a:ext uri="{9D8B030D-6E8A-4147-A177-3AD203B41FA5}">
                      <a16:colId xmlns:a16="http://schemas.microsoft.com/office/drawing/2014/main" val="2807102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37007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https://quintly-image-storage.s3.amazonaws.com/7dc8c1cf7b73732a84a87cad4fcfbda7/19eb5b8cfa56b6faf474268d3c2eb551.jpg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28014235"/>
                  </a:ext>
                </a:extLst>
              </a:tr>
            </a:tbl>
          </a:graphicData>
        </a:graphic>
      </p:graphicFrame>
      <p:sp>
        <p:nvSpPr>
          <p:cNvPr id="4" name="Text Placeholder 3">
            <a:extLst>
              <a:ext uri="{FF2B5EF4-FFF2-40B4-BE49-F238E27FC236}">
                <a16:creationId xmlns:a16="http://schemas.microsoft.com/office/drawing/2014/main" id="{BF3C95A2-47BA-4646-8137-AAF73DA19D6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4317691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FA28-C3E9-413A-A65B-A1965D4381A1}"/>
              </a:ext>
            </a:extLst>
          </p:cNvPr>
          <p:cNvSpPr>
            <a:spLocks noGrp="1"/>
          </p:cNvSpPr>
          <p:nvPr>
            <p:ph type="title"/>
          </p:nvPr>
        </p:nvSpPr>
        <p:spPr/>
        <p:txBody>
          <a:bodyPr/>
          <a:lstStyle/>
          <a:p>
            <a:r>
              <a:rPr lang="en-US"/>
              <a:t>Facebook Published Posts Table | Emaar Misr - 3 of 19</a:t>
            </a:r>
          </a:p>
        </p:txBody>
      </p:sp>
      <p:graphicFrame>
        <p:nvGraphicFramePr>
          <p:cNvPr id="5" name="Table Placeholder 4">
            <a:extLst>
              <a:ext uri="{FF2B5EF4-FFF2-40B4-BE49-F238E27FC236}">
                <a16:creationId xmlns:a16="http://schemas.microsoft.com/office/drawing/2014/main" id="{4756F3CF-3177-4DC6-8328-F47A4DB2275B}"/>
              </a:ext>
            </a:extLst>
          </p:cNvPr>
          <p:cNvGraphicFramePr>
            <a:graphicFrameLocks noGrp="1"/>
          </p:cNvGraphicFramePr>
          <p:nvPr>
            <p:ph type="tbl" sz="quarter" idx="13"/>
            <p:extLst>
              <p:ext uri="{D42A27DB-BD31-4B8C-83A1-F6EECF244321}">
                <p14:modId xmlns:p14="http://schemas.microsoft.com/office/powerpoint/2010/main" val="310842560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0000486"/>
                    </a:ext>
                  </a:extLst>
                </a:gridCol>
                <a:gridCol w="1892808">
                  <a:extLst>
                    <a:ext uri="{9D8B030D-6E8A-4147-A177-3AD203B41FA5}">
                      <a16:colId xmlns:a16="http://schemas.microsoft.com/office/drawing/2014/main" val="1882230122"/>
                    </a:ext>
                  </a:extLst>
                </a:gridCol>
                <a:gridCol w="493776">
                  <a:extLst>
                    <a:ext uri="{9D8B030D-6E8A-4147-A177-3AD203B41FA5}">
                      <a16:colId xmlns:a16="http://schemas.microsoft.com/office/drawing/2014/main" val="3192100205"/>
                    </a:ext>
                  </a:extLst>
                </a:gridCol>
                <a:gridCol w="493776">
                  <a:extLst>
                    <a:ext uri="{9D8B030D-6E8A-4147-A177-3AD203B41FA5}">
                      <a16:colId xmlns:a16="http://schemas.microsoft.com/office/drawing/2014/main" val="1053241361"/>
                    </a:ext>
                  </a:extLst>
                </a:gridCol>
                <a:gridCol w="493776">
                  <a:extLst>
                    <a:ext uri="{9D8B030D-6E8A-4147-A177-3AD203B41FA5}">
                      <a16:colId xmlns:a16="http://schemas.microsoft.com/office/drawing/2014/main" val="3695462462"/>
                    </a:ext>
                  </a:extLst>
                </a:gridCol>
                <a:gridCol w="493776">
                  <a:extLst>
                    <a:ext uri="{9D8B030D-6E8A-4147-A177-3AD203B41FA5}">
                      <a16:colId xmlns:a16="http://schemas.microsoft.com/office/drawing/2014/main" val="677134063"/>
                    </a:ext>
                  </a:extLst>
                </a:gridCol>
                <a:gridCol w="493776">
                  <a:extLst>
                    <a:ext uri="{9D8B030D-6E8A-4147-A177-3AD203B41FA5}">
                      <a16:colId xmlns:a16="http://schemas.microsoft.com/office/drawing/2014/main" val="3004206704"/>
                    </a:ext>
                  </a:extLst>
                </a:gridCol>
                <a:gridCol w="493776">
                  <a:extLst>
                    <a:ext uri="{9D8B030D-6E8A-4147-A177-3AD203B41FA5}">
                      <a16:colId xmlns:a16="http://schemas.microsoft.com/office/drawing/2014/main" val="3324700858"/>
                    </a:ext>
                  </a:extLst>
                </a:gridCol>
                <a:gridCol w="493776">
                  <a:extLst>
                    <a:ext uri="{9D8B030D-6E8A-4147-A177-3AD203B41FA5}">
                      <a16:colId xmlns:a16="http://schemas.microsoft.com/office/drawing/2014/main" val="762459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5280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https://quintly-image-storage.s3.amazonaws.com/7dc8c1cf7b73732a84a87cad4fcfbda7/6d3893dae476c55bafdded3ae42a3f3c.jpg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24479981"/>
                  </a:ext>
                </a:extLst>
              </a:tr>
            </a:tbl>
          </a:graphicData>
        </a:graphic>
      </p:graphicFrame>
      <p:sp>
        <p:nvSpPr>
          <p:cNvPr id="4" name="Text Placeholder 3">
            <a:extLst>
              <a:ext uri="{FF2B5EF4-FFF2-40B4-BE49-F238E27FC236}">
                <a16:creationId xmlns:a16="http://schemas.microsoft.com/office/drawing/2014/main" id="{1135B95F-DD67-4C94-922C-47C68A83596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982824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FFB6-CF3C-43EF-982C-EE6E6D51A447}"/>
              </a:ext>
            </a:extLst>
          </p:cNvPr>
          <p:cNvSpPr>
            <a:spLocks noGrp="1"/>
          </p:cNvSpPr>
          <p:nvPr>
            <p:ph type="title"/>
          </p:nvPr>
        </p:nvSpPr>
        <p:spPr/>
        <p:txBody>
          <a:bodyPr/>
          <a:lstStyle/>
          <a:p>
            <a:r>
              <a:rPr lang="en-US"/>
              <a:t>Facebook Published Posts Table | Emaar Misr - 4 of 19</a:t>
            </a:r>
          </a:p>
        </p:txBody>
      </p:sp>
      <p:graphicFrame>
        <p:nvGraphicFramePr>
          <p:cNvPr id="5" name="Table Placeholder 4">
            <a:extLst>
              <a:ext uri="{FF2B5EF4-FFF2-40B4-BE49-F238E27FC236}">
                <a16:creationId xmlns:a16="http://schemas.microsoft.com/office/drawing/2014/main" id="{703824C9-2C67-4CA8-A76E-15375E945348}"/>
              </a:ext>
            </a:extLst>
          </p:cNvPr>
          <p:cNvGraphicFramePr>
            <a:graphicFrameLocks noGrp="1"/>
          </p:cNvGraphicFramePr>
          <p:nvPr>
            <p:ph type="tbl" sz="quarter" idx="13"/>
            <p:extLst>
              <p:ext uri="{D42A27DB-BD31-4B8C-83A1-F6EECF244321}">
                <p14:modId xmlns:p14="http://schemas.microsoft.com/office/powerpoint/2010/main" val="11879580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9846888"/>
                    </a:ext>
                  </a:extLst>
                </a:gridCol>
                <a:gridCol w="1892808">
                  <a:extLst>
                    <a:ext uri="{9D8B030D-6E8A-4147-A177-3AD203B41FA5}">
                      <a16:colId xmlns:a16="http://schemas.microsoft.com/office/drawing/2014/main" val="1236551052"/>
                    </a:ext>
                  </a:extLst>
                </a:gridCol>
                <a:gridCol w="493776">
                  <a:extLst>
                    <a:ext uri="{9D8B030D-6E8A-4147-A177-3AD203B41FA5}">
                      <a16:colId xmlns:a16="http://schemas.microsoft.com/office/drawing/2014/main" val="814821162"/>
                    </a:ext>
                  </a:extLst>
                </a:gridCol>
                <a:gridCol w="493776">
                  <a:extLst>
                    <a:ext uri="{9D8B030D-6E8A-4147-A177-3AD203B41FA5}">
                      <a16:colId xmlns:a16="http://schemas.microsoft.com/office/drawing/2014/main" val="2545268683"/>
                    </a:ext>
                  </a:extLst>
                </a:gridCol>
                <a:gridCol w="493776">
                  <a:extLst>
                    <a:ext uri="{9D8B030D-6E8A-4147-A177-3AD203B41FA5}">
                      <a16:colId xmlns:a16="http://schemas.microsoft.com/office/drawing/2014/main" val="3084204042"/>
                    </a:ext>
                  </a:extLst>
                </a:gridCol>
                <a:gridCol w="493776">
                  <a:extLst>
                    <a:ext uri="{9D8B030D-6E8A-4147-A177-3AD203B41FA5}">
                      <a16:colId xmlns:a16="http://schemas.microsoft.com/office/drawing/2014/main" val="2952581186"/>
                    </a:ext>
                  </a:extLst>
                </a:gridCol>
                <a:gridCol w="493776">
                  <a:extLst>
                    <a:ext uri="{9D8B030D-6E8A-4147-A177-3AD203B41FA5}">
                      <a16:colId xmlns:a16="http://schemas.microsoft.com/office/drawing/2014/main" val="2537461457"/>
                    </a:ext>
                  </a:extLst>
                </a:gridCol>
                <a:gridCol w="493776">
                  <a:extLst>
                    <a:ext uri="{9D8B030D-6E8A-4147-A177-3AD203B41FA5}">
                      <a16:colId xmlns:a16="http://schemas.microsoft.com/office/drawing/2014/main" val="2289838511"/>
                    </a:ext>
                  </a:extLst>
                </a:gridCol>
                <a:gridCol w="493776">
                  <a:extLst>
                    <a:ext uri="{9D8B030D-6E8A-4147-A177-3AD203B41FA5}">
                      <a16:colId xmlns:a16="http://schemas.microsoft.com/office/drawing/2014/main" val="8514134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7695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https://quintly-image-storage.s3.amazonaws.com/7dc8c1cf7b73732a84a87cad4fcfbda7/a17f156ac530c7f9b4c5e7d4bfab16fd.jpg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6705458"/>
                  </a:ext>
                </a:extLst>
              </a:tr>
            </a:tbl>
          </a:graphicData>
        </a:graphic>
      </p:graphicFrame>
      <p:sp>
        <p:nvSpPr>
          <p:cNvPr id="4" name="Text Placeholder 3">
            <a:extLst>
              <a:ext uri="{FF2B5EF4-FFF2-40B4-BE49-F238E27FC236}">
                <a16:creationId xmlns:a16="http://schemas.microsoft.com/office/drawing/2014/main" id="{074D5C8F-82C1-4B36-B63B-C17D23C5A7A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6035136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E7CDA-D2CD-47EC-AA82-A1B229060461}"/>
              </a:ext>
            </a:extLst>
          </p:cNvPr>
          <p:cNvSpPr>
            <a:spLocks noGrp="1"/>
          </p:cNvSpPr>
          <p:nvPr>
            <p:ph type="title"/>
          </p:nvPr>
        </p:nvSpPr>
        <p:spPr/>
        <p:txBody>
          <a:bodyPr/>
          <a:lstStyle/>
          <a:p>
            <a:r>
              <a:rPr lang="en-US"/>
              <a:t>Facebook Published Posts Table | Emaar Misr - 5 of 19</a:t>
            </a:r>
          </a:p>
        </p:txBody>
      </p:sp>
      <p:graphicFrame>
        <p:nvGraphicFramePr>
          <p:cNvPr id="5" name="Table Placeholder 4">
            <a:extLst>
              <a:ext uri="{FF2B5EF4-FFF2-40B4-BE49-F238E27FC236}">
                <a16:creationId xmlns:a16="http://schemas.microsoft.com/office/drawing/2014/main" id="{77F866BD-5B5B-4BFF-9567-68098D949A85}"/>
              </a:ext>
            </a:extLst>
          </p:cNvPr>
          <p:cNvGraphicFramePr>
            <a:graphicFrameLocks noGrp="1"/>
          </p:cNvGraphicFramePr>
          <p:nvPr>
            <p:ph type="tbl" sz="quarter" idx="13"/>
            <p:extLst>
              <p:ext uri="{D42A27DB-BD31-4B8C-83A1-F6EECF244321}">
                <p14:modId xmlns:p14="http://schemas.microsoft.com/office/powerpoint/2010/main" val="33111330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36518489"/>
                    </a:ext>
                  </a:extLst>
                </a:gridCol>
                <a:gridCol w="1892808">
                  <a:extLst>
                    <a:ext uri="{9D8B030D-6E8A-4147-A177-3AD203B41FA5}">
                      <a16:colId xmlns:a16="http://schemas.microsoft.com/office/drawing/2014/main" val="2555271460"/>
                    </a:ext>
                  </a:extLst>
                </a:gridCol>
                <a:gridCol w="493776">
                  <a:extLst>
                    <a:ext uri="{9D8B030D-6E8A-4147-A177-3AD203B41FA5}">
                      <a16:colId xmlns:a16="http://schemas.microsoft.com/office/drawing/2014/main" val="2173959368"/>
                    </a:ext>
                  </a:extLst>
                </a:gridCol>
                <a:gridCol w="493776">
                  <a:extLst>
                    <a:ext uri="{9D8B030D-6E8A-4147-A177-3AD203B41FA5}">
                      <a16:colId xmlns:a16="http://schemas.microsoft.com/office/drawing/2014/main" val="2877024115"/>
                    </a:ext>
                  </a:extLst>
                </a:gridCol>
                <a:gridCol w="493776">
                  <a:extLst>
                    <a:ext uri="{9D8B030D-6E8A-4147-A177-3AD203B41FA5}">
                      <a16:colId xmlns:a16="http://schemas.microsoft.com/office/drawing/2014/main" val="1401265129"/>
                    </a:ext>
                  </a:extLst>
                </a:gridCol>
                <a:gridCol w="493776">
                  <a:extLst>
                    <a:ext uri="{9D8B030D-6E8A-4147-A177-3AD203B41FA5}">
                      <a16:colId xmlns:a16="http://schemas.microsoft.com/office/drawing/2014/main" val="822743028"/>
                    </a:ext>
                  </a:extLst>
                </a:gridCol>
                <a:gridCol w="493776">
                  <a:extLst>
                    <a:ext uri="{9D8B030D-6E8A-4147-A177-3AD203B41FA5}">
                      <a16:colId xmlns:a16="http://schemas.microsoft.com/office/drawing/2014/main" val="2030250430"/>
                    </a:ext>
                  </a:extLst>
                </a:gridCol>
                <a:gridCol w="493776">
                  <a:extLst>
                    <a:ext uri="{9D8B030D-6E8A-4147-A177-3AD203B41FA5}">
                      <a16:colId xmlns:a16="http://schemas.microsoft.com/office/drawing/2014/main" val="2331300595"/>
                    </a:ext>
                  </a:extLst>
                </a:gridCol>
                <a:gridCol w="493776">
                  <a:extLst>
                    <a:ext uri="{9D8B030D-6E8A-4147-A177-3AD203B41FA5}">
                      <a16:colId xmlns:a16="http://schemas.microsoft.com/office/drawing/2014/main" val="26566315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18747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https://quintly-image-storage.s3.amazonaws.com/7dc8c1cf7b73732a84a87cad4fcfbda7/f08552c867ad25ff8a5da1b0bad5d056.jpg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9379164"/>
                  </a:ext>
                </a:extLst>
              </a:tr>
            </a:tbl>
          </a:graphicData>
        </a:graphic>
      </p:graphicFrame>
      <p:sp>
        <p:nvSpPr>
          <p:cNvPr id="4" name="Text Placeholder 3">
            <a:extLst>
              <a:ext uri="{FF2B5EF4-FFF2-40B4-BE49-F238E27FC236}">
                <a16:creationId xmlns:a16="http://schemas.microsoft.com/office/drawing/2014/main" id="{4FECAFEA-4735-447D-B8DC-CE68E6502B3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8724653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23A33-B4D2-48D2-ACBC-9ECBD096B01B}"/>
              </a:ext>
            </a:extLst>
          </p:cNvPr>
          <p:cNvSpPr>
            <a:spLocks noGrp="1"/>
          </p:cNvSpPr>
          <p:nvPr>
            <p:ph type="title"/>
          </p:nvPr>
        </p:nvSpPr>
        <p:spPr/>
        <p:txBody>
          <a:bodyPr/>
          <a:lstStyle/>
          <a:p>
            <a:r>
              <a:rPr lang="en-US"/>
              <a:t>Facebook Published Posts Table | Emaar Misr - 6 of 19</a:t>
            </a:r>
          </a:p>
        </p:txBody>
      </p:sp>
      <p:graphicFrame>
        <p:nvGraphicFramePr>
          <p:cNvPr id="5" name="Table Placeholder 4">
            <a:extLst>
              <a:ext uri="{FF2B5EF4-FFF2-40B4-BE49-F238E27FC236}">
                <a16:creationId xmlns:a16="http://schemas.microsoft.com/office/drawing/2014/main" id="{F65AB0D9-C26C-4B62-A54D-A1018EC0BFF3}"/>
              </a:ext>
            </a:extLst>
          </p:cNvPr>
          <p:cNvGraphicFramePr>
            <a:graphicFrameLocks noGrp="1"/>
          </p:cNvGraphicFramePr>
          <p:nvPr>
            <p:ph type="tbl" sz="quarter" idx="13"/>
            <p:extLst>
              <p:ext uri="{D42A27DB-BD31-4B8C-83A1-F6EECF244321}">
                <p14:modId xmlns:p14="http://schemas.microsoft.com/office/powerpoint/2010/main" val="5808875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7287243"/>
                    </a:ext>
                  </a:extLst>
                </a:gridCol>
                <a:gridCol w="1892808">
                  <a:extLst>
                    <a:ext uri="{9D8B030D-6E8A-4147-A177-3AD203B41FA5}">
                      <a16:colId xmlns:a16="http://schemas.microsoft.com/office/drawing/2014/main" val="3257672791"/>
                    </a:ext>
                  </a:extLst>
                </a:gridCol>
                <a:gridCol w="493776">
                  <a:extLst>
                    <a:ext uri="{9D8B030D-6E8A-4147-A177-3AD203B41FA5}">
                      <a16:colId xmlns:a16="http://schemas.microsoft.com/office/drawing/2014/main" val="3316581820"/>
                    </a:ext>
                  </a:extLst>
                </a:gridCol>
                <a:gridCol w="493776">
                  <a:extLst>
                    <a:ext uri="{9D8B030D-6E8A-4147-A177-3AD203B41FA5}">
                      <a16:colId xmlns:a16="http://schemas.microsoft.com/office/drawing/2014/main" val="3117832480"/>
                    </a:ext>
                  </a:extLst>
                </a:gridCol>
                <a:gridCol w="493776">
                  <a:extLst>
                    <a:ext uri="{9D8B030D-6E8A-4147-A177-3AD203B41FA5}">
                      <a16:colId xmlns:a16="http://schemas.microsoft.com/office/drawing/2014/main" val="3647502228"/>
                    </a:ext>
                  </a:extLst>
                </a:gridCol>
                <a:gridCol w="493776">
                  <a:extLst>
                    <a:ext uri="{9D8B030D-6E8A-4147-A177-3AD203B41FA5}">
                      <a16:colId xmlns:a16="http://schemas.microsoft.com/office/drawing/2014/main" val="2851632721"/>
                    </a:ext>
                  </a:extLst>
                </a:gridCol>
                <a:gridCol w="493776">
                  <a:extLst>
                    <a:ext uri="{9D8B030D-6E8A-4147-A177-3AD203B41FA5}">
                      <a16:colId xmlns:a16="http://schemas.microsoft.com/office/drawing/2014/main" val="812611863"/>
                    </a:ext>
                  </a:extLst>
                </a:gridCol>
                <a:gridCol w="493776">
                  <a:extLst>
                    <a:ext uri="{9D8B030D-6E8A-4147-A177-3AD203B41FA5}">
                      <a16:colId xmlns:a16="http://schemas.microsoft.com/office/drawing/2014/main" val="442708632"/>
                    </a:ext>
                  </a:extLst>
                </a:gridCol>
                <a:gridCol w="493776">
                  <a:extLst>
                    <a:ext uri="{9D8B030D-6E8A-4147-A177-3AD203B41FA5}">
                      <a16:colId xmlns:a16="http://schemas.microsoft.com/office/drawing/2014/main" val="26908551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19268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https://quintly-image-storage.s3.amazonaws.com/7dc8c1cf7b73732a84a87cad4fcfbda7/9a32e74261ef73bd89d0b556c80b3eaf.jpg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0854802"/>
                  </a:ext>
                </a:extLst>
              </a:tr>
            </a:tbl>
          </a:graphicData>
        </a:graphic>
      </p:graphicFrame>
      <p:sp>
        <p:nvSpPr>
          <p:cNvPr id="4" name="Text Placeholder 3">
            <a:extLst>
              <a:ext uri="{FF2B5EF4-FFF2-40B4-BE49-F238E27FC236}">
                <a16:creationId xmlns:a16="http://schemas.microsoft.com/office/drawing/2014/main" id="{2B0919F0-9935-4B00-BCA3-9FBF3C8B5FD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5686040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EBC7B-5E46-4658-BF21-AFEA0F8DEDA0}"/>
              </a:ext>
            </a:extLst>
          </p:cNvPr>
          <p:cNvSpPr>
            <a:spLocks noGrp="1"/>
          </p:cNvSpPr>
          <p:nvPr>
            <p:ph type="title"/>
          </p:nvPr>
        </p:nvSpPr>
        <p:spPr/>
        <p:txBody>
          <a:bodyPr/>
          <a:lstStyle/>
          <a:p>
            <a:r>
              <a:rPr lang="en-US"/>
              <a:t>Facebook Published Posts Table | Emaar Misr - 7 of 19</a:t>
            </a:r>
          </a:p>
        </p:txBody>
      </p:sp>
      <p:graphicFrame>
        <p:nvGraphicFramePr>
          <p:cNvPr id="5" name="Table Placeholder 4">
            <a:extLst>
              <a:ext uri="{FF2B5EF4-FFF2-40B4-BE49-F238E27FC236}">
                <a16:creationId xmlns:a16="http://schemas.microsoft.com/office/drawing/2014/main" id="{8DC620EB-61F2-4179-BC63-B4C1170CEE6D}"/>
              </a:ext>
            </a:extLst>
          </p:cNvPr>
          <p:cNvGraphicFramePr>
            <a:graphicFrameLocks noGrp="1"/>
          </p:cNvGraphicFramePr>
          <p:nvPr>
            <p:ph type="tbl" sz="quarter" idx="13"/>
            <p:extLst>
              <p:ext uri="{D42A27DB-BD31-4B8C-83A1-F6EECF244321}">
                <p14:modId xmlns:p14="http://schemas.microsoft.com/office/powerpoint/2010/main" val="18605079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48574208"/>
                    </a:ext>
                  </a:extLst>
                </a:gridCol>
                <a:gridCol w="1892808">
                  <a:extLst>
                    <a:ext uri="{9D8B030D-6E8A-4147-A177-3AD203B41FA5}">
                      <a16:colId xmlns:a16="http://schemas.microsoft.com/office/drawing/2014/main" val="1027446554"/>
                    </a:ext>
                  </a:extLst>
                </a:gridCol>
                <a:gridCol w="493776">
                  <a:extLst>
                    <a:ext uri="{9D8B030D-6E8A-4147-A177-3AD203B41FA5}">
                      <a16:colId xmlns:a16="http://schemas.microsoft.com/office/drawing/2014/main" val="1262097923"/>
                    </a:ext>
                  </a:extLst>
                </a:gridCol>
                <a:gridCol w="493776">
                  <a:extLst>
                    <a:ext uri="{9D8B030D-6E8A-4147-A177-3AD203B41FA5}">
                      <a16:colId xmlns:a16="http://schemas.microsoft.com/office/drawing/2014/main" val="230900967"/>
                    </a:ext>
                  </a:extLst>
                </a:gridCol>
                <a:gridCol w="493776">
                  <a:extLst>
                    <a:ext uri="{9D8B030D-6E8A-4147-A177-3AD203B41FA5}">
                      <a16:colId xmlns:a16="http://schemas.microsoft.com/office/drawing/2014/main" val="2296169671"/>
                    </a:ext>
                  </a:extLst>
                </a:gridCol>
                <a:gridCol w="493776">
                  <a:extLst>
                    <a:ext uri="{9D8B030D-6E8A-4147-A177-3AD203B41FA5}">
                      <a16:colId xmlns:a16="http://schemas.microsoft.com/office/drawing/2014/main" val="3704878725"/>
                    </a:ext>
                  </a:extLst>
                </a:gridCol>
                <a:gridCol w="493776">
                  <a:extLst>
                    <a:ext uri="{9D8B030D-6E8A-4147-A177-3AD203B41FA5}">
                      <a16:colId xmlns:a16="http://schemas.microsoft.com/office/drawing/2014/main" val="3200871993"/>
                    </a:ext>
                  </a:extLst>
                </a:gridCol>
                <a:gridCol w="493776">
                  <a:extLst>
                    <a:ext uri="{9D8B030D-6E8A-4147-A177-3AD203B41FA5}">
                      <a16:colId xmlns:a16="http://schemas.microsoft.com/office/drawing/2014/main" val="3572775352"/>
                    </a:ext>
                  </a:extLst>
                </a:gridCol>
                <a:gridCol w="493776">
                  <a:extLst>
                    <a:ext uri="{9D8B030D-6E8A-4147-A177-3AD203B41FA5}">
                      <a16:colId xmlns:a16="http://schemas.microsoft.com/office/drawing/2014/main" val="15695163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95599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https://quintly-image-storage.s3.amazonaws.com/7dc8c1cf7b73732a84a87cad4fcfbda7/52cfcd4b492d5bf8287c7b1a7c155dfc.jpg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0519471"/>
                  </a:ext>
                </a:extLst>
              </a:tr>
            </a:tbl>
          </a:graphicData>
        </a:graphic>
      </p:graphicFrame>
      <p:sp>
        <p:nvSpPr>
          <p:cNvPr id="4" name="Text Placeholder 3">
            <a:extLst>
              <a:ext uri="{FF2B5EF4-FFF2-40B4-BE49-F238E27FC236}">
                <a16:creationId xmlns:a16="http://schemas.microsoft.com/office/drawing/2014/main" id="{282EA6BC-9E53-43A7-BB54-3E81869DA6E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3288689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3C8D6-4F2A-4E41-A554-6E876C6DCB68}"/>
              </a:ext>
            </a:extLst>
          </p:cNvPr>
          <p:cNvSpPr>
            <a:spLocks noGrp="1"/>
          </p:cNvSpPr>
          <p:nvPr>
            <p:ph type="title"/>
          </p:nvPr>
        </p:nvSpPr>
        <p:spPr/>
        <p:txBody>
          <a:bodyPr/>
          <a:lstStyle/>
          <a:p>
            <a:r>
              <a:rPr lang="en-US"/>
              <a:t>Facebook Published Posts Table | Emaar Misr - 8 of 19</a:t>
            </a:r>
          </a:p>
        </p:txBody>
      </p:sp>
      <p:graphicFrame>
        <p:nvGraphicFramePr>
          <p:cNvPr id="5" name="Table Placeholder 4">
            <a:extLst>
              <a:ext uri="{FF2B5EF4-FFF2-40B4-BE49-F238E27FC236}">
                <a16:creationId xmlns:a16="http://schemas.microsoft.com/office/drawing/2014/main" id="{F04F5B55-29CC-475B-8CAA-C573EAE9AB95}"/>
              </a:ext>
            </a:extLst>
          </p:cNvPr>
          <p:cNvGraphicFramePr>
            <a:graphicFrameLocks noGrp="1"/>
          </p:cNvGraphicFramePr>
          <p:nvPr>
            <p:ph type="tbl" sz="quarter" idx="13"/>
            <p:extLst>
              <p:ext uri="{D42A27DB-BD31-4B8C-83A1-F6EECF244321}">
                <p14:modId xmlns:p14="http://schemas.microsoft.com/office/powerpoint/2010/main" val="23564299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51494148"/>
                    </a:ext>
                  </a:extLst>
                </a:gridCol>
                <a:gridCol w="1892808">
                  <a:extLst>
                    <a:ext uri="{9D8B030D-6E8A-4147-A177-3AD203B41FA5}">
                      <a16:colId xmlns:a16="http://schemas.microsoft.com/office/drawing/2014/main" val="2400195725"/>
                    </a:ext>
                  </a:extLst>
                </a:gridCol>
                <a:gridCol w="493776">
                  <a:extLst>
                    <a:ext uri="{9D8B030D-6E8A-4147-A177-3AD203B41FA5}">
                      <a16:colId xmlns:a16="http://schemas.microsoft.com/office/drawing/2014/main" val="1175829099"/>
                    </a:ext>
                  </a:extLst>
                </a:gridCol>
                <a:gridCol w="493776">
                  <a:extLst>
                    <a:ext uri="{9D8B030D-6E8A-4147-A177-3AD203B41FA5}">
                      <a16:colId xmlns:a16="http://schemas.microsoft.com/office/drawing/2014/main" val="3388400424"/>
                    </a:ext>
                  </a:extLst>
                </a:gridCol>
                <a:gridCol w="493776">
                  <a:extLst>
                    <a:ext uri="{9D8B030D-6E8A-4147-A177-3AD203B41FA5}">
                      <a16:colId xmlns:a16="http://schemas.microsoft.com/office/drawing/2014/main" val="4194618515"/>
                    </a:ext>
                  </a:extLst>
                </a:gridCol>
                <a:gridCol w="493776">
                  <a:extLst>
                    <a:ext uri="{9D8B030D-6E8A-4147-A177-3AD203B41FA5}">
                      <a16:colId xmlns:a16="http://schemas.microsoft.com/office/drawing/2014/main" val="3970803424"/>
                    </a:ext>
                  </a:extLst>
                </a:gridCol>
                <a:gridCol w="493776">
                  <a:extLst>
                    <a:ext uri="{9D8B030D-6E8A-4147-A177-3AD203B41FA5}">
                      <a16:colId xmlns:a16="http://schemas.microsoft.com/office/drawing/2014/main" val="3546420931"/>
                    </a:ext>
                  </a:extLst>
                </a:gridCol>
                <a:gridCol w="493776">
                  <a:extLst>
                    <a:ext uri="{9D8B030D-6E8A-4147-A177-3AD203B41FA5}">
                      <a16:colId xmlns:a16="http://schemas.microsoft.com/office/drawing/2014/main" val="3906302718"/>
                    </a:ext>
                  </a:extLst>
                </a:gridCol>
                <a:gridCol w="493776">
                  <a:extLst>
                    <a:ext uri="{9D8B030D-6E8A-4147-A177-3AD203B41FA5}">
                      <a16:colId xmlns:a16="http://schemas.microsoft.com/office/drawing/2014/main" val="5923575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83616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https://quintly-image-storage.s3.amazonaws.com/7dc8c1cf7b73732a84a87cad4fcfbda7/ccf4be9407100c1a1d0ea370278b35b5.jpg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9869092"/>
                  </a:ext>
                </a:extLst>
              </a:tr>
            </a:tbl>
          </a:graphicData>
        </a:graphic>
      </p:graphicFrame>
      <p:sp>
        <p:nvSpPr>
          <p:cNvPr id="4" name="Text Placeholder 3">
            <a:extLst>
              <a:ext uri="{FF2B5EF4-FFF2-40B4-BE49-F238E27FC236}">
                <a16:creationId xmlns:a16="http://schemas.microsoft.com/office/drawing/2014/main" id="{56C91131-0568-4342-8FB2-A7E523B3F5A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36744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4358-B096-4CE1-AED9-33C43A7E2848}"/>
              </a:ext>
            </a:extLst>
          </p:cNvPr>
          <p:cNvSpPr>
            <a:spLocks noGrp="1"/>
          </p:cNvSpPr>
          <p:nvPr>
            <p:ph type="title"/>
          </p:nvPr>
        </p:nvSpPr>
        <p:spPr/>
        <p:txBody>
          <a:bodyPr/>
          <a:lstStyle/>
          <a:p>
            <a:r>
              <a:rPr lang="en-US"/>
              <a:t>Facebook Published Posts Table | Emaar Misr - 9 of 19</a:t>
            </a:r>
          </a:p>
        </p:txBody>
      </p:sp>
      <p:graphicFrame>
        <p:nvGraphicFramePr>
          <p:cNvPr id="5" name="Table Placeholder 4">
            <a:extLst>
              <a:ext uri="{FF2B5EF4-FFF2-40B4-BE49-F238E27FC236}">
                <a16:creationId xmlns:a16="http://schemas.microsoft.com/office/drawing/2014/main" id="{12A23E38-3C6C-4189-909A-56629BC340AD}"/>
              </a:ext>
            </a:extLst>
          </p:cNvPr>
          <p:cNvGraphicFramePr>
            <a:graphicFrameLocks noGrp="1"/>
          </p:cNvGraphicFramePr>
          <p:nvPr>
            <p:ph type="tbl" sz="quarter" idx="13"/>
            <p:extLst>
              <p:ext uri="{D42A27DB-BD31-4B8C-83A1-F6EECF244321}">
                <p14:modId xmlns:p14="http://schemas.microsoft.com/office/powerpoint/2010/main" val="9863458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337840"/>
                    </a:ext>
                  </a:extLst>
                </a:gridCol>
                <a:gridCol w="1892808">
                  <a:extLst>
                    <a:ext uri="{9D8B030D-6E8A-4147-A177-3AD203B41FA5}">
                      <a16:colId xmlns:a16="http://schemas.microsoft.com/office/drawing/2014/main" val="3940311169"/>
                    </a:ext>
                  </a:extLst>
                </a:gridCol>
                <a:gridCol w="493776">
                  <a:extLst>
                    <a:ext uri="{9D8B030D-6E8A-4147-A177-3AD203B41FA5}">
                      <a16:colId xmlns:a16="http://schemas.microsoft.com/office/drawing/2014/main" val="1091048545"/>
                    </a:ext>
                  </a:extLst>
                </a:gridCol>
                <a:gridCol w="493776">
                  <a:extLst>
                    <a:ext uri="{9D8B030D-6E8A-4147-A177-3AD203B41FA5}">
                      <a16:colId xmlns:a16="http://schemas.microsoft.com/office/drawing/2014/main" val="369267016"/>
                    </a:ext>
                  </a:extLst>
                </a:gridCol>
                <a:gridCol w="493776">
                  <a:extLst>
                    <a:ext uri="{9D8B030D-6E8A-4147-A177-3AD203B41FA5}">
                      <a16:colId xmlns:a16="http://schemas.microsoft.com/office/drawing/2014/main" val="3185190209"/>
                    </a:ext>
                  </a:extLst>
                </a:gridCol>
                <a:gridCol w="493776">
                  <a:extLst>
                    <a:ext uri="{9D8B030D-6E8A-4147-A177-3AD203B41FA5}">
                      <a16:colId xmlns:a16="http://schemas.microsoft.com/office/drawing/2014/main" val="1083354677"/>
                    </a:ext>
                  </a:extLst>
                </a:gridCol>
                <a:gridCol w="493776">
                  <a:extLst>
                    <a:ext uri="{9D8B030D-6E8A-4147-A177-3AD203B41FA5}">
                      <a16:colId xmlns:a16="http://schemas.microsoft.com/office/drawing/2014/main" val="1740457689"/>
                    </a:ext>
                  </a:extLst>
                </a:gridCol>
                <a:gridCol w="493776">
                  <a:extLst>
                    <a:ext uri="{9D8B030D-6E8A-4147-A177-3AD203B41FA5}">
                      <a16:colId xmlns:a16="http://schemas.microsoft.com/office/drawing/2014/main" val="4058477977"/>
                    </a:ext>
                  </a:extLst>
                </a:gridCol>
                <a:gridCol w="493776">
                  <a:extLst>
                    <a:ext uri="{9D8B030D-6E8A-4147-A177-3AD203B41FA5}">
                      <a16:colId xmlns:a16="http://schemas.microsoft.com/office/drawing/2014/main" val="37418210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99953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https://quintly-image-storage.s3.amazonaws.com/7dc8c1cf7b73732a84a87cad4fcfbda7/e6bdbd8d956c4b5958285a97880f6401.jpg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2879835"/>
                  </a:ext>
                </a:extLst>
              </a:tr>
            </a:tbl>
          </a:graphicData>
        </a:graphic>
      </p:graphicFrame>
      <p:sp>
        <p:nvSpPr>
          <p:cNvPr id="4" name="Text Placeholder 3">
            <a:extLst>
              <a:ext uri="{FF2B5EF4-FFF2-40B4-BE49-F238E27FC236}">
                <a16:creationId xmlns:a16="http://schemas.microsoft.com/office/drawing/2014/main" id="{2F1E1D35-34EF-4610-BEC0-DDE7F57932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072123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2692-6B8B-4396-BF0B-ED1BF754256C}"/>
              </a:ext>
            </a:extLst>
          </p:cNvPr>
          <p:cNvSpPr>
            <a:spLocks noGrp="1"/>
          </p:cNvSpPr>
          <p:nvPr>
            <p:ph type="title"/>
          </p:nvPr>
        </p:nvSpPr>
        <p:spPr/>
        <p:txBody>
          <a:bodyPr/>
          <a:lstStyle/>
          <a:p>
            <a:r>
              <a:rPr lang="en-US"/>
              <a:t>Facebook Published Posts Table | Emaar Misr - 10 of 19</a:t>
            </a:r>
          </a:p>
        </p:txBody>
      </p:sp>
      <p:graphicFrame>
        <p:nvGraphicFramePr>
          <p:cNvPr id="5" name="Table Placeholder 4">
            <a:extLst>
              <a:ext uri="{FF2B5EF4-FFF2-40B4-BE49-F238E27FC236}">
                <a16:creationId xmlns:a16="http://schemas.microsoft.com/office/drawing/2014/main" id="{1FA1A931-630A-45B6-BEFC-86AC91AEAE33}"/>
              </a:ext>
            </a:extLst>
          </p:cNvPr>
          <p:cNvGraphicFramePr>
            <a:graphicFrameLocks noGrp="1"/>
          </p:cNvGraphicFramePr>
          <p:nvPr>
            <p:ph type="tbl" sz="quarter" idx="13"/>
            <p:extLst>
              <p:ext uri="{D42A27DB-BD31-4B8C-83A1-F6EECF244321}">
                <p14:modId xmlns:p14="http://schemas.microsoft.com/office/powerpoint/2010/main" val="21418077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8396139"/>
                    </a:ext>
                  </a:extLst>
                </a:gridCol>
                <a:gridCol w="1892808">
                  <a:extLst>
                    <a:ext uri="{9D8B030D-6E8A-4147-A177-3AD203B41FA5}">
                      <a16:colId xmlns:a16="http://schemas.microsoft.com/office/drawing/2014/main" val="3996618622"/>
                    </a:ext>
                  </a:extLst>
                </a:gridCol>
                <a:gridCol w="493776">
                  <a:extLst>
                    <a:ext uri="{9D8B030D-6E8A-4147-A177-3AD203B41FA5}">
                      <a16:colId xmlns:a16="http://schemas.microsoft.com/office/drawing/2014/main" val="1274517382"/>
                    </a:ext>
                  </a:extLst>
                </a:gridCol>
                <a:gridCol w="493776">
                  <a:extLst>
                    <a:ext uri="{9D8B030D-6E8A-4147-A177-3AD203B41FA5}">
                      <a16:colId xmlns:a16="http://schemas.microsoft.com/office/drawing/2014/main" val="1444018690"/>
                    </a:ext>
                  </a:extLst>
                </a:gridCol>
                <a:gridCol w="493776">
                  <a:extLst>
                    <a:ext uri="{9D8B030D-6E8A-4147-A177-3AD203B41FA5}">
                      <a16:colId xmlns:a16="http://schemas.microsoft.com/office/drawing/2014/main" val="4053498741"/>
                    </a:ext>
                  </a:extLst>
                </a:gridCol>
                <a:gridCol w="493776">
                  <a:extLst>
                    <a:ext uri="{9D8B030D-6E8A-4147-A177-3AD203B41FA5}">
                      <a16:colId xmlns:a16="http://schemas.microsoft.com/office/drawing/2014/main" val="1692397498"/>
                    </a:ext>
                  </a:extLst>
                </a:gridCol>
                <a:gridCol w="493776">
                  <a:extLst>
                    <a:ext uri="{9D8B030D-6E8A-4147-A177-3AD203B41FA5}">
                      <a16:colId xmlns:a16="http://schemas.microsoft.com/office/drawing/2014/main" val="309800991"/>
                    </a:ext>
                  </a:extLst>
                </a:gridCol>
                <a:gridCol w="493776">
                  <a:extLst>
                    <a:ext uri="{9D8B030D-6E8A-4147-A177-3AD203B41FA5}">
                      <a16:colId xmlns:a16="http://schemas.microsoft.com/office/drawing/2014/main" val="3718535966"/>
                    </a:ext>
                  </a:extLst>
                </a:gridCol>
                <a:gridCol w="493776">
                  <a:extLst>
                    <a:ext uri="{9D8B030D-6E8A-4147-A177-3AD203B41FA5}">
                      <a16:colId xmlns:a16="http://schemas.microsoft.com/office/drawing/2014/main" val="29899253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33119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https://quintly-image-storage.s3.amazonaws.com/7dc8c1cf7b73732a84a87cad4fcfbda7/e4da3cc382f2328c233eda009037862e.jpg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6358150"/>
                  </a:ext>
                </a:extLst>
              </a:tr>
            </a:tbl>
          </a:graphicData>
        </a:graphic>
      </p:graphicFrame>
      <p:sp>
        <p:nvSpPr>
          <p:cNvPr id="4" name="Text Placeholder 3">
            <a:extLst>
              <a:ext uri="{FF2B5EF4-FFF2-40B4-BE49-F238E27FC236}">
                <a16:creationId xmlns:a16="http://schemas.microsoft.com/office/drawing/2014/main" id="{90FE207C-80C6-4BBF-B1E0-1C03086FEB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128952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8F38-B0EF-4D2B-92B2-BE8B8317605A}"/>
              </a:ext>
            </a:extLst>
          </p:cNvPr>
          <p:cNvSpPr>
            <a:spLocks noGrp="1"/>
          </p:cNvSpPr>
          <p:nvPr>
            <p:ph type="title"/>
          </p:nvPr>
        </p:nvSpPr>
        <p:spPr/>
        <p:txBody>
          <a:bodyPr/>
          <a:lstStyle/>
          <a:p>
            <a:r>
              <a:rPr lang="en-US"/>
              <a:t>Facebook Published Posts Table | Emaar Misr - 11 of 19</a:t>
            </a:r>
          </a:p>
        </p:txBody>
      </p:sp>
      <p:graphicFrame>
        <p:nvGraphicFramePr>
          <p:cNvPr id="5" name="Table Placeholder 4">
            <a:extLst>
              <a:ext uri="{FF2B5EF4-FFF2-40B4-BE49-F238E27FC236}">
                <a16:creationId xmlns:a16="http://schemas.microsoft.com/office/drawing/2014/main" id="{F8E61FCD-52B5-4199-BD60-3FF1905CB1EE}"/>
              </a:ext>
            </a:extLst>
          </p:cNvPr>
          <p:cNvGraphicFramePr>
            <a:graphicFrameLocks noGrp="1"/>
          </p:cNvGraphicFramePr>
          <p:nvPr>
            <p:ph type="tbl" sz="quarter" idx="13"/>
            <p:extLst>
              <p:ext uri="{D42A27DB-BD31-4B8C-83A1-F6EECF244321}">
                <p14:modId xmlns:p14="http://schemas.microsoft.com/office/powerpoint/2010/main" val="6697678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1619835"/>
                    </a:ext>
                  </a:extLst>
                </a:gridCol>
                <a:gridCol w="1892808">
                  <a:extLst>
                    <a:ext uri="{9D8B030D-6E8A-4147-A177-3AD203B41FA5}">
                      <a16:colId xmlns:a16="http://schemas.microsoft.com/office/drawing/2014/main" val="350420128"/>
                    </a:ext>
                  </a:extLst>
                </a:gridCol>
                <a:gridCol w="493776">
                  <a:extLst>
                    <a:ext uri="{9D8B030D-6E8A-4147-A177-3AD203B41FA5}">
                      <a16:colId xmlns:a16="http://schemas.microsoft.com/office/drawing/2014/main" val="4148646041"/>
                    </a:ext>
                  </a:extLst>
                </a:gridCol>
                <a:gridCol w="493776">
                  <a:extLst>
                    <a:ext uri="{9D8B030D-6E8A-4147-A177-3AD203B41FA5}">
                      <a16:colId xmlns:a16="http://schemas.microsoft.com/office/drawing/2014/main" val="297991808"/>
                    </a:ext>
                  </a:extLst>
                </a:gridCol>
                <a:gridCol w="493776">
                  <a:extLst>
                    <a:ext uri="{9D8B030D-6E8A-4147-A177-3AD203B41FA5}">
                      <a16:colId xmlns:a16="http://schemas.microsoft.com/office/drawing/2014/main" val="43254280"/>
                    </a:ext>
                  </a:extLst>
                </a:gridCol>
                <a:gridCol w="493776">
                  <a:extLst>
                    <a:ext uri="{9D8B030D-6E8A-4147-A177-3AD203B41FA5}">
                      <a16:colId xmlns:a16="http://schemas.microsoft.com/office/drawing/2014/main" val="4095220150"/>
                    </a:ext>
                  </a:extLst>
                </a:gridCol>
                <a:gridCol w="493776">
                  <a:extLst>
                    <a:ext uri="{9D8B030D-6E8A-4147-A177-3AD203B41FA5}">
                      <a16:colId xmlns:a16="http://schemas.microsoft.com/office/drawing/2014/main" val="3992462952"/>
                    </a:ext>
                  </a:extLst>
                </a:gridCol>
                <a:gridCol w="493776">
                  <a:extLst>
                    <a:ext uri="{9D8B030D-6E8A-4147-A177-3AD203B41FA5}">
                      <a16:colId xmlns:a16="http://schemas.microsoft.com/office/drawing/2014/main" val="1347851610"/>
                    </a:ext>
                  </a:extLst>
                </a:gridCol>
                <a:gridCol w="493776">
                  <a:extLst>
                    <a:ext uri="{9D8B030D-6E8A-4147-A177-3AD203B41FA5}">
                      <a16:colId xmlns:a16="http://schemas.microsoft.com/office/drawing/2014/main" val="197039056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08951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https://quintly-image-storage.s3.amazonaws.com/7dc8c1cf7b73732a84a87cad4fcfbda7/305c7f87a87eba6b2758bf50405afed9.jpg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168828"/>
                  </a:ext>
                </a:extLst>
              </a:tr>
            </a:tbl>
          </a:graphicData>
        </a:graphic>
      </p:graphicFrame>
      <p:sp>
        <p:nvSpPr>
          <p:cNvPr id="4" name="Text Placeholder 3">
            <a:extLst>
              <a:ext uri="{FF2B5EF4-FFF2-40B4-BE49-F238E27FC236}">
                <a16:creationId xmlns:a16="http://schemas.microsoft.com/office/drawing/2014/main" id="{001E4320-718E-4D47-AE63-26139C2B24C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0934094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122AF-85C7-4856-BB50-7A8D9A6D21EB}"/>
              </a:ext>
            </a:extLst>
          </p:cNvPr>
          <p:cNvSpPr>
            <a:spLocks noGrp="1"/>
          </p:cNvSpPr>
          <p:nvPr>
            <p:ph type="title"/>
          </p:nvPr>
        </p:nvSpPr>
        <p:spPr/>
        <p:txBody>
          <a:bodyPr/>
          <a:lstStyle/>
          <a:p>
            <a:r>
              <a:rPr lang="en-US"/>
              <a:t>Facebook Published Posts Table | Emaar Misr - 12 of 19</a:t>
            </a:r>
          </a:p>
        </p:txBody>
      </p:sp>
      <p:graphicFrame>
        <p:nvGraphicFramePr>
          <p:cNvPr id="5" name="Table Placeholder 4">
            <a:extLst>
              <a:ext uri="{FF2B5EF4-FFF2-40B4-BE49-F238E27FC236}">
                <a16:creationId xmlns:a16="http://schemas.microsoft.com/office/drawing/2014/main" id="{5E34E3A1-01FC-4CEF-B7C2-5E8F548BB136}"/>
              </a:ext>
            </a:extLst>
          </p:cNvPr>
          <p:cNvGraphicFramePr>
            <a:graphicFrameLocks noGrp="1"/>
          </p:cNvGraphicFramePr>
          <p:nvPr>
            <p:ph type="tbl" sz="quarter" idx="13"/>
            <p:extLst>
              <p:ext uri="{D42A27DB-BD31-4B8C-83A1-F6EECF244321}">
                <p14:modId xmlns:p14="http://schemas.microsoft.com/office/powerpoint/2010/main" val="474452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8129908"/>
                    </a:ext>
                  </a:extLst>
                </a:gridCol>
                <a:gridCol w="1892808">
                  <a:extLst>
                    <a:ext uri="{9D8B030D-6E8A-4147-A177-3AD203B41FA5}">
                      <a16:colId xmlns:a16="http://schemas.microsoft.com/office/drawing/2014/main" val="1717241443"/>
                    </a:ext>
                  </a:extLst>
                </a:gridCol>
                <a:gridCol w="493776">
                  <a:extLst>
                    <a:ext uri="{9D8B030D-6E8A-4147-A177-3AD203B41FA5}">
                      <a16:colId xmlns:a16="http://schemas.microsoft.com/office/drawing/2014/main" val="477974463"/>
                    </a:ext>
                  </a:extLst>
                </a:gridCol>
                <a:gridCol w="493776">
                  <a:extLst>
                    <a:ext uri="{9D8B030D-6E8A-4147-A177-3AD203B41FA5}">
                      <a16:colId xmlns:a16="http://schemas.microsoft.com/office/drawing/2014/main" val="896873468"/>
                    </a:ext>
                  </a:extLst>
                </a:gridCol>
                <a:gridCol w="493776">
                  <a:extLst>
                    <a:ext uri="{9D8B030D-6E8A-4147-A177-3AD203B41FA5}">
                      <a16:colId xmlns:a16="http://schemas.microsoft.com/office/drawing/2014/main" val="2948693725"/>
                    </a:ext>
                  </a:extLst>
                </a:gridCol>
                <a:gridCol w="493776">
                  <a:extLst>
                    <a:ext uri="{9D8B030D-6E8A-4147-A177-3AD203B41FA5}">
                      <a16:colId xmlns:a16="http://schemas.microsoft.com/office/drawing/2014/main" val="163663577"/>
                    </a:ext>
                  </a:extLst>
                </a:gridCol>
                <a:gridCol w="493776">
                  <a:extLst>
                    <a:ext uri="{9D8B030D-6E8A-4147-A177-3AD203B41FA5}">
                      <a16:colId xmlns:a16="http://schemas.microsoft.com/office/drawing/2014/main" val="2102760990"/>
                    </a:ext>
                  </a:extLst>
                </a:gridCol>
                <a:gridCol w="493776">
                  <a:extLst>
                    <a:ext uri="{9D8B030D-6E8A-4147-A177-3AD203B41FA5}">
                      <a16:colId xmlns:a16="http://schemas.microsoft.com/office/drawing/2014/main" val="768717497"/>
                    </a:ext>
                  </a:extLst>
                </a:gridCol>
                <a:gridCol w="493776">
                  <a:extLst>
                    <a:ext uri="{9D8B030D-6E8A-4147-A177-3AD203B41FA5}">
                      <a16:colId xmlns:a16="http://schemas.microsoft.com/office/drawing/2014/main" val="118264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93156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https://quintly-image-storage.s3.amazonaws.com/7dc8c1cf7b73732a84a87cad4fcfbda7/6213b8654328af5c7c8b45ebd620b2b5.jpg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206913"/>
                  </a:ext>
                </a:extLst>
              </a:tr>
            </a:tbl>
          </a:graphicData>
        </a:graphic>
      </p:graphicFrame>
      <p:sp>
        <p:nvSpPr>
          <p:cNvPr id="4" name="Text Placeholder 3">
            <a:extLst>
              <a:ext uri="{FF2B5EF4-FFF2-40B4-BE49-F238E27FC236}">
                <a16:creationId xmlns:a16="http://schemas.microsoft.com/office/drawing/2014/main" id="{4A9554F7-9782-4635-9562-5C7725FE3D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7314835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12055-00F6-4CF8-9ADD-9337DB53C88A}"/>
              </a:ext>
            </a:extLst>
          </p:cNvPr>
          <p:cNvSpPr>
            <a:spLocks noGrp="1"/>
          </p:cNvSpPr>
          <p:nvPr>
            <p:ph type="title"/>
          </p:nvPr>
        </p:nvSpPr>
        <p:spPr/>
        <p:txBody>
          <a:bodyPr/>
          <a:lstStyle/>
          <a:p>
            <a:r>
              <a:rPr lang="en-US"/>
              <a:t>Facebook Published Posts Table | Emaar Misr - 13 of 19</a:t>
            </a:r>
          </a:p>
        </p:txBody>
      </p:sp>
      <p:graphicFrame>
        <p:nvGraphicFramePr>
          <p:cNvPr id="5" name="Table Placeholder 4">
            <a:extLst>
              <a:ext uri="{FF2B5EF4-FFF2-40B4-BE49-F238E27FC236}">
                <a16:creationId xmlns:a16="http://schemas.microsoft.com/office/drawing/2014/main" id="{57B81B99-6B8F-4549-9E99-780201B71E9F}"/>
              </a:ext>
            </a:extLst>
          </p:cNvPr>
          <p:cNvGraphicFramePr>
            <a:graphicFrameLocks noGrp="1"/>
          </p:cNvGraphicFramePr>
          <p:nvPr>
            <p:ph type="tbl" sz="quarter" idx="13"/>
            <p:extLst>
              <p:ext uri="{D42A27DB-BD31-4B8C-83A1-F6EECF244321}">
                <p14:modId xmlns:p14="http://schemas.microsoft.com/office/powerpoint/2010/main" val="37883785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6047318"/>
                    </a:ext>
                  </a:extLst>
                </a:gridCol>
                <a:gridCol w="1892808">
                  <a:extLst>
                    <a:ext uri="{9D8B030D-6E8A-4147-A177-3AD203B41FA5}">
                      <a16:colId xmlns:a16="http://schemas.microsoft.com/office/drawing/2014/main" val="3718091135"/>
                    </a:ext>
                  </a:extLst>
                </a:gridCol>
                <a:gridCol w="493776">
                  <a:extLst>
                    <a:ext uri="{9D8B030D-6E8A-4147-A177-3AD203B41FA5}">
                      <a16:colId xmlns:a16="http://schemas.microsoft.com/office/drawing/2014/main" val="2291234083"/>
                    </a:ext>
                  </a:extLst>
                </a:gridCol>
                <a:gridCol w="493776">
                  <a:extLst>
                    <a:ext uri="{9D8B030D-6E8A-4147-A177-3AD203B41FA5}">
                      <a16:colId xmlns:a16="http://schemas.microsoft.com/office/drawing/2014/main" val="2779414288"/>
                    </a:ext>
                  </a:extLst>
                </a:gridCol>
                <a:gridCol w="493776">
                  <a:extLst>
                    <a:ext uri="{9D8B030D-6E8A-4147-A177-3AD203B41FA5}">
                      <a16:colId xmlns:a16="http://schemas.microsoft.com/office/drawing/2014/main" val="3415243821"/>
                    </a:ext>
                  </a:extLst>
                </a:gridCol>
                <a:gridCol w="493776">
                  <a:extLst>
                    <a:ext uri="{9D8B030D-6E8A-4147-A177-3AD203B41FA5}">
                      <a16:colId xmlns:a16="http://schemas.microsoft.com/office/drawing/2014/main" val="1157833004"/>
                    </a:ext>
                  </a:extLst>
                </a:gridCol>
                <a:gridCol w="493776">
                  <a:extLst>
                    <a:ext uri="{9D8B030D-6E8A-4147-A177-3AD203B41FA5}">
                      <a16:colId xmlns:a16="http://schemas.microsoft.com/office/drawing/2014/main" val="289648983"/>
                    </a:ext>
                  </a:extLst>
                </a:gridCol>
                <a:gridCol w="493776">
                  <a:extLst>
                    <a:ext uri="{9D8B030D-6E8A-4147-A177-3AD203B41FA5}">
                      <a16:colId xmlns:a16="http://schemas.microsoft.com/office/drawing/2014/main" val="1804953728"/>
                    </a:ext>
                  </a:extLst>
                </a:gridCol>
                <a:gridCol w="493776">
                  <a:extLst>
                    <a:ext uri="{9D8B030D-6E8A-4147-A177-3AD203B41FA5}">
                      <a16:colId xmlns:a16="http://schemas.microsoft.com/office/drawing/2014/main" val="15473899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40043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https://quintly-image-storage.s3.amazonaws.com/7dc8c1cf7b73732a84a87cad4fcfbda7/5c2e6d5ffd78cc7c14e09780aed90ffa.jpg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8346337"/>
                  </a:ext>
                </a:extLst>
              </a:tr>
            </a:tbl>
          </a:graphicData>
        </a:graphic>
      </p:graphicFrame>
      <p:sp>
        <p:nvSpPr>
          <p:cNvPr id="4" name="Text Placeholder 3">
            <a:extLst>
              <a:ext uri="{FF2B5EF4-FFF2-40B4-BE49-F238E27FC236}">
                <a16:creationId xmlns:a16="http://schemas.microsoft.com/office/drawing/2014/main" id="{C7A80232-3110-43E7-97CA-F3BDEE82501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4669195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6F73-6D6D-4219-8E3C-A0C141F75E74}"/>
              </a:ext>
            </a:extLst>
          </p:cNvPr>
          <p:cNvSpPr>
            <a:spLocks noGrp="1"/>
          </p:cNvSpPr>
          <p:nvPr>
            <p:ph type="title"/>
          </p:nvPr>
        </p:nvSpPr>
        <p:spPr/>
        <p:txBody>
          <a:bodyPr/>
          <a:lstStyle/>
          <a:p>
            <a:r>
              <a:rPr lang="en-US"/>
              <a:t>Facebook Published Posts Table | Emaar Misr - 14 of 19</a:t>
            </a:r>
          </a:p>
        </p:txBody>
      </p:sp>
      <p:graphicFrame>
        <p:nvGraphicFramePr>
          <p:cNvPr id="5" name="Table Placeholder 4">
            <a:extLst>
              <a:ext uri="{FF2B5EF4-FFF2-40B4-BE49-F238E27FC236}">
                <a16:creationId xmlns:a16="http://schemas.microsoft.com/office/drawing/2014/main" id="{B2118916-E96C-4C27-B7B4-1A9FB7262BF3}"/>
              </a:ext>
            </a:extLst>
          </p:cNvPr>
          <p:cNvGraphicFramePr>
            <a:graphicFrameLocks noGrp="1"/>
          </p:cNvGraphicFramePr>
          <p:nvPr>
            <p:ph type="tbl" sz="quarter" idx="13"/>
            <p:extLst>
              <p:ext uri="{D42A27DB-BD31-4B8C-83A1-F6EECF244321}">
                <p14:modId xmlns:p14="http://schemas.microsoft.com/office/powerpoint/2010/main" val="27474714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119250"/>
                    </a:ext>
                  </a:extLst>
                </a:gridCol>
                <a:gridCol w="1892808">
                  <a:extLst>
                    <a:ext uri="{9D8B030D-6E8A-4147-A177-3AD203B41FA5}">
                      <a16:colId xmlns:a16="http://schemas.microsoft.com/office/drawing/2014/main" val="1754059490"/>
                    </a:ext>
                  </a:extLst>
                </a:gridCol>
                <a:gridCol w="493776">
                  <a:extLst>
                    <a:ext uri="{9D8B030D-6E8A-4147-A177-3AD203B41FA5}">
                      <a16:colId xmlns:a16="http://schemas.microsoft.com/office/drawing/2014/main" val="3817639279"/>
                    </a:ext>
                  </a:extLst>
                </a:gridCol>
                <a:gridCol w="493776">
                  <a:extLst>
                    <a:ext uri="{9D8B030D-6E8A-4147-A177-3AD203B41FA5}">
                      <a16:colId xmlns:a16="http://schemas.microsoft.com/office/drawing/2014/main" val="95586553"/>
                    </a:ext>
                  </a:extLst>
                </a:gridCol>
                <a:gridCol w="493776">
                  <a:extLst>
                    <a:ext uri="{9D8B030D-6E8A-4147-A177-3AD203B41FA5}">
                      <a16:colId xmlns:a16="http://schemas.microsoft.com/office/drawing/2014/main" val="4222778639"/>
                    </a:ext>
                  </a:extLst>
                </a:gridCol>
                <a:gridCol w="493776">
                  <a:extLst>
                    <a:ext uri="{9D8B030D-6E8A-4147-A177-3AD203B41FA5}">
                      <a16:colId xmlns:a16="http://schemas.microsoft.com/office/drawing/2014/main" val="933733752"/>
                    </a:ext>
                  </a:extLst>
                </a:gridCol>
                <a:gridCol w="493776">
                  <a:extLst>
                    <a:ext uri="{9D8B030D-6E8A-4147-A177-3AD203B41FA5}">
                      <a16:colId xmlns:a16="http://schemas.microsoft.com/office/drawing/2014/main" val="1065251750"/>
                    </a:ext>
                  </a:extLst>
                </a:gridCol>
                <a:gridCol w="493776">
                  <a:extLst>
                    <a:ext uri="{9D8B030D-6E8A-4147-A177-3AD203B41FA5}">
                      <a16:colId xmlns:a16="http://schemas.microsoft.com/office/drawing/2014/main" val="2974898510"/>
                    </a:ext>
                  </a:extLst>
                </a:gridCol>
                <a:gridCol w="493776">
                  <a:extLst>
                    <a:ext uri="{9D8B030D-6E8A-4147-A177-3AD203B41FA5}">
                      <a16:colId xmlns:a16="http://schemas.microsoft.com/office/drawing/2014/main" val="31009233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37147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https://quintly-image-storage.s3.amazonaws.com/7dc8c1cf7b73732a84a87cad4fcfbda7/81bfc6c77eb05503831ab71463a7ebbb.jpg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8308793"/>
                  </a:ext>
                </a:extLst>
              </a:tr>
            </a:tbl>
          </a:graphicData>
        </a:graphic>
      </p:graphicFrame>
      <p:sp>
        <p:nvSpPr>
          <p:cNvPr id="4" name="Text Placeholder 3">
            <a:extLst>
              <a:ext uri="{FF2B5EF4-FFF2-40B4-BE49-F238E27FC236}">
                <a16:creationId xmlns:a16="http://schemas.microsoft.com/office/drawing/2014/main" id="{BB0A8862-A693-4258-B587-E3092124A33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3175806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B330-DDD0-4AFD-8260-3242A0BC7891}"/>
              </a:ext>
            </a:extLst>
          </p:cNvPr>
          <p:cNvSpPr>
            <a:spLocks noGrp="1"/>
          </p:cNvSpPr>
          <p:nvPr>
            <p:ph type="title"/>
          </p:nvPr>
        </p:nvSpPr>
        <p:spPr/>
        <p:txBody>
          <a:bodyPr/>
          <a:lstStyle/>
          <a:p>
            <a:r>
              <a:rPr lang="en-US"/>
              <a:t>Facebook Published Posts Table | Emaar Misr - 15 of 19</a:t>
            </a:r>
          </a:p>
        </p:txBody>
      </p:sp>
      <p:graphicFrame>
        <p:nvGraphicFramePr>
          <p:cNvPr id="5" name="Table Placeholder 4">
            <a:extLst>
              <a:ext uri="{FF2B5EF4-FFF2-40B4-BE49-F238E27FC236}">
                <a16:creationId xmlns:a16="http://schemas.microsoft.com/office/drawing/2014/main" id="{F4E14AD5-2BD9-489B-8A43-68079D6BCAD2}"/>
              </a:ext>
            </a:extLst>
          </p:cNvPr>
          <p:cNvGraphicFramePr>
            <a:graphicFrameLocks noGrp="1"/>
          </p:cNvGraphicFramePr>
          <p:nvPr>
            <p:ph type="tbl" sz="quarter" idx="13"/>
            <p:extLst>
              <p:ext uri="{D42A27DB-BD31-4B8C-83A1-F6EECF244321}">
                <p14:modId xmlns:p14="http://schemas.microsoft.com/office/powerpoint/2010/main" val="153247958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7766360"/>
                    </a:ext>
                  </a:extLst>
                </a:gridCol>
                <a:gridCol w="1892808">
                  <a:extLst>
                    <a:ext uri="{9D8B030D-6E8A-4147-A177-3AD203B41FA5}">
                      <a16:colId xmlns:a16="http://schemas.microsoft.com/office/drawing/2014/main" val="3073206442"/>
                    </a:ext>
                  </a:extLst>
                </a:gridCol>
                <a:gridCol w="493776">
                  <a:extLst>
                    <a:ext uri="{9D8B030D-6E8A-4147-A177-3AD203B41FA5}">
                      <a16:colId xmlns:a16="http://schemas.microsoft.com/office/drawing/2014/main" val="1051235044"/>
                    </a:ext>
                  </a:extLst>
                </a:gridCol>
                <a:gridCol w="493776">
                  <a:extLst>
                    <a:ext uri="{9D8B030D-6E8A-4147-A177-3AD203B41FA5}">
                      <a16:colId xmlns:a16="http://schemas.microsoft.com/office/drawing/2014/main" val="2532481263"/>
                    </a:ext>
                  </a:extLst>
                </a:gridCol>
                <a:gridCol w="493776">
                  <a:extLst>
                    <a:ext uri="{9D8B030D-6E8A-4147-A177-3AD203B41FA5}">
                      <a16:colId xmlns:a16="http://schemas.microsoft.com/office/drawing/2014/main" val="2588932943"/>
                    </a:ext>
                  </a:extLst>
                </a:gridCol>
                <a:gridCol w="493776">
                  <a:extLst>
                    <a:ext uri="{9D8B030D-6E8A-4147-A177-3AD203B41FA5}">
                      <a16:colId xmlns:a16="http://schemas.microsoft.com/office/drawing/2014/main" val="1502344717"/>
                    </a:ext>
                  </a:extLst>
                </a:gridCol>
                <a:gridCol w="493776">
                  <a:extLst>
                    <a:ext uri="{9D8B030D-6E8A-4147-A177-3AD203B41FA5}">
                      <a16:colId xmlns:a16="http://schemas.microsoft.com/office/drawing/2014/main" val="689609384"/>
                    </a:ext>
                  </a:extLst>
                </a:gridCol>
                <a:gridCol w="493776">
                  <a:extLst>
                    <a:ext uri="{9D8B030D-6E8A-4147-A177-3AD203B41FA5}">
                      <a16:colId xmlns:a16="http://schemas.microsoft.com/office/drawing/2014/main" val="3284190466"/>
                    </a:ext>
                  </a:extLst>
                </a:gridCol>
                <a:gridCol w="493776">
                  <a:extLst>
                    <a:ext uri="{9D8B030D-6E8A-4147-A177-3AD203B41FA5}">
                      <a16:colId xmlns:a16="http://schemas.microsoft.com/office/drawing/2014/main" val="24295320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00828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https://quintly-image-storage.s3.amazonaws.com/7dc8c1cf7b73732a84a87cad4fcfbda7/206f2c98a49454b6b1d5229ea57a9efe.jpg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6572449"/>
                  </a:ext>
                </a:extLst>
              </a:tr>
            </a:tbl>
          </a:graphicData>
        </a:graphic>
      </p:graphicFrame>
      <p:sp>
        <p:nvSpPr>
          <p:cNvPr id="4" name="Text Placeholder 3">
            <a:extLst>
              <a:ext uri="{FF2B5EF4-FFF2-40B4-BE49-F238E27FC236}">
                <a16:creationId xmlns:a16="http://schemas.microsoft.com/office/drawing/2014/main" id="{31B802A7-8C52-490B-9EE5-6973EB99AD6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0051561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27CD-D02A-4F75-9F69-FDD4ECC4BC3B}"/>
              </a:ext>
            </a:extLst>
          </p:cNvPr>
          <p:cNvSpPr>
            <a:spLocks noGrp="1"/>
          </p:cNvSpPr>
          <p:nvPr>
            <p:ph type="title"/>
          </p:nvPr>
        </p:nvSpPr>
        <p:spPr/>
        <p:txBody>
          <a:bodyPr/>
          <a:lstStyle/>
          <a:p>
            <a:r>
              <a:rPr lang="en-US"/>
              <a:t>Facebook Published Posts Table | Emaar Misr - 16 of 19</a:t>
            </a:r>
          </a:p>
        </p:txBody>
      </p:sp>
      <p:graphicFrame>
        <p:nvGraphicFramePr>
          <p:cNvPr id="5" name="Table Placeholder 4">
            <a:extLst>
              <a:ext uri="{FF2B5EF4-FFF2-40B4-BE49-F238E27FC236}">
                <a16:creationId xmlns:a16="http://schemas.microsoft.com/office/drawing/2014/main" id="{5DCEF16B-C02B-491D-A77B-6F1A9AA231D8}"/>
              </a:ext>
            </a:extLst>
          </p:cNvPr>
          <p:cNvGraphicFramePr>
            <a:graphicFrameLocks noGrp="1"/>
          </p:cNvGraphicFramePr>
          <p:nvPr>
            <p:ph type="tbl" sz="quarter" idx="13"/>
            <p:extLst>
              <p:ext uri="{D42A27DB-BD31-4B8C-83A1-F6EECF244321}">
                <p14:modId xmlns:p14="http://schemas.microsoft.com/office/powerpoint/2010/main" val="41474161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5202525"/>
                    </a:ext>
                  </a:extLst>
                </a:gridCol>
                <a:gridCol w="1892808">
                  <a:extLst>
                    <a:ext uri="{9D8B030D-6E8A-4147-A177-3AD203B41FA5}">
                      <a16:colId xmlns:a16="http://schemas.microsoft.com/office/drawing/2014/main" val="3607155147"/>
                    </a:ext>
                  </a:extLst>
                </a:gridCol>
                <a:gridCol w="493776">
                  <a:extLst>
                    <a:ext uri="{9D8B030D-6E8A-4147-A177-3AD203B41FA5}">
                      <a16:colId xmlns:a16="http://schemas.microsoft.com/office/drawing/2014/main" val="2505803085"/>
                    </a:ext>
                  </a:extLst>
                </a:gridCol>
                <a:gridCol w="493776">
                  <a:extLst>
                    <a:ext uri="{9D8B030D-6E8A-4147-A177-3AD203B41FA5}">
                      <a16:colId xmlns:a16="http://schemas.microsoft.com/office/drawing/2014/main" val="1407322314"/>
                    </a:ext>
                  </a:extLst>
                </a:gridCol>
                <a:gridCol w="493776">
                  <a:extLst>
                    <a:ext uri="{9D8B030D-6E8A-4147-A177-3AD203B41FA5}">
                      <a16:colId xmlns:a16="http://schemas.microsoft.com/office/drawing/2014/main" val="779746980"/>
                    </a:ext>
                  </a:extLst>
                </a:gridCol>
                <a:gridCol w="493776">
                  <a:extLst>
                    <a:ext uri="{9D8B030D-6E8A-4147-A177-3AD203B41FA5}">
                      <a16:colId xmlns:a16="http://schemas.microsoft.com/office/drawing/2014/main" val="1117253165"/>
                    </a:ext>
                  </a:extLst>
                </a:gridCol>
                <a:gridCol w="493776">
                  <a:extLst>
                    <a:ext uri="{9D8B030D-6E8A-4147-A177-3AD203B41FA5}">
                      <a16:colId xmlns:a16="http://schemas.microsoft.com/office/drawing/2014/main" val="2225963118"/>
                    </a:ext>
                  </a:extLst>
                </a:gridCol>
                <a:gridCol w="493776">
                  <a:extLst>
                    <a:ext uri="{9D8B030D-6E8A-4147-A177-3AD203B41FA5}">
                      <a16:colId xmlns:a16="http://schemas.microsoft.com/office/drawing/2014/main" val="572066007"/>
                    </a:ext>
                  </a:extLst>
                </a:gridCol>
                <a:gridCol w="493776">
                  <a:extLst>
                    <a:ext uri="{9D8B030D-6E8A-4147-A177-3AD203B41FA5}">
                      <a16:colId xmlns:a16="http://schemas.microsoft.com/office/drawing/2014/main" val="23796527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20411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https://quintly-image-storage.s3.amazonaws.com/7dc8c1cf7b73732a84a87cad4fcfbda7/374fd5c61b7e417877ac03eec9bee9d8.jpg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7953490"/>
                  </a:ext>
                </a:extLst>
              </a:tr>
            </a:tbl>
          </a:graphicData>
        </a:graphic>
      </p:graphicFrame>
      <p:sp>
        <p:nvSpPr>
          <p:cNvPr id="4" name="Text Placeholder 3">
            <a:extLst>
              <a:ext uri="{FF2B5EF4-FFF2-40B4-BE49-F238E27FC236}">
                <a16:creationId xmlns:a16="http://schemas.microsoft.com/office/drawing/2014/main" id="{77F9170B-56B2-4502-AE44-293089113D7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378864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4C3C-27EE-4C90-A5BC-ACF869157BB9}"/>
              </a:ext>
            </a:extLst>
          </p:cNvPr>
          <p:cNvSpPr>
            <a:spLocks noGrp="1"/>
          </p:cNvSpPr>
          <p:nvPr>
            <p:ph type="title"/>
          </p:nvPr>
        </p:nvSpPr>
        <p:spPr/>
        <p:txBody>
          <a:bodyPr/>
          <a:lstStyle/>
          <a:p>
            <a:r>
              <a:rPr lang="en-US"/>
              <a:t>Facebook Published Posts Table | Emaar Misr - 17 of 19</a:t>
            </a:r>
          </a:p>
        </p:txBody>
      </p:sp>
      <p:graphicFrame>
        <p:nvGraphicFramePr>
          <p:cNvPr id="5" name="Table Placeholder 4">
            <a:extLst>
              <a:ext uri="{FF2B5EF4-FFF2-40B4-BE49-F238E27FC236}">
                <a16:creationId xmlns:a16="http://schemas.microsoft.com/office/drawing/2014/main" id="{805769B1-BE06-4308-9B65-52FBFE806E4D}"/>
              </a:ext>
            </a:extLst>
          </p:cNvPr>
          <p:cNvGraphicFramePr>
            <a:graphicFrameLocks noGrp="1"/>
          </p:cNvGraphicFramePr>
          <p:nvPr>
            <p:ph type="tbl" sz="quarter" idx="13"/>
            <p:extLst>
              <p:ext uri="{D42A27DB-BD31-4B8C-83A1-F6EECF244321}">
                <p14:modId xmlns:p14="http://schemas.microsoft.com/office/powerpoint/2010/main" val="13441333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6786971"/>
                    </a:ext>
                  </a:extLst>
                </a:gridCol>
                <a:gridCol w="1892808">
                  <a:extLst>
                    <a:ext uri="{9D8B030D-6E8A-4147-A177-3AD203B41FA5}">
                      <a16:colId xmlns:a16="http://schemas.microsoft.com/office/drawing/2014/main" val="628119695"/>
                    </a:ext>
                  </a:extLst>
                </a:gridCol>
                <a:gridCol w="493776">
                  <a:extLst>
                    <a:ext uri="{9D8B030D-6E8A-4147-A177-3AD203B41FA5}">
                      <a16:colId xmlns:a16="http://schemas.microsoft.com/office/drawing/2014/main" val="1693046253"/>
                    </a:ext>
                  </a:extLst>
                </a:gridCol>
                <a:gridCol w="493776">
                  <a:extLst>
                    <a:ext uri="{9D8B030D-6E8A-4147-A177-3AD203B41FA5}">
                      <a16:colId xmlns:a16="http://schemas.microsoft.com/office/drawing/2014/main" val="2056525316"/>
                    </a:ext>
                  </a:extLst>
                </a:gridCol>
                <a:gridCol w="493776">
                  <a:extLst>
                    <a:ext uri="{9D8B030D-6E8A-4147-A177-3AD203B41FA5}">
                      <a16:colId xmlns:a16="http://schemas.microsoft.com/office/drawing/2014/main" val="692653008"/>
                    </a:ext>
                  </a:extLst>
                </a:gridCol>
                <a:gridCol w="493776">
                  <a:extLst>
                    <a:ext uri="{9D8B030D-6E8A-4147-A177-3AD203B41FA5}">
                      <a16:colId xmlns:a16="http://schemas.microsoft.com/office/drawing/2014/main" val="2540327882"/>
                    </a:ext>
                  </a:extLst>
                </a:gridCol>
                <a:gridCol w="493776">
                  <a:extLst>
                    <a:ext uri="{9D8B030D-6E8A-4147-A177-3AD203B41FA5}">
                      <a16:colId xmlns:a16="http://schemas.microsoft.com/office/drawing/2014/main" val="1888369022"/>
                    </a:ext>
                  </a:extLst>
                </a:gridCol>
                <a:gridCol w="493776">
                  <a:extLst>
                    <a:ext uri="{9D8B030D-6E8A-4147-A177-3AD203B41FA5}">
                      <a16:colId xmlns:a16="http://schemas.microsoft.com/office/drawing/2014/main" val="3117784584"/>
                    </a:ext>
                  </a:extLst>
                </a:gridCol>
                <a:gridCol w="493776">
                  <a:extLst>
                    <a:ext uri="{9D8B030D-6E8A-4147-A177-3AD203B41FA5}">
                      <a16:colId xmlns:a16="http://schemas.microsoft.com/office/drawing/2014/main" val="34684415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35759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https://quintly-image-storage.s3.amazonaws.com/7dc8c1cf7b73732a84a87cad4fcfbda7/1c6df2a6e9a4c45fd78e1e7400407d96.jpg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9781958"/>
                  </a:ext>
                </a:extLst>
              </a:tr>
            </a:tbl>
          </a:graphicData>
        </a:graphic>
      </p:graphicFrame>
      <p:sp>
        <p:nvSpPr>
          <p:cNvPr id="4" name="Text Placeholder 3">
            <a:extLst>
              <a:ext uri="{FF2B5EF4-FFF2-40B4-BE49-F238E27FC236}">
                <a16:creationId xmlns:a16="http://schemas.microsoft.com/office/drawing/2014/main" id="{42CB3422-8E6E-4918-8D44-22EE8B8401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3968873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1B4B-9FF1-4BAC-ACE5-C4D0239C7537}"/>
              </a:ext>
            </a:extLst>
          </p:cNvPr>
          <p:cNvSpPr>
            <a:spLocks noGrp="1"/>
          </p:cNvSpPr>
          <p:nvPr>
            <p:ph type="title"/>
          </p:nvPr>
        </p:nvSpPr>
        <p:spPr/>
        <p:txBody>
          <a:bodyPr/>
          <a:lstStyle/>
          <a:p>
            <a:r>
              <a:rPr lang="en-US"/>
              <a:t>Facebook Published Posts Table | Emaar Misr - 18 of 19</a:t>
            </a:r>
          </a:p>
        </p:txBody>
      </p:sp>
      <p:graphicFrame>
        <p:nvGraphicFramePr>
          <p:cNvPr id="5" name="Table Placeholder 4">
            <a:extLst>
              <a:ext uri="{FF2B5EF4-FFF2-40B4-BE49-F238E27FC236}">
                <a16:creationId xmlns:a16="http://schemas.microsoft.com/office/drawing/2014/main" id="{1EEB5DBD-21A6-4F58-85D1-83988A1A7751}"/>
              </a:ext>
            </a:extLst>
          </p:cNvPr>
          <p:cNvGraphicFramePr>
            <a:graphicFrameLocks noGrp="1"/>
          </p:cNvGraphicFramePr>
          <p:nvPr>
            <p:ph type="tbl" sz="quarter" idx="13"/>
            <p:extLst>
              <p:ext uri="{D42A27DB-BD31-4B8C-83A1-F6EECF244321}">
                <p14:modId xmlns:p14="http://schemas.microsoft.com/office/powerpoint/2010/main" val="30376217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5234557"/>
                    </a:ext>
                  </a:extLst>
                </a:gridCol>
                <a:gridCol w="1892808">
                  <a:extLst>
                    <a:ext uri="{9D8B030D-6E8A-4147-A177-3AD203B41FA5}">
                      <a16:colId xmlns:a16="http://schemas.microsoft.com/office/drawing/2014/main" val="310332372"/>
                    </a:ext>
                  </a:extLst>
                </a:gridCol>
                <a:gridCol w="493776">
                  <a:extLst>
                    <a:ext uri="{9D8B030D-6E8A-4147-A177-3AD203B41FA5}">
                      <a16:colId xmlns:a16="http://schemas.microsoft.com/office/drawing/2014/main" val="2967546398"/>
                    </a:ext>
                  </a:extLst>
                </a:gridCol>
                <a:gridCol w="493776">
                  <a:extLst>
                    <a:ext uri="{9D8B030D-6E8A-4147-A177-3AD203B41FA5}">
                      <a16:colId xmlns:a16="http://schemas.microsoft.com/office/drawing/2014/main" val="2980715823"/>
                    </a:ext>
                  </a:extLst>
                </a:gridCol>
                <a:gridCol w="493776">
                  <a:extLst>
                    <a:ext uri="{9D8B030D-6E8A-4147-A177-3AD203B41FA5}">
                      <a16:colId xmlns:a16="http://schemas.microsoft.com/office/drawing/2014/main" val="539436954"/>
                    </a:ext>
                  </a:extLst>
                </a:gridCol>
                <a:gridCol w="493776">
                  <a:extLst>
                    <a:ext uri="{9D8B030D-6E8A-4147-A177-3AD203B41FA5}">
                      <a16:colId xmlns:a16="http://schemas.microsoft.com/office/drawing/2014/main" val="3267873734"/>
                    </a:ext>
                  </a:extLst>
                </a:gridCol>
                <a:gridCol w="493776">
                  <a:extLst>
                    <a:ext uri="{9D8B030D-6E8A-4147-A177-3AD203B41FA5}">
                      <a16:colId xmlns:a16="http://schemas.microsoft.com/office/drawing/2014/main" val="2776253494"/>
                    </a:ext>
                  </a:extLst>
                </a:gridCol>
                <a:gridCol w="493776">
                  <a:extLst>
                    <a:ext uri="{9D8B030D-6E8A-4147-A177-3AD203B41FA5}">
                      <a16:colId xmlns:a16="http://schemas.microsoft.com/office/drawing/2014/main" val="2865127130"/>
                    </a:ext>
                  </a:extLst>
                </a:gridCol>
                <a:gridCol w="493776">
                  <a:extLst>
                    <a:ext uri="{9D8B030D-6E8A-4147-A177-3AD203B41FA5}">
                      <a16:colId xmlns:a16="http://schemas.microsoft.com/office/drawing/2014/main" val="39029164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5014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https://quintly-image-storage.s3.amazonaws.com/7dc8c1cf7b73732a84a87cad4fcfbda7/b4423eb7520790442095c3feb36d47f3.jpg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2450655"/>
                  </a:ext>
                </a:extLst>
              </a:tr>
            </a:tbl>
          </a:graphicData>
        </a:graphic>
      </p:graphicFrame>
      <p:sp>
        <p:nvSpPr>
          <p:cNvPr id="4" name="Text Placeholder 3">
            <a:extLst>
              <a:ext uri="{FF2B5EF4-FFF2-40B4-BE49-F238E27FC236}">
                <a16:creationId xmlns:a16="http://schemas.microsoft.com/office/drawing/2014/main" id="{3B88DF29-2908-444F-B42B-B7942B52FAE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4098449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BCC45-B3D8-410A-9741-B28269C6DE0F}"/>
              </a:ext>
            </a:extLst>
          </p:cNvPr>
          <p:cNvSpPr>
            <a:spLocks noGrp="1"/>
          </p:cNvSpPr>
          <p:nvPr>
            <p:ph type="title"/>
          </p:nvPr>
        </p:nvSpPr>
        <p:spPr/>
        <p:txBody>
          <a:bodyPr/>
          <a:lstStyle/>
          <a:p>
            <a:r>
              <a:rPr lang="en-US"/>
              <a:t>Facebook Published Posts Table | Emaar Misr - 19 of 19</a:t>
            </a:r>
          </a:p>
        </p:txBody>
      </p:sp>
      <p:graphicFrame>
        <p:nvGraphicFramePr>
          <p:cNvPr id="5" name="Table Placeholder 4">
            <a:extLst>
              <a:ext uri="{FF2B5EF4-FFF2-40B4-BE49-F238E27FC236}">
                <a16:creationId xmlns:a16="http://schemas.microsoft.com/office/drawing/2014/main" id="{0DE21DD6-63CB-4B29-A185-F844245AA44B}"/>
              </a:ext>
            </a:extLst>
          </p:cNvPr>
          <p:cNvGraphicFramePr>
            <a:graphicFrameLocks noGrp="1"/>
          </p:cNvGraphicFramePr>
          <p:nvPr>
            <p:ph type="tbl" sz="quarter" idx="13"/>
            <p:extLst>
              <p:ext uri="{D42A27DB-BD31-4B8C-83A1-F6EECF244321}">
                <p14:modId xmlns:p14="http://schemas.microsoft.com/office/powerpoint/2010/main" val="36334448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3051078"/>
                    </a:ext>
                  </a:extLst>
                </a:gridCol>
                <a:gridCol w="1892808">
                  <a:extLst>
                    <a:ext uri="{9D8B030D-6E8A-4147-A177-3AD203B41FA5}">
                      <a16:colId xmlns:a16="http://schemas.microsoft.com/office/drawing/2014/main" val="3853268995"/>
                    </a:ext>
                  </a:extLst>
                </a:gridCol>
                <a:gridCol w="493776">
                  <a:extLst>
                    <a:ext uri="{9D8B030D-6E8A-4147-A177-3AD203B41FA5}">
                      <a16:colId xmlns:a16="http://schemas.microsoft.com/office/drawing/2014/main" val="1413427312"/>
                    </a:ext>
                  </a:extLst>
                </a:gridCol>
                <a:gridCol w="493776">
                  <a:extLst>
                    <a:ext uri="{9D8B030D-6E8A-4147-A177-3AD203B41FA5}">
                      <a16:colId xmlns:a16="http://schemas.microsoft.com/office/drawing/2014/main" val="4187603247"/>
                    </a:ext>
                  </a:extLst>
                </a:gridCol>
                <a:gridCol w="493776">
                  <a:extLst>
                    <a:ext uri="{9D8B030D-6E8A-4147-A177-3AD203B41FA5}">
                      <a16:colId xmlns:a16="http://schemas.microsoft.com/office/drawing/2014/main" val="1751880366"/>
                    </a:ext>
                  </a:extLst>
                </a:gridCol>
                <a:gridCol w="493776">
                  <a:extLst>
                    <a:ext uri="{9D8B030D-6E8A-4147-A177-3AD203B41FA5}">
                      <a16:colId xmlns:a16="http://schemas.microsoft.com/office/drawing/2014/main" val="2051099025"/>
                    </a:ext>
                  </a:extLst>
                </a:gridCol>
                <a:gridCol w="493776">
                  <a:extLst>
                    <a:ext uri="{9D8B030D-6E8A-4147-A177-3AD203B41FA5}">
                      <a16:colId xmlns:a16="http://schemas.microsoft.com/office/drawing/2014/main" val="3868016526"/>
                    </a:ext>
                  </a:extLst>
                </a:gridCol>
                <a:gridCol w="493776">
                  <a:extLst>
                    <a:ext uri="{9D8B030D-6E8A-4147-A177-3AD203B41FA5}">
                      <a16:colId xmlns:a16="http://schemas.microsoft.com/office/drawing/2014/main" val="3047058194"/>
                    </a:ext>
                  </a:extLst>
                </a:gridCol>
                <a:gridCol w="493776">
                  <a:extLst>
                    <a:ext uri="{9D8B030D-6E8A-4147-A177-3AD203B41FA5}">
                      <a16:colId xmlns:a16="http://schemas.microsoft.com/office/drawing/2014/main" val="35339126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42649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https://quintly-image-storage.s3.amazonaws.com/7dc8c1cf7b73732a84a87cad4fcfbda7/412f1f2e2777aae300c0edeaadd7f714.png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648112"/>
                  </a:ext>
                </a:extLst>
              </a:tr>
            </a:tbl>
          </a:graphicData>
        </a:graphic>
      </p:graphicFrame>
      <p:sp>
        <p:nvSpPr>
          <p:cNvPr id="4" name="Text Placeholder 3">
            <a:extLst>
              <a:ext uri="{FF2B5EF4-FFF2-40B4-BE49-F238E27FC236}">
                <a16:creationId xmlns:a16="http://schemas.microsoft.com/office/drawing/2014/main" id="{2DEA3034-B409-48DB-B83F-D6B878BF5D1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3304916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8DA5-4CDB-43FE-8AEB-E4F507FDF26A}"/>
              </a:ext>
            </a:extLst>
          </p:cNvPr>
          <p:cNvSpPr>
            <a:spLocks noGrp="1"/>
          </p:cNvSpPr>
          <p:nvPr>
            <p:ph type="title"/>
          </p:nvPr>
        </p:nvSpPr>
        <p:spPr/>
        <p:txBody>
          <a:bodyPr/>
          <a:lstStyle/>
          <a:p>
            <a:r>
              <a:rPr lang="en-US"/>
              <a:t>Facebook Comments Table | Emaar Misr - 1 of 20</a:t>
            </a:r>
          </a:p>
        </p:txBody>
      </p:sp>
      <p:graphicFrame>
        <p:nvGraphicFramePr>
          <p:cNvPr id="5" name="Table Placeholder 4">
            <a:extLst>
              <a:ext uri="{FF2B5EF4-FFF2-40B4-BE49-F238E27FC236}">
                <a16:creationId xmlns:a16="http://schemas.microsoft.com/office/drawing/2014/main" id="{ED0738D4-5AB0-4423-884D-6E9DA0D608F3}"/>
              </a:ext>
            </a:extLst>
          </p:cNvPr>
          <p:cNvGraphicFramePr>
            <a:graphicFrameLocks noGrp="1"/>
          </p:cNvGraphicFramePr>
          <p:nvPr>
            <p:ph type="tbl" sz="quarter" idx="13"/>
            <p:extLst>
              <p:ext uri="{D42A27DB-BD31-4B8C-83A1-F6EECF244321}">
                <p14:modId xmlns:p14="http://schemas.microsoft.com/office/powerpoint/2010/main" val="36621770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5108987"/>
                    </a:ext>
                  </a:extLst>
                </a:gridCol>
                <a:gridCol w="4114800">
                  <a:extLst>
                    <a:ext uri="{9D8B030D-6E8A-4147-A177-3AD203B41FA5}">
                      <a16:colId xmlns:a16="http://schemas.microsoft.com/office/drawing/2014/main" val="28946665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74875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19:16:29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extLst>
                  <a:ext uri="{0D108BD9-81ED-4DB2-BD59-A6C34878D82A}">
                    <a16:rowId xmlns:a16="http://schemas.microsoft.com/office/drawing/2014/main" val="3178226130"/>
                  </a:ext>
                </a:extLst>
              </a:tr>
            </a:tbl>
          </a:graphicData>
        </a:graphic>
      </p:graphicFrame>
      <p:sp>
        <p:nvSpPr>
          <p:cNvPr id="4" name="Text Placeholder 3">
            <a:extLst>
              <a:ext uri="{FF2B5EF4-FFF2-40B4-BE49-F238E27FC236}">
                <a16:creationId xmlns:a16="http://schemas.microsoft.com/office/drawing/2014/main" id="{B52F04D2-7902-4ADE-8F9C-A3C55D66350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573610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C2206-C044-4642-B9A7-3AE4BDD84808}"/>
              </a:ext>
            </a:extLst>
          </p:cNvPr>
          <p:cNvSpPr>
            <a:spLocks noGrp="1"/>
          </p:cNvSpPr>
          <p:nvPr>
            <p:ph type="title"/>
          </p:nvPr>
        </p:nvSpPr>
        <p:spPr/>
        <p:txBody>
          <a:bodyPr/>
          <a:lstStyle/>
          <a:p>
            <a:r>
              <a:rPr lang="en-US"/>
              <a:t>Facebook Comments Table | Emaar Misr - 2 of 20</a:t>
            </a:r>
          </a:p>
        </p:txBody>
      </p:sp>
      <p:graphicFrame>
        <p:nvGraphicFramePr>
          <p:cNvPr id="5" name="Table Placeholder 4">
            <a:extLst>
              <a:ext uri="{FF2B5EF4-FFF2-40B4-BE49-F238E27FC236}">
                <a16:creationId xmlns:a16="http://schemas.microsoft.com/office/drawing/2014/main" id="{0AD87DC1-211F-467C-9FCC-496E519119A3}"/>
              </a:ext>
            </a:extLst>
          </p:cNvPr>
          <p:cNvGraphicFramePr>
            <a:graphicFrameLocks noGrp="1"/>
          </p:cNvGraphicFramePr>
          <p:nvPr>
            <p:ph type="tbl" sz="quarter" idx="13"/>
            <p:extLst>
              <p:ext uri="{D42A27DB-BD31-4B8C-83A1-F6EECF244321}">
                <p14:modId xmlns:p14="http://schemas.microsoft.com/office/powerpoint/2010/main" val="30393498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1882128"/>
                    </a:ext>
                  </a:extLst>
                </a:gridCol>
                <a:gridCol w="4114800">
                  <a:extLst>
                    <a:ext uri="{9D8B030D-6E8A-4147-A177-3AD203B41FA5}">
                      <a16:colId xmlns:a16="http://schemas.microsoft.com/office/drawing/2014/main" val="16941602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2489508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15:38:06</a:t>
                      </a:r>
                      <a:r>
                        <a:rPr kumimoji="0" lang="en-US" sz="1000" b="0" i="0" u="none" strike="noStrike" kern="1200" cap="none" spc="0" normalizeH="0" baseline="0" noProof="0">
                          <a:ln>
                            <a:noFill/>
                          </a:ln>
                          <a:solidFill>
                            <a:prstClr val="black"/>
                          </a:solidFill>
                          <a:effectLst/>
                          <a:uLnTx/>
                          <a:uFillTx/>
                          <a:latin typeface="+mn-lt"/>
                          <a:ea typeface="+mn-ea"/>
                          <a:cs typeface="+mn-cs"/>
                        </a:rPr>
                        <a:t>
 Abdulrahman Mohammed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3107395433"/>
                  </a:ext>
                </a:extLst>
              </a:tr>
            </a:tbl>
          </a:graphicData>
        </a:graphic>
      </p:graphicFrame>
      <p:sp>
        <p:nvSpPr>
          <p:cNvPr id="4" name="Text Placeholder 3">
            <a:extLst>
              <a:ext uri="{FF2B5EF4-FFF2-40B4-BE49-F238E27FC236}">
                <a16:creationId xmlns:a16="http://schemas.microsoft.com/office/drawing/2014/main" id="{DD5AC72B-24B1-4814-A399-9F1150C0847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158090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0F58-A63B-445C-87EC-11613FEA13E3}"/>
              </a:ext>
            </a:extLst>
          </p:cNvPr>
          <p:cNvSpPr>
            <a:spLocks noGrp="1"/>
          </p:cNvSpPr>
          <p:nvPr>
            <p:ph type="title"/>
          </p:nvPr>
        </p:nvSpPr>
        <p:spPr/>
        <p:txBody>
          <a:bodyPr/>
          <a:lstStyle/>
          <a:p>
            <a:r>
              <a:rPr lang="en-US"/>
              <a:t>Facebook Comments Table | Emaar Misr - 3 of 20</a:t>
            </a:r>
          </a:p>
        </p:txBody>
      </p:sp>
      <p:graphicFrame>
        <p:nvGraphicFramePr>
          <p:cNvPr id="5" name="Table Placeholder 4">
            <a:extLst>
              <a:ext uri="{FF2B5EF4-FFF2-40B4-BE49-F238E27FC236}">
                <a16:creationId xmlns:a16="http://schemas.microsoft.com/office/drawing/2014/main" id="{92FA29F4-6E5D-492A-86DA-02532F1FC412}"/>
              </a:ext>
            </a:extLst>
          </p:cNvPr>
          <p:cNvGraphicFramePr>
            <a:graphicFrameLocks noGrp="1"/>
          </p:cNvGraphicFramePr>
          <p:nvPr>
            <p:ph type="tbl" sz="quarter" idx="13"/>
            <p:extLst>
              <p:ext uri="{D42A27DB-BD31-4B8C-83A1-F6EECF244321}">
                <p14:modId xmlns:p14="http://schemas.microsoft.com/office/powerpoint/2010/main" val="17138228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4232996"/>
                    </a:ext>
                  </a:extLst>
                </a:gridCol>
                <a:gridCol w="4114800">
                  <a:extLst>
                    <a:ext uri="{9D8B030D-6E8A-4147-A177-3AD203B41FA5}">
                      <a16:colId xmlns:a16="http://schemas.microsoft.com/office/drawing/2014/main" val="13084038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9225195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- 2021-10-30 12:14:03</a:t>
                      </a:r>
                      <a:r>
                        <a:rPr kumimoji="0" lang="en-US" sz="1000" b="0" i="0" u="none" strike="noStrike" kern="1200" cap="none" spc="0" normalizeH="0" baseline="0" noProof="0">
                          <a:ln>
                            <a:noFill/>
                          </a:ln>
                          <a:solidFill>
                            <a:prstClr val="black"/>
                          </a:solidFill>
                          <a:effectLst/>
                          <a:uLnTx/>
                          <a:uFillTx/>
                          <a:latin typeface="+mn-lt"/>
                          <a:ea typeface="+mn-ea"/>
                          <a:cs typeface="+mn-cs"/>
                        </a:rPr>
                        <a:t>
  Ahmed Taha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 one of Uptown Arena Polo Season 3 was filled with adrenaline, excitement, magical tunes, and delicious treats.
Here’s a glimpse of yesterday and don’t miss today for more!
#Emaar #EmaarMisr #UptownCairo
Tax registration number: 218 287 208</a:t>
                      </a:r>
                    </a:p>
                  </a:txBody>
                  <a:tcPr/>
                </a:tc>
                <a:extLst>
                  <a:ext uri="{0D108BD9-81ED-4DB2-BD59-A6C34878D82A}">
                    <a16:rowId xmlns:a16="http://schemas.microsoft.com/office/drawing/2014/main" val="2812186270"/>
                  </a:ext>
                </a:extLst>
              </a:tr>
            </a:tbl>
          </a:graphicData>
        </a:graphic>
      </p:graphicFrame>
      <p:sp>
        <p:nvSpPr>
          <p:cNvPr id="4" name="Text Placeholder 3">
            <a:extLst>
              <a:ext uri="{FF2B5EF4-FFF2-40B4-BE49-F238E27FC236}">
                <a16:creationId xmlns:a16="http://schemas.microsoft.com/office/drawing/2014/main" id="{6C5ADF62-36F4-41C0-A30E-ED64FD0EFE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9612703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D001-C73C-448C-A588-C0752E1DD99F}"/>
              </a:ext>
            </a:extLst>
          </p:cNvPr>
          <p:cNvSpPr>
            <a:spLocks noGrp="1"/>
          </p:cNvSpPr>
          <p:nvPr>
            <p:ph type="title"/>
          </p:nvPr>
        </p:nvSpPr>
        <p:spPr/>
        <p:txBody>
          <a:bodyPr/>
          <a:lstStyle/>
          <a:p>
            <a:r>
              <a:rPr lang="en-US"/>
              <a:t>Facebook Comments Table | Emaar Misr - 4 of 20</a:t>
            </a:r>
          </a:p>
        </p:txBody>
      </p:sp>
      <p:graphicFrame>
        <p:nvGraphicFramePr>
          <p:cNvPr id="5" name="Table Placeholder 4">
            <a:extLst>
              <a:ext uri="{FF2B5EF4-FFF2-40B4-BE49-F238E27FC236}">
                <a16:creationId xmlns:a16="http://schemas.microsoft.com/office/drawing/2014/main" id="{9D41ED15-A3BC-4855-AD6A-DBC9BFB199B4}"/>
              </a:ext>
            </a:extLst>
          </p:cNvPr>
          <p:cNvGraphicFramePr>
            <a:graphicFrameLocks noGrp="1"/>
          </p:cNvGraphicFramePr>
          <p:nvPr>
            <p:ph type="tbl" sz="quarter" idx="13"/>
            <p:extLst>
              <p:ext uri="{D42A27DB-BD31-4B8C-83A1-F6EECF244321}">
                <p14:modId xmlns:p14="http://schemas.microsoft.com/office/powerpoint/2010/main" val="254932177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87355624"/>
                    </a:ext>
                  </a:extLst>
                </a:gridCol>
                <a:gridCol w="4114800">
                  <a:extLst>
                    <a:ext uri="{9D8B030D-6E8A-4147-A177-3AD203B41FA5}">
                      <a16:colId xmlns:a16="http://schemas.microsoft.com/office/drawing/2014/main" val="120786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785461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21:40:25</a:t>
                      </a:r>
                      <a:r>
                        <a:rPr kumimoji="0" lang="en-US" sz="1000" b="0" i="0" u="none" strike="noStrike" kern="1200" cap="none" spc="0" normalizeH="0" baseline="0" noProof="0">
                          <a:ln>
                            <a:noFill/>
                          </a:ln>
                          <a:solidFill>
                            <a:prstClr val="black"/>
                          </a:solidFill>
                          <a:effectLst/>
                          <a:uLnTx/>
                          <a:uFillTx/>
                          <a:latin typeface="+mn-lt"/>
                          <a:ea typeface="+mn-ea"/>
                          <a:cs typeface="+mn-cs"/>
                        </a:rPr>
                        <a:t>
 Moustafa Diab </a:t>
                      </a:r>
                      <a:r>
                        <a:rPr kumimoji="0" lang="ar-AE" sz="1000" b="0" i="0" u="none" strike="noStrike" kern="1200" cap="none" spc="0" normalizeH="0" baseline="0" noProof="0">
                          <a:ln>
                            <a:noFill/>
                          </a:ln>
                          <a:solidFill>
                            <a:prstClr val="black"/>
                          </a:solidFill>
                          <a:effectLst/>
                          <a:uLnTx/>
                          <a:uFillTx/>
                          <a:latin typeface="+mn-lt"/>
                          <a:ea typeface="+mn-ea"/>
                          <a:cs typeface="+mn-cs"/>
                        </a:rPr>
                        <a:t>السبت بقى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3485398685"/>
                  </a:ext>
                </a:extLst>
              </a:tr>
            </a:tbl>
          </a:graphicData>
        </a:graphic>
      </p:graphicFrame>
      <p:sp>
        <p:nvSpPr>
          <p:cNvPr id="4" name="Text Placeholder 3">
            <a:extLst>
              <a:ext uri="{FF2B5EF4-FFF2-40B4-BE49-F238E27FC236}">
                <a16:creationId xmlns:a16="http://schemas.microsoft.com/office/drawing/2014/main" id="{ECBC6E87-1994-47AF-B1E9-8B521BF07F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7184140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0D660-6FBD-4377-9D55-D9A56FE0C9FA}"/>
              </a:ext>
            </a:extLst>
          </p:cNvPr>
          <p:cNvSpPr>
            <a:spLocks noGrp="1"/>
          </p:cNvSpPr>
          <p:nvPr>
            <p:ph type="title"/>
          </p:nvPr>
        </p:nvSpPr>
        <p:spPr/>
        <p:txBody>
          <a:bodyPr/>
          <a:lstStyle/>
          <a:p>
            <a:r>
              <a:rPr lang="en-US"/>
              <a:t>Facebook Comments Table | Emaar Misr - 5 of 20</a:t>
            </a:r>
          </a:p>
        </p:txBody>
      </p:sp>
      <p:graphicFrame>
        <p:nvGraphicFramePr>
          <p:cNvPr id="5" name="Table Placeholder 4">
            <a:extLst>
              <a:ext uri="{FF2B5EF4-FFF2-40B4-BE49-F238E27FC236}">
                <a16:creationId xmlns:a16="http://schemas.microsoft.com/office/drawing/2014/main" id="{818914EA-B14C-4778-A439-9DB840F1B644}"/>
              </a:ext>
            </a:extLst>
          </p:cNvPr>
          <p:cNvGraphicFramePr>
            <a:graphicFrameLocks noGrp="1"/>
          </p:cNvGraphicFramePr>
          <p:nvPr>
            <p:ph type="tbl" sz="quarter" idx="13"/>
            <p:extLst>
              <p:ext uri="{D42A27DB-BD31-4B8C-83A1-F6EECF244321}">
                <p14:modId xmlns:p14="http://schemas.microsoft.com/office/powerpoint/2010/main" val="20785889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3968089"/>
                    </a:ext>
                  </a:extLst>
                </a:gridCol>
                <a:gridCol w="4114800">
                  <a:extLst>
                    <a:ext uri="{9D8B030D-6E8A-4147-A177-3AD203B41FA5}">
                      <a16:colId xmlns:a16="http://schemas.microsoft.com/office/drawing/2014/main" val="5811211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339676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- 2021-10-28 21:30:44</a:t>
                      </a:r>
                      <a:r>
                        <a:rPr kumimoji="0" lang="en-US" sz="1000" b="0" i="0" u="none" strike="noStrike" kern="1200" cap="none" spc="0" normalizeH="0" baseline="0" noProof="0">
                          <a:ln>
                            <a:noFill/>
                          </a:ln>
                          <a:solidFill>
                            <a:prstClr val="black"/>
                          </a:solidFill>
                          <a:effectLst/>
                          <a:uLnTx/>
                          <a:uFillTx/>
                          <a:latin typeface="+mn-lt"/>
                          <a:ea typeface="+mn-ea"/>
                          <a:cs typeface="+mn-cs"/>
                        </a:rPr>
                        <a:t>
 Karim Abd-elgawad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extLst>
                  <a:ext uri="{0D108BD9-81ED-4DB2-BD59-A6C34878D82A}">
                    <a16:rowId xmlns:a16="http://schemas.microsoft.com/office/drawing/2014/main" val="956770388"/>
                  </a:ext>
                </a:extLst>
              </a:tr>
            </a:tbl>
          </a:graphicData>
        </a:graphic>
      </p:graphicFrame>
      <p:sp>
        <p:nvSpPr>
          <p:cNvPr id="4" name="Text Placeholder 3">
            <a:extLst>
              <a:ext uri="{FF2B5EF4-FFF2-40B4-BE49-F238E27FC236}">
                <a16:creationId xmlns:a16="http://schemas.microsoft.com/office/drawing/2014/main" id="{5DC66FFB-56AF-4C2D-98D4-A203236F762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7731595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B5557-CA98-4F62-BD18-B814C1C8E122}"/>
              </a:ext>
            </a:extLst>
          </p:cNvPr>
          <p:cNvSpPr>
            <a:spLocks noGrp="1"/>
          </p:cNvSpPr>
          <p:nvPr>
            <p:ph type="title"/>
          </p:nvPr>
        </p:nvSpPr>
        <p:spPr/>
        <p:txBody>
          <a:bodyPr/>
          <a:lstStyle/>
          <a:p>
            <a:r>
              <a:rPr lang="en-US"/>
              <a:t>Facebook Comments Table | Emaar Misr - 6 of 20</a:t>
            </a:r>
          </a:p>
        </p:txBody>
      </p:sp>
      <p:graphicFrame>
        <p:nvGraphicFramePr>
          <p:cNvPr id="5" name="Table Placeholder 4">
            <a:extLst>
              <a:ext uri="{FF2B5EF4-FFF2-40B4-BE49-F238E27FC236}">
                <a16:creationId xmlns:a16="http://schemas.microsoft.com/office/drawing/2014/main" id="{3F696FD5-62BB-47D9-A3E4-505DDF8AD42D}"/>
              </a:ext>
            </a:extLst>
          </p:cNvPr>
          <p:cNvGraphicFramePr>
            <a:graphicFrameLocks noGrp="1"/>
          </p:cNvGraphicFramePr>
          <p:nvPr>
            <p:ph type="tbl" sz="quarter" idx="13"/>
            <p:extLst>
              <p:ext uri="{D42A27DB-BD31-4B8C-83A1-F6EECF244321}">
                <p14:modId xmlns:p14="http://schemas.microsoft.com/office/powerpoint/2010/main" val="4556877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67572262"/>
                    </a:ext>
                  </a:extLst>
                </a:gridCol>
                <a:gridCol w="4114800">
                  <a:extLst>
                    <a:ext uri="{9D8B030D-6E8A-4147-A177-3AD203B41FA5}">
                      <a16:colId xmlns:a16="http://schemas.microsoft.com/office/drawing/2014/main" val="11794645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822197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21:59:07</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interest in Emaar Misr. 
Kindly send us your contact information  (Phone Number, Email, Country of Residence and Project of Interest) &amp; one of our representatives will contact you shortly.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243987909"/>
                  </a:ext>
                </a:extLst>
              </a:tr>
            </a:tbl>
          </a:graphicData>
        </a:graphic>
      </p:graphicFrame>
      <p:sp>
        <p:nvSpPr>
          <p:cNvPr id="4" name="Text Placeholder 3">
            <a:extLst>
              <a:ext uri="{FF2B5EF4-FFF2-40B4-BE49-F238E27FC236}">
                <a16:creationId xmlns:a16="http://schemas.microsoft.com/office/drawing/2014/main" id="{9D92BE2E-7585-41E3-8E62-DD24C930AF5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9146398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65DC-844E-47CA-B01F-8A691A579142}"/>
              </a:ext>
            </a:extLst>
          </p:cNvPr>
          <p:cNvSpPr>
            <a:spLocks noGrp="1"/>
          </p:cNvSpPr>
          <p:nvPr>
            <p:ph type="title"/>
          </p:nvPr>
        </p:nvSpPr>
        <p:spPr/>
        <p:txBody>
          <a:bodyPr/>
          <a:lstStyle/>
          <a:p>
            <a:r>
              <a:rPr lang="en-US"/>
              <a:t>Facebook Comments Table | Emaar Misr - 7 of 20</a:t>
            </a:r>
          </a:p>
        </p:txBody>
      </p:sp>
      <p:graphicFrame>
        <p:nvGraphicFramePr>
          <p:cNvPr id="5" name="Table Placeholder 4">
            <a:extLst>
              <a:ext uri="{FF2B5EF4-FFF2-40B4-BE49-F238E27FC236}">
                <a16:creationId xmlns:a16="http://schemas.microsoft.com/office/drawing/2014/main" id="{60B3C2C0-F06D-4C79-991C-18898AF7DDEA}"/>
              </a:ext>
            </a:extLst>
          </p:cNvPr>
          <p:cNvGraphicFramePr>
            <a:graphicFrameLocks noGrp="1"/>
          </p:cNvGraphicFramePr>
          <p:nvPr>
            <p:ph type="tbl" sz="quarter" idx="13"/>
            <p:extLst>
              <p:ext uri="{D42A27DB-BD31-4B8C-83A1-F6EECF244321}">
                <p14:modId xmlns:p14="http://schemas.microsoft.com/office/powerpoint/2010/main" val="34610199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01965813"/>
                    </a:ext>
                  </a:extLst>
                </a:gridCol>
                <a:gridCol w="4114800">
                  <a:extLst>
                    <a:ext uri="{9D8B030D-6E8A-4147-A177-3AD203B41FA5}">
                      <a16:colId xmlns:a16="http://schemas.microsoft.com/office/drawing/2014/main" val="15241807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9218635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21:51:34</a:t>
                      </a:r>
                      <a:r>
                        <a:rPr kumimoji="0" lang="en-US" sz="1000" b="0" i="0" u="none" strike="noStrike" kern="1200" cap="none" spc="0" normalizeH="0" baseline="0" noProof="0">
                          <a:ln>
                            <a:noFill/>
                          </a:ln>
                          <a:solidFill>
                            <a:prstClr val="black"/>
                          </a:solidFill>
                          <a:effectLst/>
                          <a:uLnTx/>
                          <a:uFillTx/>
                          <a:latin typeface="+mn-lt"/>
                          <a:ea typeface="+mn-ea"/>
                          <a:cs typeface="+mn-cs"/>
                        </a:rPr>
                        <a:t>
 Details please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extLst>
                  <a:ext uri="{0D108BD9-81ED-4DB2-BD59-A6C34878D82A}">
                    <a16:rowId xmlns:a16="http://schemas.microsoft.com/office/drawing/2014/main" val="2021004593"/>
                  </a:ext>
                </a:extLst>
              </a:tr>
            </a:tbl>
          </a:graphicData>
        </a:graphic>
      </p:graphicFrame>
      <p:sp>
        <p:nvSpPr>
          <p:cNvPr id="4" name="Text Placeholder 3">
            <a:extLst>
              <a:ext uri="{FF2B5EF4-FFF2-40B4-BE49-F238E27FC236}">
                <a16:creationId xmlns:a16="http://schemas.microsoft.com/office/drawing/2014/main" id="{16F1EC74-2375-426A-A3C4-440D1A9215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9866700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73B7-E123-41CE-9C89-614D4BC40E44}"/>
              </a:ext>
            </a:extLst>
          </p:cNvPr>
          <p:cNvSpPr>
            <a:spLocks noGrp="1"/>
          </p:cNvSpPr>
          <p:nvPr>
            <p:ph type="title"/>
          </p:nvPr>
        </p:nvSpPr>
        <p:spPr/>
        <p:txBody>
          <a:bodyPr/>
          <a:lstStyle/>
          <a:p>
            <a:r>
              <a:rPr lang="en-US"/>
              <a:t>Facebook Comments Table | Emaar Misr - 8 of 20</a:t>
            </a:r>
          </a:p>
        </p:txBody>
      </p:sp>
      <p:graphicFrame>
        <p:nvGraphicFramePr>
          <p:cNvPr id="5" name="Table Placeholder 4">
            <a:extLst>
              <a:ext uri="{FF2B5EF4-FFF2-40B4-BE49-F238E27FC236}">
                <a16:creationId xmlns:a16="http://schemas.microsoft.com/office/drawing/2014/main" id="{E67CD494-4242-49F6-B1FE-A0C8BB55CEEB}"/>
              </a:ext>
            </a:extLst>
          </p:cNvPr>
          <p:cNvGraphicFramePr>
            <a:graphicFrameLocks noGrp="1"/>
          </p:cNvGraphicFramePr>
          <p:nvPr>
            <p:ph type="tbl" sz="quarter" idx="13"/>
            <p:extLst>
              <p:ext uri="{D42A27DB-BD31-4B8C-83A1-F6EECF244321}">
                <p14:modId xmlns:p14="http://schemas.microsoft.com/office/powerpoint/2010/main" val="18443357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95588385"/>
                    </a:ext>
                  </a:extLst>
                </a:gridCol>
                <a:gridCol w="4114800">
                  <a:extLst>
                    <a:ext uri="{9D8B030D-6E8A-4147-A177-3AD203B41FA5}">
                      <a16:colId xmlns:a16="http://schemas.microsoft.com/office/drawing/2014/main" val="7947728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8547619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14:12:20</a:t>
                      </a:r>
                      <a:r>
                        <a:rPr kumimoji="0" lang="en-US" sz="1000" b="0" i="0" u="none" strike="noStrike" kern="1200" cap="none" spc="0" normalizeH="0" baseline="0" noProof="0">
                          <a:ln>
                            <a:noFill/>
                          </a:ln>
                          <a:solidFill>
                            <a:prstClr val="black"/>
                          </a:solidFill>
                          <a:effectLst/>
                          <a:uLnTx/>
                          <a:uFillTx/>
                          <a:latin typeface="+mn-lt"/>
                          <a:ea typeface="+mn-ea"/>
                          <a:cs typeface="+mn-cs"/>
                        </a:rPr>
                        <a:t>
 Kindly note that we will get back to you again once the invitations are released.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3114353081"/>
                  </a:ext>
                </a:extLst>
              </a:tr>
            </a:tbl>
          </a:graphicData>
        </a:graphic>
      </p:graphicFrame>
      <p:sp>
        <p:nvSpPr>
          <p:cNvPr id="4" name="Text Placeholder 3">
            <a:extLst>
              <a:ext uri="{FF2B5EF4-FFF2-40B4-BE49-F238E27FC236}">
                <a16:creationId xmlns:a16="http://schemas.microsoft.com/office/drawing/2014/main" id="{E68DF4F1-C12A-4CED-8C26-F6CFA4C5DC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3915894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2CCE8-BD22-4E96-A127-A59CC5DEB409}"/>
              </a:ext>
            </a:extLst>
          </p:cNvPr>
          <p:cNvSpPr>
            <a:spLocks noGrp="1"/>
          </p:cNvSpPr>
          <p:nvPr>
            <p:ph type="title"/>
          </p:nvPr>
        </p:nvSpPr>
        <p:spPr/>
        <p:txBody>
          <a:bodyPr/>
          <a:lstStyle/>
          <a:p>
            <a:r>
              <a:rPr lang="en-US"/>
              <a:t>Facebook Comments Table | Emaar Misr - 9 of 20</a:t>
            </a:r>
          </a:p>
        </p:txBody>
      </p:sp>
      <p:graphicFrame>
        <p:nvGraphicFramePr>
          <p:cNvPr id="5" name="Table Placeholder 4">
            <a:extLst>
              <a:ext uri="{FF2B5EF4-FFF2-40B4-BE49-F238E27FC236}">
                <a16:creationId xmlns:a16="http://schemas.microsoft.com/office/drawing/2014/main" id="{6746C2F5-2E11-4A6F-B953-5E004A18D0BD}"/>
              </a:ext>
            </a:extLst>
          </p:cNvPr>
          <p:cNvGraphicFramePr>
            <a:graphicFrameLocks noGrp="1"/>
          </p:cNvGraphicFramePr>
          <p:nvPr>
            <p:ph type="tbl" sz="quarter" idx="13"/>
            <p:extLst>
              <p:ext uri="{D42A27DB-BD31-4B8C-83A1-F6EECF244321}">
                <p14:modId xmlns:p14="http://schemas.microsoft.com/office/powerpoint/2010/main" val="4573873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18311800"/>
                    </a:ext>
                  </a:extLst>
                </a:gridCol>
                <a:gridCol w="4114800">
                  <a:extLst>
                    <a:ext uri="{9D8B030D-6E8A-4147-A177-3AD203B41FA5}">
                      <a16:colId xmlns:a16="http://schemas.microsoft.com/office/drawing/2014/main" val="27529988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943397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14:11:20</a:t>
                      </a:r>
                      <a:r>
                        <a:rPr kumimoji="0" lang="en-US" sz="1000" b="0" i="0" u="none" strike="noStrike" kern="1200" cap="none" spc="0" normalizeH="0" baseline="0" noProof="0">
                          <a:ln>
                            <a:noFill/>
                          </a:ln>
                          <a:solidFill>
                            <a:prstClr val="black"/>
                          </a:solidFill>
                          <a:effectLst/>
                          <a:uLnTx/>
                          <a:uFillTx/>
                          <a:latin typeface="+mn-lt"/>
                          <a:ea typeface="+mn-ea"/>
                          <a:cs typeface="+mn-cs"/>
                        </a:rPr>
                        <a:t>
 I want two invitation please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extLst>
                  <a:ext uri="{0D108BD9-81ED-4DB2-BD59-A6C34878D82A}">
                    <a16:rowId xmlns:a16="http://schemas.microsoft.com/office/drawing/2014/main" val="954399986"/>
                  </a:ext>
                </a:extLst>
              </a:tr>
            </a:tbl>
          </a:graphicData>
        </a:graphic>
      </p:graphicFrame>
      <p:sp>
        <p:nvSpPr>
          <p:cNvPr id="4" name="Text Placeholder 3">
            <a:extLst>
              <a:ext uri="{FF2B5EF4-FFF2-40B4-BE49-F238E27FC236}">
                <a16:creationId xmlns:a16="http://schemas.microsoft.com/office/drawing/2014/main" id="{4BC4602D-9C09-4C9F-BB77-2531214D8FD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9494252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5C09-9D0E-4F66-850D-6A00D63DCB67}"/>
              </a:ext>
            </a:extLst>
          </p:cNvPr>
          <p:cNvSpPr>
            <a:spLocks noGrp="1"/>
          </p:cNvSpPr>
          <p:nvPr>
            <p:ph type="title"/>
          </p:nvPr>
        </p:nvSpPr>
        <p:spPr/>
        <p:txBody>
          <a:bodyPr/>
          <a:lstStyle/>
          <a:p>
            <a:r>
              <a:rPr lang="en-US"/>
              <a:t>Facebook Comments Table | Emaar Misr - 10 of 20</a:t>
            </a:r>
          </a:p>
        </p:txBody>
      </p:sp>
      <p:graphicFrame>
        <p:nvGraphicFramePr>
          <p:cNvPr id="5" name="Table Placeholder 4">
            <a:extLst>
              <a:ext uri="{FF2B5EF4-FFF2-40B4-BE49-F238E27FC236}">
                <a16:creationId xmlns:a16="http://schemas.microsoft.com/office/drawing/2014/main" id="{60CED9EE-3376-45A9-9F36-8F9A5638BAF3}"/>
              </a:ext>
            </a:extLst>
          </p:cNvPr>
          <p:cNvGraphicFramePr>
            <a:graphicFrameLocks noGrp="1"/>
          </p:cNvGraphicFramePr>
          <p:nvPr>
            <p:ph type="tbl" sz="quarter" idx="13"/>
            <p:extLst>
              <p:ext uri="{D42A27DB-BD31-4B8C-83A1-F6EECF244321}">
                <p14:modId xmlns:p14="http://schemas.microsoft.com/office/powerpoint/2010/main" val="3171027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8984453"/>
                    </a:ext>
                  </a:extLst>
                </a:gridCol>
                <a:gridCol w="4114800">
                  <a:extLst>
                    <a:ext uri="{9D8B030D-6E8A-4147-A177-3AD203B41FA5}">
                      <a16:colId xmlns:a16="http://schemas.microsoft.com/office/drawing/2014/main" val="40494341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855716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- 2021-10-20 09:20:54</a:t>
                      </a:r>
                      <a:r>
                        <a:rPr kumimoji="0" lang="en-US" sz="1000" b="0" i="0" u="none" strike="noStrike" kern="1200" cap="none" spc="0" normalizeH="0" baseline="0" noProof="0">
                          <a:ln>
                            <a:noFill/>
                          </a:ln>
                          <a:solidFill>
                            <a:prstClr val="black"/>
                          </a:solidFill>
                          <a:effectLst/>
                          <a:uLnTx/>
                          <a:uFillTx/>
                          <a:latin typeface="+mn-lt"/>
                          <a:ea typeface="+mn-ea"/>
                          <a:cs typeface="+mn-cs"/>
                        </a:rPr>
                        <a:t>
 https://youtu.be/MJ_r9jhW8EY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42497476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20:27:52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لأهتمامك بمشاريع اعمار مصر برجاء ارسال بيانات حضرتك في رسالة خاصة (الاسم ورقم التليفون والايميل ) وسيتم التواصل بحضرتك من فريق المبيعات في اقرب وقت ممكن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1258655781"/>
                  </a:ext>
                </a:extLst>
              </a:tr>
            </a:tbl>
          </a:graphicData>
        </a:graphic>
      </p:graphicFrame>
      <p:sp>
        <p:nvSpPr>
          <p:cNvPr id="4" name="Text Placeholder 3">
            <a:extLst>
              <a:ext uri="{FF2B5EF4-FFF2-40B4-BE49-F238E27FC236}">
                <a16:creationId xmlns:a16="http://schemas.microsoft.com/office/drawing/2014/main" id="{8ED2CD1F-D5D8-4DB5-A3AE-B144AACE4BB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0614776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B83E1-8983-4886-A692-3260B086FF2A}"/>
              </a:ext>
            </a:extLst>
          </p:cNvPr>
          <p:cNvSpPr>
            <a:spLocks noGrp="1"/>
          </p:cNvSpPr>
          <p:nvPr>
            <p:ph type="title"/>
          </p:nvPr>
        </p:nvSpPr>
        <p:spPr/>
        <p:txBody>
          <a:bodyPr/>
          <a:lstStyle/>
          <a:p>
            <a:r>
              <a:rPr lang="en-US"/>
              <a:t>Facebook Comments Table | Emaar Misr - 11 of 20</a:t>
            </a:r>
          </a:p>
        </p:txBody>
      </p:sp>
      <p:graphicFrame>
        <p:nvGraphicFramePr>
          <p:cNvPr id="5" name="Table Placeholder 4">
            <a:extLst>
              <a:ext uri="{FF2B5EF4-FFF2-40B4-BE49-F238E27FC236}">
                <a16:creationId xmlns:a16="http://schemas.microsoft.com/office/drawing/2014/main" id="{4F560B2A-612E-4ABB-94DB-1D8B5EC0FE97}"/>
              </a:ext>
            </a:extLst>
          </p:cNvPr>
          <p:cNvGraphicFramePr>
            <a:graphicFrameLocks noGrp="1"/>
          </p:cNvGraphicFramePr>
          <p:nvPr>
            <p:ph type="tbl" sz="quarter" idx="13"/>
            <p:extLst>
              <p:ext uri="{D42A27DB-BD31-4B8C-83A1-F6EECF244321}">
                <p14:modId xmlns:p14="http://schemas.microsoft.com/office/powerpoint/2010/main" val="27276222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58764"/>
                    </a:ext>
                  </a:extLst>
                </a:gridCol>
                <a:gridCol w="4114800">
                  <a:extLst>
                    <a:ext uri="{9D8B030D-6E8A-4147-A177-3AD203B41FA5}">
                      <a16:colId xmlns:a16="http://schemas.microsoft.com/office/drawing/2014/main" val="40900220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8618698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20:26:24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بكام السعر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009155038"/>
                  </a:ext>
                </a:extLst>
              </a:tr>
            </a:tbl>
          </a:graphicData>
        </a:graphic>
      </p:graphicFrame>
      <p:sp>
        <p:nvSpPr>
          <p:cNvPr id="4" name="Text Placeholder 3">
            <a:extLst>
              <a:ext uri="{FF2B5EF4-FFF2-40B4-BE49-F238E27FC236}">
                <a16:creationId xmlns:a16="http://schemas.microsoft.com/office/drawing/2014/main" id="{7FE19461-24CE-4CB8-B5D1-7090A12E5AE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208671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2696-7C4D-4C4B-AD2C-F50A83B5AF7F}"/>
              </a:ext>
            </a:extLst>
          </p:cNvPr>
          <p:cNvSpPr>
            <a:spLocks noGrp="1"/>
          </p:cNvSpPr>
          <p:nvPr>
            <p:ph type="title"/>
          </p:nvPr>
        </p:nvSpPr>
        <p:spPr/>
        <p:txBody>
          <a:bodyPr/>
          <a:lstStyle/>
          <a:p>
            <a:r>
              <a:rPr lang="en-US"/>
              <a:t>Facebook Comments Table | Emaar Misr - 12 of 20</a:t>
            </a:r>
          </a:p>
        </p:txBody>
      </p:sp>
      <p:graphicFrame>
        <p:nvGraphicFramePr>
          <p:cNvPr id="5" name="Table Placeholder 4">
            <a:extLst>
              <a:ext uri="{FF2B5EF4-FFF2-40B4-BE49-F238E27FC236}">
                <a16:creationId xmlns:a16="http://schemas.microsoft.com/office/drawing/2014/main" id="{8828FA8F-0FC3-408D-A65A-EA47E71CD83F}"/>
              </a:ext>
            </a:extLst>
          </p:cNvPr>
          <p:cNvGraphicFramePr>
            <a:graphicFrameLocks noGrp="1"/>
          </p:cNvGraphicFramePr>
          <p:nvPr>
            <p:ph type="tbl" sz="quarter" idx="13"/>
            <p:extLst>
              <p:ext uri="{D42A27DB-BD31-4B8C-83A1-F6EECF244321}">
                <p14:modId xmlns:p14="http://schemas.microsoft.com/office/powerpoint/2010/main" val="7204964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6102661"/>
                    </a:ext>
                  </a:extLst>
                </a:gridCol>
                <a:gridCol w="4114800">
                  <a:extLst>
                    <a:ext uri="{9D8B030D-6E8A-4147-A177-3AD203B41FA5}">
                      <a16:colId xmlns:a16="http://schemas.microsoft.com/office/drawing/2014/main" val="26962907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626398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13:16:30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3968962919"/>
                  </a:ext>
                </a:extLst>
              </a:tr>
            </a:tbl>
          </a:graphicData>
        </a:graphic>
      </p:graphicFrame>
      <p:sp>
        <p:nvSpPr>
          <p:cNvPr id="4" name="Text Placeholder 3">
            <a:extLst>
              <a:ext uri="{FF2B5EF4-FFF2-40B4-BE49-F238E27FC236}">
                <a16:creationId xmlns:a16="http://schemas.microsoft.com/office/drawing/2014/main" id="{4D2A8C2A-1D8C-4A2F-B87C-0D694DA740A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2927771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89E2-81B8-4934-9706-749D8E3ECE1A}"/>
              </a:ext>
            </a:extLst>
          </p:cNvPr>
          <p:cNvSpPr>
            <a:spLocks noGrp="1"/>
          </p:cNvSpPr>
          <p:nvPr>
            <p:ph type="title"/>
          </p:nvPr>
        </p:nvSpPr>
        <p:spPr/>
        <p:txBody>
          <a:bodyPr/>
          <a:lstStyle/>
          <a:p>
            <a:r>
              <a:rPr lang="en-US"/>
              <a:t>Facebook Comments Table | Emaar Misr - 13 of 20</a:t>
            </a:r>
          </a:p>
        </p:txBody>
      </p:sp>
      <p:graphicFrame>
        <p:nvGraphicFramePr>
          <p:cNvPr id="5" name="Table Placeholder 4">
            <a:extLst>
              <a:ext uri="{FF2B5EF4-FFF2-40B4-BE49-F238E27FC236}">
                <a16:creationId xmlns:a16="http://schemas.microsoft.com/office/drawing/2014/main" id="{1AAEBAB4-97C9-410F-A616-EA4A5D2B5C92}"/>
              </a:ext>
            </a:extLst>
          </p:cNvPr>
          <p:cNvGraphicFramePr>
            <a:graphicFrameLocks noGrp="1"/>
          </p:cNvGraphicFramePr>
          <p:nvPr>
            <p:ph type="tbl" sz="quarter" idx="13"/>
            <p:extLst>
              <p:ext uri="{D42A27DB-BD31-4B8C-83A1-F6EECF244321}">
                <p14:modId xmlns:p14="http://schemas.microsoft.com/office/powerpoint/2010/main" val="18501169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8531080"/>
                    </a:ext>
                  </a:extLst>
                </a:gridCol>
                <a:gridCol w="4114800">
                  <a:extLst>
                    <a:ext uri="{9D8B030D-6E8A-4147-A177-3AD203B41FA5}">
                      <a16:colId xmlns:a16="http://schemas.microsoft.com/office/drawing/2014/main" val="27973971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5226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Emaar Misr - 2021-10-19 06:59:52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شكوي حضرتك مقدمه للاداره يا فندم للنظر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2284944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02:22:10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إزاي نثق إن الـ</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اللي بتقولوا عليها دي هتفضل </a:t>
                      </a:r>
                      <a:r>
                        <a:rPr kumimoji="0" lang="en-US" sz="1000" b="0" i="0" u="none" strike="noStrike" kern="1200" cap="none" spc="0" normalizeH="0" baseline="0" noProof="0">
                          <a:ln>
                            <a:noFill/>
                          </a:ln>
                          <a:solidFill>
                            <a:prstClr val="black"/>
                          </a:solidFill>
                          <a:effectLst/>
                          <a:uLnTx/>
                          <a:uFillTx/>
                          <a:latin typeface="+mn-lt"/>
                          <a:ea typeface="+mn-ea"/>
                          <a:cs typeface="+mn-cs"/>
                        </a:rPr>
                        <a:t>green valleys </a:t>
                      </a:r>
                      <a:r>
                        <a:rPr kumimoji="0" lang="ar-AE" sz="1000" b="0" i="0" u="none" strike="noStrike" kern="1200" cap="none" spc="0" normalizeH="0" baseline="0" noProof="0">
                          <a:ln>
                            <a:noFill/>
                          </a:ln>
                          <a:solidFill>
                            <a:prstClr val="black"/>
                          </a:solidFill>
                          <a:effectLst/>
                          <a:uLnTx/>
                          <a:uFillTx/>
                          <a:latin typeface="+mn-lt"/>
                          <a:ea typeface="+mn-ea"/>
                          <a:cs typeface="+mn-cs"/>
                        </a:rPr>
                        <a:t>وإنكم مش هتغيروها لأكشاك سجاير زي ما عملتوا في الـ</a:t>
                      </a:r>
                      <a:r>
                        <a:rPr kumimoji="0" lang="en-US" sz="1000" b="0" i="0" u="none" strike="noStrike" kern="1200" cap="none" spc="0" normalizeH="0" baseline="0" noProof="0">
                          <a:ln>
                            <a:noFill/>
                          </a:ln>
                          <a:solidFill>
                            <a:prstClr val="black"/>
                          </a:solidFill>
                          <a:effectLst/>
                          <a:uLnTx/>
                          <a:uFillTx/>
                          <a:latin typeface="+mn-lt"/>
                          <a:ea typeface="+mn-ea"/>
                          <a:cs typeface="+mn-cs"/>
                        </a:rPr>
                        <a:t>Central Park </a:t>
                      </a:r>
                      <a:r>
                        <a:rPr kumimoji="0" lang="ar-AE" sz="1000" b="0" i="0" u="none" strike="noStrike" kern="1200" cap="none" spc="0" normalizeH="0" baseline="0" noProof="0">
                          <a:ln>
                            <a:noFill/>
                          </a:ln>
                          <a:solidFill>
                            <a:prstClr val="black"/>
                          </a:solidFill>
                          <a:effectLst/>
                          <a:uLnTx/>
                          <a:uFillTx/>
                          <a:latin typeface="+mn-lt"/>
                          <a:ea typeface="+mn-ea"/>
                          <a:cs typeface="+mn-cs"/>
                        </a:rPr>
                        <a:t>في ميفيدا اللي حولتوها لنادي رياضي باشتراك مفتوح لغير الملاك كمان؟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Launching soon Aspen Villas where your home lies within wondrous sights of green valleys for the ultimate serenity at Cairo Gate, Sheikh Zayed.
#Emaar #EmaarMisr #CairoGate #AspenVillas
Tax registration number: 218 287 208</a:t>
                      </a:r>
                    </a:p>
                  </a:txBody>
                  <a:tcPr/>
                </a:tc>
                <a:extLst>
                  <a:ext uri="{0D108BD9-81ED-4DB2-BD59-A6C34878D82A}">
                    <a16:rowId xmlns:a16="http://schemas.microsoft.com/office/drawing/2014/main" val="983685987"/>
                  </a:ext>
                </a:extLst>
              </a:tr>
            </a:tbl>
          </a:graphicData>
        </a:graphic>
      </p:graphicFrame>
      <p:sp>
        <p:nvSpPr>
          <p:cNvPr id="4" name="Text Placeholder 3">
            <a:extLst>
              <a:ext uri="{FF2B5EF4-FFF2-40B4-BE49-F238E27FC236}">
                <a16:creationId xmlns:a16="http://schemas.microsoft.com/office/drawing/2014/main" id="{71B663F0-3B3A-499F-9B23-B46B00F88A6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2845785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2C29-5561-435F-8BB8-D7232DC29EBE}"/>
              </a:ext>
            </a:extLst>
          </p:cNvPr>
          <p:cNvSpPr>
            <a:spLocks noGrp="1"/>
          </p:cNvSpPr>
          <p:nvPr>
            <p:ph type="title"/>
          </p:nvPr>
        </p:nvSpPr>
        <p:spPr/>
        <p:txBody>
          <a:bodyPr/>
          <a:lstStyle/>
          <a:p>
            <a:r>
              <a:rPr lang="en-US"/>
              <a:t>Facebook Comments Table | Emaar Misr - 14 of 20</a:t>
            </a:r>
          </a:p>
        </p:txBody>
      </p:sp>
      <p:graphicFrame>
        <p:nvGraphicFramePr>
          <p:cNvPr id="5" name="Table Placeholder 4">
            <a:extLst>
              <a:ext uri="{FF2B5EF4-FFF2-40B4-BE49-F238E27FC236}">
                <a16:creationId xmlns:a16="http://schemas.microsoft.com/office/drawing/2014/main" id="{254CBB48-E369-4DF2-A9F2-C11623B61DD4}"/>
              </a:ext>
            </a:extLst>
          </p:cNvPr>
          <p:cNvGraphicFramePr>
            <a:graphicFrameLocks noGrp="1"/>
          </p:cNvGraphicFramePr>
          <p:nvPr>
            <p:ph type="tbl" sz="quarter" idx="13"/>
            <p:extLst>
              <p:ext uri="{D42A27DB-BD31-4B8C-83A1-F6EECF244321}">
                <p14:modId xmlns:p14="http://schemas.microsoft.com/office/powerpoint/2010/main" val="16753185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69581756"/>
                    </a:ext>
                  </a:extLst>
                </a:gridCol>
                <a:gridCol w="4114800">
                  <a:extLst>
                    <a:ext uri="{9D8B030D-6E8A-4147-A177-3AD203B41FA5}">
                      <a16:colId xmlns:a16="http://schemas.microsoft.com/office/drawing/2014/main" val="25775786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7124464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- 2021-10-19 01:17:03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23101411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16:27:14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2772348231"/>
                  </a:ext>
                </a:extLst>
              </a:tr>
            </a:tbl>
          </a:graphicData>
        </a:graphic>
      </p:graphicFrame>
      <p:sp>
        <p:nvSpPr>
          <p:cNvPr id="4" name="Text Placeholder 3">
            <a:extLst>
              <a:ext uri="{FF2B5EF4-FFF2-40B4-BE49-F238E27FC236}">
                <a16:creationId xmlns:a16="http://schemas.microsoft.com/office/drawing/2014/main" id="{CFF3BB89-0026-45C9-9E5B-A99AA8F6509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8219818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B7C2-A34E-467A-83F0-8D232119FB3A}"/>
              </a:ext>
            </a:extLst>
          </p:cNvPr>
          <p:cNvSpPr>
            <a:spLocks noGrp="1"/>
          </p:cNvSpPr>
          <p:nvPr>
            <p:ph type="title"/>
          </p:nvPr>
        </p:nvSpPr>
        <p:spPr/>
        <p:txBody>
          <a:bodyPr/>
          <a:lstStyle/>
          <a:p>
            <a:r>
              <a:rPr lang="en-US"/>
              <a:t>Facebook Comments Table | Emaar Misr - 15 of 20</a:t>
            </a:r>
          </a:p>
        </p:txBody>
      </p:sp>
      <p:graphicFrame>
        <p:nvGraphicFramePr>
          <p:cNvPr id="5" name="Table Placeholder 4">
            <a:extLst>
              <a:ext uri="{FF2B5EF4-FFF2-40B4-BE49-F238E27FC236}">
                <a16:creationId xmlns:a16="http://schemas.microsoft.com/office/drawing/2014/main" id="{BC1C6409-1AC3-4F47-B3AF-8689CE25BC6E}"/>
              </a:ext>
            </a:extLst>
          </p:cNvPr>
          <p:cNvGraphicFramePr>
            <a:graphicFrameLocks noGrp="1"/>
          </p:cNvGraphicFramePr>
          <p:nvPr>
            <p:ph type="tbl" sz="quarter" idx="13"/>
            <p:extLst>
              <p:ext uri="{D42A27DB-BD31-4B8C-83A1-F6EECF244321}">
                <p14:modId xmlns:p14="http://schemas.microsoft.com/office/powerpoint/2010/main" val="18488985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9086020"/>
                    </a:ext>
                  </a:extLst>
                </a:gridCol>
                <a:gridCol w="4114800">
                  <a:extLst>
                    <a:ext uri="{9D8B030D-6E8A-4147-A177-3AD203B41FA5}">
                      <a16:colId xmlns:a16="http://schemas.microsoft.com/office/drawing/2014/main" val="39711404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969359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14:12:28</a:t>
                      </a:r>
                      <a:r>
                        <a:rPr kumimoji="0" lang="en-US" sz="1000" b="0" i="0" u="none" strike="noStrike" kern="1200" cap="none" spc="0" normalizeH="0" baseline="0" noProof="0">
                          <a:ln>
                            <a:noFill/>
                          </a:ln>
                          <a:solidFill>
                            <a:prstClr val="black"/>
                          </a:solidFill>
                          <a:effectLst/>
                          <a:uLnTx/>
                          <a:uFillTx/>
                          <a:latin typeface="+mn-lt"/>
                          <a:ea typeface="+mn-ea"/>
                          <a:cs typeface="+mn-cs"/>
                        </a:rPr>
                        <a:t>
 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extLst>
                  <a:ext uri="{0D108BD9-81ED-4DB2-BD59-A6C34878D82A}">
                    <a16:rowId xmlns:a16="http://schemas.microsoft.com/office/drawing/2014/main" val="3502810578"/>
                  </a:ext>
                </a:extLst>
              </a:tr>
            </a:tbl>
          </a:graphicData>
        </a:graphic>
      </p:graphicFrame>
      <p:sp>
        <p:nvSpPr>
          <p:cNvPr id="4" name="Text Placeholder 3">
            <a:extLst>
              <a:ext uri="{FF2B5EF4-FFF2-40B4-BE49-F238E27FC236}">
                <a16:creationId xmlns:a16="http://schemas.microsoft.com/office/drawing/2014/main" id="{756B0F34-86BF-4006-A9E4-DD03D23B80F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4219368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F9260-774D-460D-9205-AAD0A3BDB694}"/>
              </a:ext>
            </a:extLst>
          </p:cNvPr>
          <p:cNvSpPr>
            <a:spLocks noGrp="1"/>
          </p:cNvSpPr>
          <p:nvPr>
            <p:ph type="title"/>
          </p:nvPr>
        </p:nvSpPr>
        <p:spPr/>
        <p:txBody>
          <a:bodyPr/>
          <a:lstStyle/>
          <a:p>
            <a:r>
              <a:rPr lang="en-US"/>
              <a:t>Facebook Comments Table | Emaar Misr - 16 of 20</a:t>
            </a:r>
          </a:p>
        </p:txBody>
      </p:sp>
      <p:graphicFrame>
        <p:nvGraphicFramePr>
          <p:cNvPr id="5" name="Table Placeholder 4">
            <a:extLst>
              <a:ext uri="{FF2B5EF4-FFF2-40B4-BE49-F238E27FC236}">
                <a16:creationId xmlns:a16="http://schemas.microsoft.com/office/drawing/2014/main" id="{6A8708EE-B289-45A3-8594-7AA8C00D8E5E}"/>
              </a:ext>
            </a:extLst>
          </p:cNvPr>
          <p:cNvGraphicFramePr>
            <a:graphicFrameLocks noGrp="1"/>
          </p:cNvGraphicFramePr>
          <p:nvPr>
            <p:ph type="tbl" sz="quarter" idx="13"/>
            <p:extLst>
              <p:ext uri="{D42A27DB-BD31-4B8C-83A1-F6EECF244321}">
                <p14:modId xmlns:p14="http://schemas.microsoft.com/office/powerpoint/2010/main" val="17184134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2123258"/>
                    </a:ext>
                  </a:extLst>
                </a:gridCol>
                <a:gridCol w="4114800">
                  <a:extLst>
                    <a:ext uri="{9D8B030D-6E8A-4147-A177-3AD203B41FA5}">
                      <a16:colId xmlns:a16="http://schemas.microsoft.com/office/drawing/2014/main" val="30909631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402402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- 2021-10-18 00:16:18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قرض_بضمان_وحده_كمبوند  
                  #بصورة_البطاقة_فقط
اي  شخص  عندة  وحده  في  #_كمبوند
شقة  :  فيلا  :  تاون هاوس  :  استوديو  :  شاليه 
يقدر  ياخد    من  100  الف  وحتي  3  مليون 
حتي  لو  لسه  واخد  الوحده  جديد و حتي لو عليها اقساط و حتي اذا لم تستلم الوحده
*بصورة  البطاقة                                #فقط 
*صورة  من  العقد  الواحده
                                             #استعلام_عمل_بدون_اوراق
*بدون  رهن  الواحده                   #استعلام_منزل 
*بدون  اثبات  دخل                   ‎#استعلام_ايسكور 
*بدون  تحويل راتب 
*بدون  تحويل  قسط 
                     في  خلال  7 ايام  عمل 
 الاتصال ☎️ ‭ ‭01115115633
فرصه  فرصه  فرصه 
اصحاب وملاك  الشقق والفلل  في اي كمبوند داخل مصر  ممكن تاخد قرض بضمان الشقه او الفلا 
لو عندك شقه قسط او كاش 
لو عندك فيلا قسط او كاش 
ممكن تاخد عليها  قرض من ٣٠٠ الف لي مليون جنيه 
الفايده  البنكيه ١٠ % ثابته سنويا 
مده القسط من سنتيين لي ٧ سنوات 
للتواصل والاستفسار 
موبيل 01115115633
واتس 01115115633 
كل المطلوب : 
صوره من عقد الشقه او الفلا 
صوره من البطاقه الشخصيه
الشروط :
١/ لو الشقه قسط لازم يكون عدا علي العقد ١٨ شهر 
٢/ لازم يكون العميل شغال في وظيفه حكوميه او خاص او صاحب نشاط
هام جدا جدا جدا 
لو معاك عربيه ملاكي موديل ٢٠١٩ او ٢٠٢٠ او ٢٠٢١ 
ممكن تاخد  قرض من ١٥٠ الف لي ٣٥٠ الف 
بدون حظر  بيع 
____________________________
هام جدا 
قروض لاصحاب  المصانع والشركات والصيدليات  والعيادات  وجميع  الانشطه 
روحت البنك ولقيت روتين كتير 
روحت البنك وطلبوا اوراق كتير 
روحت البنك وقالولك  لازم السجل يكون قديم 
روحت البنك ومش عارف هيدوك كام 
اكيد محتاج حد يسهلك الاجراءات ويريحك من روتين البنك ويحل اي صغره في الاوراق ويضمنلك الموافقه وصرف القرض 
ملحوظه هامه :
لا توجد أي مصروفات نهائيا  تدفع مقدما 
شرط هام :
إرسال البطاقه الضريبيه  والسجل التجاري خلال الواتساب  وصوره النشاط
أ/ مؤمن زيدان 
01115115633
جميع المحافظات 
____________________________
هام جدا 
   قرض بضمان سياره كاش موديل ٢٠١٩ او ٢٠٢٠ او ٢٠٢١
قرض في ١٠ ايام لمحافظه  القاهره والجيزه 
قيمه التمويل من ١٠٠ لي ٣٠٠ الف 
الاوراق المطلوبه:
١/ صوره من رخصه العربيه 
٢/ صوره البطاقه الشخصيه 
٣/ سن العميل ميكنش اقل من ٣٠ سنه 
٤/ يوجد وظيفه حكوميه  او خاصه او صاحب نشاط 
٥/ الايسكور يبقي 
____________________________
أ/ مؤمن زيدان 
01115115633
واتس وفون 
____________________________
قروض  للموظفيين
الاوراق المطلوبه :
١/ كشف حساب آخر ٦ شهور بالمرتب 
٢/ صوره من البطاقه الشخصيه 
٣/ مفردات مرتب 
ملحوظه  هامه : 
لازم العميل يكون بيقبض  عن طريق بنك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 masterpiece living experience at Uptown Cairo, where everything you desire is a step away.
#Emaar #EmaarMisr #UptownCairo
Tax registration number: 218 287 208</a:t>
                      </a:r>
                    </a:p>
                  </a:txBody>
                  <a:tcPr/>
                </a:tc>
                <a:extLst>
                  <a:ext uri="{0D108BD9-81ED-4DB2-BD59-A6C34878D82A}">
                    <a16:rowId xmlns:a16="http://schemas.microsoft.com/office/drawing/2014/main" val="3561535538"/>
                  </a:ext>
                </a:extLst>
              </a:tr>
            </a:tbl>
          </a:graphicData>
        </a:graphic>
      </p:graphicFrame>
      <p:sp>
        <p:nvSpPr>
          <p:cNvPr id="4" name="Text Placeholder 3">
            <a:extLst>
              <a:ext uri="{FF2B5EF4-FFF2-40B4-BE49-F238E27FC236}">
                <a16:creationId xmlns:a16="http://schemas.microsoft.com/office/drawing/2014/main" id="{47BE3E55-2402-4EAD-845F-A125870A18E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390394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494C2-2B30-49A7-B39C-2AAA9C05D078}"/>
              </a:ext>
            </a:extLst>
          </p:cNvPr>
          <p:cNvSpPr>
            <a:spLocks noGrp="1"/>
          </p:cNvSpPr>
          <p:nvPr>
            <p:ph type="title"/>
          </p:nvPr>
        </p:nvSpPr>
        <p:spPr/>
        <p:txBody>
          <a:bodyPr/>
          <a:lstStyle/>
          <a:p>
            <a:r>
              <a:rPr lang="en-US"/>
              <a:t>Facebook Comments Table | Emaar Misr - 17 of 20</a:t>
            </a:r>
          </a:p>
        </p:txBody>
      </p:sp>
      <p:graphicFrame>
        <p:nvGraphicFramePr>
          <p:cNvPr id="5" name="Table Placeholder 4">
            <a:extLst>
              <a:ext uri="{FF2B5EF4-FFF2-40B4-BE49-F238E27FC236}">
                <a16:creationId xmlns:a16="http://schemas.microsoft.com/office/drawing/2014/main" id="{CEE45B5B-EB18-4455-96AE-E17F49C3D7E2}"/>
              </a:ext>
            </a:extLst>
          </p:cNvPr>
          <p:cNvGraphicFramePr>
            <a:graphicFrameLocks noGrp="1"/>
          </p:cNvGraphicFramePr>
          <p:nvPr>
            <p:ph type="tbl" sz="quarter" idx="13"/>
            <p:extLst>
              <p:ext uri="{D42A27DB-BD31-4B8C-83A1-F6EECF244321}">
                <p14:modId xmlns:p14="http://schemas.microsoft.com/office/powerpoint/2010/main" val="3066190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9893362"/>
                    </a:ext>
                  </a:extLst>
                </a:gridCol>
                <a:gridCol w="4114800">
                  <a:extLst>
                    <a:ext uri="{9D8B030D-6E8A-4147-A177-3AD203B41FA5}">
                      <a16:colId xmlns:a16="http://schemas.microsoft.com/office/drawing/2014/main" val="6348754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6926978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- 2021-10-17 18:50:34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2132063410"/>
                  </a:ext>
                </a:extLst>
              </a:tr>
            </a:tbl>
          </a:graphicData>
        </a:graphic>
      </p:graphicFrame>
      <p:sp>
        <p:nvSpPr>
          <p:cNvPr id="4" name="Text Placeholder 3">
            <a:extLst>
              <a:ext uri="{FF2B5EF4-FFF2-40B4-BE49-F238E27FC236}">
                <a16:creationId xmlns:a16="http://schemas.microsoft.com/office/drawing/2014/main" id="{FDF71D5A-5E52-4407-9412-055921C1B5F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211829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645F-DDF1-4B88-ABF1-90AC06F48513}"/>
              </a:ext>
            </a:extLst>
          </p:cNvPr>
          <p:cNvSpPr>
            <a:spLocks noGrp="1"/>
          </p:cNvSpPr>
          <p:nvPr>
            <p:ph type="title"/>
          </p:nvPr>
        </p:nvSpPr>
        <p:spPr/>
        <p:txBody>
          <a:bodyPr/>
          <a:lstStyle/>
          <a:p>
            <a:r>
              <a:rPr lang="en-US"/>
              <a:t>Facebook Comments Table | Emaar Misr - 18 of 20</a:t>
            </a:r>
          </a:p>
        </p:txBody>
      </p:sp>
      <p:graphicFrame>
        <p:nvGraphicFramePr>
          <p:cNvPr id="5" name="Table Placeholder 4">
            <a:extLst>
              <a:ext uri="{FF2B5EF4-FFF2-40B4-BE49-F238E27FC236}">
                <a16:creationId xmlns:a16="http://schemas.microsoft.com/office/drawing/2014/main" id="{6DA7F7A2-68CC-4438-9DCE-F81E59349AAF}"/>
              </a:ext>
            </a:extLst>
          </p:cNvPr>
          <p:cNvGraphicFramePr>
            <a:graphicFrameLocks noGrp="1"/>
          </p:cNvGraphicFramePr>
          <p:nvPr>
            <p:ph type="tbl" sz="quarter" idx="13"/>
            <p:extLst>
              <p:ext uri="{D42A27DB-BD31-4B8C-83A1-F6EECF244321}">
                <p14:modId xmlns:p14="http://schemas.microsoft.com/office/powerpoint/2010/main" val="35881544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4875970"/>
                    </a:ext>
                  </a:extLst>
                </a:gridCol>
                <a:gridCol w="4114800">
                  <a:extLst>
                    <a:ext uri="{9D8B030D-6E8A-4147-A177-3AD203B41FA5}">
                      <a16:colId xmlns:a16="http://schemas.microsoft.com/office/drawing/2014/main" val="30918632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7874677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- 2021-10-15 08:03:08</a:t>
                      </a:r>
                      <a:r>
                        <a:rPr kumimoji="0" lang="en-US" sz="1000" b="0" i="0" u="none" strike="noStrike" kern="1200" cap="none" spc="0" normalizeH="0" baseline="0" noProof="0">
                          <a:ln>
                            <a:noFill/>
                          </a:ln>
                          <a:solidFill>
                            <a:prstClr val="black"/>
                          </a:solidFill>
                          <a:effectLst/>
                          <a:uLnTx/>
                          <a:uFillTx/>
                          <a:latin typeface="+mn-lt"/>
                          <a:ea typeface="+mn-ea"/>
                          <a:cs typeface="+mn-cs"/>
                        </a:rPr>
                        <a:t>
 Riad Malas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 Park, Downtown Mivida’s latest addition is launching soon premium clinics with spaces ranging from 54 to 156 SQM. 
Fore more information visit our website:
https://bit.ly/2YOgbbC
#Emaar #EmaarMisr #Mivida #MyPark
Tax registration number: 218 287 208</a:t>
                      </a:r>
                    </a:p>
                  </a:txBody>
                  <a:tcPr/>
                </a:tc>
                <a:extLst>
                  <a:ext uri="{0D108BD9-81ED-4DB2-BD59-A6C34878D82A}">
                    <a16:rowId xmlns:a16="http://schemas.microsoft.com/office/drawing/2014/main" val="472998603"/>
                  </a:ext>
                </a:extLst>
              </a:tr>
            </a:tbl>
          </a:graphicData>
        </a:graphic>
      </p:graphicFrame>
      <p:sp>
        <p:nvSpPr>
          <p:cNvPr id="4" name="Text Placeholder 3">
            <a:extLst>
              <a:ext uri="{FF2B5EF4-FFF2-40B4-BE49-F238E27FC236}">
                <a16:creationId xmlns:a16="http://schemas.microsoft.com/office/drawing/2014/main" id="{65F15683-A4B5-4863-AD02-C0EA97A3AB8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2452693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0116-8DD4-4A3F-BEBB-E3F07577BCCC}"/>
              </a:ext>
            </a:extLst>
          </p:cNvPr>
          <p:cNvSpPr>
            <a:spLocks noGrp="1"/>
          </p:cNvSpPr>
          <p:nvPr>
            <p:ph type="title"/>
          </p:nvPr>
        </p:nvSpPr>
        <p:spPr/>
        <p:txBody>
          <a:bodyPr/>
          <a:lstStyle/>
          <a:p>
            <a:r>
              <a:rPr lang="en-US"/>
              <a:t>Facebook Comments Table | Emaar Misr - 19 of 20</a:t>
            </a:r>
          </a:p>
        </p:txBody>
      </p:sp>
      <p:graphicFrame>
        <p:nvGraphicFramePr>
          <p:cNvPr id="5" name="Table Placeholder 4">
            <a:extLst>
              <a:ext uri="{FF2B5EF4-FFF2-40B4-BE49-F238E27FC236}">
                <a16:creationId xmlns:a16="http://schemas.microsoft.com/office/drawing/2014/main" id="{188E2074-8EDE-4ADE-A16B-5681A37E79D7}"/>
              </a:ext>
            </a:extLst>
          </p:cNvPr>
          <p:cNvGraphicFramePr>
            <a:graphicFrameLocks noGrp="1"/>
          </p:cNvGraphicFramePr>
          <p:nvPr>
            <p:ph type="tbl" sz="quarter" idx="13"/>
            <p:extLst>
              <p:ext uri="{D42A27DB-BD31-4B8C-83A1-F6EECF244321}">
                <p14:modId xmlns:p14="http://schemas.microsoft.com/office/powerpoint/2010/main" val="21386414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3381196"/>
                    </a:ext>
                  </a:extLst>
                </a:gridCol>
                <a:gridCol w="4114800">
                  <a:extLst>
                    <a:ext uri="{9D8B030D-6E8A-4147-A177-3AD203B41FA5}">
                      <a16:colId xmlns:a16="http://schemas.microsoft.com/office/drawing/2014/main" val="7463285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8648526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07:33:13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اعمار_اسوء_شركه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Cherish the fresh breeze of Uptown Cairo, and revel in the weather of fall blended with captivating greens.
#Emaar #EmaarMisr #UptownCairo
Tax registration number: 218 287 208</a:t>
                      </a:r>
                    </a:p>
                  </a:txBody>
                  <a:tcPr/>
                </a:tc>
                <a:extLst>
                  <a:ext uri="{0D108BD9-81ED-4DB2-BD59-A6C34878D82A}">
                    <a16:rowId xmlns:a16="http://schemas.microsoft.com/office/drawing/2014/main" val="19622039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- 2021-10-14 07:32:17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كفايه بيع بقي في اب تاون حرام عليكم ضريتوا السكان الاولنيين اللي اشتروا وبقينا قاعدين في مواقع عمل باستمرار ولا اي احترام لاءادميتنا #اعمار _اسوء_شركه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867245785"/>
                  </a:ext>
                </a:extLst>
              </a:tr>
            </a:tbl>
          </a:graphicData>
        </a:graphic>
      </p:graphicFrame>
      <p:sp>
        <p:nvSpPr>
          <p:cNvPr id="4" name="Text Placeholder 3">
            <a:extLst>
              <a:ext uri="{FF2B5EF4-FFF2-40B4-BE49-F238E27FC236}">
                <a16:creationId xmlns:a16="http://schemas.microsoft.com/office/drawing/2014/main" id="{7A2FE08B-F366-4258-A571-A095A9C8943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7244400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86EAC-4218-4657-8D75-A2C21D568650}"/>
              </a:ext>
            </a:extLst>
          </p:cNvPr>
          <p:cNvSpPr>
            <a:spLocks noGrp="1"/>
          </p:cNvSpPr>
          <p:nvPr>
            <p:ph type="title"/>
          </p:nvPr>
        </p:nvSpPr>
        <p:spPr/>
        <p:txBody>
          <a:bodyPr/>
          <a:lstStyle/>
          <a:p>
            <a:r>
              <a:rPr lang="en-US"/>
              <a:t>Facebook Comments Table | Emaar Misr - 20 of 20</a:t>
            </a:r>
          </a:p>
        </p:txBody>
      </p:sp>
      <p:graphicFrame>
        <p:nvGraphicFramePr>
          <p:cNvPr id="5" name="Table Placeholder 4">
            <a:extLst>
              <a:ext uri="{FF2B5EF4-FFF2-40B4-BE49-F238E27FC236}">
                <a16:creationId xmlns:a16="http://schemas.microsoft.com/office/drawing/2014/main" id="{46DF9D0A-9A87-4685-A994-9E98C6963249}"/>
              </a:ext>
            </a:extLst>
          </p:cNvPr>
          <p:cNvGraphicFramePr>
            <a:graphicFrameLocks noGrp="1"/>
          </p:cNvGraphicFramePr>
          <p:nvPr>
            <p:ph type="tbl" sz="quarter" idx="13"/>
            <p:extLst>
              <p:ext uri="{D42A27DB-BD31-4B8C-83A1-F6EECF244321}">
                <p14:modId xmlns:p14="http://schemas.microsoft.com/office/powerpoint/2010/main" val="17466257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25997218"/>
                    </a:ext>
                  </a:extLst>
                </a:gridCol>
                <a:gridCol w="4114800">
                  <a:extLst>
                    <a:ext uri="{9D8B030D-6E8A-4147-A177-3AD203B41FA5}">
                      <a16:colId xmlns:a16="http://schemas.microsoft.com/office/drawing/2014/main" val="8735578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2092543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- 2021-10-13 17:13:59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Revel in the breathtaking scenery around you with every walk you take in Uptown Cairo; the blooming heart of Cairo.
#Emaar #EmaarMisr #UptownCairo
Tax registration number: 218 287 208</a:t>
                      </a:r>
                    </a:p>
                  </a:txBody>
                  <a:tcPr/>
                </a:tc>
                <a:extLst>
                  <a:ext uri="{0D108BD9-81ED-4DB2-BD59-A6C34878D82A}">
                    <a16:rowId xmlns:a16="http://schemas.microsoft.com/office/drawing/2014/main" val="36660270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- 2021-10-12 03:14:59</a:t>
                      </a:r>
                      <a:r>
                        <a:rPr kumimoji="0" lang="en-US" sz="1000" b="0" i="0" u="none" strike="noStrike" kern="1200" cap="none" spc="0" normalizeH="0" baseline="0" noProof="0">
                          <a:ln>
                            <a:noFill/>
                          </a:ln>
                          <a:solidFill>
                            <a:prstClr val="black"/>
                          </a:solidFill>
                          <a:effectLst/>
                          <a:uLnTx/>
                          <a:uFillTx/>
                          <a:latin typeface="+mn-lt"/>
                          <a:ea typeface="+mn-ea"/>
                          <a:cs typeface="+mn-cs"/>
                        </a:rPr>
                        <a:t>
 So Beautiful my love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all about the little details in the heart of Cairo a place where sophistication blossoms in every corner.
#Emaar #EmaarMisr #UptownCairo
Tax registration number: 218 287 208</a:t>
                      </a:r>
                    </a:p>
                  </a:txBody>
                  <a:tcPr/>
                </a:tc>
                <a:extLst>
                  <a:ext uri="{0D108BD9-81ED-4DB2-BD59-A6C34878D82A}">
                    <a16:rowId xmlns:a16="http://schemas.microsoft.com/office/drawing/2014/main" val="2176121864"/>
                  </a:ext>
                </a:extLst>
              </a:tr>
            </a:tbl>
          </a:graphicData>
        </a:graphic>
      </p:graphicFrame>
      <p:sp>
        <p:nvSpPr>
          <p:cNvPr id="4" name="Text Placeholder 3">
            <a:extLst>
              <a:ext uri="{FF2B5EF4-FFF2-40B4-BE49-F238E27FC236}">
                <a16:creationId xmlns:a16="http://schemas.microsoft.com/office/drawing/2014/main" id="{F1AF0573-E2D8-4655-B42C-43FF012BD72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7617512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69DDF-B500-422D-8C9C-C0287D566AEF}"/>
              </a:ext>
            </a:extLst>
          </p:cNvPr>
          <p:cNvSpPr>
            <a:spLocks noGrp="1"/>
          </p:cNvSpPr>
          <p:nvPr>
            <p:ph type="title"/>
          </p:nvPr>
        </p:nvSpPr>
        <p:spPr/>
        <p:txBody>
          <a:bodyPr/>
          <a:lstStyle/>
          <a:p>
            <a:r>
              <a:rPr lang="en-US"/>
              <a:t>Facebook Fans Table | Emaar Misr</a:t>
            </a:r>
          </a:p>
        </p:txBody>
      </p:sp>
      <p:graphicFrame>
        <p:nvGraphicFramePr>
          <p:cNvPr id="5" name="Table Placeholder 4">
            <a:extLst>
              <a:ext uri="{FF2B5EF4-FFF2-40B4-BE49-F238E27FC236}">
                <a16:creationId xmlns:a16="http://schemas.microsoft.com/office/drawing/2014/main" id="{AE1FD8B8-E6D1-440B-A829-A11EE569F9DA}"/>
              </a:ext>
            </a:extLst>
          </p:cNvPr>
          <p:cNvGraphicFramePr>
            <a:graphicFrameLocks noGrp="1"/>
          </p:cNvGraphicFramePr>
          <p:nvPr>
            <p:ph type="tbl" sz="quarter" idx="13"/>
            <p:extLst>
              <p:ext uri="{D42A27DB-BD31-4B8C-83A1-F6EECF244321}">
                <p14:modId xmlns:p14="http://schemas.microsoft.com/office/powerpoint/2010/main" val="31517409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4235715"/>
                    </a:ext>
                  </a:extLst>
                </a:gridCol>
                <a:gridCol w="1234440">
                  <a:extLst>
                    <a:ext uri="{9D8B030D-6E8A-4147-A177-3AD203B41FA5}">
                      <a16:colId xmlns:a16="http://schemas.microsoft.com/office/drawing/2014/main" val="1312120739"/>
                    </a:ext>
                  </a:extLst>
                </a:gridCol>
                <a:gridCol w="822960">
                  <a:extLst>
                    <a:ext uri="{9D8B030D-6E8A-4147-A177-3AD203B41FA5}">
                      <a16:colId xmlns:a16="http://schemas.microsoft.com/office/drawing/2014/main" val="3745285164"/>
                    </a:ext>
                  </a:extLst>
                </a:gridCol>
                <a:gridCol w="822960">
                  <a:extLst>
                    <a:ext uri="{9D8B030D-6E8A-4147-A177-3AD203B41FA5}">
                      <a16:colId xmlns:a16="http://schemas.microsoft.com/office/drawing/2014/main" val="2667573490"/>
                    </a:ext>
                  </a:extLst>
                </a:gridCol>
                <a:gridCol w="822960">
                  <a:extLst>
                    <a:ext uri="{9D8B030D-6E8A-4147-A177-3AD203B41FA5}">
                      <a16:colId xmlns:a16="http://schemas.microsoft.com/office/drawing/2014/main" val="793468433"/>
                    </a:ext>
                  </a:extLst>
                </a:gridCol>
                <a:gridCol w="822960">
                  <a:extLst>
                    <a:ext uri="{9D8B030D-6E8A-4147-A177-3AD203B41FA5}">
                      <a16:colId xmlns:a16="http://schemas.microsoft.com/office/drawing/2014/main" val="3656274745"/>
                    </a:ext>
                  </a:extLst>
                </a:gridCol>
                <a:gridCol w="822960">
                  <a:extLst>
                    <a:ext uri="{9D8B030D-6E8A-4147-A177-3AD203B41FA5}">
                      <a16:colId xmlns:a16="http://schemas.microsoft.com/office/drawing/2014/main" val="2979725321"/>
                    </a:ext>
                  </a:extLst>
                </a:gridCol>
                <a:gridCol w="822960">
                  <a:extLst>
                    <a:ext uri="{9D8B030D-6E8A-4147-A177-3AD203B41FA5}">
                      <a16:colId xmlns:a16="http://schemas.microsoft.com/office/drawing/2014/main" val="25810522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66631460"/>
                  </a:ext>
                </a:extLst>
              </a:tr>
              <a:tr h="370840">
                <a:tc>
                  <a:txBody>
                    <a:bodyPr/>
                    <a:lstStyle/>
                    <a:p>
                      <a:r>
                        <a:rPr lang="en-US" sz="1000"/>
                        <a:t>Emaar Misr</a:t>
                      </a:r>
                    </a:p>
                  </a:txBody>
                  <a:tcPr/>
                </a:tc>
                <a:tc>
                  <a:txBody>
                    <a:bodyPr/>
                    <a:lstStyle/>
                    <a:p>
                      <a:r>
                        <a:rPr lang="en-US" sz="1000"/>
                        <a:t>717216</a:t>
                      </a:r>
                    </a:p>
                  </a:txBody>
                  <a:tcPr/>
                </a:tc>
                <a:tc>
                  <a:txBody>
                    <a:bodyPr/>
                    <a:lstStyle/>
                    <a:p>
                      <a:r>
                        <a:rPr lang="en-US" sz="1000"/>
                        <a:t>-2</a:t>
                      </a:r>
                    </a:p>
                  </a:txBody>
                  <a:tcPr/>
                </a:tc>
                <a:tc>
                  <a:txBody>
                    <a:bodyPr/>
                    <a:lstStyle/>
                    <a:p>
                      <a:r>
                        <a:rPr lang="en-US" sz="1000"/>
                        <a:t>-0.0 %</a:t>
                      </a:r>
                    </a:p>
                  </a:txBody>
                  <a:tcPr/>
                </a:tc>
                <a:tc>
                  <a:txBody>
                    <a:bodyPr/>
                    <a:lstStyle/>
                    <a:p>
                      <a:r>
                        <a:rPr lang="en-US" sz="1000"/>
                        <a:t>39</a:t>
                      </a:r>
                    </a:p>
                  </a:txBody>
                  <a:tcPr/>
                </a:tc>
                <a:tc>
                  <a:txBody>
                    <a:bodyPr/>
                    <a:lstStyle/>
                    <a:p>
                      <a:r>
                        <a:rPr lang="en-US" sz="1000"/>
                        <a:t>0.0 %</a:t>
                      </a:r>
                    </a:p>
                  </a:txBody>
                  <a:tcPr/>
                </a:tc>
                <a:tc>
                  <a:txBody>
                    <a:bodyPr/>
                    <a:lstStyle/>
                    <a:p>
                      <a:r>
                        <a:rPr lang="en-US" sz="1000"/>
                        <a:t>-55</a:t>
                      </a:r>
                    </a:p>
                  </a:txBody>
                  <a:tcPr/>
                </a:tc>
                <a:tc>
                  <a:txBody>
                    <a:bodyPr/>
                    <a:lstStyle/>
                    <a:p>
                      <a:r>
                        <a:rPr lang="en-US" sz="1000"/>
                        <a:t>-0.0 %</a:t>
                      </a:r>
                    </a:p>
                  </a:txBody>
                  <a:tcPr/>
                </a:tc>
                <a:extLst>
                  <a:ext uri="{0D108BD9-81ED-4DB2-BD59-A6C34878D82A}">
                    <a16:rowId xmlns:a16="http://schemas.microsoft.com/office/drawing/2014/main" val="1251468803"/>
                  </a:ext>
                </a:extLst>
              </a:tr>
            </a:tbl>
          </a:graphicData>
        </a:graphic>
      </p:graphicFrame>
      <p:sp>
        <p:nvSpPr>
          <p:cNvPr id="4" name="Text Placeholder 3">
            <a:extLst>
              <a:ext uri="{FF2B5EF4-FFF2-40B4-BE49-F238E27FC236}">
                <a16:creationId xmlns:a16="http://schemas.microsoft.com/office/drawing/2014/main" id="{20BFC9C3-CED3-404A-9D43-9AF58F58045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347610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20211117_134101</Template>
  <TotalTime>8</TotalTime>
  <Words>13193</Words>
  <Application>Microsoft Office PowerPoint</Application>
  <PresentationFormat>On-screen Show (16:9)</PresentationFormat>
  <Paragraphs>4625</Paragraphs>
  <Slides>236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236</vt:i4>
      </vt:variant>
    </vt:vector>
  </HeadingPairs>
  <TitlesOfParts>
    <vt:vector size="239" baseType="lpstr">
      <vt:lpstr>Arial</vt:lpstr>
      <vt:lpstr>Calibri</vt:lpstr>
      <vt:lpstr>quintly_template</vt:lpstr>
      <vt:lpstr>Facebook Report</vt:lpstr>
      <vt:lpstr>Facebook Key Metrics Table | Emaar Misr</vt:lpstr>
      <vt:lpstr>Facebook Fans Table | Emaar Misr</vt:lpstr>
      <vt:lpstr>Facebook Average Interactions Per Post | Emaar Misr</vt:lpstr>
      <vt:lpstr>Facebook Impressions | Emaar Misr</vt:lpstr>
      <vt:lpstr>Facebook Group Interactions Table | Emaar Misr</vt:lpstr>
      <vt:lpstr>Facebook Engagement Rate | Emaar Misr</vt:lpstr>
      <vt:lpstr>Facebook Growth of Fans | Emaar Misr</vt:lpstr>
      <vt:lpstr>Facebook Total Fans | Emaar Misr</vt:lpstr>
      <vt:lpstr>Facebook Group fans change (Note: Make sure you select only one client) | Emaar Misr</vt:lpstr>
      <vt:lpstr>Facebook Post Types Table | Emaar Misr</vt:lpstr>
      <vt:lpstr>Facebook Page Reach | Emaar Misr</vt:lpstr>
      <vt:lpstr>Facebook Distribution of Interactions | Emaar Misr</vt:lpstr>
      <vt:lpstr>Facebook Most Engaging Post Types Table | Emaar Misr</vt:lpstr>
      <vt:lpstr>Facebook Fan Demographics | Emaar Misr</vt:lpstr>
      <vt:lpstr>Facebook Post Types | Emaar Misr</vt:lpstr>
      <vt:lpstr>Facebook Average Reach per Day by City | Emaar Misr - 1 of 5</vt:lpstr>
      <vt:lpstr>Facebook Average Reach per Day by City | Emaar Misr - 2 of 5</vt:lpstr>
      <vt:lpstr>Facebook Average Reach per Day by City | Emaar Misr - 3 of 5</vt:lpstr>
      <vt:lpstr>Facebook Average Reach per Day by City | Emaar Misr - 4 of 5</vt:lpstr>
      <vt:lpstr>Facebook Average Reach per Day by City | Emaar Misr - 5 of 5</vt:lpstr>
      <vt:lpstr>Facebook Content Overview Table | Emaar Misr</vt:lpstr>
      <vt:lpstr>Facebook Average Reach per Day by Country | Emaar Misr</vt:lpstr>
      <vt:lpstr>Facebook Promoted Posts Strategy Table | Emaar Misr</vt:lpstr>
      <vt:lpstr>Facebook Total Engagements | Emaar Misr</vt:lpstr>
      <vt:lpstr>Facebook Daily Reach Demographics | Emaar Misr</vt:lpstr>
      <vt:lpstr>Facebook Page Posts | Emaar Misr</vt:lpstr>
      <vt:lpstr>Facebook Impressions | Emaar Misr</vt:lpstr>
      <vt:lpstr>Facebook Daily Interactions (Insights) | Emaar Misr</vt:lpstr>
      <vt:lpstr>Facebook Average Interactions Per Post | Emaar Misr</vt:lpstr>
      <vt:lpstr>Facebook Facebook Organic vs Paid Impressions | Emaar Misr</vt:lpstr>
      <vt:lpstr>Facebook Most Engaging Post Types | Emaar Misr</vt:lpstr>
      <vt:lpstr>Facebook Distribution of Interactions Table | Emaar Misr</vt:lpstr>
      <vt:lpstr>Facebook Reach | Emaar Misr</vt:lpstr>
      <vt:lpstr>Facebook Monthly Interactions | Emaar Misr</vt:lpstr>
      <vt:lpstr>Facebook Fans Change | Emaar Misr</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lpstr>Facebook Posting Summary  | Emaar Misr</vt:lpstr>
      <vt:lpstr>Facebook Competitors - Posts | Emaar Misr</vt:lpstr>
      <vt:lpstr>Facebook Competitors - Fans | Emaar Misr</vt:lpstr>
      <vt:lpstr>Facebook Competitors - Share of Fans | Emaar Misr</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lpstr>Facebook Competitors - Share of Interactions | Emaar Misr</vt:lpstr>
      <vt:lpstr>Facebook Sponsored Posts Distribution | Emaar Misr</vt:lpstr>
      <vt:lpstr>Facebook Competitors - Interactions | Emaar Misr</vt:lpstr>
      <vt:lpstr>Facebook Response Times | Emaar Misr</vt:lpstr>
      <vt:lpstr>Facebook paid vs organic reach | Emaar Misr</vt:lpstr>
      <vt:lpstr>Facebook Organic vs. paid reach | Emaar Misr</vt:lpstr>
      <vt:lpstr>Facebook Own Posts Table | Emaar Misr - 1 of 20</vt:lpstr>
      <vt:lpstr>Facebook Own Posts Table | Emaar Misr - 2 of 20</vt:lpstr>
      <vt:lpstr>Facebook Own Posts Table | Emaar Misr - 3 of 20</vt:lpstr>
      <vt:lpstr>Facebook Own Posts Table | Emaar Misr - 4 of 20</vt:lpstr>
      <vt:lpstr>Facebook Own Posts Table | Emaar Misr - 5 of 20</vt:lpstr>
      <vt:lpstr>Facebook Own Posts Table | Emaar Misr - 6 of 20</vt:lpstr>
      <vt:lpstr>Facebook Own Posts Table | Emaar Misr - 7 of 20</vt:lpstr>
      <vt:lpstr>Facebook Own Posts Table | Emaar Misr - 8 of 20</vt:lpstr>
      <vt:lpstr>Facebook Own Posts Table | Emaar Misr - 9 of 20</vt:lpstr>
      <vt:lpstr>Facebook Own Posts Table | Emaar Misr - 10 of 20</vt:lpstr>
      <vt:lpstr>Facebook Own Posts Table | Emaar Misr - 11 of 20</vt:lpstr>
      <vt:lpstr>Facebook Own Posts Table | Emaar Misr - 12 of 20</vt:lpstr>
      <vt:lpstr>Facebook Own Posts Table | Emaar Misr - 13 of 20</vt:lpstr>
      <vt:lpstr>Facebook Own Posts Table | Emaar Misr - 14 of 20</vt:lpstr>
      <vt:lpstr>Facebook Own Posts Table | Emaar Misr - 15 of 20</vt:lpstr>
      <vt:lpstr>Facebook Own Posts Table | Emaar Misr - 16 of 20</vt:lpstr>
      <vt:lpstr>Facebook Own Posts Table | Emaar Misr - 17 of 20</vt:lpstr>
      <vt:lpstr>Facebook Own Posts Table | Emaar Misr - 18 of 20</vt:lpstr>
      <vt:lpstr>Facebook Own Posts Table | Emaar Misr - 19 of 20</vt:lpstr>
      <vt:lpstr>Facebook Own Posts Table | Emaar Misr - 20 of 20</vt:lpstr>
      <vt:lpstr>Facebook Interaction Rate By Post Type | Emaar Misr</vt:lpstr>
      <vt:lpstr>Facebook Reach | Emaar Misr</vt:lpstr>
      <vt:lpstr>Facebook Engaged Users | Emaar Misr</vt:lpstr>
      <vt:lpstr>Facebook User Posts | Emaar Misr</vt:lpstr>
      <vt:lpstr>Facebook Page Likes Change by Like/Unlike Source | Emaar Misr</vt:lpstr>
      <vt:lpstr>Facebook Facebook Organic vs Paid Reach | Emaar Misr</vt:lpstr>
      <vt:lpstr>Facebook FB Insights - Paid vs Organic vs Total Post Reach | Emaar Misr</vt:lpstr>
      <vt:lpstr>Facebook Top Posts Table ORGANIC VS PAID (DETAILED) | Emaar Misr - 1 of 20</vt:lpstr>
      <vt:lpstr>Facebook Top Posts Table ORGANIC VS PAID (DETAILED) | Emaar Misr - 2 of 20</vt:lpstr>
      <vt:lpstr>Facebook Top Posts Table ORGANIC VS PAID (DETAILED) | Emaar Misr - 3 of 20</vt:lpstr>
      <vt:lpstr>Facebook Top Posts Table ORGANIC VS PAID (DETAILED) | Emaar Misr - 4 of 20</vt:lpstr>
      <vt:lpstr>Facebook Top Posts Table ORGANIC VS PAID (DETAILED) | Emaar Misr - 5 of 20</vt:lpstr>
      <vt:lpstr>Facebook Top Posts Table ORGANIC VS PAID (DETAILED) | Emaar Misr - 6 of 20</vt:lpstr>
      <vt:lpstr>Facebook Top Posts Table ORGANIC VS PAID (DETAILED) | Emaar Misr - 7 of 20</vt:lpstr>
      <vt:lpstr>Facebook Top Posts Table ORGANIC VS PAID (DETAILED) | Emaar Misr - 8 of 20</vt:lpstr>
      <vt:lpstr>Facebook Top Posts Table ORGANIC VS PAID (DETAILED) | Emaar Misr - 9 of 20</vt:lpstr>
      <vt:lpstr>Facebook Top Posts Table ORGANIC VS PAID (DETAILED) | Emaar Misr - 10 of 20</vt:lpstr>
      <vt:lpstr>Facebook Top Posts Table ORGANIC VS PAID (DETAILED) | Emaar Misr - 11 of 20</vt:lpstr>
      <vt:lpstr>Facebook Top Posts Table ORGANIC VS PAID (DETAILED) | Emaar Misr - 12 of 20</vt:lpstr>
      <vt:lpstr>Facebook Top Posts Table ORGANIC VS PAID (DETAILED) | Emaar Misr - 13 of 20</vt:lpstr>
      <vt:lpstr>Facebook Top Posts Table ORGANIC VS PAID (DETAILED) | Emaar Misr - 14 of 20</vt:lpstr>
      <vt:lpstr>Facebook Top Posts Table ORGANIC VS PAID (DETAILED) | Emaar Misr - 15 of 20</vt:lpstr>
      <vt:lpstr>Facebook Top Posts Table ORGANIC VS PAID (DETAILED) | Emaar Misr - 16 of 20</vt:lpstr>
      <vt:lpstr>Facebook Top Posts Table ORGANIC VS PAID (DETAILED) | Emaar Misr - 17 of 20</vt:lpstr>
      <vt:lpstr>Facebook Top Posts Table ORGANIC VS PAID (DETAILED) | Emaar Misr - 18 of 20</vt:lpstr>
      <vt:lpstr>Facebook Top Posts Table ORGANIC VS PAID (DETAILED) | Emaar Misr - 19 of 20</vt:lpstr>
      <vt:lpstr>Facebook Top Posts Table ORGANIC VS PAID (DETAILED) | Emaar Misr - 20 of 20</vt:lpstr>
      <vt:lpstr>Facebook Video Analysis - Total Video View Time | Emaar Misr</vt:lpstr>
      <vt:lpstr>Facebook Video Analysis - Videos Table | Emaar Misr - 1 of 7</vt:lpstr>
      <vt:lpstr>Facebook Video Analysis - Videos Table | Emaar Misr - 2 of 7</vt:lpstr>
      <vt:lpstr>Facebook Video Analysis - Videos Table | Emaar Misr - 3 of 7</vt:lpstr>
      <vt:lpstr>Facebook Video Analysis - Videos Table | Emaar Misr - 4 of 7</vt:lpstr>
      <vt:lpstr>Facebook Video Analysis - Videos Table | Emaar Misr - 5 of 7</vt:lpstr>
      <vt:lpstr>Facebook Video Analysis - Videos Table | Emaar Misr - 6 of 7</vt:lpstr>
      <vt:lpstr>Facebook Video Analysis - Videos Table | Emaar Misr - 7 of 7</vt:lpstr>
      <vt:lpstr>Facebook Video Analysis - Audio On Views vs Muted Views | Emaar Misr</vt:lpstr>
      <vt:lpstr>Facebook Hashtag Detection | Emaar Misr - 1 of 2</vt:lpstr>
      <vt:lpstr>Facebook Hashtag Detection | Emaar Misr - 2 of 2</vt:lpstr>
      <vt:lpstr>Facebook Interaction Rate By Post Type | Emaar Misr</vt:lpstr>
      <vt:lpstr>Facebook Page Likes Change by Like/Unlike Source | Emaar Misr</vt:lpstr>
      <vt:lpstr>Facebook Page Likes Total | Emaar Misr</vt:lpstr>
      <vt:lpstr>Facebook Daily Interactions | Emaar Misr</vt:lpstr>
      <vt:lpstr>Facebook Fan Demographics | Emaar Misr</vt:lpstr>
      <vt:lpstr>Facebook Sponsored Posts Distribution | Emaar Misr</vt:lpstr>
      <vt:lpstr>Facebook Fans By City Table | Emaar Misr - 1 of 5</vt:lpstr>
      <vt:lpstr>Facebook Fans By City Table | Emaar Misr - 2 of 5</vt:lpstr>
      <vt:lpstr>Facebook Fans By City Table | Emaar Misr - 3 of 5</vt:lpstr>
      <vt:lpstr>Facebook Fans By City Table | Emaar Misr - 4 of 5</vt:lpstr>
      <vt:lpstr>Facebook Fans By City Table | Emaar Misr - 5 of 5</vt:lpstr>
      <vt:lpstr>Facebook Comments Table | Emaar Misr - 1 of 20</vt:lpstr>
      <vt:lpstr>Facebook Comments Table | Emaar Misr - 2 of 20</vt:lpstr>
      <vt:lpstr>Facebook Comments Table | Emaar Misr - 3 of 20</vt:lpstr>
      <vt:lpstr>Facebook Comments Table | Emaar Misr - 4 of 20</vt:lpstr>
      <vt:lpstr>Facebook Comments Table | Emaar Misr - 5 of 20</vt:lpstr>
      <vt:lpstr>Facebook Comments Table | Emaar Misr - 6 of 20</vt:lpstr>
      <vt:lpstr>Facebook Comments Table | Emaar Misr - 7 of 20</vt:lpstr>
      <vt:lpstr>Facebook Comments Table | Emaar Misr - 8 of 20</vt:lpstr>
      <vt:lpstr>Facebook Comments Table | Emaar Misr - 9 of 20</vt:lpstr>
      <vt:lpstr>Facebook Comments Table | Emaar Misr - 10 of 20</vt:lpstr>
      <vt:lpstr>Facebook Comments Table | Emaar Misr - 11 of 20</vt:lpstr>
      <vt:lpstr>Facebook Comments Table | Emaar Misr - 12 of 20</vt:lpstr>
      <vt:lpstr>Facebook Comments Table | Emaar Misr - 13 of 20</vt:lpstr>
      <vt:lpstr>Facebook Comments Table | Emaar Misr - 14 of 20</vt:lpstr>
      <vt:lpstr>Facebook Comments Table | Emaar Misr - 15 of 20</vt:lpstr>
      <vt:lpstr>Facebook Comments Table | Emaar Misr - 16 of 20</vt:lpstr>
      <vt:lpstr>Facebook Comments Table | Emaar Misr - 17 of 20</vt:lpstr>
      <vt:lpstr>Facebook Comments Table | Emaar Misr - 18 of 20</vt:lpstr>
      <vt:lpstr>Facebook Comments Table | Emaar Misr - 19 of 20</vt:lpstr>
      <vt:lpstr>Facebook Comments Table | Emaar Misr - 20 of 20</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lpstr>Facebook Key Metrics by Month | Emaar Misr</vt:lpstr>
      <vt:lpstr>Facebook Published Posts Table | Emaar Misr - 1 of 19</vt:lpstr>
      <vt:lpstr>Facebook Published Posts Table | Emaar Misr - 2 of 19</vt:lpstr>
      <vt:lpstr>Facebook Published Posts Table | Emaar Misr - 3 of 19</vt:lpstr>
      <vt:lpstr>Facebook Published Posts Table | Emaar Misr - 4 of 19</vt:lpstr>
      <vt:lpstr>Facebook Published Posts Table | Emaar Misr - 5 of 19</vt:lpstr>
      <vt:lpstr>Facebook Published Posts Table | Emaar Misr - 6 of 19</vt:lpstr>
      <vt:lpstr>Facebook Published Posts Table | Emaar Misr - 7 of 19</vt:lpstr>
      <vt:lpstr>Facebook Published Posts Table | Emaar Misr - 8 of 19</vt:lpstr>
      <vt:lpstr>Facebook Published Posts Table | Emaar Misr - 9 of 19</vt:lpstr>
      <vt:lpstr>Facebook Published Posts Table | Emaar Misr - 10 of 19</vt:lpstr>
      <vt:lpstr>Facebook Published Posts Table | Emaar Misr - 11 of 19</vt:lpstr>
      <vt:lpstr>Facebook Published Posts Table | Emaar Misr - 12 of 19</vt:lpstr>
      <vt:lpstr>Facebook Published Posts Table | Emaar Misr - 13 of 19</vt:lpstr>
      <vt:lpstr>Facebook Published Posts Table | Emaar Misr - 14 of 19</vt:lpstr>
      <vt:lpstr>Facebook Published Posts Table | Emaar Misr - 15 of 19</vt:lpstr>
      <vt:lpstr>Facebook Published Posts Table | Emaar Misr - 16 of 19</vt:lpstr>
      <vt:lpstr>Facebook Published Posts Table | Emaar Misr - 17 of 19</vt:lpstr>
      <vt:lpstr>Facebook Published Posts Table | Emaar Misr - 18 of 19</vt:lpstr>
      <vt:lpstr>Facebook Published Posts Table | Emaar Misr - 19 of 19</vt:lpstr>
      <vt:lpstr>Facebook Comments Table | Emaar Misr - 1 of 20</vt:lpstr>
      <vt:lpstr>Facebook Comments Table | Emaar Misr - 2 of 20</vt:lpstr>
      <vt:lpstr>Facebook Comments Table | Emaar Misr - 3 of 20</vt:lpstr>
      <vt:lpstr>Facebook Comments Table | Emaar Misr - 4 of 20</vt:lpstr>
      <vt:lpstr>Facebook Comments Table | Emaar Misr - 5 of 20</vt:lpstr>
      <vt:lpstr>Facebook Comments Table | Emaar Misr - 6 of 20</vt:lpstr>
      <vt:lpstr>Facebook Comments Table | Emaar Misr - 7 of 20</vt:lpstr>
      <vt:lpstr>Facebook Comments Table | Emaar Misr - 8 of 20</vt:lpstr>
      <vt:lpstr>Facebook Comments Table | Emaar Misr - 9 of 20</vt:lpstr>
      <vt:lpstr>Facebook Comments Table | Emaar Misr - 10 of 20</vt:lpstr>
      <vt:lpstr>Facebook Comments Table | Emaar Misr - 11 of 20</vt:lpstr>
      <vt:lpstr>Facebook Comments Table | Emaar Misr - 12 of 20</vt:lpstr>
      <vt:lpstr>Facebook Comments Table | Emaar Misr - 13 of 20</vt:lpstr>
      <vt:lpstr>Facebook Comments Table | Emaar Misr - 14 of 20</vt:lpstr>
      <vt:lpstr>Facebook Comments Table | Emaar Misr - 15 of 20</vt:lpstr>
      <vt:lpstr>Facebook Comments Table | Emaar Misr - 16 of 20</vt:lpstr>
      <vt:lpstr>Facebook Comments Table | Emaar Misr - 17 of 20</vt:lpstr>
      <vt:lpstr>Facebook Comments Table | Emaar Misr - 18 of 20</vt:lpstr>
      <vt:lpstr>Facebook Comments Table | Emaar Misr - 19 of 20</vt:lpstr>
      <vt:lpstr>Facebook Comments Table | Emaar Misr - 20 of 20</vt:lpstr>
      <vt:lpstr>Facebook Fans Table | Emaar Misr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Report</dc:title>
  <dc:creator>Frederik Peiniger</dc:creator>
  <cp:lastModifiedBy>Frederik Peiniger</cp:lastModifiedBy>
  <cp:revision>1</cp:revision>
  <dcterms:created xsi:type="dcterms:W3CDTF">2021-11-17T13:41:02Z</dcterms:created>
  <dcterms:modified xsi:type="dcterms:W3CDTF">2021-11-17T13:49:26Z</dcterms:modified>
</cp:coreProperties>
</file>