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59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DC34-A05B-49E4-8B24-63AA97240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Costa Coffee Egypt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A9E7A5-73CD-4A32-BB3F-CBBBF172A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753439"/>
              </p:ext>
            </p:extLst>
          </p:nvPr>
        </p:nvGraphicFramePr>
        <p:xfrm>
          <a:off x="457200" y="1298575"/>
          <a:ext cx="82296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85473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97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30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38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283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77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35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725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94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197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3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8DA45-257B-446F-8360-2A31D91EA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400515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91C4A-0279-4D37-A726-0DC2C06EB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Costa Coffee Egypt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DB70F-514A-4EBB-9D13-6E071B1CC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17357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3971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996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215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8031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859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864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964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61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662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58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86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Coffee Egypt - 2021-02-16 10:05:54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how you start your day with a big smile on! Order now through 16460 or Talabat.
 #CostaCoffee #CostaIsNow50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 الحاجة الوحيدة اللي هتخليك تبدأ يومك بابتسامة. اطلب الآن من خلال 16460 او طلبات
 #كوستا_كوفي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49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F36B8-FC1B-4001-A950-B623AA068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42293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A782-1333-481D-9587-B79494DD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Costa Coffee Egypt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E6276-3307-412D-8369-6A077AEB2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50762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4115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942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319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93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976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76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15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156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693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42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Coffee Egypt - 2021-02-11 16:56:38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Valentine's! Let's spread love.  
Join our competition and have a chance to win a FREE Lotus Latte.
All you have to do is:
Take a screenshot
Write a love note to your loved ones 
Post it back in the comments 
Tag them with #CostaIsNow50 for a chance to win Free Lotus Latte. 
Winners will be selected randomly on the 14th of February.
#CostaCoffee
#CostaIsNow50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77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D8114-4553-47DB-8E24-111813695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60637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9A2B0-BD3A-4067-85C9-C73DC598E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Costa Coffee Egypt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E6792-0283-4FD3-A109-CECB0BB4F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29227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9028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93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179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80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8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086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859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6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28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14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1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Coffee Egypt - 2021-02-14 16:36:03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Nancy Akram​
Reham Elfeshawi​
Taha Ahmed​
Aya Abdulrahman​
Head to the nearest Costa branch and pick up your FREE Lotus Latte.  ​
Happy Valentine's day!
#CostaCoffee​
#CostaIsNow50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4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0ACDB-5A76-4698-8E36-A1C4656C9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642881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9DAF-57ED-4A93-806D-AE44977A6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Costa Coffee Egypt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BC5F3-95BB-470A-B8F8-7F906DE3A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58113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7155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4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364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759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83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806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144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822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175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47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51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Coffee Egypt - 2021-02-14 14:36:04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Show your love to someone special and gift them a cup of warm coffee from Costa. Happy Valentine's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1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AE688-1132-4FDC-9069-459261BD1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7130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20211115_085601</Template>
  <TotalTime>0</TotalTime>
  <Words>203</Words>
  <Application>Microsoft Office PowerPoint</Application>
  <PresentationFormat>On-screen Show (16:9)</PresentationFormat>
  <Paragraphs>100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Top Posts Table | Costa Coffee Egypt - 1 of 5</vt:lpstr>
      <vt:lpstr>Facebook Top Posts Table | Costa Coffee Egypt - 2 of 5</vt:lpstr>
      <vt:lpstr>Facebook Top Posts Table | Costa Coffee Egypt - 3 of 5</vt:lpstr>
      <vt:lpstr>Facebook Top Posts Table | Costa Coffee Egypt - 4 of 5</vt:lpstr>
      <vt:lpstr>Facebook Top Posts Table | Costa Coffee Egypt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 Posts Table | Costa Coffee Egypt - 1 of 5</dc:title>
  <dc:creator>Frederik Peiniger</dc:creator>
  <cp:lastModifiedBy>Frederik Peiniger</cp:lastModifiedBy>
  <cp:revision>1</cp:revision>
  <dcterms:created xsi:type="dcterms:W3CDTF">2021-11-15T08:56:02Z</dcterms:created>
  <dcterms:modified xsi:type="dcterms:W3CDTF">2021-11-15T08:56:21Z</dcterms:modified>
</cp:coreProperties>
</file>