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59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B948-14D1-46B8-8A8E-406FDBAB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Top 3 Posts | Skiply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0BFE0-E4D0-4493-86AD-1019E597F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919539"/>
              </p:ext>
            </p:extLst>
          </p:nvPr>
        </p:nvGraphicFramePr>
        <p:xfrm>
          <a:off x="457200" y="1298575"/>
          <a:ext cx="8229600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12676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481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04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333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31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839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4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Skiply - 2021-08-27 09:00:03</a:t>
                      </a:r>
                      <a:r>
                        <a:rPr lang="en-US" sz="1000"/>
                        <a:t>
 What is the app that makes paying school fees instantly worry-free? #Skiply #WinWithSkiply #WinAtParenting 
</a:t>
                      </a:r>
                      <a:r>
                        <a:rPr lang="ar-AE" sz="1000"/>
                        <a:t>ما هو التطبيق الذي يجعل من دفع الرسوم المدرسية أمر في غاية السهولة؟
#سكيبلي #اربح_مع_سكيبلي  #الفوز_بالأبوة_المثالية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100109555003674_385352756479351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03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Skiply - 2021-08-19 11:00:09</a:t>
                      </a:r>
                      <a:r>
                        <a:rPr lang="en-US" sz="1000"/>
                        <a:t>
 Star parents win with Skiply’s instant and convenience school fee payment options on-the-go #Skiply #WinWithSkiply #WinAtParenting 
</a:t>
                      </a:r>
                      <a:r>
                        <a:rPr lang="ar-AE" sz="1000"/>
                        <a:t>كن أفضل الأهالي لهذا العام بفضل خيارات سكيبلي لدفع الرسوم المدرسية بشكل فوري ومريح أينما كنت.
#سكيبلي #اربح_مع_سكيبلي  #الفوز_بالأبوة_المثالية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100109555003674_380586086956018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00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Skiply - 2021-08-29 06:21:00</a:t>
                      </a:r>
                      <a:r>
                        <a:rPr lang="en-US" sz="1000"/>
                        <a:t>
 Today is the day to finalize your school fees payment and invest in quality, family time. #Skiply #WinWithSkiply #WinAtParenting 
</a:t>
                      </a:r>
                      <a:r>
                        <a:rPr lang="ar-AE" sz="1000"/>
                        <a:t>اليوم هو يوم إنجاز الرسوم المدرسية والاستثمار في أثمن الأوقات، مع العائلة. #سكيبلي #اربح_مع_سكيبلي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100109555003674_386691123012181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55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F0C9B-8420-43C8-96D5-E3FF5EB39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859534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20210914_052827</Template>
  <TotalTime>0</TotalTime>
  <Words>44</Words>
  <Application>Microsoft Office PowerPoint</Application>
  <PresentationFormat>On-screen Show (16:9)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Top 3 Posts | Skiply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Top 3 Posts | Skiply</dc:title>
  <dc:creator>Frederik Peiniger</dc:creator>
  <cp:lastModifiedBy>Frederik Peiniger</cp:lastModifiedBy>
  <cp:revision>1</cp:revision>
  <dcterms:created xsi:type="dcterms:W3CDTF">2021-09-14T05:28:28Z</dcterms:created>
  <dcterms:modified xsi:type="dcterms:W3CDTF">2021-09-14T05:28:35Z</dcterms:modified>
</cp:coreProperties>
</file>