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59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EA96A-2054-4A76-AF19-A467B7F83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AUC   The American University in Cairo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562FA-DA5C-473B-B821-7FF35B05B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072278"/>
              </p:ext>
            </p:extLst>
          </p:nvPr>
        </p:nvGraphicFramePr>
        <p:xfrm>
          <a:off x="457200" y="1298575"/>
          <a:ext cx="765352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1061782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20923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26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104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539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9339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5433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8429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61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2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AUC   The American University in Cairo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349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92D28-BC91-4D46-9BFF-E62619873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219756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20210706_093753</Template>
  <TotalTime>0</TotalTime>
  <Words>39</Words>
  <Application>Microsoft Office PowerPoint</Application>
  <PresentationFormat>On-screen Show (16:9)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AUC   The American University in Cairo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AUC   The American University in Cairo</dc:title>
  <dc:creator>Frederik Peiniger</dc:creator>
  <cp:lastModifiedBy>Frederik Peiniger</cp:lastModifiedBy>
  <cp:revision>1</cp:revision>
  <dcterms:created xsi:type="dcterms:W3CDTF">2021-07-06T09:37:54Z</dcterms:created>
  <dcterms:modified xsi:type="dcterms:W3CDTF">2021-07-06T09:37:59Z</dcterms:modified>
</cp:coreProperties>
</file>