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dubaicollegeoftourism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44136</c:v>
                </c:pt>
                <c:pt idx="1">
                  <c:v>44137</c:v>
                </c:pt>
                <c:pt idx="2">
                  <c:v>44138</c:v>
                </c:pt>
                <c:pt idx="3">
                  <c:v>44139</c:v>
                </c:pt>
                <c:pt idx="4">
                  <c:v>44140</c:v>
                </c:pt>
                <c:pt idx="5">
                  <c:v>44141</c:v>
                </c:pt>
                <c:pt idx="6">
                  <c:v>44142</c:v>
                </c:pt>
                <c:pt idx="7">
                  <c:v>44143</c:v>
                </c:pt>
                <c:pt idx="8">
                  <c:v>44144</c:v>
                </c:pt>
                <c:pt idx="9">
                  <c:v>44145</c:v>
                </c:pt>
                <c:pt idx="10">
                  <c:v>44146</c:v>
                </c:pt>
                <c:pt idx="11">
                  <c:v>44147</c:v>
                </c:pt>
                <c:pt idx="12">
                  <c:v>44148</c:v>
                </c:pt>
                <c:pt idx="13">
                  <c:v>44149</c:v>
                </c:pt>
                <c:pt idx="14">
                  <c:v>44150</c:v>
                </c:pt>
                <c:pt idx="15">
                  <c:v>44151</c:v>
                </c:pt>
                <c:pt idx="16">
                  <c:v>44152</c:v>
                </c:pt>
                <c:pt idx="17">
                  <c:v>44153</c:v>
                </c:pt>
                <c:pt idx="18">
                  <c:v>44154</c:v>
                </c:pt>
                <c:pt idx="19">
                  <c:v>44155</c:v>
                </c:pt>
                <c:pt idx="20">
                  <c:v>44156</c:v>
                </c:pt>
                <c:pt idx="21">
                  <c:v>44157</c:v>
                </c:pt>
                <c:pt idx="22">
                  <c:v>44158</c:v>
                </c:pt>
                <c:pt idx="23">
                  <c:v>44159</c:v>
                </c:pt>
                <c:pt idx="24">
                  <c:v>44160</c:v>
                </c:pt>
                <c:pt idx="25">
                  <c:v>44161</c:v>
                </c:pt>
                <c:pt idx="26">
                  <c:v>44162</c:v>
                </c:pt>
                <c:pt idx="27">
                  <c:v>44163</c:v>
                </c:pt>
                <c:pt idx="28">
                  <c:v>44164</c:v>
                </c:pt>
                <c:pt idx="29">
                  <c:v>44165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448</c:v>
                </c:pt>
                <c:pt idx="1">
                  <c:v>162</c:v>
                </c:pt>
                <c:pt idx="2">
                  <c:v>508</c:v>
                </c:pt>
                <c:pt idx="3">
                  <c:v>575</c:v>
                </c:pt>
                <c:pt idx="4">
                  <c:v>511</c:v>
                </c:pt>
                <c:pt idx="5">
                  <c:v>79</c:v>
                </c:pt>
                <c:pt idx="6">
                  <c:v>23</c:v>
                </c:pt>
                <c:pt idx="7">
                  <c:v>27</c:v>
                </c:pt>
                <c:pt idx="8">
                  <c:v>406</c:v>
                </c:pt>
                <c:pt idx="9">
                  <c:v>102</c:v>
                </c:pt>
                <c:pt idx="10">
                  <c:v>508</c:v>
                </c:pt>
                <c:pt idx="11">
                  <c:v>576</c:v>
                </c:pt>
                <c:pt idx="12">
                  <c:v>238</c:v>
                </c:pt>
                <c:pt idx="13">
                  <c:v>264</c:v>
                </c:pt>
                <c:pt idx="14">
                  <c:v>617</c:v>
                </c:pt>
                <c:pt idx="15">
                  <c:v>269</c:v>
                </c:pt>
                <c:pt idx="16">
                  <c:v>380</c:v>
                </c:pt>
                <c:pt idx="17">
                  <c:v>548</c:v>
                </c:pt>
                <c:pt idx="18">
                  <c:v>384</c:v>
                </c:pt>
                <c:pt idx="19">
                  <c:v>63</c:v>
                </c:pt>
                <c:pt idx="20">
                  <c:v>72</c:v>
                </c:pt>
                <c:pt idx="21">
                  <c:v>170</c:v>
                </c:pt>
                <c:pt idx="22">
                  <c:v>374</c:v>
                </c:pt>
                <c:pt idx="23">
                  <c:v>54</c:v>
                </c:pt>
                <c:pt idx="24">
                  <c:v>35</c:v>
                </c:pt>
                <c:pt idx="25">
                  <c:v>404</c:v>
                </c:pt>
                <c:pt idx="26">
                  <c:v>50</c:v>
                </c:pt>
                <c:pt idx="27">
                  <c:v>28</c:v>
                </c:pt>
                <c:pt idx="28">
                  <c:v>17</c:v>
                </c:pt>
                <c:pt idx="29">
                  <c:v>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D8-44EA-A9A2-DEA6D5C4E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517872"/>
        <c:axId val="266518200"/>
      </c:lineChart>
      <c:dateAx>
        <c:axId val="266517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18200"/>
        <c:crosses val="autoZero"/>
        <c:auto val="1"/>
        <c:lblOffset val="100"/>
        <c:baseTimeUnit val="days"/>
      </c:dateAx>
      <c:valAx>
        <c:axId val="26651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1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0A2D8-6F4E-44F0-9BFE-2E0DE7AB7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dubaicollegeoftourism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ECCDC0-7D84-4888-8D62-4A4D72390E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706703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A062F-46D4-4ECD-B1DE-A128C08B0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FA079-012D-4A8F-958B-5C8BFD17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138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20201208_135728</Template>
  <TotalTime>0</TotalTime>
  <Words>10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dubaicollegeoftourism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dubaicollegeoftourism</dc:title>
  <dc:creator>Frederik Peiniger</dc:creator>
  <cp:lastModifiedBy>Frederik Peiniger</cp:lastModifiedBy>
  <cp:revision>1</cp:revision>
  <dcterms:created xsi:type="dcterms:W3CDTF">2020-12-08T13:57:29Z</dcterms:created>
  <dcterms:modified xsi:type="dcterms:W3CDTF">2020-12-08T13:57:42Z</dcterms:modified>
</cp:coreProperties>
</file>