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9CBF6-4F7F-45F1-8700-81A03FD4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937FF-C086-474A-B75B-98CB60FA1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523940"/>
              </p:ext>
            </p:extLst>
          </p:nvPr>
        </p:nvGraphicFramePr>
        <p:xfrm>
          <a:off x="457200" y="1298575"/>
          <a:ext cx="82296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85847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999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397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587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736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111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863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68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45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781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7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DC6BC-2DF7-48FB-B688-90AF84D14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597270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16DBB-0414-4024-9F5D-D5D008E1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F7D61-5CF3-4DE5-94ED-0721AD0C92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34491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345042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3144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343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231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76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752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511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815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076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899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2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https://scontent-iad3-1.cdninstagram.com/v/t51.29350-15/118143884_1010802079377692_959837925176605737_n.jpg?_nc_cat=108&amp;_nc_sid=8ae9d6&amp;_nc_ohc=PjDWxw2TSRcAX-hmVlN&amp;_nc_ht=scontent-iad3-1.cdninstagram.com&amp;oh=4a89469f0fc18335274ba5a3e594bc2f&amp;oe=5F6BD93B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35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61895-57C7-4CE4-9EAF-E87927B74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68445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7CEE-03B5-4B12-999A-83A4CD36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673AB3-AAD1-433D-88DA-D8BB8FB16A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45162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66462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381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90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495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348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66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004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235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561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69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10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https://scontent-iad3-1.cdninstagram.com/v/t51.36329-15/118282491_3179293538814744_4265710470890562362_n.jpg?_nc_cat=110&amp;_nc_sid=8ae9d6&amp;_nc_ohc=1Jh4Pnvvtk8AX_5P880&amp;_nc_ht=scontent-iad3-1.cdninstagram.com&amp;oh=cb56c73d7c26f393aed6e30ae694420a&amp;oe=5F6CD037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81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BFE29-7160-4250-9BB6-263509D8F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075574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F2FF-EB0F-47EF-8CA9-D43BC1A6C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AE0E8-F248-4A1E-BC63-DAC19AA67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57488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469324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6775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768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11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620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11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671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992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33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644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56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14:47:46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https://scontent-iad3-1.cdninstagram.com/v/t51.29350-15/118212690_1011103156016794_6723257194132414087_n.jpg?_nc_cat=100&amp;_nc_sid=8ae9d6&amp;_nc_ohc=Q6YqXqeXz2gAX8J3mIl&amp;_nc_ht=scontent-iad3-1.cdninstagram.com&amp;oh=1aaaa3a6c2f3c6e92c7d9107edc24d09&amp;oe=5F6C89AE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1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725FC-D9E3-4323-AC9E-F6F7F2A89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836872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09382-E9F4-428C-9E27-B5B31B43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D928E-7555-422C-BFF5-D0BB239AFF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23702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80700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8276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865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6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374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397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055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620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284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158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32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https://scontent-iad3-1.cdninstagram.com/v/t51.29350-15/118134653_938796839963037_7544000342594972919_n.jpg?_nc_cat=103&amp;_nc_sid=8ae9d6&amp;_nc_ohc=WiSlf4mqRnQAX9AY_Q9&amp;_nc_ht=scontent-iad3-1.cdninstagram.com&amp;oh=3aab54820d04b2aac0c8b12c47db804a&amp;oe=5F6D7143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C0565-9F22-4C02-9E84-ABA6B812E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24569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093D9-5342-46A9-ABA8-8D8866F50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2FC93-167C-48DE-A209-C7CA1FF0A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813043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60784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909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9957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890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89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559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58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522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156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699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55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https://scontent-iad3-1.cdninstagram.com/v/t51.29350-15/118291468_229804068381407_2113671953026930114_n.jpg?_nc_cat=106&amp;_nc_sid=8ae9d6&amp;_nc_ohc=81jB_GlCEc8AX_8dlQK&amp;_nc_ht=scontent-iad3-1.cdninstagram.com&amp;oh=296dc70c9934bb0a089788d5ed61d751&amp;oe=5F6B40A8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32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ED48-1C00-432A-959B-E95C403B0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410788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E5E8A-DD9F-40D2-9F41-E301A1BB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358C8-9C15-49DC-81BF-88F5A696D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126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829238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51351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678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69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666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66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506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549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112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5637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34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CELEBRATING
DOUBLE THE HAPPINESS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https://scontent-iad3-1.cdninstagram.com/v/t51.29350-15/118304713_771497353625694_7420667763444144980_n.jpg?_nc_cat=108&amp;_nc_sid=8ae9d6&amp;_nc_ohc=STtiRDAwb-IAX8jlQ1B&amp;_nc_ht=scontent-iad3-1.cdninstagram.com&amp;oh=a4009890d31645b8259fb0cfb15bc55f&amp;oe=5F6AAE9C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67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73226-97F1-4B59-A4A8-180D209FB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1219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6C8EC-3FD7-4533-A91B-4F35C7C76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3B8E2-F66A-468C-B94E-E63123E9EE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10125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344155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4037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64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238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501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4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6009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9014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427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73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7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14:45:31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https://scontent-iad3-1.cdninstagram.com/v/t51.29350-15/118146065_115595473440356_7182168430836714060_n.jpg?_nc_cat=110&amp;_nc_sid=8ae9d6&amp;_nc_ohc=k3PRkBvS6XkAX9jRw_8&amp;_nc_ht=scontent-iad3-1.cdninstagram.com&amp;oh=ac1adf19c1507e39c2cbbe68a54ee0f7&amp;oe=5F6AAB45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94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E1F47-6731-4A52-A5E8-DF2A43661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043653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847AB-88A1-4743-B7DA-F001AEAD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67B22-8811-4148-AE93-735D75E81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86333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804321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39029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335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730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279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172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576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888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611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124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1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14:45:22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https://scontent-iad3-1.cdninstagram.com/v/t51.29350-15/118401311_997622510660790_6419911575792075229_n.jpg?_nc_cat=104&amp;_nc_sid=8ae9d6&amp;_nc_ohc=nCmWrePQdY0AX9eVv2A&amp;_nc_ht=scontent-iad3-1.cdninstagram.com&amp;oh=76fbe9337904217f91f576fbf8d88e09&amp;oe=5F6C6F80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665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27499-49C8-4D6E-98D2-C1972C8C8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338648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3837-9A3F-4177-8EC0-B370E5EBF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94433-49F7-4C36-BF97-725103630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42769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92842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713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9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94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421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429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615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531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423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25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8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14:45:18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https://scontent-iad3-1.cdninstagram.com/v/t51.29350-15/118395428_754178478495414_8606026547918208457_n.jpg?_nc_cat=109&amp;_nc_sid=8ae9d6&amp;_nc_ohc=ZMxZ99xP3vwAX_iQvEk&amp;_nc_ht=scontent-iad3-1.cdninstagram.com&amp;oh=18bad640358dda7c2fdf572048d8fcd1&amp;oe=5F69EE78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78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6411A-E98C-4BAD-9451-C156D9C6F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92507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71074-C03C-4EC0-BDE3-C284C53A4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E6DC3-A3FA-4920-B7E0-F4CD29B3A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47444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991066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37415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193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553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529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878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113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157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320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328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0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14:45:14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https://scontent-iad3-1.cdninstagram.com/v/t51.29350-15/118298253_915004749022211_6464251862076638179_n.jpg?_nc_cat=109&amp;_nc_sid=8ae9d6&amp;_nc_ohc=09bMQG8lA60AX-U262_&amp;_nc_ht=scontent-iad3-1.cdninstagram.com&amp;oh=a86291f01e78a5f36ad3d84bf2a70590&amp;oe=5F69BA02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54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8B0A-0DA1-466C-AA30-FB485271B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1067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F4EE-0072-43D2-870E-8E9E0612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AFD5C-1C65-48E3-88A9-810FCA8B6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25676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48656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114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496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545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09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915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39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463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096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094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6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https://scontent-iad3-1.cdninstagram.com/v/t51.29350-15/118210031_996338810826253_5583402463355804185_n.jpg?_nc_cat=102&amp;_nc_sid=8ae9d6&amp;_nc_ohc=4gPYXZ0U_qsAX8ac9GK&amp;_nc_ht=scontent-iad3-1.cdninstagram.com&amp;oh=098f141781065e6c16dcaac4d1e72190&amp;oe=5F6CB141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842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FBB2E-18C3-4F47-AF1E-836994F9C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99828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8CB26-E9AB-4706-AE2F-FA86B91F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A5A93-6DAB-4D9B-8EA7-3BE8CF646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67962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1265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31632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429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514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799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77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730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951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84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15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18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14:44:50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https://scontent-iad3-1.cdninstagram.com/v/t51.36329-15/118253146_318953732493636_7127510865558650316_n.jpg?_nc_cat=104&amp;_nc_sid=8ae9d6&amp;_nc_ohc=0CarfZHqX54AX8thJxC&amp;_nc_ht=scontent-iad3-1.cdninstagram.com&amp;oh=0a40ebea46487464121068a3e51ac7e2&amp;oe=5F6AA380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19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E8E6B-F06B-450A-A36E-3E45265D7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427504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4DF9-A02B-4D01-9C66-7706B3FA8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A9279-F065-466C-B332-D211997FD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98456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495617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0909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703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455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214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26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4596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615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702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608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5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@bigrossiradio definitely screams for Baskin Robbins &amp; Nutella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https://scontent-iad3-1.cdninstagram.com/v/t51.36329-15/118566870_930704284082783_8565802116179978046_n.jpg?_nc_cat=108&amp;_nc_sid=8ae9d6&amp;_nc_ohc=3t4SbMfd8xcAX-PXKNZ&amp;_nc_ht=scontent-iad3-1.cdninstagram.com&amp;oh=781620af9d06fff8beab031195dfc48d&amp;oe=5F6BB62D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5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FFE13-EC90-410F-B9C5-937B27209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233304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3B589-9797-40A9-9BAB-ABED612A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D0DA5-D099-460B-8E5A-A8EC09DCD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16185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15134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4428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205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49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48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822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468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1385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076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058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63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14:19:06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https://scontent-iad3-1.cdninstagram.com/v/t51.36329-15/118321897_1108813606181795_7917200766302108141_n.jpg?_nc_cat=100&amp;_nc_sid=8ae9d6&amp;_nc_ohc=i9aAv18tBu0AX-AxIW6&amp;_nc_ht=scontent-iad3-1.cdninstagram.com&amp;oh=6dba600f5ad9408ce1f038922132a77a&amp;oe=5F69D093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39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09737-E02B-47DA-965C-1B919EB10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904730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9D73-E263-45A9-A92D-2988E177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7CDAE-2922-4FA3-8E4A-5B2C1BDE8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21675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555182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3038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5858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619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685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367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223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712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354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1076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18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14:17:27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https://scontent-iad3-1.cdninstagram.com/v/t51.29350-15/118227537_929531187554416_910231242948560051_n.jpg?_nc_cat=103&amp;_nc_sid=8ae9d6&amp;_nc_ohc=dQ-DEwdsqLIAX-hPf8y&amp;_nc_ht=scontent-iad3-1.cdninstagram.com&amp;oh=7235b8892f575784590e109ffd7f618d&amp;oe=5F6C26EC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805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31705-8F3D-497A-A720-A985146EB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689850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F8B8C-0674-441B-97DB-161841437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C22F1-3E4C-4EAB-9505-AD8C7DFA9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03210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043958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55040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31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492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04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759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03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258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300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124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82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14:15:19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https://scontent-iad3-1.cdninstagram.com/v/t51.36329-15/118211266_2591470074462514_1887389152572742870_n.jpg?_nc_cat=108&amp;_nc_sid=8ae9d6&amp;_nc_ohc=lga4_5-RjNwAX-Mt8iG&amp;_nc_ht=scontent-iad3-1.cdninstagram.com&amp;oh=67052a047cc62f6d3c4c4e7a2a6d6c21&amp;oe=5F6A5F68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48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5E134-082C-4D8F-B6A7-FC483DE4C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522172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21B9-669B-42EC-A5C9-B7DB3180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61C16-5CC5-44EA-9966-B7B3BD05E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04436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181870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7151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863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138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29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291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93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688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70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941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21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14:14:30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https://scontent-iad3-1.cdninstagram.com/v/t51.36329-15/118193010_3204809466233114_3023159280153618209_n.jpg?_nc_cat=111&amp;_nc_sid=8ae9d6&amp;_nc_ohc=O_G84BtKdxYAX_jV3Bp&amp;_nc_ht=scontent-iad3-1.cdninstagram.com&amp;oh=029678d10963dc20518861f684d162a6&amp;oe=5F6C71E7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49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50AAA-32EF-44BA-9628-85A4A23D0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295053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9216-B584-49FA-8EBA-AB27342F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217C9-D468-495C-B63D-F13F1E468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2441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907139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2563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9796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609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04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959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105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831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377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49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20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14:14:30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118281562_348980079473103_4611146773456430455_n.jpg?_nc_cat=104&amp;_nc_sid=8ae9d6&amp;_nc_ohc=QnYody57ccMAX8ZY8sI&amp;_nc_oc=AQlO0WutymozSFJSQ6yWPeV12gexbERTWaE-TZjD_GBZQYiavqODvBDbq5Z9vKJZDzk&amp;_nc_ht=scontent-iad3-1.cdninstagram.com&amp;oh=796c7d4ba9fc6b49d86ef985f6c40192&amp;oe=5F6C98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142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07999-9F00-4FDA-9F38-6F7783AB0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55768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4C7B-FEB1-4DDE-B6A7-0D7B1019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E7DF3-99D3-44AA-B9E2-94731A8BB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4454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427158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6937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642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859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025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72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928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87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995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45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7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14:13:06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https://scontent-iad3-1.cdninstagram.com/v/t51.36329-15/118156543_172347511056301_4818031444706507043_n.jpg?_nc_cat=100&amp;_nc_sid=8ae9d6&amp;_nc_ohc=tYjb1Kx0LT8AX__HQZc&amp;_nc_ht=scontent-iad3-1.cdninstagram.com&amp;oh=b2ff4d8e22343f4ed1502c8afc1f3b9b&amp;oe=5F6A7FD9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790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E1105-9DCD-47E3-ABF0-D1765E789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2409539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D8FF-835E-4C23-ACF5-CB6CA7C8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A782CD-AEC1-4803-A824-FE94EB88C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55267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91943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3478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6183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9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816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12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45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004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435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571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14:04:33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https://scontent-iad3-1.cdninstagram.com/v/t51.36329-15/118281041_2697914310421489_4837001817430212350_n.jpg?_nc_cat=107&amp;_nc_sid=8ae9d6&amp;_nc_ohc=tI9PjvBidt4AX8mFpjc&amp;_nc_ht=scontent-iad3-1.cdninstagram.com&amp;oh=7698f7b8496813404910dd4492f32312&amp;oe=5F6A0011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409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29A2-77AD-49B7-AB1F-56BE6AAF9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379628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EBEF4-274A-45B5-A75E-83CD4F0C2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942A5-E682-4172-B4C5-45FBC8FD0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18650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85218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5812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092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860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095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52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58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496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83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84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48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13:50:00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NASSER
#ONEYEARSUPPLY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118122767_778894042862369_8485482553331335985_n.jpg?_nc_cat=108&amp;_nc_sid=8ae9d6&amp;_nc_ohc=wBlXIxmVT5MAX9cMuOO&amp;_nc_oc=AQlBFntyXVuzQG8PrpqR9oWCiSNUgzuH15Ns1QlrMbl-FYQY19zAgYAfUQDKIIBUVZI&amp;_nc_ht=scontent-iad3-1.cdninstagram.com&amp;oh=fd900d0cd9ded4a7b0aaccba8d09b985&amp;oe=5F6C1D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71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26FE0-5C03-4FB3-B8B4-8ACC64FFB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727720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A35B-B8AA-40C1-B8F2-1F14FD9FF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4F9C7-8C16-42A5-8E81-39146267DF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03741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70415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6868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668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869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512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482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07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342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728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18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9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13:43:56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https://scontent-iad3-1.cdninstagram.com/v/t51.36329-15/118405910_258210051808277_7440315832833415460_n.jpg?_nc_cat=108&amp;_nc_sid=8ae9d6&amp;_nc_ohc=JSryXLehHI0AX9F2ayA&amp;_nc_ht=scontent-iad3-1.cdninstagram.com&amp;oh=94bc96b91913f361bc0a594c26b64ab2&amp;oe=5F6B8E5A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2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C10BD-6707-4C17-9F14-1AEA96807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181082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0208F-3947-4328-8A88-65ADD955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3FD33-FEB9-4726-908E-AB4820130E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84770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668521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2287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738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363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924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096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294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51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545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0849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56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13:20:38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Pong Champion Is On The Rise 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https://scontent-iad3-1.cdninstagram.com/v/t51.36329-15/118187432_330532421471482_5581313626572194184_n.jpg?_nc_cat=104&amp;_nc_sid=8ae9d6&amp;_nc_ohc=nwXHPYpl2bQAX_PY-2X&amp;_nc_ht=scontent-iad3-1.cdninstagram.com&amp;oh=ce5304fc46a9990ac8519c22d38a4765&amp;oe=5F6CAC52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534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58134-B0E7-4B2B-8C81-876DD395E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448555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5A64-836C-4B0C-A247-AF95CDD3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2DAC21-1EE8-4B83-9BC9-92E8B19F4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55947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666183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73709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359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747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46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51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649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959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033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213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5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13:09:25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https://scontent-iad3-1.cdninstagram.com/v/t51.36329-15/118199761_345011486668870_6601378433019452230_n.jpg?_nc_cat=100&amp;_nc_sid=8ae9d6&amp;_nc_ohc=yMhdhhNGp9oAX8wD4VX&amp;_nc_ht=scontent-iad3-1.cdninstagram.com&amp;oh=3af5c3e712f6960b4a06f29ae2a60176&amp;oe=5F6AF07C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67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981E5-2178-4306-A318-DF763E1CC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1644586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52B6E-84D7-4AFC-9A1E-A867157F5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baskinrobbinsme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072D3-E7C3-417A-8A7E-58908488A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2038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5953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2039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7328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331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647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150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558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74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973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676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96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baskinrobbinsme - 2020-08-25 13:07:10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1 2 3 4 5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https://scontent-iad3-1.cdninstagram.com/v/t51.29350-15/118201029_608399733199599_7227409201634446530_n.jpg?_nc_cat=110&amp;_nc_sid=8ae9d6&amp;_nc_ohc=war0Jr0T_pkAX8Z8Ppe&amp;_nc_ht=scontent-iad3-1.cdninstagram.com&amp;oh=485556f01a8bc9da572ea18df7820111&amp;oe=5F6A4DFA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07:30:54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891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B26FF-B3FA-4CF4-9DC2-9C00302C7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08/25/2020 - 08/25/2020</a:t>
            </a:r>
          </a:p>
        </p:txBody>
      </p:sp>
    </p:spTree>
    <p:extLst>
      <p:ext uri="{BB962C8B-B14F-4D97-AF65-F5344CB8AC3E}">
        <p14:creationId xmlns:p14="http://schemas.microsoft.com/office/powerpoint/2010/main" val="388774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20200826_070129</Template>
  <TotalTime>3</TotalTime>
  <Words>2288</Words>
  <Application>Microsoft Office PowerPoint</Application>
  <PresentationFormat>On-screen Show (16:9)</PresentationFormat>
  <Paragraphs>562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Stories Table  | baskinrobbinsme - 1 of 26</vt:lpstr>
      <vt:lpstr>Instagram Stories Table  | baskinrobbinsme - 2 of 26</vt:lpstr>
      <vt:lpstr>Instagram Stories Table  | baskinrobbinsme - 3 of 26</vt:lpstr>
      <vt:lpstr>Instagram Stories Table  | baskinrobbinsme - 4 of 26</vt:lpstr>
      <vt:lpstr>Instagram Stories Table  | baskinrobbinsme - 5 of 26</vt:lpstr>
      <vt:lpstr>Instagram Stories Table  | baskinrobbinsme - 6 of 26</vt:lpstr>
      <vt:lpstr>Instagram Stories Table  | baskinrobbinsme - 7 of 26</vt:lpstr>
      <vt:lpstr>Instagram Stories Table  | baskinrobbinsme - 8 of 26</vt:lpstr>
      <vt:lpstr>Instagram Stories Table  | baskinrobbinsme - 9 of 26</vt:lpstr>
      <vt:lpstr>Instagram Stories Table  | baskinrobbinsme - 10 of 26</vt:lpstr>
      <vt:lpstr>Instagram Stories Table  | baskinrobbinsme - 11 of 26</vt:lpstr>
      <vt:lpstr>Instagram Stories Table  | baskinrobbinsme - 12 of 26</vt:lpstr>
      <vt:lpstr>Instagram Stories Table  | baskinrobbinsme - 13 of 26</vt:lpstr>
      <vt:lpstr>Instagram Stories Table  | baskinrobbinsme - 14 of 26</vt:lpstr>
      <vt:lpstr>Instagram Stories Table  | baskinrobbinsme - 15 of 26</vt:lpstr>
      <vt:lpstr>Instagram Stories Table  | baskinrobbinsme - 16 of 26</vt:lpstr>
      <vt:lpstr>Instagram Stories Table  | baskinrobbinsme - 17 of 26</vt:lpstr>
      <vt:lpstr>Instagram Stories Table  | baskinrobbinsme - 18 of 26</vt:lpstr>
      <vt:lpstr>Instagram Stories Table  | baskinrobbinsme - 19 of 26</vt:lpstr>
      <vt:lpstr>Instagram Stories Table  | baskinrobbinsme - 20 of 26</vt:lpstr>
      <vt:lpstr>Instagram Stories Table  | baskinrobbinsme - 21 of 26</vt:lpstr>
      <vt:lpstr>Instagram Stories Table  | baskinrobbinsme - 22 of 26</vt:lpstr>
      <vt:lpstr>Instagram Stories Table  | baskinrobbinsme - 23 of 26</vt:lpstr>
      <vt:lpstr>Instagram Stories Table  | baskinrobbinsme - 24 of 26</vt:lpstr>
      <vt:lpstr>Instagram Stories Table  | baskinrobbinsme - 25 of 26</vt:lpstr>
      <vt:lpstr>Instagram Stories Table  | baskinrobbinsme - 26 of 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baskinrobbinsme - 1 of 26</dc:title>
  <dc:creator>Frederik Peiniger</dc:creator>
  <cp:lastModifiedBy>Frederik Peiniger</cp:lastModifiedBy>
  <cp:revision>1</cp:revision>
  <dcterms:created xsi:type="dcterms:W3CDTF">2020-08-26T07:01:30Z</dcterms:created>
  <dcterms:modified xsi:type="dcterms:W3CDTF">2020-08-26T07:05:23Z</dcterms:modified>
</cp:coreProperties>
</file>