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5143500" type="screen16x9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4" autoAdjust="0"/>
    <p:restoredTop sz="85082" autoAdjust="0"/>
  </p:normalViewPr>
  <p:slideViewPr>
    <p:cSldViewPr snapToGrid="0">
      <p:cViewPr varScale="1">
        <p:scale>
          <a:sx n="59" d="100"/>
          <a:sy n="59" d="100"/>
        </p:scale>
        <p:origin x="84" y="6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20200812_055959</Template>
  <TotalTime>0</TotalTime>
  <Words>0</Words>
  <Application>Microsoft Office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2020-08-12T06:00:00Z</dcterms:created>
  <dcterms:modified xsi:type="dcterms:W3CDTF">2020-08-12T06:00:03Z</dcterms:modified>
</cp:coreProperties>
</file>