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236</c:v>
                </c:pt>
                <c:pt idx="7">
                  <c:v>254</c:v>
                </c:pt>
                <c:pt idx="8">
                  <c:v>27</c:v>
                </c:pt>
                <c:pt idx="9">
                  <c:v>65</c:v>
                </c:pt>
                <c:pt idx="10">
                  <c:v>19</c:v>
                </c:pt>
                <c:pt idx="11">
                  <c:v>371</c:v>
                </c:pt>
                <c:pt idx="12">
                  <c:v>90</c:v>
                </c:pt>
                <c:pt idx="13">
                  <c:v>0</c:v>
                </c:pt>
                <c:pt idx="14">
                  <c:v>32</c:v>
                </c:pt>
                <c:pt idx="15">
                  <c:v>176</c:v>
                </c:pt>
                <c:pt idx="16">
                  <c:v>0</c:v>
                </c:pt>
                <c:pt idx="17">
                  <c:v>0</c:v>
                </c:pt>
                <c:pt idx="18">
                  <c:v>34</c:v>
                </c:pt>
                <c:pt idx="19">
                  <c:v>0</c:v>
                </c:pt>
                <c:pt idx="20">
                  <c:v>0</c:v>
                </c:pt>
                <c:pt idx="21">
                  <c:v>26</c:v>
                </c:pt>
                <c:pt idx="22">
                  <c:v>78</c:v>
                </c:pt>
                <c:pt idx="23">
                  <c:v>0</c:v>
                </c:pt>
                <c:pt idx="24">
                  <c:v>0</c:v>
                </c:pt>
                <c:pt idx="25">
                  <c:v>28</c:v>
                </c:pt>
                <c:pt idx="26">
                  <c:v>72</c:v>
                </c:pt>
                <c:pt idx="27">
                  <c:v>0</c:v>
                </c:pt>
                <c:pt idx="28">
                  <c:v>0</c:v>
                </c:pt>
                <c:pt idx="29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4C-4D7E-963C-3418CB5D9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00648"/>
        <c:axId val="245801632"/>
      </c:lineChart>
      <c:dateAx>
        <c:axId val="245800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01632"/>
        <c:crosses val="autoZero"/>
        <c:auto val="1"/>
        <c:lblOffset val="100"/>
        <c:baseTimeUnit val="days"/>
      </c:dateAx>
      <c:valAx>
        <c:axId val="24580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0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12DF7-22D9-4279-BF1B-CD5D2757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Daily Interactions (Insights) | Mai Dubai -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876CF-0817-4A5E-B064-C550E925C6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2443872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EED94-DD29-4B86-8863-E9456703C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1D663-71EF-4F8D-8FF4-C972995EF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709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20200507_090348</Template>
  <TotalTime>0</TotalTime>
  <Words>17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Daily Interactions (Insights) | Mai Dubai - Facebook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Daily Interactions (Insights) | Mai Dubai - Facebook</dc:title>
  <dc:creator>Frederik Peiniger</dc:creator>
  <cp:lastModifiedBy>Frederik Peiniger</cp:lastModifiedBy>
  <cp:revision>1</cp:revision>
  <dcterms:created xsi:type="dcterms:W3CDTF">2020-05-07T09:03:49Z</dcterms:created>
  <dcterms:modified xsi:type="dcterms:W3CDTF">2020-05-07T09:03:54Z</dcterms:modified>
</cp:coreProperties>
</file>