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9" autoAdjust="0"/>
    <p:restoredTop sz="85082" autoAdjust="0"/>
  </p:normalViewPr>
  <p:slideViewPr>
    <p:cSldViewPr snapToGrid="0">
      <p:cViewPr varScale="1">
        <p:scale>
          <a:sx n="81" d="100"/>
          <a:sy n="81" d="100"/>
        </p:scale>
        <p:origin x="6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B8114-0B16-44BE-8B12-0FCAAB058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Most Engaging Post Types Table | Cilantro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E0D824-FA0C-4A80-ADD4-56B190F0CE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0220381"/>
              </p:ext>
            </p:extLst>
          </p:nvPr>
        </p:nvGraphicFramePr>
        <p:xfrm>
          <a:off x="457200" y="1298575"/>
          <a:ext cx="8147304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406306638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6631941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8640921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77068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Int/1k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767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99.810519933303 %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871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0.18948006669698 %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603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51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155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205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169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26930-604B-40E0-A81B-4B56020ABC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0303844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20200305_092901</Template>
  <TotalTime>0</TotalTime>
  <Words>49</Words>
  <Application>Microsoft Office PowerPoint</Application>
  <PresentationFormat>On-screen Show (16:9)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Most Engaging Post Types Table | Cilantro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Most Engaging Post Types Table | Cilantro</dc:title>
  <dc:creator>Frederik Peiniger</dc:creator>
  <cp:lastModifiedBy>Frederik Peiniger</cp:lastModifiedBy>
  <cp:revision>1</cp:revision>
  <dcterms:created xsi:type="dcterms:W3CDTF">2020-03-05T09:29:02Z</dcterms:created>
  <dcterms:modified xsi:type="dcterms:W3CDTF">2020-03-05T09:29:12Z</dcterms:modified>
</cp:coreProperties>
</file>