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E8D3C-690F-41A2-939E-E4080633C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Most Engaging Post Types Table | Porto Vacation Club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2E2605-412B-465F-9B71-D67A3043E2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3112470"/>
              </p:ext>
            </p:extLst>
          </p:nvPr>
        </p:nvGraphicFramePr>
        <p:xfrm>
          <a:off x="457200" y="1298575"/>
          <a:ext cx="814730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8783730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973636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166576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22607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Int/1k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27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43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98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4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18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11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882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90C9A-DC80-4F14-ADAF-C19BB70B8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348662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20200304_150058</Template>
  <TotalTime>0</TotalTime>
  <Words>51</Words>
  <Application>Microsoft Office PowerPoint</Application>
  <PresentationFormat>On-screen Show (16:9)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Most Engaging Post Types Table | Porto Vacation Club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Most Engaging Post Types Table | Porto Vacation Club</dc:title>
  <dc:creator>Frederik Peiniger</dc:creator>
  <cp:lastModifiedBy>Frederik Peiniger</cp:lastModifiedBy>
  <cp:revision>1</cp:revision>
  <dcterms:created xsi:type="dcterms:W3CDTF">2020-03-04T15:00:59Z</dcterms:created>
  <dcterms:modified xsi:type="dcterms:W3CDTF">2020-03-04T15:01:08Z</dcterms:modified>
</cp:coreProperties>
</file>