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768</c:v>
                </c:pt>
                <c:pt idx="1">
                  <c:v>22661</c:v>
                </c:pt>
                <c:pt idx="2">
                  <c:v>29046</c:v>
                </c:pt>
                <c:pt idx="3">
                  <c:v>9106</c:v>
                </c:pt>
                <c:pt idx="4">
                  <c:v>1659</c:v>
                </c:pt>
                <c:pt idx="5">
                  <c:v>309</c:v>
                </c:pt>
                <c:pt idx="6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1F-4EE0-B3EB-3E614E7BE4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1785</c:v>
                </c:pt>
                <c:pt idx="1">
                  <c:v>39964</c:v>
                </c:pt>
                <c:pt idx="2">
                  <c:v>43106</c:v>
                </c:pt>
                <c:pt idx="3">
                  <c:v>10875</c:v>
                </c:pt>
                <c:pt idx="4">
                  <c:v>1886</c:v>
                </c:pt>
                <c:pt idx="5">
                  <c:v>391</c:v>
                </c:pt>
                <c:pt idx="6">
                  <c:v>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1F-4EE0-B3EB-3E614E7BE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195712"/>
        <c:axId val="303198664"/>
      </c:barChart>
      <c:catAx>
        <c:axId val="30319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98664"/>
        <c:crosses val="autoZero"/>
        <c:auto val="1"/>
        <c:lblAlgn val="ctr"/>
        <c:lblOffset val="100"/>
        <c:noMultiLvlLbl val="0"/>
      </c:catAx>
      <c:valAx>
        <c:axId val="30319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9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10A5-C325-4FD3-A1F5-579A54BD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Cilantro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7266C-E165-4F7B-B2FD-EC6365DB13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400950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95BE6-D5EC-4B85-AE93-2F04924F2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9C048-48FA-463E-94E0-8A5B8279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43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20200226_120053</Template>
  <TotalTime>0</TotalTime>
  <Words>11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Cilantro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Cilantro</dc:title>
  <dc:creator>Frederik Peiniger</dc:creator>
  <cp:lastModifiedBy>Frederik Peiniger</cp:lastModifiedBy>
  <cp:revision>1</cp:revision>
  <dcterms:created xsi:type="dcterms:W3CDTF">2020-02-26T12:00:54Z</dcterms:created>
  <dcterms:modified xsi:type="dcterms:W3CDTF">2020-02-26T12:01:00Z</dcterms:modified>
</cp:coreProperties>
</file>