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064A-46C2-9997-E1CB5EEC9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041320"/>
        <c:axId val="183043288"/>
      </c:lineChart>
      <c:catAx>
        <c:axId val="18304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43288"/>
        <c:crosses val="autoZero"/>
        <c:auto val="1"/>
        <c:lblAlgn val="ctr"/>
        <c:lblOffset val="100"/>
        <c:noMultiLvlLbl val="0"/>
      </c:catAx>
      <c:valAx>
        <c:axId val="18304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4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F4FE-9087-42B1-BB2C-AC55228A8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SARAI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8999E0-84AB-4F9E-A076-4BA5560970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728261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2B6A9-E9FC-42AF-8FA1-FC7BB76DE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B6B96-7318-46D2-AD44-1949B9974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41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20200205_150203</Template>
  <TotalTime>0</TotalTime>
  <Words>10</Words>
  <Application>Microsoft Office PowerPoint</Application>
  <PresentationFormat>On-screen Show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SARAI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SARAI</dc:title>
  <dc:creator>Frederik Peiniger</dc:creator>
  <cp:lastModifiedBy>Frederik Peiniger</cp:lastModifiedBy>
  <cp:revision>1</cp:revision>
  <dcterms:created xsi:type="dcterms:W3CDTF">2020-02-05T15:02:04Z</dcterms:created>
  <dcterms:modified xsi:type="dcterms:W3CDTF">2020-02-05T15:02:08Z</dcterms:modified>
</cp:coreProperties>
</file>