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5143500" type="screen16x9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108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20200205_145030</Template>
  <TotalTime>0</TotalTime>
  <Words>0</Words>
  <Application>Microsoft Office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2020-02-05T14:50:31Z</dcterms:created>
  <dcterms:modified xsi:type="dcterms:W3CDTF">2020-02-05T14:50:34Z</dcterms:modified>
</cp:coreProperties>
</file>