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602</c:v>
                </c:pt>
                <c:pt idx="1">
                  <c:v>7622</c:v>
                </c:pt>
                <c:pt idx="2">
                  <c:v>48453</c:v>
                </c:pt>
                <c:pt idx="3">
                  <c:v>26568</c:v>
                </c:pt>
                <c:pt idx="4">
                  <c:v>9333</c:v>
                </c:pt>
                <c:pt idx="5">
                  <c:v>4090</c:v>
                </c:pt>
                <c:pt idx="6">
                  <c:v>2275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21-441E-AC52-526D3CD1DA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369</c:v>
                </c:pt>
                <c:pt idx="1">
                  <c:v>3664</c:v>
                </c:pt>
                <c:pt idx="2">
                  <c:v>21530</c:v>
                </c:pt>
                <c:pt idx="3">
                  <c:v>11042</c:v>
                </c:pt>
                <c:pt idx="4">
                  <c:v>4395</c:v>
                </c:pt>
                <c:pt idx="5">
                  <c:v>2530</c:v>
                </c:pt>
                <c:pt idx="6">
                  <c:v>1262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21-441E-AC52-526D3CD1D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0714968"/>
        <c:axId val="260718576"/>
      </c:barChart>
      <c:catAx>
        <c:axId val="26071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18576"/>
        <c:crosses val="autoZero"/>
        <c:auto val="1"/>
        <c:lblAlgn val="ctr"/>
        <c:lblOffset val="100"/>
        <c:noMultiLvlLbl val="0"/>
      </c:catAx>
      <c:valAx>
        <c:axId val="26071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1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2DA8D-6C70-4663-8FAD-DEF85F48B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SARAI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453045-8E0D-4557-9D6D-D5D2A2BF69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829739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84249-6C40-41F8-AF78-3CAE3DFF8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9DE8D-E462-4323-A0C8-4796F4EF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904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20200205_144412</Template>
  <TotalTime>0</TotalTime>
  <Words>11</Words>
  <Application>Microsoft Office PowerPoint</Application>
  <PresentationFormat>On-screen Show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SARAI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SARAI</dc:title>
  <dc:creator>Frederik Peiniger</dc:creator>
  <cp:lastModifiedBy>Frederik Peiniger</cp:lastModifiedBy>
  <cp:revision>1</cp:revision>
  <dcterms:created xsi:type="dcterms:W3CDTF">2020-02-05T14:44:12Z</dcterms:created>
  <dcterms:modified xsi:type="dcterms:W3CDTF">2020-02-05T14:44:16Z</dcterms:modified>
</cp:coreProperties>
</file>