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7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9" autoAdjust="0"/>
    <p:restoredTop sz="85082" autoAdjust="0"/>
  </p:normalViewPr>
  <p:slideViewPr>
    <p:cSldViewPr snapToGrid="0">
      <p:cViewPr varScale="1">
        <p:scale>
          <a:sx n="81" d="100"/>
          <a:sy n="81" d="100"/>
        </p:scale>
        <p:origin x="60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12F3-430C-8907-63D4F98C3F5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12F3-430C-8907-63D4F98C3F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149744"/>
        <c:axId val="292150072"/>
      </c:barChart>
      <c:catAx>
        <c:axId val="292149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50072"/>
        <c:crosses val="autoZero"/>
        <c:auto val="1"/>
        <c:lblAlgn val="ctr"/>
        <c:lblOffset val="100"/>
        <c:noMultiLvlLbl val="0"/>
      </c:catAx>
      <c:valAx>
        <c:axId val="292150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49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bg>
      <p:bgPr>
        <a:solidFill>
          <a:srgbClr val="F7D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4.png"/>
          <p:cNvPicPr>
            <a:picLocks noChangeAspect="1"/>
          </p:cNvPicPr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2579806" y="-1795328"/>
            <a:ext cx="5982753" cy="6786298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3813139" y="622066"/>
            <a:ext cx="3516086" cy="834240"/>
          </a:xfrm>
        </p:spPr>
        <p:txBody>
          <a:bodyPr anchor="b" anchorCtr="1">
            <a:noAutofit/>
          </a:bodyPr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3813139" y="1597821"/>
            <a:ext cx="3516086" cy="880233"/>
          </a:xfrm>
        </p:spPr>
        <p:txBody>
          <a:bodyPr>
            <a:normAutofit/>
          </a:bodyPr>
          <a:lstStyle>
            <a:lvl1pPr marL="0" indent="0" algn="ctr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6129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298774"/>
            <a:ext cx="8229600" cy="2674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2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3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05980"/>
            <a:ext cx="8229600" cy="61325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35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298779"/>
            <a:ext cx="8229600" cy="2674800"/>
          </a:xfrm>
        </p:spPr>
        <p:txBody>
          <a:bodyPr/>
          <a:lstStyle>
            <a:lvl1pPr>
              <a:defRPr sz="75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906067"/>
            <a:ext cx="8229600" cy="306128"/>
          </a:xfrm>
        </p:spPr>
        <p:txBody>
          <a:bodyPr>
            <a:noAutofit/>
          </a:bodyPr>
          <a:lstStyle>
            <a:lvl1pPr marL="0" indent="0">
              <a:buNone/>
              <a:defRPr sz="101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grpSp>
        <p:nvGrpSpPr>
          <p:cNvPr id="10" name="Group 130"/>
          <p:cNvGrpSpPr>
            <a:grpSpLocks noChangeAspect="1"/>
          </p:cNvGrpSpPr>
          <p:nvPr userDrawn="1"/>
        </p:nvGrpSpPr>
        <p:grpSpPr>
          <a:xfrm>
            <a:off x="7586530" y="4059866"/>
            <a:ext cx="2309400" cy="2619577"/>
            <a:chOff x="0" y="-1"/>
            <a:chExt cx="5078173" cy="5760226"/>
          </a:xfrm>
        </p:grpSpPr>
        <p:pic>
          <p:nvPicPr>
            <p:cNvPr id="11" name="image2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 rot="10800000">
              <a:off x="-1" y="-2"/>
              <a:ext cx="5078174" cy="576022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2" name="image6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844864" y="830519"/>
              <a:ext cx="2367857" cy="13198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225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7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</p:spPr>
        <p:txBody>
          <a:bodyPr/>
          <a:lstStyle>
            <a:lvl1pPr>
              <a:defRPr sz="1575"/>
            </a:lvl1pPr>
            <a:lvl2pPr>
              <a:defRPr sz="1350"/>
            </a:lvl2pPr>
            <a:lvl3pPr>
              <a:defRPr sz="1125"/>
            </a:lvl3pPr>
            <a:lvl4pPr>
              <a:defRPr sz="1013"/>
            </a:lvl4pPr>
            <a:lvl5pPr>
              <a:defRPr sz="1013"/>
            </a:lvl5pPr>
            <a:lvl6pPr>
              <a:defRPr sz="1013"/>
            </a:lvl6pPr>
            <a:lvl7pPr>
              <a:defRPr sz="1013"/>
            </a:lvl7pPr>
            <a:lvl8pPr>
              <a:defRPr sz="1013"/>
            </a:lvl8pPr>
            <a:lvl9pPr>
              <a:defRPr sz="101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350"/>
            </a:lvl1pPr>
            <a:lvl2pPr>
              <a:defRPr sz="1125"/>
            </a:lvl2pPr>
            <a:lvl3pPr>
              <a:defRPr sz="1013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80"/>
            <a:ext cx="8229600" cy="613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78800"/>
            <a:ext cx="8229600" cy="3315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4767264"/>
            <a:ext cx="8229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Source: </a:t>
            </a:r>
            <a:r>
              <a:rPr lang="en-US" dirty="0" err="1"/>
              <a:t>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257175" rtl="0" eaLnBrk="1" latinLnBrk="0" hangingPunct="1">
        <a:spcBef>
          <a:spcPct val="0"/>
        </a:spcBef>
        <a:buNone/>
        <a:defRPr sz="1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257175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257175" rtl="0" eaLnBrk="1" latinLnBrk="0" hangingPunct="1">
        <a:spcBef>
          <a:spcPct val="20000"/>
        </a:spcBef>
        <a:buFont typeface="Arial"/>
        <a:buChar char="–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257175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257175" rtl="0" eaLnBrk="1" latinLnBrk="0" hangingPunct="1">
        <a:spcBef>
          <a:spcPct val="20000"/>
        </a:spcBef>
        <a:buFont typeface="Arial"/>
        <a:buChar char="–"/>
        <a:defRPr sz="1125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257175" rtl="0" eaLnBrk="1" latinLnBrk="0" hangingPunct="1">
        <a:spcBef>
          <a:spcPct val="20000"/>
        </a:spcBef>
        <a:buFont typeface="Arial"/>
        <a:buChar char="»"/>
        <a:defRPr sz="1125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64CFC-F377-423B-9366-E56172FB0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SARAI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E7AA6A-78F4-4175-B39E-28124F273D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7456556"/>
              </p:ext>
            </p:extLst>
          </p:nvPr>
        </p:nvGraphicFramePr>
        <p:xfrm>
          <a:off x="457200" y="1298575"/>
          <a:ext cx="8229600" cy="2674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4D1DC3-1D6B-40D9-9E1A-E46275E8ED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EF3A7-BBF5-49BA-A15B-70E02D922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1008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1" id="{9240ACBB-554F-DE4D-8C7D-EE78E1C8B0B4}" vid="{765C1B8E-F54A-BC46-BCF4-91036B73C7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20200205_144346</Template>
  <TotalTime>0</TotalTime>
  <Words>11</Words>
  <Application>Microsoft Office PowerPoint</Application>
  <PresentationFormat>On-screen Show (16:9)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SARAI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SARAI</dc:title>
  <dc:creator>Frederik Peiniger</dc:creator>
  <cp:lastModifiedBy>Frederik Peiniger</cp:lastModifiedBy>
  <cp:revision>1</cp:revision>
  <dcterms:created xsi:type="dcterms:W3CDTF">2020-02-05T14:43:47Z</dcterms:created>
  <dcterms:modified xsi:type="dcterms:W3CDTF">2020-02-05T14:43:52Z</dcterms:modified>
</cp:coreProperties>
</file>