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9" autoAdjust="0"/>
    <p:restoredTop sz="85082" autoAdjust="0"/>
  </p:normalViewPr>
  <p:slideViewPr>
    <p:cSldViewPr snapToGrid="0">
      <p:cViewPr varScale="1">
        <p:scale>
          <a:sx n="81" d="100"/>
          <a:sy n="81" d="100"/>
        </p:scale>
        <p:origin x="6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Avg. Organic Reach per Day</c:v>
                </c:pt>
                <c:pt idx="1">
                  <c:v>Avg. Paid Reach per Day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517</c:v>
                </c:pt>
                <c:pt idx="1">
                  <c:v>62075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2B-4D52-8BC3-8EF4EEF944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B7D46-8936-4B8C-ACEA-96EF53DF4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Organic vs Paid Reach | SARAI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3996EB-5DC3-4CC9-836B-5CC89A3701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6256835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453E5-5920-4894-9F81-CEC7075F4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BF622-17B7-4757-A981-7E093B943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2495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20200205_144041</Template>
  <TotalTime>0</TotalTime>
  <Words>14</Words>
  <Application>Microsoft Office PowerPoint</Application>
  <PresentationFormat>On-screen Show (16:9)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Facebook Organic vs Paid Reach | SARAI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 Organic vs Paid Reach | SARAI</dc:title>
  <dc:creator>Frederik Peiniger</dc:creator>
  <cp:lastModifiedBy>Frederik Peiniger</cp:lastModifiedBy>
  <cp:revision>1</cp:revision>
  <dcterms:created xsi:type="dcterms:W3CDTF">2020-02-05T14:40:41Z</dcterms:created>
  <dcterms:modified xsi:type="dcterms:W3CDTF">2020-02-05T14:40:46Z</dcterms:modified>
</cp:coreProperties>
</file>