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dubaicollegeoftourism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1291</c:v>
                </c:pt>
                <c:pt idx="1">
                  <c:v>1292</c:v>
                </c:pt>
                <c:pt idx="2">
                  <c:v>1294</c:v>
                </c:pt>
                <c:pt idx="3">
                  <c:v>1296</c:v>
                </c:pt>
                <c:pt idx="4">
                  <c:v>1296</c:v>
                </c:pt>
                <c:pt idx="5">
                  <c:v>1296</c:v>
                </c:pt>
                <c:pt idx="6">
                  <c:v>1298</c:v>
                </c:pt>
                <c:pt idx="7">
                  <c:v>1299</c:v>
                </c:pt>
                <c:pt idx="8">
                  <c:v>1303</c:v>
                </c:pt>
                <c:pt idx="9">
                  <c:v>1305</c:v>
                </c:pt>
                <c:pt idx="10">
                  <c:v>1310</c:v>
                </c:pt>
                <c:pt idx="11">
                  <c:v>1307</c:v>
                </c:pt>
                <c:pt idx="12">
                  <c:v>1309</c:v>
                </c:pt>
                <c:pt idx="13">
                  <c:v>1314</c:v>
                </c:pt>
                <c:pt idx="14">
                  <c:v>1321</c:v>
                </c:pt>
                <c:pt idx="15">
                  <c:v>1326</c:v>
                </c:pt>
                <c:pt idx="16">
                  <c:v>1332</c:v>
                </c:pt>
                <c:pt idx="17">
                  <c:v>1335</c:v>
                </c:pt>
                <c:pt idx="18">
                  <c:v>1339</c:v>
                </c:pt>
                <c:pt idx="19">
                  <c:v>1341</c:v>
                </c:pt>
                <c:pt idx="20">
                  <c:v>1342</c:v>
                </c:pt>
                <c:pt idx="21">
                  <c:v>1341</c:v>
                </c:pt>
                <c:pt idx="22">
                  <c:v>1350</c:v>
                </c:pt>
                <c:pt idx="23">
                  <c:v>1354</c:v>
                </c:pt>
                <c:pt idx="24">
                  <c:v>1356</c:v>
                </c:pt>
                <c:pt idx="25">
                  <c:v>1358</c:v>
                </c:pt>
                <c:pt idx="26">
                  <c:v>1365</c:v>
                </c:pt>
                <c:pt idx="27">
                  <c:v>1367</c:v>
                </c:pt>
                <c:pt idx="28">
                  <c:v>1372</c:v>
                </c:pt>
                <c:pt idx="29">
                  <c:v>1377</c:v>
                </c:pt>
                <c:pt idx="30">
                  <c:v>1381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75-4C51-99CD-9C8134EC3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5140320"/>
        <c:axId val="243075168"/>
      </c:areaChart>
      <c:dateAx>
        <c:axId val="30514032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75168"/>
        <c:crosses val="autoZero"/>
        <c:auto val="1"/>
        <c:lblOffset val="100"/>
        <c:baseTimeUnit val="days"/>
      </c:dateAx>
      <c:valAx>
        <c:axId val="24307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1403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97E3B-AC52-4A35-B87B-3AC949022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dubaicollegeoftourism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8CED67-A140-4041-9FF5-F31EBD796A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272370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8DD1B-11B4-4E49-8D35-C4D97505D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8D84E-511A-4504-8631-36D692392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4871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20191104_095832</Template>
  <TotalTime>0</TotalTime>
  <Words>11</Words>
  <Application>Microsoft Office PowerPoint</Application>
  <PresentationFormat>On-screen Show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dubaicollegeoftourism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dubaicollegeoftourism</dc:title>
  <dc:creator>Frederik Peiniger</dc:creator>
  <cp:lastModifiedBy>Frederik Peiniger</cp:lastModifiedBy>
  <cp:revision>1</cp:revision>
  <dcterms:created xsi:type="dcterms:W3CDTF">2019-11-04T09:58:33Z</dcterms:created>
  <dcterms:modified xsi:type="dcterms:W3CDTF">2019-11-04T09:58:39Z</dcterms:modified>
</cp:coreProperties>
</file>