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Lst>
  <p:sldSz cx="9144000" cy="5143500" type="screen16x9"/>
  <p:notesSz cx="6858000" cy="91440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82" autoAdjust="0"/>
  </p:normalViewPr>
  <p:slideViewPr>
    <p:cSldViewPr snapToGrid="0">
      <p:cViewPr varScale="1">
        <p:scale>
          <a:sx n="81" d="100"/>
          <a:sy n="81" d="100"/>
        </p:scale>
        <p:origin x="108" y="4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Sheet1!$B$2:$B$6</c:f>
              <c:numCache>
                <c:formatCode>General</c:formatCode>
                <c:ptCount val="5"/>
                <c:pt idx="0">
                  <c:v>8122585</c:v>
                </c:pt>
                <c:pt idx="1">
                  <c:v>8123491</c:v>
                </c:pt>
                <c:pt idx="2">
                  <c:v>8121867</c:v>
                </c:pt>
                <c:pt idx="3">
                  <c:v>8125913</c:v>
                </c:pt>
                <c:pt idx="4">
                  <c:v>8125234</c:v>
                </c:pt>
              </c:numCache>
            </c:numRef>
          </c:val>
          <c:smooth val="0"/>
          <c:extLst>
            <c:ext xmlns:c16="http://schemas.microsoft.com/office/drawing/2014/chart" uri="{C3380CC4-5D6E-409C-BE32-E72D297353CC}">
              <c16:uniqueId val="{00000000-68C1-48BB-B4D1-1BABE3D2B872}"/>
            </c:ext>
          </c:extLst>
        </c:ser>
        <c:ser>
          <c:idx val="1"/>
          <c:order val="1"/>
          <c:tx>
            <c:strRef>
              <c:f>Sheet1!$C$1</c:f>
              <c:strCache>
                <c:ptCount val="1"/>
                <c:pt idx="0">
                  <c:v>Total</c:v>
                </c:pt>
              </c:strCache>
            </c:strRef>
          </c:tx>
          <c:spPr>
            <a:ln w="28575" cap="rnd">
              <a:solidFill>
                <a:schemeClr val="accent2"/>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Sheet1!$C$2:$C$6</c:f>
              <c:numCache>
                <c:formatCode>General</c:formatCode>
                <c:ptCount val="5"/>
                <c:pt idx="0">
                  <c:v>9448466</c:v>
                </c:pt>
                <c:pt idx="1">
                  <c:v>9456779</c:v>
                </c:pt>
                <c:pt idx="2">
                  <c:v>9454948</c:v>
                </c:pt>
                <c:pt idx="3">
                  <c:v>9475733</c:v>
                </c:pt>
                <c:pt idx="4">
                  <c:v>9487513</c:v>
                </c:pt>
              </c:numCache>
            </c:numRef>
          </c:val>
          <c:smooth val="0"/>
          <c:extLst>
            <c:ext xmlns:c16="http://schemas.microsoft.com/office/drawing/2014/chart" uri="{C3380CC4-5D6E-409C-BE32-E72D297353CC}">
              <c16:uniqueId val="{00000001-68C1-48BB-B4D1-1BABE3D2B872}"/>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Sheet1!$D$2:$D$6</c:f>
              <c:numCache>
                <c:formatCode>General</c:formatCode>
                <c:ptCount val="5"/>
                <c:pt idx="0">
                  <c:v>3698682</c:v>
                </c:pt>
                <c:pt idx="1">
                  <c:v>3698880</c:v>
                </c:pt>
                <c:pt idx="2">
                  <c:v>3696976</c:v>
                </c:pt>
                <c:pt idx="3">
                  <c:v>3699253</c:v>
                </c:pt>
                <c:pt idx="4">
                  <c:v>3698960</c:v>
                </c:pt>
              </c:numCache>
            </c:numRef>
          </c:val>
          <c:smooth val="0"/>
          <c:extLst>
            <c:ext xmlns:c16="http://schemas.microsoft.com/office/drawing/2014/chart" uri="{C3380CC4-5D6E-409C-BE32-E72D297353CC}">
              <c16:uniqueId val="{00000002-68C1-48BB-B4D1-1BABE3D2B872}"/>
            </c:ext>
          </c:extLst>
        </c:ser>
        <c:ser>
          <c:idx val="3"/>
          <c:order val="3"/>
          <c:tx>
            <c:strRef>
              <c:f>Sheet1!$E$1</c:f>
              <c:strCache>
                <c:ptCount val="1"/>
                <c:pt idx="0">
                  <c:v>Mobil 1</c:v>
                </c:pt>
              </c:strCache>
            </c:strRef>
          </c:tx>
          <c:spPr>
            <a:ln w="28575" cap="rnd">
              <a:solidFill>
                <a:schemeClr val="accent4"/>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Sheet1!$E$2:$E$6</c:f>
              <c:numCache>
                <c:formatCode>General</c:formatCode>
                <c:ptCount val="5"/>
                <c:pt idx="0">
                  <c:v>702715</c:v>
                </c:pt>
                <c:pt idx="1">
                  <c:v>702781</c:v>
                </c:pt>
                <c:pt idx="2">
                  <c:v>703105</c:v>
                </c:pt>
                <c:pt idx="3">
                  <c:v>703112</c:v>
                </c:pt>
                <c:pt idx="4">
                  <c:v>703265</c:v>
                </c:pt>
              </c:numCache>
            </c:numRef>
          </c:val>
          <c:smooth val="0"/>
          <c:extLst>
            <c:ext xmlns:c16="http://schemas.microsoft.com/office/drawing/2014/chart" uri="{C3380CC4-5D6E-409C-BE32-E72D297353CC}">
              <c16:uniqueId val="{00000003-68C1-48BB-B4D1-1BABE3D2B872}"/>
            </c:ext>
          </c:extLst>
        </c:ser>
        <c:dLbls>
          <c:showLegendKey val="0"/>
          <c:showVal val="0"/>
          <c:showCatName val="0"/>
          <c:showSerName val="0"/>
          <c:showPercent val="0"/>
          <c:showBubbleSize val="0"/>
        </c:dLbls>
        <c:smooth val="0"/>
        <c:axId val="364072264"/>
        <c:axId val="364075544"/>
      </c:lineChart>
      <c:dateAx>
        <c:axId val="36407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75544"/>
        <c:crosses val="autoZero"/>
        <c:auto val="1"/>
        <c:lblOffset val="100"/>
        <c:baseTimeUnit val="days"/>
      </c:dateAx>
      <c:valAx>
        <c:axId val="36407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7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Sheet1!$B$2:$B$6</c:f>
              <c:numCache>
                <c:formatCode>General</c:formatCode>
                <c:ptCount val="5"/>
                <c:pt idx="0">
                  <c:v>9.849178301521511E-4</c:v>
                </c:pt>
                <c:pt idx="1">
                  <c:v>1.11540845679054E-2</c:v>
                </c:pt>
                <c:pt idx="2">
                  <c:v>-1.9991405172973001E-2</c:v>
                </c:pt>
                <c:pt idx="3">
                  <c:v>4.9816132177490702E-2</c:v>
                </c:pt>
                <c:pt idx="4">
                  <c:v>-8.3559841214150294E-3</c:v>
                </c:pt>
              </c:numCache>
            </c:numRef>
          </c:val>
          <c:smooth val="0"/>
          <c:extLst>
            <c:ext xmlns:c16="http://schemas.microsoft.com/office/drawing/2014/chart" uri="{C3380CC4-5D6E-409C-BE32-E72D297353CC}">
              <c16:uniqueId val="{00000000-D2B9-49F9-8808-EAB3856CD952}"/>
            </c:ext>
          </c:extLst>
        </c:ser>
        <c:ser>
          <c:idx val="1"/>
          <c:order val="1"/>
          <c:tx>
            <c:strRef>
              <c:f>Sheet1!$C$1</c:f>
              <c:strCache>
                <c:ptCount val="1"/>
                <c:pt idx="0">
                  <c:v>Total</c:v>
                </c:pt>
              </c:strCache>
            </c:strRef>
          </c:tx>
          <c:spPr>
            <a:ln w="28575" cap="rnd">
              <a:solidFill>
                <a:schemeClr val="accent2"/>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Sheet1!$C$2:$C$6</c:f>
              <c:numCache>
                <c:formatCode>General</c:formatCode>
                <c:ptCount val="5"/>
                <c:pt idx="0">
                  <c:v>9.5058071445150702E-2</c:v>
                </c:pt>
                <c:pt idx="1">
                  <c:v>8.7982536001082107E-2</c:v>
                </c:pt>
                <c:pt idx="2">
                  <c:v>-1.9361772121353399E-2</c:v>
                </c:pt>
                <c:pt idx="3">
                  <c:v>0.21983198638427201</c:v>
                </c:pt>
                <c:pt idx="4">
                  <c:v>0.12431755939092</c:v>
                </c:pt>
              </c:numCache>
            </c:numRef>
          </c:val>
          <c:smooth val="0"/>
          <c:extLst>
            <c:ext xmlns:c16="http://schemas.microsoft.com/office/drawing/2014/chart" uri="{C3380CC4-5D6E-409C-BE32-E72D297353CC}">
              <c16:uniqueId val="{00000001-D2B9-49F9-8808-EAB3856CD952}"/>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Sheet1!$D$2:$D$6</c:f>
              <c:numCache>
                <c:formatCode>General</c:formatCode>
                <c:ptCount val="5"/>
                <c:pt idx="0">
                  <c:v>1.0003663503796701E-3</c:v>
                </c:pt>
                <c:pt idx="1">
                  <c:v>5.3532582687562799E-3</c:v>
                </c:pt>
                <c:pt idx="2">
                  <c:v>-5.1475041093520198E-2</c:v>
                </c:pt>
                <c:pt idx="3">
                  <c:v>6.1590878599157801E-2</c:v>
                </c:pt>
                <c:pt idx="4">
                  <c:v>-7.9205180072841695E-3</c:v>
                </c:pt>
              </c:numCache>
            </c:numRef>
          </c:val>
          <c:smooth val="0"/>
          <c:extLst>
            <c:ext xmlns:c16="http://schemas.microsoft.com/office/drawing/2014/chart" uri="{C3380CC4-5D6E-409C-BE32-E72D297353CC}">
              <c16:uniqueId val="{00000002-D2B9-49F9-8808-EAB3856CD952}"/>
            </c:ext>
          </c:extLst>
        </c:ser>
        <c:ser>
          <c:idx val="3"/>
          <c:order val="3"/>
          <c:tx>
            <c:strRef>
              <c:f>Sheet1!$E$1</c:f>
              <c:strCache>
                <c:ptCount val="1"/>
                <c:pt idx="0">
                  <c:v>Mobil 1</c:v>
                </c:pt>
              </c:strCache>
            </c:strRef>
          </c:tx>
          <c:spPr>
            <a:ln w="28575" cap="rnd">
              <a:solidFill>
                <a:schemeClr val="accent4"/>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Sheet1!$E$2:$E$6</c:f>
              <c:numCache>
                <c:formatCode>General</c:formatCode>
                <c:ptCount val="5"/>
                <c:pt idx="0">
                  <c:v>6.1194981442266099E-3</c:v>
                </c:pt>
                <c:pt idx="1">
                  <c:v>9.3921433297994208E-3</c:v>
                </c:pt>
                <c:pt idx="2">
                  <c:v>4.6102555419113497E-2</c:v>
                </c:pt>
                <c:pt idx="3">
                  <c:v>9.9558387438575995E-4</c:v>
                </c:pt>
                <c:pt idx="4">
                  <c:v>2.1760402325660799E-2</c:v>
                </c:pt>
              </c:numCache>
            </c:numRef>
          </c:val>
          <c:smooth val="0"/>
          <c:extLst>
            <c:ext xmlns:c16="http://schemas.microsoft.com/office/drawing/2014/chart" uri="{C3380CC4-5D6E-409C-BE32-E72D297353CC}">
              <c16:uniqueId val="{00000003-D2B9-49F9-8808-EAB3856CD952}"/>
            </c:ext>
          </c:extLst>
        </c:ser>
        <c:dLbls>
          <c:showLegendKey val="0"/>
          <c:showVal val="0"/>
          <c:showCatName val="0"/>
          <c:showSerName val="0"/>
          <c:showPercent val="0"/>
          <c:showBubbleSize val="0"/>
        </c:dLbls>
        <c:smooth val="0"/>
        <c:axId val="364081776"/>
        <c:axId val="364079808"/>
      </c:lineChart>
      <c:dateAx>
        <c:axId val="36408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79808"/>
        <c:crosses val="autoZero"/>
        <c:auto val="1"/>
        <c:lblOffset val="100"/>
        <c:baseTimeUnit val="days"/>
      </c:dateAx>
      <c:valAx>
        <c:axId val="36407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8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Sheet1!$B$2:$B$6</c:f>
              <c:numCache>
                <c:formatCode>General</c:formatCode>
                <c:ptCount val="5"/>
                <c:pt idx="0">
                  <c:v>5.6140039852041503E-3</c:v>
                </c:pt>
                <c:pt idx="1">
                  <c:v>6.1811849212080501E-2</c:v>
                </c:pt>
                <c:pt idx="2">
                  <c:v>0</c:v>
                </c:pt>
                <c:pt idx="3">
                  <c:v>0</c:v>
                </c:pt>
                <c:pt idx="4">
                  <c:v>0</c:v>
                </c:pt>
              </c:numCache>
            </c:numRef>
          </c:val>
          <c:smooth val="0"/>
          <c:extLst>
            <c:ext xmlns:c16="http://schemas.microsoft.com/office/drawing/2014/chart" uri="{C3380CC4-5D6E-409C-BE32-E72D297353CC}">
              <c16:uniqueId val="{00000000-6424-4BCA-BFEB-5877243C87A2}"/>
            </c:ext>
          </c:extLst>
        </c:ser>
        <c:ser>
          <c:idx val="1"/>
          <c:order val="1"/>
          <c:tx>
            <c:strRef>
              <c:f>Sheet1!$C$1</c:f>
              <c:strCache>
                <c:ptCount val="1"/>
                <c:pt idx="0">
                  <c:v>Total</c:v>
                </c:pt>
              </c:strCache>
            </c:strRef>
          </c:tx>
          <c:spPr>
            <a:ln w="28575" cap="rnd">
              <a:solidFill>
                <a:schemeClr val="accent2"/>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Sheet1!$C$2:$C$6</c:f>
              <c:numCache>
                <c:formatCode>General</c:formatCode>
                <c:ptCount val="5"/>
                <c:pt idx="0">
                  <c:v>3.4154036132439503E-2</c:v>
                </c:pt>
                <c:pt idx="1">
                  <c:v>2.74738585759591E-2</c:v>
                </c:pt>
                <c:pt idx="2">
                  <c:v>0</c:v>
                </c:pt>
                <c:pt idx="3">
                  <c:v>1.6475145862996698E-2</c:v>
                </c:pt>
                <c:pt idx="4">
                  <c:v>6.3874437249122104E-2</c:v>
                </c:pt>
              </c:numCache>
            </c:numRef>
          </c:val>
          <c:smooth val="0"/>
          <c:extLst>
            <c:ext xmlns:c16="http://schemas.microsoft.com/office/drawing/2014/chart" uri="{C3380CC4-5D6E-409C-BE32-E72D297353CC}">
              <c16:uniqueId val="{00000001-6424-4BCA-BFEB-5877243C87A2}"/>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Sheet1!$D$2:$D$6</c:f>
              <c:numCache>
                <c:formatCode>General</c:formatCode>
                <c:ptCount val="5"/>
                <c:pt idx="0">
                  <c:v>6.2094510007174699E-3</c:v>
                </c:pt>
                <c:pt idx="1">
                  <c:v>7.7586372375114898E-2</c:v>
                </c:pt>
                <c:pt idx="2">
                  <c:v>4.17801536427967E-3</c:v>
                </c:pt>
                <c:pt idx="3">
                  <c:v>3.73163185342583E-3</c:v>
                </c:pt>
                <c:pt idx="4">
                  <c:v>0.16525614567411701</c:v>
                </c:pt>
              </c:numCache>
            </c:numRef>
          </c:val>
          <c:smooth val="0"/>
          <c:extLst>
            <c:ext xmlns:c16="http://schemas.microsoft.com/office/drawing/2014/chart" uri="{C3380CC4-5D6E-409C-BE32-E72D297353CC}">
              <c16:uniqueId val="{00000002-6424-4BCA-BFEB-5877243C87A2}"/>
            </c:ext>
          </c:extLst>
        </c:ser>
        <c:ser>
          <c:idx val="3"/>
          <c:order val="3"/>
          <c:tx>
            <c:strRef>
              <c:f>Sheet1!$E$1</c:f>
              <c:strCache>
                <c:ptCount val="1"/>
                <c:pt idx="0">
                  <c:v>Mobil 1</c:v>
                </c:pt>
              </c:strCache>
            </c:strRef>
          </c:tx>
          <c:spPr>
            <a:ln w="28575" cap="rnd">
              <a:solidFill>
                <a:schemeClr val="accent4"/>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Sheet1!$E$2:$E$6</c:f>
              <c:numCache>
                <c:formatCode>General</c:formatCode>
                <c:ptCount val="5"/>
                <c:pt idx="0">
                  <c:v>0</c:v>
                </c:pt>
                <c:pt idx="1">
                  <c:v>0.86652683465481195</c:v>
                </c:pt>
                <c:pt idx="2">
                  <c:v>0</c:v>
                </c:pt>
                <c:pt idx="3">
                  <c:v>0</c:v>
                </c:pt>
                <c:pt idx="4">
                  <c:v>0.127135275345996</c:v>
                </c:pt>
              </c:numCache>
            </c:numRef>
          </c:val>
          <c:smooth val="0"/>
          <c:extLst>
            <c:ext xmlns:c16="http://schemas.microsoft.com/office/drawing/2014/chart" uri="{C3380CC4-5D6E-409C-BE32-E72D297353CC}">
              <c16:uniqueId val="{00000003-6424-4BCA-BFEB-5877243C87A2}"/>
            </c:ext>
          </c:extLst>
        </c:ser>
        <c:dLbls>
          <c:showLegendKey val="0"/>
          <c:showVal val="0"/>
          <c:showCatName val="0"/>
          <c:showSerName val="0"/>
          <c:showPercent val="0"/>
          <c:showBubbleSize val="0"/>
        </c:dLbls>
        <c:smooth val="0"/>
        <c:axId val="364086696"/>
        <c:axId val="364087024"/>
      </c:lineChart>
      <c:dateAx>
        <c:axId val="36408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87024"/>
        <c:crosses val="autoZero"/>
        <c:auto val="1"/>
        <c:lblOffset val="100"/>
        <c:baseTimeUnit val="days"/>
      </c:dateAx>
      <c:valAx>
        <c:axId val="36408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8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Shell</c:v>
                </c:pt>
                <c:pt idx="1">
                  <c:v>Total</c:v>
                </c:pt>
                <c:pt idx="2">
                  <c:v>Castrol Egypt</c:v>
                </c:pt>
                <c:pt idx="3">
                  <c:v>Mobil 1</c:v>
                </c:pt>
              </c:strCache>
            </c:strRef>
          </c:cat>
          <c:val>
            <c:numRef>
              <c:f>Sheet1!$B$2:$B$5</c:f>
              <c:numCache>
                <c:formatCode>General</c:formatCode>
                <c:ptCount val="4"/>
                <c:pt idx="0">
                  <c:v>15519</c:v>
                </c:pt>
                <c:pt idx="1">
                  <c:v>36458</c:v>
                </c:pt>
                <c:pt idx="2">
                  <c:v>12856</c:v>
                </c:pt>
                <c:pt idx="3">
                  <c:v>13073</c:v>
                </c:pt>
              </c:numCache>
            </c:numRef>
          </c:val>
          <c:extLst>
            <c:ext xmlns:c16="http://schemas.microsoft.com/office/drawing/2014/chart" uri="{C3380CC4-5D6E-409C-BE32-E72D297353CC}">
              <c16:uniqueId val="{00000000-7DA8-4D1C-B3BA-7CD998B620B9}"/>
            </c:ext>
          </c:extLst>
        </c:ser>
        <c:dLbls>
          <c:showLegendKey val="0"/>
          <c:showVal val="0"/>
          <c:showCatName val="0"/>
          <c:showSerName val="0"/>
          <c:showPercent val="0"/>
          <c:showBubbleSize val="0"/>
        </c:dLbls>
        <c:gapWidth val="219"/>
        <c:overlap val="-27"/>
        <c:axId val="365650312"/>
        <c:axId val="365649984"/>
      </c:barChart>
      <c:catAx>
        <c:axId val="36565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49984"/>
        <c:crosses val="autoZero"/>
        <c:auto val="1"/>
        <c:lblAlgn val="ctr"/>
        <c:lblOffset val="100"/>
        <c:noMultiLvlLbl val="0"/>
      </c:catAx>
      <c:valAx>
        <c:axId val="36564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5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Shell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85.690200000000004</c:v>
                </c:pt>
                <c:pt idx="1">
                  <c:v>30.769200000000001</c:v>
                </c:pt>
                <c:pt idx="2">
                  <c:v>42.566800000000001</c:v>
                </c:pt>
                <c:pt idx="3">
                  <c:v>0</c:v>
                </c:pt>
                <c:pt idx="4">
                  <c:v>7.7042999999999999</c:v>
                </c:pt>
                <c:pt idx="5">
                  <c:v>17.328399999999998</c:v>
                </c:pt>
              </c:numCache>
            </c:numRef>
          </c:val>
          <c:extLst>
            <c:ext xmlns:c16="http://schemas.microsoft.com/office/drawing/2014/chart" uri="{C3380CC4-5D6E-409C-BE32-E72D297353CC}">
              <c16:uniqueId val="{00000000-EB8B-440B-A0EB-A892A61BF805}"/>
            </c:ext>
          </c:extLst>
        </c:ser>
        <c:ser>
          <c:idx val="1"/>
          <c:order val="1"/>
          <c:tx>
            <c:strRef>
              <c:f>Sheet1!$C$1</c:f>
              <c:strCache>
                <c:ptCount val="1"/>
                <c:pt idx="0">
                  <c:v>Total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100</c:v>
                </c:pt>
                <c:pt idx="3">
                  <c:v>0</c:v>
                </c:pt>
                <c:pt idx="4">
                  <c:v>4.7797999999999998</c:v>
                </c:pt>
                <c:pt idx="5">
                  <c:v>100</c:v>
                </c:pt>
              </c:numCache>
            </c:numRef>
          </c:val>
          <c:extLst>
            <c:ext xmlns:c16="http://schemas.microsoft.com/office/drawing/2014/chart" uri="{C3380CC4-5D6E-409C-BE32-E72D297353CC}">
              <c16:uniqueId val="{00000001-EB8B-440B-A0EB-A892A61BF805}"/>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38.999000000000002</c:v>
                </c:pt>
                <c:pt idx="1">
                  <c:v>100</c:v>
                </c:pt>
                <c:pt idx="2">
                  <c:v>35.262500000000003</c:v>
                </c:pt>
                <c:pt idx="3">
                  <c:v>0</c:v>
                </c:pt>
                <c:pt idx="4">
                  <c:v>4.3131000000000004</c:v>
                </c:pt>
                <c:pt idx="5">
                  <c:v>-3.3578000000000001</c:v>
                </c:pt>
              </c:numCache>
            </c:numRef>
          </c:val>
          <c:extLst>
            <c:ext xmlns:c16="http://schemas.microsoft.com/office/drawing/2014/chart" uri="{C3380CC4-5D6E-409C-BE32-E72D297353CC}">
              <c16:uniqueId val="{00000002-EB8B-440B-A0EB-A892A61BF805}"/>
            </c:ext>
          </c:extLst>
        </c:ser>
        <c:ser>
          <c:idx val="3"/>
          <c:order val="3"/>
          <c:tx>
            <c:strRef>
              <c:f>Sheet1!$E$1</c:f>
              <c:strCache>
                <c:ptCount val="1"/>
                <c:pt idx="0">
                  <c:v>Mobil 1</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7.4153000000000002</c:v>
                </c:pt>
                <c:pt idx="1">
                  <c:v>23.076899999999998</c:v>
                </c:pt>
                <c:pt idx="2">
                  <c:v>35.857700000000001</c:v>
                </c:pt>
                <c:pt idx="3">
                  <c:v>0</c:v>
                </c:pt>
                <c:pt idx="4">
                  <c:v>100</c:v>
                </c:pt>
                <c:pt idx="5">
                  <c:v>19.232600000000001</c:v>
                </c:pt>
              </c:numCache>
            </c:numRef>
          </c:val>
          <c:extLst>
            <c:ext xmlns:c16="http://schemas.microsoft.com/office/drawing/2014/chart" uri="{C3380CC4-5D6E-409C-BE32-E72D297353CC}">
              <c16:uniqueId val="{00000003-EB8B-440B-A0EB-A892A61BF805}"/>
            </c:ext>
          </c:extLst>
        </c:ser>
        <c:dLbls>
          <c:showLegendKey val="0"/>
          <c:showVal val="0"/>
          <c:showCatName val="0"/>
          <c:showSerName val="0"/>
          <c:showPercent val="0"/>
          <c:showBubbleSize val="0"/>
        </c:dLbls>
        <c:axId val="497917840"/>
        <c:axId val="497914888"/>
      </c:radarChart>
      <c:catAx>
        <c:axId val="49791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14888"/>
        <c:crosses val="autoZero"/>
        <c:auto val="1"/>
        <c:lblAlgn val="ctr"/>
        <c:lblOffset val="100"/>
        <c:noMultiLvlLbl val="0"/>
      </c:catAx>
      <c:valAx>
        <c:axId val="49791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1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Desktop</c:v>
                </c:pt>
              </c:strCache>
            </c:strRef>
          </c:tx>
          <c:spPr>
            <a:solidFill>
              <a:schemeClr val="accent1"/>
            </a:solidFill>
            <a:ln>
              <a:noFill/>
            </a:ln>
            <a:effectLst/>
          </c:spPr>
          <c:invertIfNegative val="0"/>
          <c:cat>
            <c:strRef>
              <c:f>Sheet1!$A$2:$A$5</c:f>
              <c:strCache>
                <c:ptCount val="4"/>
                <c:pt idx="0">
                  <c:v>Shell</c:v>
                </c:pt>
                <c:pt idx="1">
                  <c:v>Total</c:v>
                </c:pt>
                <c:pt idx="2">
                  <c:v>Castrol Egypt</c:v>
                </c:pt>
                <c:pt idx="3">
                  <c:v>Mobil 1</c:v>
                </c:pt>
              </c:strCache>
            </c:strRef>
          </c:cat>
          <c:val>
            <c:numRef>
              <c:f>Sheet1!$B$2:$B$5</c:f>
              <c:numCache>
                <c:formatCode>General</c:formatCode>
                <c:ptCount val="4"/>
                <c:pt idx="0">
                  <c:v>4</c:v>
                </c:pt>
                <c:pt idx="1">
                  <c:v>13</c:v>
                </c:pt>
                <c:pt idx="2">
                  <c:v>13</c:v>
                </c:pt>
                <c:pt idx="3">
                  <c:v>3</c:v>
                </c:pt>
              </c:numCache>
            </c:numRef>
          </c:val>
          <c:extLst>
            <c:ext xmlns:c16="http://schemas.microsoft.com/office/drawing/2014/chart" uri="{C3380CC4-5D6E-409C-BE32-E72D297353CC}">
              <c16:uniqueId val="{00000000-8D38-425C-A6BF-A450C4051D6F}"/>
            </c:ext>
          </c:extLst>
        </c:ser>
        <c:dLbls>
          <c:showLegendKey val="0"/>
          <c:showVal val="0"/>
          <c:showCatName val="0"/>
          <c:showSerName val="0"/>
          <c:showPercent val="0"/>
          <c:showBubbleSize val="0"/>
        </c:dLbls>
        <c:gapWidth val="219"/>
        <c:overlap val="-27"/>
        <c:axId val="497924400"/>
        <c:axId val="497922760"/>
      </c:barChart>
      <c:catAx>
        <c:axId val="49792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22760"/>
        <c:crosses val="autoZero"/>
        <c:auto val="1"/>
        <c:lblAlgn val="ctr"/>
        <c:lblOffset val="100"/>
        <c:noMultiLvlLbl val="0"/>
      </c:catAx>
      <c:valAx>
        <c:axId val="49792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2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Shell</c:v>
                </c:pt>
              </c:strCache>
            </c:strRef>
          </c:tx>
          <c:spPr>
            <a:solidFill>
              <a:schemeClr val="accent1"/>
            </a:solidFill>
            <a:ln>
              <a:noFill/>
            </a:ln>
            <a:effectLst/>
          </c:spPr>
          <c:invertIfNegative val="0"/>
          <c:cat>
            <c:strRef>
              <c:f>Sheet1!$A$2:$A$5</c:f>
              <c:strCache>
                <c:ptCount val="4"/>
                <c:pt idx="0">
                  <c:v>Link</c:v>
                </c:pt>
                <c:pt idx="1">
                  <c:v>Photo</c:v>
                </c:pt>
                <c:pt idx="2">
                  <c:v>Video</c:v>
                </c:pt>
                <c:pt idx="3">
                  <c:v>Album</c:v>
                </c:pt>
              </c:strCache>
            </c:strRef>
          </c:cat>
          <c:val>
            <c:numRef>
              <c:f>Sheet1!$B$2:$B$5</c:f>
              <c:numCache>
                <c:formatCode>General</c:formatCode>
                <c:ptCount val="4"/>
                <c:pt idx="0">
                  <c:v>0</c:v>
                </c:pt>
                <c:pt idx="1">
                  <c:v>14766</c:v>
                </c:pt>
                <c:pt idx="2">
                  <c:v>251</c:v>
                </c:pt>
                <c:pt idx="3">
                  <c:v>0</c:v>
                </c:pt>
              </c:numCache>
            </c:numRef>
          </c:val>
          <c:extLst>
            <c:ext xmlns:c16="http://schemas.microsoft.com/office/drawing/2014/chart" uri="{C3380CC4-5D6E-409C-BE32-E72D297353CC}">
              <c16:uniqueId val="{00000000-1D98-4661-B739-8AADD670D004}"/>
            </c:ext>
          </c:extLst>
        </c:ser>
        <c:ser>
          <c:idx val="1"/>
          <c:order val="1"/>
          <c:tx>
            <c:strRef>
              <c:f>Sheet1!$C$1</c:f>
              <c:strCache>
                <c:ptCount val="1"/>
                <c:pt idx="0">
                  <c:v>Total</c:v>
                </c:pt>
              </c:strCache>
            </c:strRef>
          </c:tx>
          <c:spPr>
            <a:solidFill>
              <a:schemeClr val="accent2"/>
            </a:solidFill>
            <a:ln>
              <a:noFill/>
            </a:ln>
            <a:effectLst/>
          </c:spPr>
          <c:invertIfNegative val="0"/>
          <c:cat>
            <c:strRef>
              <c:f>Sheet1!$A$2:$A$5</c:f>
              <c:strCache>
                <c:ptCount val="4"/>
                <c:pt idx="0">
                  <c:v>Link</c:v>
                </c:pt>
                <c:pt idx="1">
                  <c:v>Photo</c:v>
                </c:pt>
                <c:pt idx="2">
                  <c:v>Video</c:v>
                </c:pt>
                <c:pt idx="3">
                  <c:v>Album</c:v>
                </c:pt>
              </c:strCache>
            </c:strRef>
          </c:cat>
          <c:val>
            <c:numRef>
              <c:f>Sheet1!$C$2:$C$5</c:f>
              <c:numCache>
                <c:formatCode>General</c:formatCode>
                <c:ptCount val="4"/>
                <c:pt idx="0">
                  <c:v>0</c:v>
                </c:pt>
                <c:pt idx="1">
                  <c:v>2911</c:v>
                </c:pt>
                <c:pt idx="2">
                  <c:v>1992</c:v>
                </c:pt>
                <c:pt idx="3">
                  <c:v>2441</c:v>
                </c:pt>
              </c:numCache>
            </c:numRef>
          </c:val>
          <c:extLst>
            <c:ext xmlns:c16="http://schemas.microsoft.com/office/drawing/2014/chart" uri="{C3380CC4-5D6E-409C-BE32-E72D297353CC}">
              <c16:uniqueId val="{00000001-1D98-4661-B739-8AADD670D004}"/>
            </c:ext>
          </c:extLst>
        </c:ser>
        <c:ser>
          <c:idx val="2"/>
          <c:order val="2"/>
          <c:tx>
            <c:strRef>
              <c:f>Sheet1!$D$1</c:f>
              <c:strCache>
                <c:ptCount val="1"/>
                <c:pt idx="0">
                  <c:v>Castrol Egypt</c:v>
                </c:pt>
              </c:strCache>
            </c:strRef>
          </c:tx>
          <c:spPr>
            <a:solidFill>
              <a:schemeClr val="accent3"/>
            </a:solidFill>
            <a:ln>
              <a:noFill/>
            </a:ln>
            <a:effectLst/>
          </c:spPr>
          <c:invertIfNegative val="0"/>
          <c:cat>
            <c:strRef>
              <c:f>Sheet1!$A$2:$A$5</c:f>
              <c:strCache>
                <c:ptCount val="4"/>
                <c:pt idx="0">
                  <c:v>Link</c:v>
                </c:pt>
                <c:pt idx="1">
                  <c:v>Photo</c:v>
                </c:pt>
                <c:pt idx="2">
                  <c:v>Video</c:v>
                </c:pt>
                <c:pt idx="3">
                  <c:v>Album</c:v>
                </c:pt>
              </c:strCache>
            </c:strRef>
          </c:cat>
          <c:val>
            <c:numRef>
              <c:f>Sheet1!$D$2:$D$5</c:f>
              <c:numCache>
                <c:formatCode>General</c:formatCode>
                <c:ptCount val="4"/>
                <c:pt idx="0">
                  <c:v>156</c:v>
                </c:pt>
                <c:pt idx="1">
                  <c:v>155</c:v>
                </c:pt>
                <c:pt idx="2">
                  <c:v>2865</c:v>
                </c:pt>
                <c:pt idx="3">
                  <c:v>0</c:v>
                </c:pt>
              </c:numCache>
            </c:numRef>
          </c:val>
          <c:extLst>
            <c:ext xmlns:c16="http://schemas.microsoft.com/office/drawing/2014/chart" uri="{C3380CC4-5D6E-409C-BE32-E72D297353CC}">
              <c16:uniqueId val="{00000002-1D98-4661-B739-8AADD670D004}"/>
            </c:ext>
          </c:extLst>
        </c:ser>
        <c:ser>
          <c:idx val="3"/>
          <c:order val="3"/>
          <c:tx>
            <c:strRef>
              <c:f>Sheet1!$E$1</c:f>
              <c:strCache>
                <c:ptCount val="1"/>
                <c:pt idx="0">
                  <c:v>Mobil 1</c:v>
                </c:pt>
              </c:strCache>
            </c:strRef>
          </c:tx>
          <c:spPr>
            <a:solidFill>
              <a:schemeClr val="accent4"/>
            </a:solidFill>
            <a:ln>
              <a:noFill/>
            </a:ln>
            <a:effectLst/>
          </c:spPr>
          <c:invertIfNegative val="0"/>
          <c:cat>
            <c:strRef>
              <c:f>Sheet1!$A$2:$A$5</c:f>
              <c:strCache>
                <c:ptCount val="4"/>
                <c:pt idx="0">
                  <c:v>Link</c:v>
                </c:pt>
                <c:pt idx="1">
                  <c:v>Photo</c:v>
                </c:pt>
                <c:pt idx="2">
                  <c:v>Video</c:v>
                </c:pt>
                <c:pt idx="3">
                  <c:v>Album</c:v>
                </c:pt>
              </c:strCache>
            </c:strRef>
          </c:cat>
          <c:val>
            <c:numRef>
              <c:f>Sheet1!$E$2:$E$5</c:f>
              <c:numCache>
                <c:formatCode>General</c:formatCode>
                <c:ptCount val="4"/>
                <c:pt idx="0">
                  <c:v>0</c:v>
                </c:pt>
                <c:pt idx="1">
                  <c:v>4358</c:v>
                </c:pt>
                <c:pt idx="2">
                  <c:v>0</c:v>
                </c:pt>
                <c:pt idx="3">
                  <c:v>0</c:v>
                </c:pt>
              </c:numCache>
            </c:numRef>
          </c:val>
          <c:extLst>
            <c:ext xmlns:c16="http://schemas.microsoft.com/office/drawing/2014/chart" uri="{C3380CC4-5D6E-409C-BE32-E72D297353CC}">
              <c16:uniqueId val="{00000003-1D98-4661-B739-8AADD670D004}"/>
            </c:ext>
          </c:extLst>
        </c:ser>
        <c:dLbls>
          <c:showLegendKey val="0"/>
          <c:showVal val="0"/>
          <c:showCatName val="0"/>
          <c:showSerName val="0"/>
          <c:showPercent val="0"/>
          <c:showBubbleSize val="0"/>
        </c:dLbls>
        <c:gapWidth val="219"/>
        <c:overlap val="-27"/>
        <c:axId val="497921776"/>
        <c:axId val="497922104"/>
      </c:barChart>
      <c:catAx>
        <c:axId val="49792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22104"/>
        <c:crosses val="autoZero"/>
        <c:auto val="1"/>
        <c:lblAlgn val="ctr"/>
        <c:lblOffset val="100"/>
        <c:noMultiLvlLbl val="0"/>
      </c:catAx>
      <c:valAx>
        <c:axId val="49792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2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25-34</c:v>
                </c:pt>
                <c:pt idx="1">
                  <c:v>18-24</c:v>
                </c:pt>
                <c:pt idx="2">
                  <c:v>35-44</c:v>
                </c:pt>
                <c:pt idx="3">
                  <c:v>45-54</c:v>
                </c:pt>
                <c:pt idx="4">
                  <c:v>55-64</c:v>
                </c:pt>
                <c:pt idx="5">
                  <c:v>13-17</c:v>
                </c:pt>
                <c:pt idx="6">
                  <c:v>65+</c:v>
                </c:pt>
              </c:strCache>
            </c:strRef>
          </c:cat>
          <c:val>
            <c:numRef>
              <c:f>Sheet1!$A$2:$G$2</c:f>
              <c:numCache>
                <c:formatCode>General</c:formatCode>
                <c:ptCount val="7"/>
                <c:pt idx="0">
                  <c:v>237350</c:v>
                </c:pt>
                <c:pt idx="1">
                  <c:v>123930</c:v>
                </c:pt>
                <c:pt idx="2">
                  <c:v>85162</c:v>
                </c:pt>
                <c:pt idx="3">
                  <c:v>25830</c:v>
                </c:pt>
                <c:pt idx="4">
                  <c:v>9156</c:v>
                </c:pt>
                <c:pt idx="5">
                  <c:v>5628</c:v>
                </c:pt>
                <c:pt idx="6">
                  <c:v>3560</c:v>
                </c:pt>
              </c:numCache>
            </c:numRef>
          </c:val>
          <c:extLst>
            <c:ext xmlns:c16="http://schemas.microsoft.com/office/drawing/2014/chart" uri="{C3380CC4-5D6E-409C-BE32-E72D297353CC}">
              <c16:uniqueId val="{00000000-642F-493E-B280-DC37321CB04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Sheet1!$B$2:$B$6</c:f>
              <c:numCache>
                <c:formatCode>General</c:formatCode>
                <c:ptCount val="5"/>
                <c:pt idx="0">
                  <c:v>1</c:v>
                </c:pt>
                <c:pt idx="1">
                  <c:v>3</c:v>
                </c:pt>
                <c:pt idx="2">
                  <c:v>0</c:v>
                </c:pt>
                <c:pt idx="3">
                  <c:v>0</c:v>
                </c:pt>
                <c:pt idx="4">
                  <c:v>0</c:v>
                </c:pt>
              </c:numCache>
            </c:numRef>
          </c:val>
          <c:smooth val="0"/>
          <c:extLst>
            <c:ext xmlns:c16="http://schemas.microsoft.com/office/drawing/2014/chart" uri="{C3380CC4-5D6E-409C-BE32-E72D297353CC}">
              <c16:uniqueId val="{00000000-AA37-45AA-A271-F845FE81BB73}"/>
            </c:ext>
          </c:extLst>
        </c:ser>
        <c:ser>
          <c:idx val="1"/>
          <c:order val="1"/>
          <c:tx>
            <c:strRef>
              <c:f>Sheet1!$C$1</c:f>
              <c:strCache>
                <c:ptCount val="1"/>
                <c:pt idx="0">
                  <c:v>Total</c:v>
                </c:pt>
              </c:strCache>
            </c:strRef>
          </c:tx>
          <c:spPr>
            <a:ln w="28575" cap="rnd">
              <a:solidFill>
                <a:schemeClr val="accent2"/>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Sheet1!$C$2:$C$6</c:f>
              <c:numCache>
                <c:formatCode>General</c:formatCode>
                <c:ptCount val="5"/>
                <c:pt idx="0">
                  <c:v>2</c:v>
                </c:pt>
                <c:pt idx="1">
                  <c:v>2</c:v>
                </c:pt>
                <c:pt idx="2">
                  <c:v>0</c:v>
                </c:pt>
                <c:pt idx="3">
                  <c:v>7</c:v>
                </c:pt>
                <c:pt idx="4">
                  <c:v>3</c:v>
                </c:pt>
              </c:numCache>
            </c:numRef>
          </c:val>
          <c:smooth val="0"/>
          <c:extLst>
            <c:ext xmlns:c16="http://schemas.microsoft.com/office/drawing/2014/chart" uri="{C3380CC4-5D6E-409C-BE32-E72D297353CC}">
              <c16:uniqueId val="{00000001-AA37-45AA-A271-F845FE81BB73}"/>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Sheet1!$D$2:$D$6</c:f>
              <c:numCache>
                <c:formatCode>General</c:formatCode>
                <c:ptCount val="5"/>
                <c:pt idx="0">
                  <c:v>3</c:v>
                </c:pt>
                <c:pt idx="1">
                  <c:v>4</c:v>
                </c:pt>
                <c:pt idx="2">
                  <c:v>2</c:v>
                </c:pt>
                <c:pt idx="3">
                  <c:v>3</c:v>
                </c:pt>
                <c:pt idx="4">
                  <c:v>3</c:v>
                </c:pt>
              </c:numCache>
            </c:numRef>
          </c:val>
          <c:smooth val="0"/>
          <c:extLst>
            <c:ext xmlns:c16="http://schemas.microsoft.com/office/drawing/2014/chart" uri="{C3380CC4-5D6E-409C-BE32-E72D297353CC}">
              <c16:uniqueId val="{00000002-AA37-45AA-A271-F845FE81BB73}"/>
            </c:ext>
          </c:extLst>
        </c:ser>
        <c:ser>
          <c:idx val="3"/>
          <c:order val="3"/>
          <c:tx>
            <c:strRef>
              <c:f>Sheet1!$E$1</c:f>
              <c:strCache>
                <c:ptCount val="1"/>
                <c:pt idx="0">
                  <c:v>Mobil 1</c:v>
                </c:pt>
              </c:strCache>
            </c:strRef>
          </c:tx>
          <c:spPr>
            <a:ln w="28575" cap="rnd">
              <a:solidFill>
                <a:schemeClr val="accent4"/>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Sheet1!$E$2:$E$6</c:f>
              <c:numCache>
                <c:formatCode>General</c:formatCode>
                <c:ptCount val="5"/>
                <c:pt idx="0">
                  <c:v>0</c:v>
                </c:pt>
                <c:pt idx="1">
                  <c:v>2</c:v>
                </c:pt>
                <c:pt idx="2">
                  <c:v>0</c:v>
                </c:pt>
                <c:pt idx="3">
                  <c:v>0</c:v>
                </c:pt>
                <c:pt idx="4">
                  <c:v>1</c:v>
                </c:pt>
              </c:numCache>
            </c:numRef>
          </c:val>
          <c:smooth val="0"/>
          <c:extLst>
            <c:ext xmlns:c16="http://schemas.microsoft.com/office/drawing/2014/chart" uri="{C3380CC4-5D6E-409C-BE32-E72D297353CC}">
              <c16:uniqueId val="{00000003-AA37-45AA-A271-F845FE81BB73}"/>
            </c:ext>
          </c:extLst>
        </c:ser>
        <c:dLbls>
          <c:showLegendKey val="0"/>
          <c:showVal val="0"/>
          <c:showCatName val="0"/>
          <c:showSerName val="0"/>
          <c:showPercent val="0"/>
          <c:showBubbleSize val="0"/>
        </c:dLbls>
        <c:smooth val="0"/>
        <c:axId val="497803368"/>
        <c:axId val="497803696"/>
      </c:lineChart>
      <c:dateAx>
        <c:axId val="49780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03696"/>
        <c:crosses val="autoZero"/>
        <c:auto val="1"/>
        <c:lblOffset val="100"/>
        <c:baseTimeUnit val="days"/>
      </c:dateAx>
      <c:valAx>
        <c:axId val="49780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0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Shell</c:v>
                </c:pt>
                <c:pt idx="1">
                  <c:v>Total</c:v>
                </c:pt>
                <c:pt idx="2">
                  <c:v>Castrol Egypt</c:v>
                </c:pt>
                <c:pt idx="3">
                  <c:v>Mobil 1</c:v>
                </c:pt>
              </c:strCache>
            </c:strRef>
          </c:cat>
          <c:val>
            <c:numRef>
              <c:f>Sheet1!$B$2:$B$5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0-C43A-4DE5-A506-2574ABD056DD}"/>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Shell</c:v>
                </c:pt>
                <c:pt idx="1">
                  <c:v>Total</c:v>
                </c:pt>
                <c:pt idx="2">
                  <c:v>Castrol Egypt</c:v>
                </c:pt>
                <c:pt idx="3">
                  <c:v>Mobil 1</c:v>
                </c:pt>
              </c:strCache>
            </c:strRef>
          </c:cat>
          <c:val>
            <c:numRef>
              <c:f>Sheet1!$C$2:$C$5</c:f>
              <c:numCache>
                <c:formatCode>General</c:formatCode>
                <c:ptCount val="4"/>
                <c:pt idx="0">
                  <c:v>1</c:v>
                </c:pt>
                <c:pt idx="1">
                  <c:v>11</c:v>
                </c:pt>
                <c:pt idx="2">
                  <c:v>8</c:v>
                </c:pt>
                <c:pt idx="3">
                  <c:v>3</c:v>
                </c:pt>
              </c:numCache>
            </c:numRef>
          </c:val>
          <c:extLst>
            <c:ext xmlns:c16="http://schemas.microsoft.com/office/drawing/2014/chart" uri="{C3380CC4-5D6E-409C-BE32-E72D297353CC}">
              <c16:uniqueId val="{00000001-C43A-4DE5-A506-2574ABD056DD}"/>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Shell</c:v>
                </c:pt>
                <c:pt idx="1">
                  <c:v>Total</c:v>
                </c:pt>
                <c:pt idx="2">
                  <c:v>Castrol Egypt</c:v>
                </c:pt>
                <c:pt idx="3">
                  <c:v>Mobil 1</c:v>
                </c:pt>
              </c:strCache>
            </c:strRef>
          </c:cat>
          <c:val>
            <c:numRef>
              <c:f>Sheet1!$D$2:$D$5</c:f>
              <c:numCache>
                <c:formatCode>General</c:formatCode>
                <c:ptCount val="4"/>
                <c:pt idx="0">
                  <c:v>3</c:v>
                </c:pt>
                <c:pt idx="1">
                  <c:v>1</c:v>
                </c:pt>
                <c:pt idx="2">
                  <c:v>4</c:v>
                </c:pt>
                <c:pt idx="3">
                  <c:v>0</c:v>
                </c:pt>
              </c:numCache>
            </c:numRef>
          </c:val>
          <c:extLst>
            <c:ext xmlns:c16="http://schemas.microsoft.com/office/drawing/2014/chart" uri="{C3380CC4-5D6E-409C-BE32-E72D297353CC}">
              <c16:uniqueId val="{00000002-C43A-4DE5-A506-2574ABD056DD}"/>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Shell</c:v>
                </c:pt>
                <c:pt idx="1">
                  <c:v>Total</c:v>
                </c:pt>
                <c:pt idx="2">
                  <c:v>Castrol Egypt</c:v>
                </c:pt>
                <c:pt idx="3">
                  <c:v>Mobil 1</c:v>
                </c:pt>
              </c:strCache>
            </c:strRef>
          </c:cat>
          <c:val>
            <c:numRef>
              <c:f>Sheet1!$E$2:$E$5</c:f>
              <c:numCache>
                <c:formatCode>General</c:formatCode>
                <c:ptCount val="4"/>
                <c:pt idx="0">
                  <c:v>0</c:v>
                </c:pt>
                <c:pt idx="1">
                  <c:v>0</c:v>
                </c:pt>
                <c:pt idx="2">
                  <c:v>1</c:v>
                </c:pt>
                <c:pt idx="3">
                  <c:v>0</c:v>
                </c:pt>
              </c:numCache>
            </c:numRef>
          </c:val>
          <c:extLst>
            <c:ext xmlns:c16="http://schemas.microsoft.com/office/drawing/2014/chart" uri="{C3380CC4-5D6E-409C-BE32-E72D297353CC}">
              <c16:uniqueId val="{00000003-C43A-4DE5-A506-2574ABD056DD}"/>
            </c:ext>
          </c:extLst>
        </c:ser>
        <c:dLbls>
          <c:showLegendKey val="0"/>
          <c:showVal val="0"/>
          <c:showCatName val="0"/>
          <c:showSerName val="0"/>
          <c:showPercent val="0"/>
          <c:showBubbleSize val="0"/>
        </c:dLbls>
        <c:gapWidth val="150"/>
        <c:overlap val="100"/>
        <c:axId val="497814848"/>
        <c:axId val="497815504"/>
      </c:barChart>
      <c:catAx>
        <c:axId val="49781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15504"/>
        <c:crosses val="autoZero"/>
        <c:auto val="1"/>
        <c:lblAlgn val="ctr"/>
        <c:lblOffset val="100"/>
        <c:noMultiLvlLbl val="0"/>
      </c:catAx>
      <c:valAx>
        <c:axId val="497815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1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Shell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748</c:v>
                </c:pt>
                <c:pt idx="1">
                  <c:v>1039</c:v>
                </c:pt>
                <c:pt idx="2">
                  <c:v>-1153</c:v>
                </c:pt>
                <c:pt idx="3">
                  <c:v>1171</c:v>
                </c:pt>
                <c:pt idx="4">
                  <c:v>257</c:v>
                </c:pt>
                <c:pt idx="5">
                  <c:v>-276</c:v>
                </c:pt>
                <c:pt idx="6">
                  <c:v>-692</c:v>
                </c:pt>
              </c:numCache>
            </c:numRef>
          </c:val>
          <c:extLst>
            <c:ext xmlns:c16="http://schemas.microsoft.com/office/drawing/2014/chart" uri="{C3380CC4-5D6E-409C-BE32-E72D297353CC}">
              <c16:uniqueId val="{00000000-A17C-4818-A7B6-92500E842166}"/>
            </c:ext>
          </c:extLst>
        </c:ser>
        <c:ser>
          <c:idx val="1"/>
          <c:order val="1"/>
          <c:tx>
            <c:strRef>
              <c:f>Sheet1!$C$1</c:f>
              <c:strCache>
                <c:ptCount val="1"/>
                <c:pt idx="0">
                  <c:v>Total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5074</c:v>
                </c:pt>
                <c:pt idx="1">
                  <c:v>2109</c:v>
                </c:pt>
                <c:pt idx="2">
                  <c:v>-703</c:v>
                </c:pt>
                <c:pt idx="3">
                  <c:v>882</c:v>
                </c:pt>
                <c:pt idx="4">
                  <c:v>2750</c:v>
                </c:pt>
                <c:pt idx="5">
                  <c:v>-355</c:v>
                </c:pt>
                <c:pt idx="6">
                  <c:v>-1297</c:v>
                </c:pt>
              </c:numCache>
            </c:numRef>
          </c:val>
          <c:extLst>
            <c:ext xmlns:c16="http://schemas.microsoft.com/office/drawing/2014/chart" uri="{C3380CC4-5D6E-409C-BE32-E72D297353CC}">
              <c16:uniqueId val="{00000001-A17C-4818-A7B6-92500E842166}"/>
            </c:ext>
          </c:extLst>
        </c:ser>
        <c:ser>
          <c:idx val="2"/>
          <c:order val="2"/>
          <c:tx>
            <c:strRef>
              <c:f>Sheet1!$D$1</c:f>
              <c:strCache>
                <c:ptCount val="1"/>
                <c:pt idx="0">
                  <c:v>Castrol Egypt</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444</c:v>
                </c:pt>
                <c:pt idx="1">
                  <c:v>-840</c:v>
                </c:pt>
                <c:pt idx="2">
                  <c:v>257</c:v>
                </c:pt>
                <c:pt idx="3">
                  <c:v>625</c:v>
                </c:pt>
                <c:pt idx="4">
                  <c:v>-160</c:v>
                </c:pt>
                <c:pt idx="5">
                  <c:v>-318</c:v>
                </c:pt>
                <c:pt idx="6">
                  <c:v>-166</c:v>
                </c:pt>
              </c:numCache>
            </c:numRef>
          </c:val>
          <c:extLst>
            <c:ext xmlns:c16="http://schemas.microsoft.com/office/drawing/2014/chart" uri="{C3380CC4-5D6E-409C-BE32-E72D297353CC}">
              <c16:uniqueId val="{00000002-A17C-4818-A7B6-92500E842166}"/>
            </c:ext>
          </c:extLst>
        </c:ser>
        <c:ser>
          <c:idx val="3"/>
          <c:order val="3"/>
          <c:tx>
            <c:strRef>
              <c:f>Sheet1!$E$1</c:f>
              <c:strCache>
                <c:ptCount val="1"/>
                <c:pt idx="0">
                  <c:v>Mobil 1</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51</c:v>
                </c:pt>
                <c:pt idx="1">
                  <c:v>-163</c:v>
                </c:pt>
                <c:pt idx="2">
                  <c:v>66</c:v>
                </c:pt>
                <c:pt idx="3">
                  <c:v>122</c:v>
                </c:pt>
                <c:pt idx="4">
                  <c:v>16</c:v>
                </c:pt>
                <c:pt idx="5">
                  <c:v>-10</c:v>
                </c:pt>
                <c:pt idx="6">
                  <c:v>18</c:v>
                </c:pt>
              </c:numCache>
            </c:numRef>
          </c:val>
          <c:extLst>
            <c:ext xmlns:c16="http://schemas.microsoft.com/office/drawing/2014/chart" uri="{C3380CC4-5D6E-409C-BE32-E72D297353CC}">
              <c16:uniqueId val="{00000003-A17C-4818-A7B6-92500E842166}"/>
            </c:ext>
          </c:extLst>
        </c:ser>
        <c:dLbls>
          <c:showLegendKey val="0"/>
          <c:showVal val="0"/>
          <c:showCatName val="0"/>
          <c:showSerName val="0"/>
          <c:showPercent val="0"/>
          <c:showBubbleSize val="0"/>
        </c:dLbls>
        <c:gapWidth val="219"/>
        <c:overlap val="-27"/>
        <c:axId val="497813864"/>
        <c:axId val="497806976"/>
      </c:barChart>
      <c:catAx>
        <c:axId val="49781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06976"/>
        <c:crosses val="autoZero"/>
        <c:auto val="1"/>
        <c:lblAlgn val="ctr"/>
        <c:lblOffset val="100"/>
        <c:noMultiLvlLbl val="0"/>
      </c:catAx>
      <c:valAx>
        <c:axId val="49780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1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Shell</c:v>
                </c:pt>
              </c:strCache>
            </c:strRef>
          </c:cat>
          <c:val>
            <c:numRef>
              <c:f>Sheet1!$B$2</c:f>
              <c:numCache>
                <c:formatCode>General</c:formatCode>
                <c:ptCount val="1"/>
                <c:pt idx="0">
                  <c:v>14842</c:v>
                </c:pt>
              </c:numCache>
            </c:numRef>
          </c:val>
          <c:extLst>
            <c:ext xmlns:c16="http://schemas.microsoft.com/office/drawing/2014/chart" uri="{C3380CC4-5D6E-409C-BE32-E72D297353CC}">
              <c16:uniqueId val="{00000000-6170-466C-8654-E550B275633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Shell</c:v>
                </c:pt>
              </c:strCache>
            </c:strRef>
          </c:cat>
          <c:val>
            <c:numRef>
              <c:f>Sheet1!$C$2</c:f>
              <c:numCache>
                <c:formatCode>General</c:formatCode>
                <c:ptCount val="1"/>
                <c:pt idx="0">
                  <c:v>196</c:v>
                </c:pt>
              </c:numCache>
            </c:numRef>
          </c:val>
          <c:extLst>
            <c:ext xmlns:c16="http://schemas.microsoft.com/office/drawing/2014/chart" uri="{C3380CC4-5D6E-409C-BE32-E72D297353CC}">
              <c16:uniqueId val="{00000001-6170-466C-8654-E550B275633B}"/>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Shell</c:v>
                </c:pt>
              </c:strCache>
            </c:strRef>
          </c:cat>
          <c:val>
            <c:numRef>
              <c:f>Sheet1!$D$2</c:f>
              <c:numCache>
                <c:formatCode>General</c:formatCode>
                <c:ptCount val="1"/>
                <c:pt idx="0">
                  <c:v>42</c:v>
                </c:pt>
              </c:numCache>
            </c:numRef>
          </c:val>
          <c:extLst>
            <c:ext xmlns:c16="http://schemas.microsoft.com/office/drawing/2014/chart" uri="{C3380CC4-5D6E-409C-BE32-E72D297353CC}">
              <c16:uniqueId val="{00000002-6170-466C-8654-E550B275633B}"/>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Shell</c:v>
                </c:pt>
              </c:strCache>
            </c:strRef>
          </c:cat>
          <c:val>
            <c:numRef>
              <c:f>Sheet1!$E$2</c:f>
              <c:numCache>
                <c:formatCode>General</c:formatCode>
                <c:ptCount val="1"/>
                <c:pt idx="0">
                  <c:v>22</c:v>
                </c:pt>
              </c:numCache>
            </c:numRef>
          </c:val>
          <c:extLst>
            <c:ext xmlns:c16="http://schemas.microsoft.com/office/drawing/2014/chart" uri="{C3380CC4-5D6E-409C-BE32-E72D297353CC}">
              <c16:uniqueId val="{00000003-6170-466C-8654-E550B275633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Shell</c:v>
                </c:pt>
              </c:strCache>
            </c:strRef>
          </c:cat>
          <c:val>
            <c:numRef>
              <c:f>Sheet1!$F$2</c:f>
              <c:numCache>
                <c:formatCode>General</c:formatCode>
                <c:ptCount val="1"/>
                <c:pt idx="0">
                  <c:v>2</c:v>
                </c:pt>
              </c:numCache>
            </c:numRef>
          </c:val>
          <c:extLst>
            <c:ext xmlns:c16="http://schemas.microsoft.com/office/drawing/2014/chart" uri="{C3380CC4-5D6E-409C-BE32-E72D297353CC}">
              <c16:uniqueId val="{00000004-6170-466C-8654-E550B275633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Shell</c:v>
                </c:pt>
              </c:strCache>
            </c:strRef>
          </c:cat>
          <c:val>
            <c:numRef>
              <c:f>Sheet1!$G$2</c:f>
              <c:numCache>
                <c:formatCode>General</c:formatCode>
                <c:ptCount val="1"/>
                <c:pt idx="0">
                  <c:v>7</c:v>
                </c:pt>
              </c:numCache>
            </c:numRef>
          </c:val>
          <c:extLst>
            <c:ext xmlns:c16="http://schemas.microsoft.com/office/drawing/2014/chart" uri="{C3380CC4-5D6E-409C-BE32-E72D297353CC}">
              <c16:uniqueId val="{00000005-6170-466C-8654-E550B275633B}"/>
            </c:ext>
          </c:extLst>
        </c:ser>
        <c:dLbls>
          <c:showLegendKey val="0"/>
          <c:showVal val="0"/>
          <c:showCatName val="0"/>
          <c:showSerName val="0"/>
          <c:showPercent val="0"/>
          <c:showBubbleSize val="0"/>
        </c:dLbls>
        <c:gapWidth val="150"/>
        <c:overlap val="100"/>
        <c:axId val="497807960"/>
        <c:axId val="497811896"/>
      </c:barChart>
      <c:catAx>
        <c:axId val="49780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11896"/>
        <c:crosses val="autoZero"/>
        <c:auto val="1"/>
        <c:lblAlgn val="ctr"/>
        <c:lblOffset val="100"/>
        <c:noMultiLvlLbl val="0"/>
      </c:catAx>
      <c:valAx>
        <c:axId val="497811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0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Sheet1!$B$2:$B$6</c:f>
              <c:numCache>
                <c:formatCode>General</c:formatCode>
                <c:ptCount val="5"/>
                <c:pt idx="0">
                  <c:v>34</c:v>
                </c:pt>
                <c:pt idx="1">
                  <c:v>27</c:v>
                </c:pt>
                <c:pt idx="2">
                  <c:v>0</c:v>
                </c:pt>
                <c:pt idx="3">
                  <c:v>0</c:v>
                </c:pt>
                <c:pt idx="4">
                  <c:v>0</c:v>
                </c:pt>
              </c:numCache>
            </c:numRef>
          </c:val>
          <c:smooth val="0"/>
          <c:extLst>
            <c:ext xmlns:c16="http://schemas.microsoft.com/office/drawing/2014/chart" uri="{C3380CC4-5D6E-409C-BE32-E72D297353CC}">
              <c16:uniqueId val="{00000000-CEEF-473E-974E-B68BDBD7B364}"/>
            </c:ext>
          </c:extLst>
        </c:ser>
        <c:ser>
          <c:idx val="1"/>
          <c:order val="1"/>
          <c:tx>
            <c:strRef>
              <c:f>Sheet1!$C$1</c:f>
              <c:strCache>
                <c:ptCount val="1"/>
                <c:pt idx="0">
                  <c:v>Total</c:v>
                </c:pt>
              </c:strCache>
            </c:strRef>
          </c:tx>
          <c:spPr>
            <a:ln w="28575" cap="rnd">
              <a:solidFill>
                <a:schemeClr val="accent2"/>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Sheet1!$C$2:$C$6</c:f>
              <c:numCache>
                <c:formatCode>General</c:formatCode>
                <c:ptCount val="5"/>
                <c:pt idx="0">
                  <c:v>35</c:v>
                </c:pt>
                <c:pt idx="1">
                  <c:v>46</c:v>
                </c:pt>
                <c:pt idx="2">
                  <c:v>0</c:v>
                </c:pt>
                <c:pt idx="3">
                  <c:v>16</c:v>
                </c:pt>
                <c:pt idx="4">
                  <c:v>29</c:v>
                </c:pt>
              </c:numCache>
            </c:numRef>
          </c:val>
          <c:smooth val="0"/>
          <c:extLst>
            <c:ext xmlns:c16="http://schemas.microsoft.com/office/drawing/2014/chart" uri="{C3380CC4-5D6E-409C-BE32-E72D297353CC}">
              <c16:uniqueId val="{00000001-CEEF-473E-974E-B68BDBD7B364}"/>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Sheet1!$D$2:$D$6</c:f>
              <c:numCache>
                <c:formatCode>General</c:formatCode>
                <c:ptCount val="5"/>
                <c:pt idx="0">
                  <c:v>10</c:v>
                </c:pt>
                <c:pt idx="1">
                  <c:v>57</c:v>
                </c:pt>
                <c:pt idx="2">
                  <c:v>11</c:v>
                </c:pt>
                <c:pt idx="3">
                  <c:v>10</c:v>
                </c:pt>
                <c:pt idx="4">
                  <c:v>196</c:v>
                </c:pt>
              </c:numCache>
            </c:numRef>
          </c:val>
          <c:smooth val="0"/>
          <c:extLst>
            <c:ext xmlns:c16="http://schemas.microsoft.com/office/drawing/2014/chart" uri="{C3380CC4-5D6E-409C-BE32-E72D297353CC}">
              <c16:uniqueId val="{00000002-CEEF-473E-974E-B68BDBD7B364}"/>
            </c:ext>
          </c:extLst>
        </c:ser>
        <c:ser>
          <c:idx val="3"/>
          <c:order val="3"/>
          <c:tx>
            <c:strRef>
              <c:f>Sheet1!$E$1</c:f>
              <c:strCache>
                <c:ptCount val="1"/>
                <c:pt idx="0">
                  <c:v>Mobil 1</c:v>
                </c:pt>
              </c:strCache>
            </c:strRef>
          </c:tx>
          <c:spPr>
            <a:ln w="28575" cap="rnd">
              <a:solidFill>
                <a:schemeClr val="accent4"/>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Sheet1!$E$2:$E$6</c:f>
              <c:numCache>
                <c:formatCode>General</c:formatCode>
                <c:ptCount val="5"/>
                <c:pt idx="0">
                  <c:v>0</c:v>
                </c:pt>
                <c:pt idx="1">
                  <c:v>131</c:v>
                </c:pt>
                <c:pt idx="2">
                  <c:v>0</c:v>
                </c:pt>
                <c:pt idx="3">
                  <c:v>0</c:v>
                </c:pt>
                <c:pt idx="4">
                  <c:v>44</c:v>
                </c:pt>
              </c:numCache>
            </c:numRef>
          </c:val>
          <c:smooth val="0"/>
          <c:extLst>
            <c:ext xmlns:c16="http://schemas.microsoft.com/office/drawing/2014/chart" uri="{C3380CC4-5D6E-409C-BE32-E72D297353CC}">
              <c16:uniqueId val="{00000003-CEEF-473E-974E-B68BDBD7B364}"/>
            </c:ext>
          </c:extLst>
        </c:ser>
        <c:dLbls>
          <c:showLegendKey val="0"/>
          <c:showVal val="0"/>
          <c:showCatName val="0"/>
          <c:showSerName val="0"/>
          <c:showPercent val="0"/>
          <c:showBubbleSize val="0"/>
        </c:dLbls>
        <c:smooth val="0"/>
        <c:axId val="497825344"/>
        <c:axId val="497822720"/>
      </c:lineChart>
      <c:dateAx>
        <c:axId val="49782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22720"/>
        <c:crosses val="autoZero"/>
        <c:auto val="1"/>
        <c:lblOffset val="100"/>
        <c:baseTimeUnit val="days"/>
      </c:dateAx>
      <c:valAx>
        <c:axId val="49782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2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Sheet1!$B$2:$B$6</c:f>
              <c:numCache>
                <c:formatCode>General</c:formatCode>
                <c:ptCount val="5"/>
                <c:pt idx="0">
                  <c:v>233</c:v>
                </c:pt>
                <c:pt idx="1">
                  <c:v>4833</c:v>
                </c:pt>
                <c:pt idx="2">
                  <c:v>0</c:v>
                </c:pt>
                <c:pt idx="3">
                  <c:v>0</c:v>
                </c:pt>
                <c:pt idx="4">
                  <c:v>0</c:v>
                </c:pt>
              </c:numCache>
            </c:numRef>
          </c:val>
          <c:smooth val="0"/>
          <c:extLst>
            <c:ext xmlns:c16="http://schemas.microsoft.com/office/drawing/2014/chart" uri="{C3380CC4-5D6E-409C-BE32-E72D297353CC}">
              <c16:uniqueId val="{00000000-5876-47D5-A1A3-7A023F970B65}"/>
            </c:ext>
          </c:extLst>
        </c:ser>
        <c:ser>
          <c:idx val="1"/>
          <c:order val="1"/>
          <c:tx>
            <c:strRef>
              <c:f>Sheet1!$C$1</c:f>
              <c:strCache>
                <c:ptCount val="1"/>
                <c:pt idx="0">
                  <c:v>Total</c:v>
                </c:pt>
              </c:strCache>
            </c:strRef>
          </c:tx>
          <c:spPr>
            <a:ln w="28575" cap="rnd">
              <a:solidFill>
                <a:schemeClr val="accent2"/>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Sheet1!$C$2:$C$6</c:f>
              <c:numCache>
                <c:formatCode>General</c:formatCode>
                <c:ptCount val="5"/>
                <c:pt idx="0">
                  <c:v>3064</c:v>
                </c:pt>
                <c:pt idx="1">
                  <c:v>2418</c:v>
                </c:pt>
                <c:pt idx="2">
                  <c:v>0</c:v>
                </c:pt>
                <c:pt idx="3">
                  <c:v>1340</c:v>
                </c:pt>
                <c:pt idx="4">
                  <c:v>5816</c:v>
                </c:pt>
              </c:numCache>
            </c:numRef>
          </c:val>
          <c:smooth val="0"/>
          <c:extLst>
            <c:ext xmlns:c16="http://schemas.microsoft.com/office/drawing/2014/chart" uri="{C3380CC4-5D6E-409C-BE32-E72D297353CC}">
              <c16:uniqueId val="{00000001-5876-47D5-A1A3-7A023F970B65}"/>
            </c:ext>
          </c:extLst>
        </c:ser>
        <c:ser>
          <c:idx val="2"/>
          <c:order val="2"/>
          <c:tx>
            <c:strRef>
              <c:f>Sheet1!$D$1</c:f>
              <c:strCache>
                <c:ptCount val="1"/>
                <c:pt idx="0">
                  <c:v>Castrol Egypt</c:v>
                </c:pt>
              </c:strCache>
            </c:strRef>
          </c:tx>
          <c:spPr>
            <a:ln w="28575" cap="rnd">
              <a:solidFill>
                <a:schemeClr val="accent3"/>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Sheet1!$D$2:$D$6</c:f>
              <c:numCache>
                <c:formatCode>General</c:formatCode>
                <c:ptCount val="5"/>
                <c:pt idx="0">
                  <c:v>82</c:v>
                </c:pt>
                <c:pt idx="1">
                  <c:v>2535</c:v>
                </c:pt>
                <c:pt idx="2">
                  <c:v>74</c:v>
                </c:pt>
                <c:pt idx="3">
                  <c:v>59</c:v>
                </c:pt>
                <c:pt idx="4">
                  <c:v>5254</c:v>
                </c:pt>
              </c:numCache>
            </c:numRef>
          </c:val>
          <c:smooth val="0"/>
          <c:extLst>
            <c:ext xmlns:c16="http://schemas.microsoft.com/office/drawing/2014/chart" uri="{C3380CC4-5D6E-409C-BE32-E72D297353CC}">
              <c16:uniqueId val="{00000002-5876-47D5-A1A3-7A023F970B65}"/>
            </c:ext>
          </c:extLst>
        </c:ser>
        <c:ser>
          <c:idx val="3"/>
          <c:order val="3"/>
          <c:tx>
            <c:strRef>
              <c:f>Sheet1!$E$1</c:f>
              <c:strCache>
                <c:ptCount val="1"/>
                <c:pt idx="0">
                  <c:v>Mobil 1</c:v>
                </c:pt>
              </c:strCache>
            </c:strRef>
          </c:tx>
          <c:spPr>
            <a:ln w="28575" cap="rnd">
              <a:solidFill>
                <a:schemeClr val="accent4"/>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Sheet1!$E$2:$E$6</c:f>
              <c:numCache>
                <c:formatCode>General</c:formatCode>
                <c:ptCount val="5"/>
                <c:pt idx="0">
                  <c:v>0</c:v>
                </c:pt>
                <c:pt idx="1">
                  <c:v>5646</c:v>
                </c:pt>
                <c:pt idx="2">
                  <c:v>0</c:v>
                </c:pt>
                <c:pt idx="3">
                  <c:v>0</c:v>
                </c:pt>
                <c:pt idx="4">
                  <c:v>750</c:v>
                </c:pt>
              </c:numCache>
            </c:numRef>
          </c:val>
          <c:smooth val="0"/>
          <c:extLst>
            <c:ext xmlns:c16="http://schemas.microsoft.com/office/drawing/2014/chart" uri="{C3380CC4-5D6E-409C-BE32-E72D297353CC}">
              <c16:uniqueId val="{00000003-5876-47D5-A1A3-7A023F970B65}"/>
            </c:ext>
          </c:extLst>
        </c:ser>
        <c:dLbls>
          <c:showLegendKey val="0"/>
          <c:showVal val="0"/>
          <c:showCatName val="0"/>
          <c:showSerName val="0"/>
          <c:showPercent val="0"/>
          <c:showBubbleSize val="0"/>
        </c:dLbls>
        <c:smooth val="0"/>
        <c:axId val="497818128"/>
        <c:axId val="497816816"/>
      </c:lineChart>
      <c:dateAx>
        <c:axId val="49781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16816"/>
        <c:crosses val="autoZero"/>
        <c:auto val="1"/>
        <c:lblOffset val="100"/>
        <c:baseTimeUnit val="days"/>
      </c:dateAx>
      <c:valAx>
        <c:axId val="49781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1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Shell</c:v>
                </c:pt>
              </c:strCache>
            </c:strRef>
          </c:cat>
          <c:val>
            <c:numRef>
              <c:f>Sheet1!$B$2</c:f>
              <c:numCache>
                <c:formatCode>General</c:formatCode>
                <c:ptCount val="1"/>
                <c:pt idx="0">
                  <c:v>13107</c:v>
                </c:pt>
              </c:numCache>
            </c:numRef>
          </c:val>
          <c:extLst>
            <c:ext xmlns:c16="http://schemas.microsoft.com/office/drawing/2014/chart" uri="{C3380CC4-5D6E-409C-BE32-E72D297353CC}">
              <c16:uniqueId val="{00000000-53E7-46C1-871B-8111DEEA76F0}"/>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Shell</c:v>
                </c:pt>
              </c:strCache>
            </c:strRef>
          </c:cat>
          <c:val>
            <c:numRef>
              <c:f>Sheet1!$C$2</c:f>
              <c:numCache>
                <c:formatCode>General</c:formatCode>
                <c:ptCount val="1"/>
                <c:pt idx="0">
                  <c:v>298307</c:v>
                </c:pt>
              </c:numCache>
            </c:numRef>
          </c:val>
          <c:extLst>
            <c:ext xmlns:c16="http://schemas.microsoft.com/office/drawing/2014/chart" uri="{C3380CC4-5D6E-409C-BE32-E72D297353CC}">
              <c16:uniqueId val="{00000001-53E7-46C1-871B-8111DEEA76F0}"/>
            </c:ext>
          </c:extLst>
        </c:ser>
        <c:dLbls>
          <c:showLegendKey val="0"/>
          <c:showVal val="0"/>
          <c:showCatName val="0"/>
          <c:showSerName val="0"/>
          <c:showPercent val="0"/>
          <c:showBubbleSize val="0"/>
        </c:dLbls>
        <c:gapWidth val="150"/>
        <c:overlap val="100"/>
        <c:axId val="497817800"/>
        <c:axId val="497822392"/>
      </c:barChart>
      <c:catAx>
        <c:axId val="49781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22392"/>
        <c:crosses val="autoZero"/>
        <c:auto val="1"/>
        <c:lblAlgn val="ctr"/>
        <c:lblOffset val="100"/>
        <c:noMultiLvlLbl val="0"/>
      </c:catAx>
      <c:valAx>
        <c:axId val="497822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1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Shell</c:v>
                </c:pt>
              </c:strCache>
            </c:strRef>
          </c:tx>
          <c:spPr>
            <a:solidFill>
              <a:schemeClr val="accent1"/>
            </a:solidFill>
            <a:ln>
              <a:noFill/>
            </a:ln>
            <a:effectLst/>
          </c:spPr>
          <c:invertIfNegative val="0"/>
          <c:cat>
            <c:strRef>
              <c:f>Sheet1!$A$2:$A$5</c:f>
              <c:strCache>
                <c:ptCount val="4"/>
                <c:pt idx="0">
                  <c:v>Link</c:v>
                </c:pt>
                <c:pt idx="1">
                  <c:v>Photo</c:v>
                </c:pt>
                <c:pt idx="2">
                  <c:v>Video</c:v>
                </c:pt>
                <c:pt idx="3">
                  <c:v>Album</c:v>
                </c:pt>
              </c:strCache>
            </c:strRef>
          </c:cat>
          <c:val>
            <c:numRef>
              <c:f>Sheet1!$B$2:$B$5</c:f>
              <c:numCache>
                <c:formatCode>General</c:formatCode>
                <c:ptCount val="4"/>
                <c:pt idx="0">
                  <c:v>0</c:v>
                </c:pt>
                <c:pt idx="1">
                  <c:v>14766</c:v>
                </c:pt>
                <c:pt idx="2">
                  <c:v>251</c:v>
                </c:pt>
                <c:pt idx="3">
                  <c:v>0</c:v>
                </c:pt>
              </c:numCache>
            </c:numRef>
          </c:val>
          <c:extLst>
            <c:ext xmlns:c16="http://schemas.microsoft.com/office/drawing/2014/chart" uri="{C3380CC4-5D6E-409C-BE32-E72D297353CC}">
              <c16:uniqueId val="{00000000-3EA8-4244-89C2-E8A17E027D00}"/>
            </c:ext>
          </c:extLst>
        </c:ser>
        <c:ser>
          <c:idx val="1"/>
          <c:order val="1"/>
          <c:tx>
            <c:strRef>
              <c:f>Sheet1!$C$1</c:f>
              <c:strCache>
                <c:ptCount val="1"/>
                <c:pt idx="0">
                  <c:v>Total</c:v>
                </c:pt>
              </c:strCache>
            </c:strRef>
          </c:tx>
          <c:spPr>
            <a:solidFill>
              <a:schemeClr val="accent2"/>
            </a:solidFill>
            <a:ln>
              <a:noFill/>
            </a:ln>
            <a:effectLst/>
          </c:spPr>
          <c:invertIfNegative val="0"/>
          <c:cat>
            <c:strRef>
              <c:f>Sheet1!$A$2:$A$5</c:f>
              <c:strCache>
                <c:ptCount val="4"/>
                <c:pt idx="0">
                  <c:v>Link</c:v>
                </c:pt>
                <c:pt idx="1">
                  <c:v>Photo</c:v>
                </c:pt>
                <c:pt idx="2">
                  <c:v>Video</c:v>
                </c:pt>
                <c:pt idx="3">
                  <c:v>Album</c:v>
                </c:pt>
              </c:strCache>
            </c:strRef>
          </c:cat>
          <c:val>
            <c:numRef>
              <c:f>Sheet1!$C$2:$C$5</c:f>
              <c:numCache>
                <c:formatCode>General</c:formatCode>
                <c:ptCount val="4"/>
                <c:pt idx="0">
                  <c:v>0</c:v>
                </c:pt>
                <c:pt idx="1">
                  <c:v>2911</c:v>
                </c:pt>
                <c:pt idx="2">
                  <c:v>1992</c:v>
                </c:pt>
                <c:pt idx="3">
                  <c:v>2441</c:v>
                </c:pt>
              </c:numCache>
            </c:numRef>
          </c:val>
          <c:extLst>
            <c:ext xmlns:c16="http://schemas.microsoft.com/office/drawing/2014/chart" uri="{C3380CC4-5D6E-409C-BE32-E72D297353CC}">
              <c16:uniqueId val="{00000001-3EA8-4244-89C2-E8A17E027D00}"/>
            </c:ext>
          </c:extLst>
        </c:ser>
        <c:ser>
          <c:idx val="2"/>
          <c:order val="2"/>
          <c:tx>
            <c:strRef>
              <c:f>Sheet1!$D$1</c:f>
              <c:strCache>
                <c:ptCount val="1"/>
                <c:pt idx="0">
                  <c:v>Castrol Egypt</c:v>
                </c:pt>
              </c:strCache>
            </c:strRef>
          </c:tx>
          <c:spPr>
            <a:solidFill>
              <a:schemeClr val="accent3"/>
            </a:solidFill>
            <a:ln>
              <a:noFill/>
            </a:ln>
            <a:effectLst/>
          </c:spPr>
          <c:invertIfNegative val="0"/>
          <c:cat>
            <c:strRef>
              <c:f>Sheet1!$A$2:$A$5</c:f>
              <c:strCache>
                <c:ptCount val="4"/>
                <c:pt idx="0">
                  <c:v>Link</c:v>
                </c:pt>
                <c:pt idx="1">
                  <c:v>Photo</c:v>
                </c:pt>
                <c:pt idx="2">
                  <c:v>Video</c:v>
                </c:pt>
                <c:pt idx="3">
                  <c:v>Album</c:v>
                </c:pt>
              </c:strCache>
            </c:strRef>
          </c:cat>
          <c:val>
            <c:numRef>
              <c:f>Sheet1!$D$2:$D$5</c:f>
              <c:numCache>
                <c:formatCode>General</c:formatCode>
                <c:ptCount val="4"/>
                <c:pt idx="0">
                  <c:v>156</c:v>
                </c:pt>
                <c:pt idx="1">
                  <c:v>155</c:v>
                </c:pt>
                <c:pt idx="2">
                  <c:v>2865</c:v>
                </c:pt>
                <c:pt idx="3">
                  <c:v>0</c:v>
                </c:pt>
              </c:numCache>
            </c:numRef>
          </c:val>
          <c:extLst>
            <c:ext xmlns:c16="http://schemas.microsoft.com/office/drawing/2014/chart" uri="{C3380CC4-5D6E-409C-BE32-E72D297353CC}">
              <c16:uniqueId val="{00000002-3EA8-4244-89C2-E8A17E027D00}"/>
            </c:ext>
          </c:extLst>
        </c:ser>
        <c:ser>
          <c:idx val="3"/>
          <c:order val="3"/>
          <c:tx>
            <c:strRef>
              <c:f>Sheet1!$E$1</c:f>
              <c:strCache>
                <c:ptCount val="1"/>
                <c:pt idx="0">
                  <c:v>Mobil 1</c:v>
                </c:pt>
              </c:strCache>
            </c:strRef>
          </c:tx>
          <c:spPr>
            <a:solidFill>
              <a:schemeClr val="accent4"/>
            </a:solidFill>
            <a:ln>
              <a:noFill/>
            </a:ln>
            <a:effectLst/>
          </c:spPr>
          <c:invertIfNegative val="0"/>
          <c:cat>
            <c:strRef>
              <c:f>Sheet1!$A$2:$A$5</c:f>
              <c:strCache>
                <c:ptCount val="4"/>
                <c:pt idx="0">
                  <c:v>Link</c:v>
                </c:pt>
                <c:pt idx="1">
                  <c:v>Photo</c:v>
                </c:pt>
                <c:pt idx="2">
                  <c:v>Video</c:v>
                </c:pt>
                <c:pt idx="3">
                  <c:v>Album</c:v>
                </c:pt>
              </c:strCache>
            </c:strRef>
          </c:cat>
          <c:val>
            <c:numRef>
              <c:f>Sheet1!$E$2:$E$5</c:f>
              <c:numCache>
                <c:formatCode>General</c:formatCode>
                <c:ptCount val="4"/>
                <c:pt idx="0">
                  <c:v>0</c:v>
                </c:pt>
                <c:pt idx="1">
                  <c:v>4358</c:v>
                </c:pt>
                <c:pt idx="2">
                  <c:v>0</c:v>
                </c:pt>
                <c:pt idx="3">
                  <c:v>0</c:v>
                </c:pt>
              </c:numCache>
            </c:numRef>
          </c:val>
          <c:extLst>
            <c:ext xmlns:c16="http://schemas.microsoft.com/office/drawing/2014/chart" uri="{C3380CC4-5D6E-409C-BE32-E72D297353CC}">
              <c16:uniqueId val="{00000003-3EA8-4244-89C2-E8A17E027D00}"/>
            </c:ext>
          </c:extLst>
        </c:ser>
        <c:dLbls>
          <c:showLegendKey val="0"/>
          <c:showVal val="0"/>
          <c:showCatName val="0"/>
          <c:showSerName val="0"/>
          <c:showPercent val="0"/>
          <c:showBubbleSize val="0"/>
        </c:dLbls>
        <c:gapWidth val="219"/>
        <c:overlap val="-27"/>
        <c:axId val="497831904"/>
        <c:axId val="497836168"/>
      </c:barChart>
      <c:catAx>
        <c:axId val="49783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36168"/>
        <c:crosses val="autoZero"/>
        <c:auto val="1"/>
        <c:lblAlgn val="ctr"/>
        <c:lblOffset val="100"/>
        <c:noMultiLvlLbl val="0"/>
      </c:catAx>
      <c:valAx>
        <c:axId val="49783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3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Shell</c:v>
                </c:pt>
              </c:strCache>
            </c:strRef>
          </c:tx>
          <c:spPr>
            <a:ln w="28575" cap="rnd">
              <a:solidFill>
                <a:schemeClr val="accent1"/>
              </a:solidFill>
              <a:round/>
            </a:ln>
            <a:effectLst/>
          </c:spPr>
          <c:marker>
            <c:symbol val="none"/>
          </c:marker>
          <c:cat>
            <c:numRef>
              <c:f>Sheet1!$A$2:$A$6</c:f>
              <c:numCache>
                <c:formatCode>m/d/yyyy</c:formatCode>
                <c:ptCount val="5"/>
                <c:pt idx="0">
                  <c:v>43675</c:v>
                </c:pt>
                <c:pt idx="1">
                  <c:v>43682</c:v>
                </c:pt>
                <c:pt idx="2">
                  <c:v>43689</c:v>
                </c:pt>
                <c:pt idx="3">
                  <c:v>43696</c:v>
                </c:pt>
                <c:pt idx="4">
                  <c:v>43703</c:v>
                </c:pt>
              </c:numCache>
            </c:numRef>
          </c:cat>
          <c:val>
            <c:numRef>
              <c:f>Sheet1!$B$2:$B$6</c:f>
              <c:numCache>
                <c:formatCode>General</c:formatCode>
                <c:ptCount val="5"/>
                <c:pt idx="0">
                  <c:v>143766</c:v>
                </c:pt>
                <c:pt idx="1">
                  <c:v>83623</c:v>
                </c:pt>
                <c:pt idx="2">
                  <c:v>34911</c:v>
                </c:pt>
                <c:pt idx="3">
                  <c:v>33154</c:v>
                </c:pt>
                <c:pt idx="4">
                  <c:v>68228</c:v>
                </c:pt>
              </c:numCache>
            </c:numRef>
          </c:val>
          <c:smooth val="0"/>
          <c:extLst>
            <c:ext xmlns:c16="http://schemas.microsoft.com/office/drawing/2014/chart" uri="{C3380CC4-5D6E-409C-BE32-E72D297353CC}">
              <c16:uniqueId val="{00000000-9FE1-4F5D-A31A-7A66E7C5060C}"/>
            </c:ext>
          </c:extLst>
        </c:ser>
        <c:dLbls>
          <c:showLegendKey val="0"/>
          <c:showVal val="0"/>
          <c:showCatName val="0"/>
          <c:showSerName val="0"/>
          <c:showPercent val="0"/>
          <c:showBubbleSize val="0"/>
        </c:dLbls>
        <c:smooth val="0"/>
        <c:axId val="497833544"/>
        <c:axId val="497832232"/>
      </c:lineChart>
      <c:dateAx>
        <c:axId val="49783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32232"/>
        <c:crosses val="autoZero"/>
        <c:auto val="1"/>
        <c:lblOffset val="100"/>
        <c:baseTimeUnit val="days"/>
      </c:dateAx>
      <c:valAx>
        <c:axId val="49783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3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Shell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748</c:v>
                </c:pt>
                <c:pt idx="1">
                  <c:v>1039</c:v>
                </c:pt>
                <c:pt idx="2">
                  <c:v>-1153</c:v>
                </c:pt>
                <c:pt idx="3">
                  <c:v>1171</c:v>
                </c:pt>
                <c:pt idx="4">
                  <c:v>257</c:v>
                </c:pt>
                <c:pt idx="5">
                  <c:v>-276</c:v>
                </c:pt>
                <c:pt idx="6">
                  <c:v>-692</c:v>
                </c:pt>
              </c:numCache>
            </c:numRef>
          </c:val>
          <c:extLst>
            <c:ext xmlns:c16="http://schemas.microsoft.com/office/drawing/2014/chart" uri="{C3380CC4-5D6E-409C-BE32-E72D297353CC}">
              <c16:uniqueId val="{00000000-9BBD-4D4F-8900-3D4E235CD009}"/>
            </c:ext>
          </c:extLst>
        </c:ser>
        <c:ser>
          <c:idx val="1"/>
          <c:order val="1"/>
          <c:tx>
            <c:strRef>
              <c:f>Sheet1!$C$1</c:f>
              <c:strCache>
                <c:ptCount val="1"/>
                <c:pt idx="0">
                  <c:v>Total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5074</c:v>
                </c:pt>
                <c:pt idx="1">
                  <c:v>2109</c:v>
                </c:pt>
                <c:pt idx="2">
                  <c:v>-703</c:v>
                </c:pt>
                <c:pt idx="3">
                  <c:v>882</c:v>
                </c:pt>
                <c:pt idx="4">
                  <c:v>2750</c:v>
                </c:pt>
                <c:pt idx="5">
                  <c:v>-355</c:v>
                </c:pt>
                <c:pt idx="6">
                  <c:v>-1297</c:v>
                </c:pt>
              </c:numCache>
            </c:numRef>
          </c:val>
          <c:extLst>
            <c:ext xmlns:c16="http://schemas.microsoft.com/office/drawing/2014/chart" uri="{C3380CC4-5D6E-409C-BE32-E72D297353CC}">
              <c16:uniqueId val="{00000001-9BBD-4D4F-8900-3D4E235CD009}"/>
            </c:ext>
          </c:extLst>
        </c:ser>
        <c:ser>
          <c:idx val="2"/>
          <c:order val="2"/>
          <c:tx>
            <c:strRef>
              <c:f>Sheet1!$D$1</c:f>
              <c:strCache>
                <c:ptCount val="1"/>
                <c:pt idx="0">
                  <c:v>Castrol Egypt</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444</c:v>
                </c:pt>
                <c:pt idx="1">
                  <c:v>-840</c:v>
                </c:pt>
                <c:pt idx="2">
                  <c:v>257</c:v>
                </c:pt>
                <c:pt idx="3">
                  <c:v>625</c:v>
                </c:pt>
                <c:pt idx="4">
                  <c:v>-160</c:v>
                </c:pt>
                <c:pt idx="5">
                  <c:v>-318</c:v>
                </c:pt>
                <c:pt idx="6">
                  <c:v>-166</c:v>
                </c:pt>
              </c:numCache>
            </c:numRef>
          </c:val>
          <c:extLst>
            <c:ext xmlns:c16="http://schemas.microsoft.com/office/drawing/2014/chart" uri="{C3380CC4-5D6E-409C-BE32-E72D297353CC}">
              <c16:uniqueId val="{00000002-9BBD-4D4F-8900-3D4E235CD009}"/>
            </c:ext>
          </c:extLst>
        </c:ser>
        <c:ser>
          <c:idx val="3"/>
          <c:order val="3"/>
          <c:tx>
            <c:strRef>
              <c:f>Sheet1!$E$1</c:f>
              <c:strCache>
                <c:ptCount val="1"/>
                <c:pt idx="0">
                  <c:v>Mobil 1</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51</c:v>
                </c:pt>
                <c:pt idx="1">
                  <c:v>-163</c:v>
                </c:pt>
                <c:pt idx="2">
                  <c:v>66</c:v>
                </c:pt>
                <c:pt idx="3">
                  <c:v>122</c:v>
                </c:pt>
                <c:pt idx="4">
                  <c:v>16</c:v>
                </c:pt>
                <c:pt idx="5">
                  <c:v>-10</c:v>
                </c:pt>
                <c:pt idx="6">
                  <c:v>18</c:v>
                </c:pt>
              </c:numCache>
            </c:numRef>
          </c:val>
          <c:extLst>
            <c:ext xmlns:c16="http://schemas.microsoft.com/office/drawing/2014/chart" uri="{C3380CC4-5D6E-409C-BE32-E72D297353CC}">
              <c16:uniqueId val="{00000003-9BBD-4D4F-8900-3D4E235CD009}"/>
            </c:ext>
          </c:extLst>
        </c:ser>
        <c:dLbls>
          <c:showLegendKey val="0"/>
          <c:showVal val="0"/>
          <c:showCatName val="0"/>
          <c:showSerName val="0"/>
          <c:showPercent val="0"/>
          <c:showBubbleSize val="0"/>
        </c:dLbls>
        <c:gapWidth val="219"/>
        <c:overlap val="-27"/>
        <c:axId val="497827640"/>
        <c:axId val="497829280"/>
      </c:barChart>
      <c:catAx>
        <c:axId val="49782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29280"/>
        <c:crosses val="autoZero"/>
        <c:auto val="1"/>
        <c:lblAlgn val="ctr"/>
        <c:lblOffset val="100"/>
        <c:noMultiLvlLbl val="0"/>
      </c:catAx>
      <c:valAx>
        <c:axId val="49782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82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Shell</c:v>
                </c:pt>
                <c:pt idx="1">
                  <c:v>Total</c:v>
                </c:pt>
                <c:pt idx="2">
                  <c:v>Castrol Egypt</c:v>
                </c:pt>
                <c:pt idx="3">
                  <c:v>Mobil 1</c:v>
                </c:pt>
              </c:strCache>
            </c:strRef>
          </c:cat>
          <c:val>
            <c:numRef>
              <c:f>Sheet1!$A$2:$D$2</c:f>
              <c:numCache>
                <c:formatCode>General</c:formatCode>
                <c:ptCount val="4"/>
                <c:pt idx="0">
                  <c:v>8126814</c:v>
                </c:pt>
                <c:pt idx="1">
                  <c:v>9483947</c:v>
                </c:pt>
                <c:pt idx="2">
                  <c:v>3698641</c:v>
                </c:pt>
                <c:pt idx="3">
                  <c:v>703267</c:v>
                </c:pt>
              </c:numCache>
            </c:numRef>
          </c:val>
          <c:extLst>
            <c:ext xmlns:c16="http://schemas.microsoft.com/office/drawing/2014/chart" uri="{C3380CC4-5D6E-409C-BE32-E72D297353CC}">
              <c16:uniqueId val="{00000000-6C61-4340-B1F4-E064B083306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5D6FE-1107-4B7E-B13B-FD3AA4D8F042}"/>
              </a:ext>
            </a:extLst>
          </p:cNvPr>
          <p:cNvSpPr>
            <a:spLocks noGrp="1"/>
          </p:cNvSpPr>
          <p:nvPr>
            <p:ph type="ctrTitle"/>
          </p:nvPr>
        </p:nvSpPr>
        <p:spPr/>
        <p:txBody>
          <a:bodyPr/>
          <a:lstStyle/>
          <a:p>
            <a:r>
              <a:rPr lang="en-US"/>
              <a:t>Key metrics FB</a:t>
            </a:r>
          </a:p>
        </p:txBody>
      </p:sp>
      <p:sp>
        <p:nvSpPr>
          <p:cNvPr id="3" name="Subtitle 2">
            <a:extLst>
              <a:ext uri="{FF2B5EF4-FFF2-40B4-BE49-F238E27FC236}">
                <a16:creationId xmlns:a16="http://schemas.microsoft.com/office/drawing/2014/main" id="{279E5B71-14CC-4880-B700-3D32FF7E35CB}"/>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1947080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F7984-6C5F-4108-9299-E334082FB4F3}"/>
              </a:ext>
            </a:extLst>
          </p:cNvPr>
          <p:cNvSpPr>
            <a:spLocks noGrp="1"/>
          </p:cNvSpPr>
          <p:nvPr>
            <p:ph type="title"/>
          </p:nvPr>
        </p:nvSpPr>
        <p:spPr/>
        <p:txBody>
          <a:bodyPr/>
          <a:lstStyle/>
          <a:p>
            <a:r>
              <a:rPr lang="en-US"/>
              <a:t>Facebook Key Metrics Table | Shell  - 1 of 5</a:t>
            </a:r>
          </a:p>
        </p:txBody>
      </p:sp>
      <p:graphicFrame>
        <p:nvGraphicFramePr>
          <p:cNvPr id="5" name="Table Placeholder 4">
            <a:extLst>
              <a:ext uri="{FF2B5EF4-FFF2-40B4-BE49-F238E27FC236}">
                <a16:creationId xmlns:a16="http://schemas.microsoft.com/office/drawing/2014/main" id="{96F1BB2A-721D-4D9F-A319-0E89A33DA695}"/>
              </a:ext>
            </a:extLst>
          </p:cNvPr>
          <p:cNvGraphicFramePr>
            <a:graphicFrameLocks noGrp="1"/>
          </p:cNvGraphicFramePr>
          <p:nvPr>
            <p:ph type="tbl" sz="quarter" idx="13"/>
            <p:extLst>
              <p:ext uri="{D42A27DB-BD31-4B8C-83A1-F6EECF244321}">
                <p14:modId xmlns:p14="http://schemas.microsoft.com/office/powerpoint/2010/main" val="185186139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045069549"/>
                    </a:ext>
                  </a:extLst>
                </a:gridCol>
                <a:gridCol w="411480">
                  <a:extLst>
                    <a:ext uri="{9D8B030D-6E8A-4147-A177-3AD203B41FA5}">
                      <a16:colId xmlns:a16="http://schemas.microsoft.com/office/drawing/2014/main" val="2448082603"/>
                    </a:ext>
                  </a:extLst>
                </a:gridCol>
                <a:gridCol w="304495">
                  <a:extLst>
                    <a:ext uri="{9D8B030D-6E8A-4147-A177-3AD203B41FA5}">
                      <a16:colId xmlns:a16="http://schemas.microsoft.com/office/drawing/2014/main" val="558377282"/>
                    </a:ext>
                  </a:extLst>
                </a:gridCol>
                <a:gridCol w="304495">
                  <a:extLst>
                    <a:ext uri="{9D8B030D-6E8A-4147-A177-3AD203B41FA5}">
                      <a16:colId xmlns:a16="http://schemas.microsoft.com/office/drawing/2014/main" val="2989036949"/>
                    </a:ext>
                  </a:extLst>
                </a:gridCol>
                <a:gridCol w="304495">
                  <a:extLst>
                    <a:ext uri="{9D8B030D-6E8A-4147-A177-3AD203B41FA5}">
                      <a16:colId xmlns:a16="http://schemas.microsoft.com/office/drawing/2014/main" val="3505038433"/>
                    </a:ext>
                  </a:extLst>
                </a:gridCol>
                <a:gridCol w="304495">
                  <a:extLst>
                    <a:ext uri="{9D8B030D-6E8A-4147-A177-3AD203B41FA5}">
                      <a16:colId xmlns:a16="http://schemas.microsoft.com/office/drawing/2014/main" val="4139630915"/>
                    </a:ext>
                  </a:extLst>
                </a:gridCol>
                <a:gridCol w="304495">
                  <a:extLst>
                    <a:ext uri="{9D8B030D-6E8A-4147-A177-3AD203B41FA5}">
                      <a16:colId xmlns:a16="http://schemas.microsoft.com/office/drawing/2014/main" val="295815144"/>
                    </a:ext>
                  </a:extLst>
                </a:gridCol>
                <a:gridCol w="304495">
                  <a:extLst>
                    <a:ext uri="{9D8B030D-6E8A-4147-A177-3AD203B41FA5}">
                      <a16:colId xmlns:a16="http://schemas.microsoft.com/office/drawing/2014/main" val="3478897484"/>
                    </a:ext>
                  </a:extLst>
                </a:gridCol>
                <a:gridCol w="304495">
                  <a:extLst>
                    <a:ext uri="{9D8B030D-6E8A-4147-A177-3AD203B41FA5}">
                      <a16:colId xmlns:a16="http://schemas.microsoft.com/office/drawing/2014/main" val="2214410841"/>
                    </a:ext>
                  </a:extLst>
                </a:gridCol>
                <a:gridCol w="304495">
                  <a:extLst>
                    <a:ext uri="{9D8B030D-6E8A-4147-A177-3AD203B41FA5}">
                      <a16:colId xmlns:a16="http://schemas.microsoft.com/office/drawing/2014/main" val="2155033367"/>
                    </a:ext>
                  </a:extLst>
                </a:gridCol>
                <a:gridCol w="304495">
                  <a:extLst>
                    <a:ext uri="{9D8B030D-6E8A-4147-A177-3AD203B41FA5}">
                      <a16:colId xmlns:a16="http://schemas.microsoft.com/office/drawing/2014/main" val="1313213711"/>
                    </a:ext>
                  </a:extLst>
                </a:gridCol>
                <a:gridCol w="304495">
                  <a:extLst>
                    <a:ext uri="{9D8B030D-6E8A-4147-A177-3AD203B41FA5}">
                      <a16:colId xmlns:a16="http://schemas.microsoft.com/office/drawing/2014/main" val="873979620"/>
                    </a:ext>
                  </a:extLst>
                </a:gridCol>
                <a:gridCol w="304495">
                  <a:extLst>
                    <a:ext uri="{9D8B030D-6E8A-4147-A177-3AD203B41FA5}">
                      <a16:colId xmlns:a16="http://schemas.microsoft.com/office/drawing/2014/main" val="208505946"/>
                    </a:ext>
                  </a:extLst>
                </a:gridCol>
                <a:gridCol w="304495">
                  <a:extLst>
                    <a:ext uri="{9D8B030D-6E8A-4147-A177-3AD203B41FA5}">
                      <a16:colId xmlns:a16="http://schemas.microsoft.com/office/drawing/2014/main" val="4147084541"/>
                    </a:ext>
                  </a:extLst>
                </a:gridCol>
                <a:gridCol w="304495">
                  <a:extLst>
                    <a:ext uri="{9D8B030D-6E8A-4147-A177-3AD203B41FA5}">
                      <a16:colId xmlns:a16="http://schemas.microsoft.com/office/drawing/2014/main" val="2085549378"/>
                    </a:ext>
                  </a:extLst>
                </a:gridCol>
                <a:gridCol w="304495">
                  <a:extLst>
                    <a:ext uri="{9D8B030D-6E8A-4147-A177-3AD203B41FA5}">
                      <a16:colId xmlns:a16="http://schemas.microsoft.com/office/drawing/2014/main" val="2078712267"/>
                    </a:ext>
                  </a:extLst>
                </a:gridCol>
                <a:gridCol w="304495">
                  <a:extLst>
                    <a:ext uri="{9D8B030D-6E8A-4147-A177-3AD203B41FA5}">
                      <a16:colId xmlns:a16="http://schemas.microsoft.com/office/drawing/2014/main" val="2237108232"/>
                    </a:ext>
                  </a:extLst>
                </a:gridCol>
                <a:gridCol w="304495">
                  <a:extLst>
                    <a:ext uri="{9D8B030D-6E8A-4147-A177-3AD203B41FA5}">
                      <a16:colId xmlns:a16="http://schemas.microsoft.com/office/drawing/2014/main" val="1096396495"/>
                    </a:ext>
                  </a:extLst>
                </a:gridCol>
                <a:gridCol w="304495">
                  <a:extLst>
                    <a:ext uri="{9D8B030D-6E8A-4147-A177-3AD203B41FA5}">
                      <a16:colId xmlns:a16="http://schemas.microsoft.com/office/drawing/2014/main" val="2147026433"/>
                    </a:ext>
                  </a:extLst>
                </a:gridCol>
                <a:gridCol w="304495">
                  <a:extLst>
                    <a:ext uri="{9D8B030D-6E8A-4147-A177-3AD203B41FA5}">
                      <a16:colId xmlns:a16="http://schemas.microsoft.com/office/drawing/2014/main" val="2732233680"/>
                    </a:ext>
                  </a:extLst>
                </a:gridCol>
                <a:gridCol w="304495">
                  <a:extLst>
                    <a:ext uri="{9D8B030D-6E8A-4147-A177-3AD203B41FA5}">
                      <a16:colId xmlns:a16="http://schemas.microsoft.com/office/drawing/2014/main" val="2932751565"/>
                    </a:ext>
                  </a:extLst>
                </a:gridCol>
                <a:gridCol w="304495">
                  <a:extLst>
                    <a:ext uri="{9D8B030D-6E8A-4147-A177-3AD203B41FA5}">
                      <a16:colId xmlns:a16="http://schemas.microsoft.com/office/drawing/2014/main" val="4163848302"/>
                    </a:ext>
                  </a:extLst>
                </a:gridCol>
                <a:gridCol w="304495">
                  <a:extLst>
                    <a:ext uri="{9D8B030D-6E8A-4147-A177-3AD203B41FA5}">
                      <a16:colId xmlns:a16="http://schemas.microsoft.com/office/drawing/2014/main" val="37897788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786163940"/>
                  </a:ext>
                </a:extLst>
              </a:tr>
            </a:tbl>
          </a:graphicData>
        </a:graphic>
      </p:graphicFrame>
      <p:sp>
        <p:nvSpPr>
          <p:cNvPr id="4" name="Text Placeholder 3">
            <a:extLst>
              <a:ext uri="{FF2B5EF4-FFF2-40B4-BE49-F238E27FC236}">
                <a16:creationId xmlns:a16="http://schemas.microsoft.com/office/drawing/2014/main" id="{0D796B92-117C-43B8-9DA7-310AFCAC3B1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10185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40A6C-47B2-4380-B587-E567AFB2785C}"/>
              </a:ext>
            </a:extLst>
          </p:cNvPr>
          <p:cNvSpPr>
            <a:spLocks noGrp="1"/>
          </p:cNvSpPr>
          <p:nvPr>
            <p:ph type="title"/>
          </p:nvPr>
        </p:nvSpPr>
        <p:spPr/>
        <p:txBody>
          <a:bodyPr/>
          <a:lstStyle/>
          <a:p>
            <a:r>
              <a:rPr lang="en-US"/>
              <a:t>Facebook Key Metrics Table | Shell  - 2 of 5</a:t>
            </a:r>
          </a:p>
        </p:txBody>
      </p:sp>
      <p:graphicFrame>
        <p:nvGraphicFramePr>
          <p:cNvPr id="5" name="Table Placeholder 4">
            <a:extLst>
              <a:ext uri="{FF2B5EF4-FFF2-40B4-BE49-F238E27FC236}">
                <a16:creationId xmlns:a16="http://schemas.microsoft.com/office/drawing/2014/main" id="{C05B595B-3110-4298-9D0D-1A7CEAA84385}"/>
              </a:ext>
            </a:extLst>
          </p:cNvPr>
          <p:cNvGraphicFramePr>
            <a:graphicFrameLocks noGrp="1"/>
          </p:cNvGraphicFramePr>
          <p:nvPr>
            <p:ph type="tbl" sz="quarter" idx="13"/>
            <p:extLst>
              <p:ext uri="{D42A27DB-BD31-4B8C-83A1-F6EECF244321}">
                <p14:modId xmlns:p14="http://schemas.microsoft.com/office/powerpoint/2010/main" val="282646956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64121555"/>
                    </a:ext>
                  </a:extLst>
                </a:gridCol>
                <a:gridCol w="411480">
                  <a:extLst>
                    <a:ext uri="{9D8B030D-6E8A-4147-A177-3AD203B41FA5}">
                      <a16:colId xmlns:a16="http://schemas.microsoft.com/office/drawing/2014/main" val="2929378052"/>
                    </a:ext>
                  </a:extLst>
                </a:gridCol>
                <a:gridCol w="304495">
                  <a:extLst>
                    <a:ext uri="{9D8B030D-6E8A-4147-A177-3AD203B41FA5}">
                      <a16:colId xmlns:a16="http://schemas.microsoft.com/office/drawing/2014/main" val="2419788792"/>
                    </a:ext>
                  </a:extLst>
                </a:gridCol>
                <a:gridCol w="304495">
                  <a:extLst>
                    <a:ext uri="{9D8B030D-6E8A-4147-A177-3AD203B41FA5}">
                      <a16:colId xmlns:a16="http://schemas.microsoft.com/office/drawing/2014/main" val="3074593270"/>
                    </a:ext>
                  </a:extLst>
                </a:gridCol>
                <a:gridCol w="304495">
                  <a:extLst>
                    <a:ext uri="{9D8B030D-6E8A-4147-A177-3AD203B41FA5}">
                      <a16:colId xmlns:a16="http://schemas.microsoft.com/office/drawing/2014/main" val="606639310"/>
                    </a:ext>
                  </a:extLst>
                </a:gridCol>
                <a:gridCol w="304495">
                  <a:extLst>
                    <a:ext uri="{9D8B030D-6E8A-4147-A177-3AD203B41FA5}">
                      <a16:colId xmlns:a16="http://schemas.microsoft.com/office/drawing/2014/main" val="3613585115"/>
                    </a:ext>
                  </a:extLst>
                </a:gridCol>
                <a:gridCol w="304495">
                  <a:extLst>
                    <a:ext uri="{9D8B030D-6E8A-4147-A177-3AD203B41FA5}">
                      <a16:colId xmlns:a16="http://schemas.microsoft.com/office/drawing/2014/main" val="593999626"/>
                    </a:ext>
                  </a:extLst>
                </a:gridCol>
                <a:gridCol w="304495">
                  <a:extLst>
                    <a:ext uri="{9D8B030D-6E8A-4147-A177-3AD203B41FA5}">
                      <a16:colId xmlns:a16="http://schemas.microsoft.com/office/drawing/2014/main" val="4195288940"/>
                    </a:ext>
                  </a:extLst>
                </a:gridCol>
                <a:gridCol w="304495">
                  <a:extLst>
                    <a:ext uri="{9D8B030D-6E8A-4147-A177-3AD203B41FA5}">
                      <a16:colId xmlns:a16="http://schemas.microsoft.com/office/drawing/2014/main" val="1026846920"/>
                    </a:ext>
                  </a:extLst>
                </a:gridCol>
                <a:gridCol w="304495">
                  <a:extLst>
                    <a:ext uri="{9D8B030D-6E8A-4147-A177-3AD203B41FA5}">
                      <a16:colId xmlns:a16="http://schemas.microsoft.com/office/drawing/2014/main" val="2971639226"/>
                    </a:ext>
                  </a:extLst>
                </a:gridCol>
                <a:gridCol w="304495">
                  <a:extLst>
                    <a:ext uri="{9D8B030D-6E8A-4147-A177-3AD203B41FA5}">
                      <a16:colId xmlns:a16="http://schemas.microsoft.com/office/drawing/2014/main" val="1932782779"/>
                    </a:ext>
                  </a:extLst>
                </a:gridCol>
                <a:gridCol w="304495">
                  <a:extLst>
                    <a:ext uri="{9D8B030D-6E8A-4147-A177-3AD203B41FA5}">
                      <a16:colId xmlns:a16="http://schemas.microsoft.com/office/drawing/2014/main" val="2982161083"/>
                    </a:ext>
                  </a:extLst>
                </a:gridCol>
                <a:gridCol w="304495">
                  <a:extLst>
                    <a:ext uri="{9D8B030D-6E8A-4147-A177-3AD203B41FA5}">
                      <a16:colId xmlns:a16="http://schemas.microsoft.com/office/drawing/2014/main" val="1107339142"/>
                    </a:ext>
                  </a:extLst>
                </a:gridCol>
                <a:gridCol w="304495">
                  <a:extLst>
                    <a:ext uri="{9D8B030D-6E8A-4147-A177-3AD203B41FA5}">
                      <a16:colId xmlns:a16="http://schemas.microsoft.com/office/drawing/2014/main" val="3505225275"/>
                    </a:ext>
                  </a:extLst>
                </a:gridCol>
                <a:gridCol w="304495">
                  <a:extLst>
                    <a:ext uri="{9D8B030D-6E8A-4147-A177-3AD203B41FA5}">
                      <a16:colId xmlns:a16="http://schemas.microsoft.com/office/drawing/2014/main" val="2807707542"/>
                    </a:ext>
                  </a:extLst>
                </a:gridCol>
                <a:gridCol w="304495">
                  <a:extLst>
                    <a:ext uri="{9D8B030D-6E8A-4147-A177-3AD203B41FA5}">
                      <a16:colId xmlns:a16="http://schemas.microsoft.com/office/drawing/2014/main" val="613585287"/>
                    </a:ext>
                  </a:extLst>
                </a:gridCol>
                <a:gridCol w="304495">
                  <a:extLst>
                    <a:ext uri="{9D8B030D-6E8A-4147-A177-3AD203B41FA5}">
                      <a16:colId xmlns:a16="http://schemas.microsoft.com/office/drawing/2014/main" val="1265296916"/>
                    </a:ext>
                  </a:extLst>
                </a:gridCol>
                <a:gridCol w="304495">
                  <a:extLst>
                    <a:ext uri="{9D8B030D-6E8A-4147-A177-3AD203B41FA5}">
                      <a16:colId xmlns:a16="http://schemas.microsoft.com/office/drawing/2014/main" val="4259795596"/>
                    </a:ext>
                  </a:extLst>
                </a:gridCol>
                <a:gridCol w="304495">
                  <a:extLst>
                    <a:ext uri="{9D8B030D-6E8A-4147-A177-3AD203B41FA5}">
                      <a16:colId xmlns:a16="http://schemas.microsoft.com/office/drawing/2014/main" val="4126941220"/>
                    </a:ext>
                  </a:extLst>
                </a:gridCol>
                <a:gridCol w="304495">
                  <a:extLst>
                    <a:ext uri="{9D8B030D-6E8A-4147-A177-3AD203B41FA5}">
                      <a16:colId xmlns:a16="http://schemas.microsoft.com/office/drawing/2014/main" val="2530970954"/>
                    </a:ext>
                  </a:extLst>
                </a:gridCol>
                <a:gridCol w="304495">
                  <a:extLst>
                    <a:ext uri="{9D8B030D-6E8A-4147-A177-3AD203B41FA5}">
                      <a16:colId xmlns:a16="http://schemas.microsoft.com/office/drawing/2014/main" val="3417054404"/>
                    </a:ext>
                  </a:extLst>
                </a:gridCol>
                <a:gridCol w="304495">
                  <a:extLst>
                    <a:ext uri="{9D8B030D-6E8A-4147-A177-3AD203B41FA5}">
                      <a16:colId xmlns:a16="http://schemas.microsoft.com/office/drawing/2014/main" val="1640675879"/>
                    </a:ext>
                  </a:extLst>
                </a:gridCol>
                <a:gridCol w="304495">
                  <a:extLst>
                    <a:ext uri="{9D8B030D-6E8A-4147-A177-3AD203B41FA5}">
                      <a16:colId xmlns:a16="http://schemas.microsoft.com/office/drawing/2014/main" val="17079560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8552147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Total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9483947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42452494"/>
                  </a:ext>
                </a:extLst>
              </a:tr>
            </a:tbl>
          </a:graphicData>
        </a:graphic>
      </p:graphicFrame>
      <p:sp>
        <p:nvSpPr>
          <p:cNvPr id="4" name="Text Placeholder 3">
            <a:extLst>
              <a:ext uri="{FF2B5EF4-FFF2-40B4-BE49-F238E27FC236}">
                <a16:creationId xmlns:a16="http://schemas.microsoft.com/office/drawing/2014/main" id="{23033835-E76D-4742-BF5E-D389A2917EF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3103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D8C8-7167-4ED8-9F90-B5A1AB21ABF5}"/>
              </a:ext>
            </a:extLst>
          </p:cNvPr>
          <p:cNvSpPr>
            <a:spLocks noGrp="1"/>
          </p:cNvSpPr>
          <p:nvPr>
            <p:ph type="title"/>
          </p:nvPr>
        </p:nvSpPr>
        <p:spPr/>
        <p:txBody>
          <a:bodyPr/>
          <a:lstStyle/>
          <a:p>
            <a:r>
              <a:rPr lang="en-US"/>
              <a:t>Facebook Key Metrics Table | Shell  - 3 of 5</a:t>
            </a:r>
          </a:p>
        </p:txBody>
      </p:sp>
      <p:graphicFrame>
        <p:nvGraphicFramePr>
          <p:cNvPr id="5" name="Table Placeholder 4">
            <a:extLst>
              <a:ext uri="{FF2B5EF4-FFF2-40B4-BE49-F238E27FC236}">
                <a16:creationId xmlns:a16="http://schemas.microsoft.com/office/drawing/2014/main" id="{F5370135-442A-40D0-A265-DB1DB12E4E09}"/>
              </a:ext>
            </a:extLst>
          </p:cNvPr>
          <p:cNvGraphicFramePr>
            <a:graphicFrameLocks noGrp="1"/>
          </p:cNvGraphicFramePr>
          <p:nvPr>
            <p:ph type="tbl" sz="quarter" idx="13"/>
            <p:extLst>
              <p:ext uri="{D42A27DB-BD31-4B8C-83A1-F6EECF244321}">
                <p14:modId xmlns:p14="http://schemas.microsoft.com/office/powerpoint/2010/main" val="2930180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536844173"/>
                    </a:ext>
                  </a:extLst>
                </a:gridCol>
                <a:gridCol w="411480">
                  <a:extLst>
                    <a:ext uri="{9D8B030D-6E8A-4147-A177-3AD203B41FA5}">
                      <a16:colId xmlns:a16="http://schemas.microsoft.com/office/drawing/2014/main" val="478714779"/>
                    </a:ext>
                  </a:extLst>
                </a:gridCol>
                <a:gridCol w="304495">
                  <a:extLst>
                    <a:ext uri="{9D8B030D-6E8A-4147-A177-3AD203B41FA5}">
                      <a16:colId xmlns:a16="http://schemas.microsoft.com/office/drawing/2014/main" val="306594283"/>
                    </a:ext>
                  </a:extLst>
                </a:gridCol>
                <a:gridCol w="304495">
                  <a:extLst>
                    <a:ext uri="{9D8B030D-6E8A-4147-A177-3AD203B41FA5}">
                      <a16:colId xmlns:a16="http://schemas.microsoft.com/office/drawing/2014/main" val="4248356653"/>
                    </a:ext>
                  </a:extLst>
                </a:gridCol>
                <a:gridCol w="304495">
                  <a:extLst>
                    <a:ext uri="{9D8B030D-6E8A-4147-A177-3AD203B41FA5}">
                      <a16:colId xmlns:a16="http://schemas.microsoft.com/office/drawing/2014/main" val="1626515047"/>
                    </a:ext>
                  </a:extLst>
                </a:gridCol>
                <a:gridCol w="304495">
                  <a:extLst>
                    <a:ext uri="{9D8B030D-6E8A-4147-A177-3AD203B41FA5}">
                      <a16:colId xmlns:a16="http://schemas.microsoft.com/office/drawing/2014/main" val="3056423009"/>
                    </a:ext>
                  </a:extLst>
                </a:gridCol>
                <a:gridCol w="304495">
                  <a:extLst>
                    <a:ext uri="{9D8B030D-6E8A-4147-A177-3AD203B41FA5}">
                      <a16:colId xmlns:a16="http://schemas.microsoft.com/office/drawing/2014/main" val="318208249"/>
                    </a:ext>
                  </a:extLst>
                </a:gridCol>
                <a:gridCol w="304495">
                  <a:extLst>
                    <a:ext uri="{9D8B030D-6E8A-4147-A177-3AD203B41FA5}">
                      <a16:colId xmlns:a16="http://schemas.microsoft.com/office/drawing/2014/main" val="3257304286"/>
                    </a:ext>
                  </a:extLst>
                </a:gridCol>
                <a:gridCol w="304495">
                  <a:extLst>
                    <a:ext uri="{9D8B030D-6E8A-4147-A177-3AD203B41FA5}">
                      <a16:colId xmlns:a16="http://schemas.microsoft.com/office/drawing/2014/main" val="2310130128"/>
                    </a:ext>
                  </a:extLst>
                </a:gridCol>
                <a:gridCol w="304495">
                  <a:extLst>
                    <a:ext uri="{9D8B030D-6E8A-4147-A177-3AD203B41FA5}">
                      <a16:colId xmlns:a16="http://schemas.microsoft.com/office/drawing/2014/main" val="60819574"/>
                    </a:ext>
                  </a:extLst>
                </a:gridCol>
                <a:gridCol w="304495">
                  <a:extLst>
                    <a:ext uri="{9D8B030D-6E8A-4147-A177-3AD203B41FA5}">
                      <a16:colId xmlns:a16="http://schemas.microsoft.com/office/drawing/2014/main" val="3792171247"/>
                    </a:ext>
                  </a:extLst>
                </a:gridCol>
                <a:gridCol w="304495">
                  <a:extLst>
                    <a:ext uri="{9D8B030D-6E8A-4147-A177-3AD203B41FA5}">
                      <a16:colId xmlns:a16="http://schemas.microsoft.com/office/drawing/2014/main" val="600416943"/>
                    </a:ext>
                  </a:extLst>
                </a:gridCol>
                <a:gridCol w="304495">
                  <a:extLst>
                    <a:ext uri="{9D8B030D-6E8A-4147-A177-3AD203B41FA5}">
                      <a16:colId xmlns:a16="http://schemas.microsoft.com/office/drawing/2014/main" val="895886961"/>
                    </a:ext>
                  </a:extLst>
                </a:gridCol>
                <a:gridCol w="304495">
                  <a:extLst>
                    <a:ext uri="{9D8B030D-6E8A-4147-A177-3AD203B41FA5}">
                      <a16:colId xmlns:a16="http://schemas.microsoft.com/office/drawing/2014/main" val="930788962"/>
                    </a:ext>
                  </a:extLst>
                </a:gridCol>
                <a:gridCol w="304495">
                  <a:extLst>
                    <a:ext uri="{9D8B030D-6E8A-4147-A177-3AD203B41FA5}">
                      <a16:colId xmlns:a16="http://schemas.microsoft.com/office/drawing/2014/main" val="3043388634"/>
                    </a:ext>
                  </a:extLst>
                </a:gridCol>
                <a:gridCol w="304495">
                  <a:extLst>
                    <a:ext uri="{9D8B030D-6E8A-4147-A177-3AD203B41FA5}">
                      <a16:colId xmlns:a16="http://schemas.microsoft.com/office/drawing/2014/main" val="2288318333"/>
                    </a:ext>
                  </a:extLst>
                </a:gridCol>
                <a:gridCol w="304495">
                  <a:extLst>
                    <a:ext uri="{9D8B030D-6E8A-4147-A177-3AD203B41FA5}">
                      <a16:colId xmlns:a16="http://schemas.microsoft.com/office/drawing/2014/main" val="4004842835"/>
                    </a:ext>
                  </a:extLst>
                </a:gridCol>
                <a:gridCol w="304495">
                  <a:extLst>
                    <a:ext uri="{9D8B030D-6E8A-4147-A177-3AD203B41FA5}">
                      <a16:colId xmlns:a16="http://schemas.microsoft.com/office/drawing/2014/main" val="2100781207"/>
                    </a:ext>
                  </a:extLst>
                </a:gridCol>
                <a:gridCol w="304495">
                  <a:extLst>
                    <a:ext uri="{9D8B030D-6E8A-4147-A177-3AD203B41FA5}">
                      <a16:colId xmlns:a16="http://schemas.microsoft.com/office/drawing/2014/main" val="477233153"/>
                    </a:ext>
                  </a:extLst>
                </a:gridCol>
                <a:gridCol w="304495">
                  <a:extLst>
                    <a:ext uri="{9D8B030D-6E8A-4147-A177-3AD203B41FA5}">
                      <a16:colId xmlns:a16="http://schemas.microsoft.com/office/drawing/2014/main" val="3467433271"/>
                    </a:ext>
                  </a:extLst>
                </a:gridCol>
                <a:gridCol w="304495">
                  <a:extLst>
                    <a:ext uri="{9D8B030D-6E8A-4147-A177-3AD203B41FA5}">
                      <a16:colId xmlns:a16="http://schemas.microsoft.com/office/drawing/2014/main" val="4187083956"/>
                    </a:ext>
                  </a:extLst>
                </a:gridCol>
                <a:gridCol w="304495">
                  <a:extLst>
                    <a:ext uri="{9D8B030D-6E8A-4147-A177-3AD203B41FA5}">
                      <a16:colId xmlns:a16="http://schemas.microsoft.com/office/drawing/2014/main" val="2613175429"/>
                    </a:ext>
                  </a:extLst>
                </a:gridCol>
                <a:gridCol w="304495">
                  <a:extLst>
                    <a:ext uri="{9D8B030D-6E8A-4147-A177-3AD203B41FA5}">
                      <a16:colId xmlns:a16="http://schemas.microsoft.com/office/drawing/2014/main" val="4542902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2827323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Shell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8126814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4334423"/>
                  </a:ext>
                </a:extLst>
              </a:tr>
            </a:tbl>
          </a:graphicData>
        </a:graphic>
      </p:graphicFrame>
      <p:sp>
        <p:nvSpPr>
          <p:cNvPr id="4" name="Text Placeholder 3">
            <a:extLst>
              <a:ext uri="{FF2B5EF4-FFF2-40B4-BE49-F238E27FC236}">
                <a16:creationId xmlns:a16="http://schemas.microsoft.com/office/drawing/2014/main" id="{A78AC647-F2A0-49AC-A956-7F28634BDC1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5327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B96D-01CA-4E3E-B8DD-E01C2202E04A}"/>
              </a:ext>
            </a:extLst>
          </p:cNvPr>
          <p:cNvSpPr>
            <a:spLocks noGrp="1"/>
          </p:cNvSpPr>
          <p:nvPr>
            <p:ph type="title"/>
          </p:nvPr>
        </p:nvSpPr>
        <p:spPr/>
        <p:txBody>
          <a:bodyPr/>
          <a:lstStyle/>
          <a:p>
            <a:r>
              <a:rPr lang="en-US"/>
              <a:t>Facebook Key Metrics Table | Shell  - 4 of 5</a:t>
            </a:r>
          </a:p>
        </p:txBody>
      </p:sp>
      <p:graphicFrame>
        <p:nvGraphicFramePr>
          <p:cNvPr id="5" name="Table Placeholder 4">
            <a:extLst>
              <a:ext uri="{FF2B5EF4-FFF2-40B4-BE49-F238E27FC236}">
                <a16:creationId xmlns:a16="http://schemas.microsoft.com/office/drawing/2014/main" id="{9BA373F4-221C-496E-8874-F4BC123816C5}"/>
              </a:ext>
            </a:extLst>
          </p:cNvPr>
          <p:cNvGraphicFramePr>
            <a:graphicFrameLocks noGrp="1"/>
          </p:cNvGraphicFramePr>
          <p:nvPr>
            <p:ph type="tbl" sz="quarter" idx="13"/>
            <p:extLst>
              <p:ext uri="{D42A27DB-BD31-4B8C-83A1-F6EECF244321}">
                <p14:modId xmlns:p14="http://schemas.microsoft.com/office/powerpoint/2010/main" val="19026401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75281269"/>
                    </a:ext>
                  </a:extLst>
                </a:gridCol>
                <a:gridCol w="411480">
                  <a:extLst>
                    <a:ext uri="{9D8B030D-6E8A-4147-A177-3AD203B41FA5}">
                      <a16:colId xmlns:a16="http://schemas.microsoft.com/office/drawing/2014/main" val="55624247"/>
                    </a:ext>
                  </a:extLst>
                </a:gridCol>
                <a:gridCol w="304495">
                  <a:extLst>
                    <a:ext uri="{9D8B030D-6E8A-4147-A177-3AD203B41FA5}">
                      <a16:colId xmlns:a16="http://schemas.microsoft.com/office/drawing/2014/main" val="1203421155"/>
                    </a:ext>
                  </a:extLst>
                </a:gridCol>
                <a:gridCol w="304495">
                  <a:extLst>
                    <a:ext uri="{9D8B030D-6E8A-4147-A177-3AD203B41FA5}">
                      <a16:colId xmlns:a16="http://schemas.microsoft.com/office/drawing/2014/main" val="3013760955"/>
                    </a:ext>
                  </a:extLst>
                </a:gridCol>
                <a:gridCol w="304495">
                  <a:extLst>
                    <a:ext uri="{9D8B030D-6E8A-4147-A177-3AD203B41FA5}">
                      <a16:colId xmlns:a16="http://schemas.microsoft.com/office/drawing/2014/main" val="804901306"/>
                    </a:ext>
                  </a:extLst>
                </a:gridCol>
                <a:gridCol w="304495">
                  <a:extLst>
                    <a:ext uri="{9D8B030D-6E8A-4147-A177-3AD203B41FA5}">
                      <a16:colId xmlns:a16="http://schemas.microsoft.com/office/drawing/2014/main" val="4098296500"/>
                    </a:ext>
                  </a:extLst>
                </a:gridCol>
                <a:gridCol w="304495">
                  <a:extLst>
                    <a:ext uri="{9D8B030D-6E8A-4147-A177-3AD203B41FA5}">
                      <a16:colId xmlns:a16="http://schemas.microsoft.com/office/drawing/2014/main" val="2501641323"/>
                    </a:ext>
                  </a:extLst>
                </a:gridCol>
                <a:gridCol w="304495">
                  <a:extLst>
                    <a:ext uri="{9D8B030D-6E8A-4147-A177-3AD203B41FA5}">
                      <a16:colId xmlns:a16="http://schemas.microsoft.com/office/drawing/2014/main" val="1652568004"/>
                    </a:ext>
                  </a:extLst>
                </a:gridCol>
                <a:gridCol w="304495">
                  <a:extLst>
                    <a:ext uri="{9D8B030D-6E8A-4147-A177-3AD203B41FA5}">
                      <a16:colId xmlns:a16="http://schemas.microsoft.com/office/drawing/2014/main" val="1142214233"/>
                    </a:ext>
                  </a:extLst>
                </a:gridCol>
                <a:gridCol w="304495">
                  <a:extLst>
                    <a:ext uri="{9D8B030D-6E8A-4147-A177-3AD203B41FA5}">
                      <a16:colId xmlns:a16="http://schemas.microsoft.com/office/drawing/2014/main" val="3948682825"/>
                    </a:ext>
                  </a:extLst>
                </a:gridCol>
                <a:gridCol w="304495">
                  <a:extLst>
                    <a:ext uri="{9D8B030D-6E8A-4147-A177-3AD203B41FA5}">
                      <a16:colId xmlns:a16="http://schemas.microsoft.com/office/drawing/2014/main" val="2822350606"/>
                    </a:ext>
                  </a:extLst>
                </a:gridCol>
                <a:gridCol w="304495">
                  <a:extLst>
                    <a:ext uri="{9D8B030D-6E8A-4147-A177-3AD203B41FA5}">
                      <a16:colId xmlns:a16="http://schemas.microsoft.com/office/drawing/2014/main" val="4228726691"/>
                    </a:ext>
                  </a:extLst>
                </a:gridCol>
                <a:gridCol w="304495">
                  <a:extLst>
                    <a:ext uri="{9D8B030D-6E8A-4147-A177-3AD203B41FA5}">
                      <a16:colId xmlns:a16="http://schemas.microsoft.com/office/drawing/2014/main" val="2406858848"/>
                    </a:ext>
                  </a:extLst>
                </a:gridCol>
                <a:gridCol w="304495">
                  <a:extLst>
                    <a:ext uri="{9D8B030D-6E8A-4147-A177-3AD203B41FA5}">
                      <a16:colId xmlns:a16="http://schemas.microsoft.com/office/drawing/2014/main" val="56805086"/>
                    </a:ext>
                  </a:extLst>
                </a:gridCol>
                <a:gridCol w="304495">
                  <a:extLst>
                    <a:ext uri="{9D8B030D-6E8A-4147-A177-3AD203B41FA5}">
                      <a16:colId xmlns:a16="http://schemas.microsoft.com/office/drawing/2014/main" val="3442161391"/>
                    </a:ext>
                  </a:extLst>
                </a:gridCol>
                <a:gridCol w="304495">
                  <a:extLst>
                    <a:ext uri="{9D8B030D-6E8A-4147-A177-3AD203B41FA5}">
                      <a16:colId xmlns:a16="http://schemas.microsoft.com/office/drawing/2014/main" val="4098137792"/>
                    </a:ext>
                  </a:extLst>
                </a:gridCol>
                <a:gridCol w="304495">
                  <a:extLst>
                    <a:ext uri="{9D8B030D-6E8A-4147-A177-3AD203B41FA5}">
                      <a16:colId xmlns:a16="http://schemas.microsoft.com/office/drawing/2014/main" val="2394370985"/>
                    </a:ext>
                  </a:extLst>
                </a:gridCol>
                <a:gridCol w="304495">
                  <a:extLst>
                    <a:ext uri="{9D8B030D-6E8A-4147-A177-3AD203B41FA5}">
                      <a16:colId xmlns:a16="http://schemas.microsoft.com/office/drawing/2014/main" val="2500926530"/>
                    </a:ext>
                  </a:extLst>
                </a:gridCol>
                <a:gridCol w="304495">
                  <a:extLst>
                    <a:ext uri="{9D8B030D-6E8A-4147-A177-3AD203B41FA5}">
                      <a16:colId xmlns:a16="http://schemas.microsoft.com/office/drawing/2014/main" val="3220013733"/>
                    </a:ext>
                  </a:extLst>
                </a:gridCol>
                <a:gridCol w="304495">
                  <a:extLst>
                    <a:ext uri="{9D8B030D-6E8A-4147-A177-3AD203B41FA5}">
                      <a16:colId xmlns:a16="http://schemas.microsoft.com/office/drawing/2014/main" val="3501681771"/>
                    </a:ext>
                  </a:extLst>
                </a:gridCol>
                <a:gridCol w="304495">
                  <a:extLst>
                    <a:ext uri="{9D8B030D-6E8A-4147-A177-3AD203B41FA5}">
                      <a16:colId xmlns:a16="http://schemas.microsoft.com/office/drawing/2014/main" val="435443989"/>
                    </a:ext>
                  </a:extLst>
                </a:gridCol>
                <a:gridCol w="304495">
                  <a:extLst>
                    <a:ext uri="{9D8B030D-6E8A-4147-A177-3AD203B41FA5}">
                      <a16:colId xmlns:a16="http://schemas.microsoft.com/office/drawing/2014/main" val="3347450279"/>
                    </a:ext>
                  </a:extLst>
                </a:gridCol>
                <a:gridCol w="304495">
                  <a:extLst>
                    <a:ext uri="{9D8B030D-6E8A-4147-A177-3AD203B41FA5}">
                      <a16:colId xmlns:a16="http://schemas.microsoft.com/office/drawing/2014/main" val="14617599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5331313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Castrol Egypt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3698641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672328056"/>
                  </a:ext>
                </a:extLst>
              </a:tr>
            </a:tbl>
          </a:graphicData>
        </a:graphic>
      </p:graphicFrame>
      <p:sp>
        <p:nvSpPr>
          <p:cNvPr id="4" name="Text Placeholder 3">
            <a:extLst>
              <a:ext uri="{FF2B5EF4-FFF2-40B4-BE49-F238E27FC236}">
                <a16:creationId xmlns:a16="http://schemas.microsoft.com/office/drawing/2014/main" id="{3E615FC0-94A6-4E06-95F0-05C5713D903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081126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31FCE-DE3A-4E70-A1D1-8F1E50D0448A}"/>
              </a:ext>
            </a:extLst>
          </p:cNvPr>
          <p:cNvSpPr>
            <a:spLocks noGrp="1"/>
          </p:cNvSpPr>
          <p:nvPr>
            <p:ph type="title"/>
          </p:nvPr>
        </p:nvSpPr>
        <p:spPr/>
        <p:txBody>
          <a:bodyPr/>
          <a:lstStyle/>
          <a:p>
            <a:r>
              <a:rPr lang="en-US"/>
              <a:t>Facebook Key Metrics Table | Shell  - 5 of 5</a:t>
            </a:r>
          </a:p>
        </p:txBody>
      </p:sp>
      <p:graphicFrame>
        <p:nvGraphicFramePr>
          <p:cNvPr id="5" name="Table Placeholder 4">
            <a:extLst>
              <a:ext uri="{FF2B5EF4-FFF2-40B4-BE49-F238E27FC236}">
                <a16:creationId xmlns:a16="http://schemas.microsoft.com/office/drawing/2014/main" id="{852D5B41-C70B-47EE-A5B2-05EB606DB726}"/>
              </a:ext>
            </a:extLst>
          </p:cNvPr>
          <p:cNvGraphicFramePr>
            <a:graphicFrameLocks noGrp="1"/>
          </p:cNvGraphicFramePr>
          <p:nvPr>
            <p:ph type="tbl" sz="quarter" idx="13"/>
            <p:extLst>
              <p:ext uri="{D42A27DB-BD31-4B8C-83A1-F6EECF244321}">
                <p14:modId xmlns:p14="http://schemas.microsoft.com/office/powerpoint/2010/main" val="35352791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56462899"/>
                    </a:ext>
                  </a:extLst>
                </a:gridCol>
                <a:gridCol w="411480">
                  <a:extLst>
                    <a:ext uri="{9D8B030D-6E8A-4147-A177-3AD203B41FA5}">
                      <a16:colId xmlns:a16="http://schemas.microsoft.com/office/drawing/2014/main" val="2932851410"/>
                    </a:ext>
                  </a:extLst>
                </a:gridCol>
                <a:gridCol w="304495">
                  <a:extLst>
                    <a:ext uri="{9D8B030D-6E8A-4147-A177-3AD203B41FA5}">
                      <a16:colId xmlns:a16="http://schemas.microsoft.com/office/drawing/2014/main" val="1225914359"/>
                    </a:ext>
                  </a:extLst>
                </a:gridCol>
                <a:gridCol w="304495">
                  <a:extLst>
                    <a:ext uri="{9D8B030D-6E8A-4147-A177-3AD203B41FA5}">
                      <a16:colId xmlns:a16="http://schemas.microsoft.com/office/drawing/2014/main" val="4237015151"/>
                    </a:ext>
                  </a:extLst>
                </a:gridCol>
                <a:gridCol w="304495">
                  <a:extLst>
                    <a:ext uri="{9D8B030D-6E8A-4147-A177-3AD203B41FA5}">
                      <a16:colId xmlns:a16="http://schemas.microsoft.com/office/drawing/2014/main" val="13865563"/>
                    </a:ext>
                  </a:extLst>
                </a:gridCol>
                <a:gridCol w="304495">
                  <a:extLst>
                    <a:ext uri="{9D8B030D-6E8A-4147-A177-3AD203B41FA5}">
                      <a16:colId xmlns:a16="http://schemas.microsoft.com/office/drawing/2014/main" val="1836631257"/>
                    </a:ext>
                  </a:extLst>
                </a:gridCol>
                <a:gridCol w="304495">
                  <a:extLst>
                    <a:ext uri="{9D8B030D-6E8A-4147-A177-3AD203B41FA5}">
                      <a16:colId xmlns:a16="http://schemas.microsoft.com/office/drawing/2014/main" val="2322943938"/>
                    </a:ext>
                  </a:extLst>
                </a:gridCol>
                <a:gridCol w="304495">
                  <a:extLst>
                    <a:ext uri="{9D8B030D-6E8A-4147-A177-3AD203B41FA5}">
                      <a16:colId xmlns:a16="http://schemas.microsoft.com/office/drawing/2014/main" val="513760732"/>
                    </a:ext>
                  </a:extLst>
                </a:gridCol>
                <a:gridCol w="304495">
                  <a:extLst>
                    <a:ext uri="{9D8B030D-6E8A-4147-A177-3AD203B41FA5}">
                      <a16:colId xmlns:a16="http://schemas.microsoft.com/office/drawing/2014/main" val="3849996949"/>
                    </a:ext>
                  </a:extLst>
                </a:gridCol>
                <a:gridCol w="304495">
                  <a:extLst>
                    <a:ext uri="{9D8B030D-6E8A-4147-A177-3AD203B41FA5}">
                      <a16:colId xmlns:a16="http://schemas.microsoft.com/office/drawing/2014/main" val="4116325899"/>
                    </a:ext>
                  </a:extLst>
                </a:gridCol>
                <a:gridCol w="304495">
                  <a:extLst>
                    <a:ext uri="{9D8B030D-6E8A-4147-A177-3AD203B41FA5}">
                      <a16:colId xmlns:a16="http://schemas.microsoft.com/office/drawing/2014/main" val="1364760185"/>
                    </a:ext>
                  </a:extLst>
                </a:gridCol>
                <a:gridCol w="304495">
                  <a:extLst>
                    <a:ext uri="{9D8B030D-6E8A-4147-A177-3AD203B41FA5}">
                      <a16:colId xmlns:a16="http://schemas.microsoft.com/office/drawing/2014/main" val="2161002283"/>
                    </a:ext>
                  </a:extLst>
                </a:gridCol>
                <a:gridCol w="304495">
                  <a:extLst>
                    <a:ext uri="{9D8B030D-6E8A-4147-A177-3AD203B41FA5}">
                      <a16:colId xmlns:a16="http://schemas.microsoft.com/office/drawing/2014/main" val="389581344"/>
                    </a:ext>
                  </a:extLst>
                </a:gridCol>
                <a:gridCol w="304495">
                  <a:extLst>
                    <a:ext uri="{9D8B030D-6E8A-4147-A177-3AD203B41FA5}">
                      <a16:colId xmlns:a16="http://schemas.microsoft.com/office/drawing/2014/main" val="372395274"/>
                    </a:ext>
                  </a:extLst>
                </a:gridCol>
                <a:gridCol w="304495">
                  <a:extLst>
                    <a:ext uri="{9D8B030D-6E8A-4147-A177-3AD203B41FA5}">
                      <a16:colId xmlns:a16="http://schemas.microsoft.com/office/drawing/2014/main" val="1216089286"/>
                    </a:ext>
                  </a:extLst>
                </a:gridCol>
                <a:gridCol w="304495">
                  <a:extLst>
                    <a:ext uri="{9D8B030D-6E8A-4147-A177-3AD203B41FA5}">
                      <a16:colId xmlns:a16="http://schemas.microsoft.com/office/drawing/2014/main" val="236731352"/>
                    </a:ext>
                  </a:extLst>
                </a:gridCol>
                <a:gridCol w="304495">
                  <a:extLst>
                    <a:ext uri="{9D8B030D-6E8A-4147-A177-3AD203B41FA5}">
                      <a16:colId xmlns:a16="http://schemas.microsoft.com/office/drawing/2014/main" val="2194630874"/>
                    </a:ext>
                  </a:extLst>
                </a:gridCol>
                <a:gridCol w="304495">
                  <a:extLst>
                    <a:ext uri="{9D8B030D-6E8A-4147-A177-3AD203B41FA5}">
                      <a16:colId xmlns:a16="http://schemas.microsoft.com/office/drawing/2014/main" val="1277083524"/>
                    </a:ext>
                  </a:extLst>
                </a:gridCol>
                <a:gridCol w="304495">
                  <a:extLst>
                    <a:ext uri="{9D8B030D-6E8A-4147-A177-3AD203B41FA5}">
                      <a16:colId xmlns:a16="http://schemas.microsoft.com/office/drawing/2014/main" val="3713895481"/>
                    </a:ext>
                  </a:extLst>
                </a:gridCol>
                <a:gridCol w="304495">
                  <a:extLst>
                    <a:ext uri="{9D8B030D-6E8A-4147-A177-3AD203B41FA5}">
                      <a16:colId xmlns:a16="http://schemas.microsoft.com/office/drawing/2014/main" val="3321490174"/>
                    </a:ext>
                  </a:extLst>
                </a:gridCol>
                <a:gridCol w="304495">
                  <a:extLst>
                    <a:ext uri="{9D8B030D-6E8A-4147-A177-3AD203B41FA5}">
                      <a16:colId xmlns:a16="http://schemas.microsoft.com/office/drawing/2014/main" val="3430858818"/>
                    </a:ext>
                  </a:extLst>
                </a:gridCol>
                <a:gridCol w="304495">
                  <a:extLst>
                    <a:ext uri="{9D8B030D-6E8A-4147-A177-3AD203B41FA5}">
                      <a16:colId xmlns:a16="http://schemas.microsoft.com/office/drawing/2014/main" val="2945515768"/>
                    </a:ext>
                  </a:extLst>
                </a:gridCol>
                <a:gridCol w="304495">
                  <a:extLst>
                    <a:ext uri="{9D8B030D-6E8A-4147-A177-3AD203B41FA5}">
                      <a16:colId xmlns:a16="http://schemas.microsoft.com/office/drawing/2014/main" val="23864231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2290182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Mobil 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703267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01253692"/>
                  </a:ext>
                </a:extLst>
              </a:tr>
            </a:tbl>
          </a:graphicData>
        </a:graphic>
      </p:graphicFrame>
      <p:sp>
        <p:nvSpPr>
          <p:cNvPr id="4" name="Text Placeholder 3">
            <a:extLst>
              <a:ext uri="{FF2B5EF4-FFF2-40B4-BE49-F238E27FC236}">
                <a16:creationId xmlns:a16="http://schemas.microsoft.com/office/drawing/2014/main" id="{A14E31F9-A9EE-4F23-813D-E9F47DB8DEB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49727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CC739-9573-4408-95DB-13E0989582E3}"/>
              </a:ext>
            </a:extLst>
          </p:cNvPr>
          <p:cNvSpPr>
            <a:spLocks noGrp="1"/>
          </p:cNvSpPr>
          <p:nvPr>
            <p:ph type="title"/>
          </p:nvPr>
        </p:nvSpPr>
        <p:spPr/>
        <p:txBody>
          <a:bodyPr/>
          <a:lstStyle/>
          <a:p>
            <a:r>
              <a:rPr lang="en-US"/>
              <a:t>Facebook Fans Total | Shell </a:t>
            </a:r>
          </a:p>
        </p:txBody>
      </p:sp>
      <p:graphicFrame>
        <p:nvGraphicFramePr>
          <p:cNvPr id="6" name="Chart Placeholder 5">
            <a:extLst>
              <a:ext uri="{FF2B5EF4-FFF2-40B4-BE49-F238E27FC236}">
                <a16:creationId xmlns:a16="http://schemas.microsoft.com/office/drawing/2014/main" id="{024D48ED-78A7-4C71-B702-E6E7B79B2155}"/>
              </a:ext>
            </a:extLst>
          </p:cNvPr>
          <p:cNvGraphicFramePr>
            <a:graphicFrameLocks noGrp="1"/>
          </p:cNvGraphicFramePr>
          <p:nvPr>
            <p:ph type="chart" sz="quarter" idx="13"/>
            <p:extLst>
              <p:ext uri="{D42A27DB-BD31-4B8C-83A1-F6EECF244321}">
                <p14:modId xmlns:p14="http://schemas.microsoft.com/office/powerpoint/2010/main" val="383908912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5708A6-9E40-4CC9-ADC2-2C26A288CCD7}"/>
              </a:ext>
            </a:extLst>
          </p:cNvPr>
          <p:cNvSpPr>
            <a:spLocks noGrp="1"/>
          </p:cNvSpPr>
          <p:nvPr>
            <p:ph type="body" sz="quarter" idx="14"/>
          </p:nvPr>
        </p:nvSpPr>
        <p:spPr/>
        <p:txBody>
          <a:bodyPr/>
          <a:lstStyle/>
          <a:p>
            <a:r>
              <a:rPr lang="en-US"/>
              <a:t>07/29/2019 - 09/01/2019</a:t>
            </a:r>
          </a:p>
        </p:txBody>
      </p:sp>
      <p:sp>
        <p:nvSpPr>
          <p:cNvPr id="5" name="Footer Placeholder 4">
            <a:extLst>
              <a:ext uri="{FF2B5EF4-FFF2-40B4-BE49-F238E27FC236}">
                <a16:creationId xmlns:a16="http://schemas.microsoft.com/office/drawing/2014/main" id="{95D010FD-92D4-463F-8C01-94CC449284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799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9E173-D4FC-47F2-BF7D-DF7CBB42BFE3}"/>
              </a:ext>
            </a:extLst>
          </p:cNvPr>
          <p:cNvSpPr>
            <a:spLocks noGrp="1"/>
          </p:cNvSpPr>
          <p:nvPr>
            <p:ph type="title"/>
          </p:nvPr>
        </p:nvSpPr>
        <p:spPr/>
        <p:txBody>
          <a:bodyPr/>
          <a:lstStyle/>
          <a:p>
            <a:r>
              <a:rPr lang="en-US"/>
              <a:t>Facebook Fans Change Rate | Shell </a:t>
            </a:r>
          </a:p>
        </p:txBody>
      </p:sp>
      <p:graphicFrame>
        <p:nvGraphicFramePr>
          <p:cNvPr id="6" name="Chart Placeholder 5">
            <a:extLst>
              <a:ext uri="{FF2B5EF4-FFF2-40B4-BE49-F238E27FC236}">
                <a16:creationId xmlns:a16="http://schemas.microsoft.com/office/drawing/2014/main" id="{A3EF9958-6858-4509-8F2D-ED957C6CF70B}"/>
              </a:ext>
            </a:extLst>
          </p:cNvPr>
          <p:cNvGraphicFramePr>
            <a:graphicFrameLocks noGrp="1"/>
          </p:cNvGraphicFramePr>
          <p:nvPr>
            <p:ph type="chart" sz="quarter" idx="13"/>
            <p:extLst>
              <p:ext uri="{D42A27DB-BD31-4B8C-83A1-F6EECF244321}">
                <p14:modId xmlns:p14="http://schemas.microsoft.com/office/powerpoint/2010/main" val="93156407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E91A01-6695-4A12-89B3-EF73A883D395}"/>
              </a:ext>
            </a:extLst>
          </p:cNvPr>
          <p:cNvSpPr>
            <a:spLocks noGrp="1"/>
          </p:cNvSpPr>
          <p:nvPr>
            <p:ph type="body" sz="quarter" idx="14"/>
          </p:nvPr>
        </p:nvSpPr>
        <p:spPr/>
        <p:txBody>
          <a:bodyPr/>
          <a:lstStyle/>
          <a:p>
            <a:r>
              <a:rPr lang="en-US"/>
              <a:t>07/29/2019 - 09/01/2019</a:t>
            </a:r>
          </a:p>
        </p:txBody>
      </p:sp>
      <p:sp>
        <p:nvSpPr>
          <p:cNvPr id="5" name="Footer Placeholder 4">
            <a:extLst>
              <a:ext uri="{FF2B5EF4-FFF2-40B4-BE49-F238E27FC236}">
                <a16:creationId xmlns:a16="http://schemas.microsoft.com/office/drawing/2014/main" id="{363194DF-73BE-44E9-A564-C1D23D972F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483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6C56A-101B-4A29-A4F2-2C1F4BE947AB}"/>
              </a:ext>
            </a:extLst>
          </p:cNvPr>
          <p:cNvSpPr>
            <a:spLocks noGrp="1"/>
          </p:cNvSpPr>
          <p:nvPr>
            <p:ph type="title"/>
          </p:nvPr>
        </p:nvSpPr>
        <p:spPr/>
        <p:txBody>
          <a:bodyPr/>
          <a:lstStyle/>
          <a:p>
            <a:r>
              <a:rPr lang="en-US"/>
              <a:t>Facebook Interaction Rate | Shell </a:t>
            </a:r>
          </a:p>
        </p:txBody>
      </p:sp>
      <p:graphicFrame>
        <p:nvGraphicFramePr>
          <p:cNvPr id="6" name="Chart Placeholder 5">
            <a:extLst>
              <a:ext uri="{FF2B5EF4-FFF2-40B4-BE49-F238E27FC236}">
                <a16:creationId xmlns:a16="http://schemas.microsoft.com/office/drawing/2014/main" id="{0E705988-14BE-4AF3-B78A-4577011DE82F}"/>
              </a:ext>
            </a:extLst>
          </p:cNvPr>
          <p:cNvGraphicFramePr>
            <a:graphicFrameLocks noGrp="1"/>
          </p:cNvGraphicFramePr>
          <p:nvPr>
            <p:ph type="chart" sz="quarter" idx="13"/>
            <p:extLst>
              <p:ext uri="{D42A27DB-BD31-4B8C-83A1-F6EECF244321}">
                <p14:modId xmlns:p14="http://schemas.microsoft.com/office/powerpoint/2010/main" val="338587504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B64F11-8E6A-40A2-973B-828E8D9A1BE9}"/>
              </a:ext>
            </a:extLst>
          </p:cNvPr>
          <p:cNvSpPr>
            <a:spLocks noGrp="1"/>
          </p:cNvSpPr>
          <p:nvPr>
            <p:ph type="body" sz="quarter" idx="14"/>
          </p:nvPr>
        </p:nvSpPr>
        <p:spPr/>
        <p:txBody>
          <a:bodyPr/>
          <a:lstStyle/>
          <a:p>
            <a:r>
              <a:rPr lang="en-US"/>
              <a:t>07/29/2019 - 09/01/2019</a:t>
            </a:r>
          </a:p>
        </p:txBody>
      </p:sp>
      <p:sp>
        <p:nvSpPr>
          <p:cNvPr id="5" name="Footer Placeholder 4">
            <a:extLst>
              <a:ext uri="{FF2B5EF4-FFF2-40B4-BE49-F238E27FC236}">
                <a16:creationId xmlns:a16="http://schemas.microsoft.com/office/drawing/2014/main" id="{61B7EE92-EC82-49B4-A689-D057957A61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0295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DBCC2-C548-4615-B445-B7D1E6723CF7}"/>
              </a:ext>
            </a:extLst>
          </p:cNvPr>
          <p:cNvSpPr>
            <a:spLocks noGrp="1"/>
          </p:cNvSpPr>
          <p:nvPr>
            <p:ph type="title"/>
          </p:nvPr>
        </p:nvSpPr>
        <p:spPr/>
        <p:txBody>
          <a:bodyPr/>
          <a:lstStyle/>
          <a:p>
            <a:r>
              <a:rPr lang="en-US"/>
              <a:t>Facebook Total Interactions | Shell </a:t>
            </a:r>
          </a:p>
        </p:txBody>
      </p:sp>
      <p:graphicFrame>
        <p:nvGraphicFramePr>
          <p:cNvPr id="6" name="Chart Placeholder 5">
            <a:extLst>
              <a:ext uri="{FF2B5EF4-FFF2-40B4-BE49-F238E27FC236}">
                <a16:creationId xmlns:a16="http://schemas.microsoft.com/office/drawing/2014/main" id="{94ABB061-69EA-4656-9987-020096330889}"/>
              </a:ext>
            </a:extLst>
          </p:cNvPr>
          <p:cNvGraphicFramePr>
            <a:graphicFrameLocks noGrp="1"/>
          </p:cNvGraphicFramePr>
          <p:nvPr>
            <p:ph type="chart" sz="quarter" idx="13"/>
            <p:extLst>
              <p:ext uri="{D42A27DB-BD31-4B8C-83A1-F6EECF244321}">
                <p14:modId xmlns:p14="http://schemas.microsoft.com/office/powerpoint/2010/main" val="382391888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585F1D-580F-4832-88D3-05969C7CBF06}"/>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01FE7319-6598-4E0E-8351-8051253472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2854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4B039-3D49-4ABA-B108-B9C4BD9FCFC4}"/>
              </a:ext>
            </a:extLst>
          </p:cNvPr>
          <p:cNvSpPr>
            <a:spLocks noGrp="1"/>
          </p:cNvSpPr>
          <p:nvPr>
            <p:ph type="title"/>
          </p:nvPr>
        </p:nvSpPr>
        <p:spPr/>
        <p:txBody>
          <a:bodyPr/>
          <a:lstStyle/>
          <a:p>
            <a:r>
              <a:rPr lang="en-US"/>
              <a:t>Facebook Own Posts Table | Shell  - 1 of 26</a:t>
            </a:r>
          </a:p>
        </p:txBody>
      </p:sp>
      <p:graphicFrame>
        <p:nvGraphicFramePr>
          <p:cNvPr id="5" name="Table Placeholder 4">
            <a:extLst>
              <a:ext uri="{FF2B5EF4-FFF2-40B4-BE49-F238E27FC236}">
                <a16:creationId xmlns:a16="http://schemas.microsoft.com/office/drawing/2014/main" id="{E1BB8E74-EDA8-4AB5-A393-47F8CBCEBB2B}"/>
              </a:ext>
            </a:extLst>
          </p:cNvPr>
          <p:cNvGraphicFramePr>
            <a:graphicFrameLocks noGrp="1"/>
          </p:cNvGraphicFramePr>
          <p:nvPr>
            <p:ph type="tbl" sz="quarter" idx="13"/>
            <p:extLst>
              <p:ext uri="{D42A27DB-BD31-4B8C-83A1-F6EECF244321}">
                <p14:modId xmlns:p14="http://schemas.microsoft.com/office/powerpoint/2010/main" val="8991046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49012465"/>
                    </a:ext>
                  </a:extLst>
                </a:gridCol>
                <a:gridCol w="905256">
                  <a:extLst>
                    <a:ext uri="{9D8B030D-6E8A-4147-A177-3AD203B41FA5}">
                      <a16:colId xmlns:a16="http://schemas.microsoft.com/office/drawing/2014/main" val="464425635"/>
                    </a:ext>
                  </a:extLst>
                </a:gridCol>
                <a:gridCol w="658368">
                  <a:extLst>
                    <a:ext uri="{9D8B030D-6E8A-4147-A177-3AD203B41FA5}">
                      <a16:colId xmlns:a16="http://schemas.microsoft.com/office/drawing/2014/main" val="3556325641"/>
                    </a:ext>
                  </a:extLst>
                </a:gridCol>
                <a:gridCol w="329184">
                  <a:extLst>
                    <a:ext uri="{9D8B030D-6E8A-4147-A177-3AD203B41FA5}">
                      <a16:colId xmlns:a16="http://schemas.microsoft.com/office/drawing/2014/main" val="3512256499"/>
                    </a:ext>
                  </a:extLst>
                </a:gridCol>
                <a:gridCol w="329184">
                  <a:extLst>
                    <a:ext uri="{9D8B030D-6E8A-4147-A177-3AD203B41FA5}">
                      <a16:colId xmlns:a16="http://schemas.microsoft.com/office/drawing/2014/main" val="1411754164"/>
                    </a:ext>
                  </a:extLst>
                </a:gridCol>
                <a:gridCol w="329184">
                  <a:extLst>
                    <a:ext uri="{9D8B030D-6E8A-4147-A177-3AD203B41FA5}">
                      <a16:colId xmlns:a16="http://schemas.microsoft.com/office/drawing/2014/main" val="1994653404"/>
                    </a:ext>
                  </a:extLst>
                </a:gridCol>
                <a:gridCol w="329184">
                  <a:extLst>
                    <a:ext uri="{9D8B030D-6E8A-4147-A177-3AD203B41FA5}">
                      <a16:colId xmlns:a16="http://schemas.microsoft.com/office/drawing/2014/main" val="3383690063"/>
                    </a:ext>
                  </a:extLst>
                </a:gridCol>
                <a:gridCol w="329184">
                  <a:extLst>
                    <a:ext uri="{9D8B030D-6E8A-4147-A177-3AD203B41FA5}">
                      <a16:colId xmlns:a16="http://schemas.microsoft.com/office/drawing/2014/main" val="3424912743"/>
                    </a:ext>
                  </a:extLst>
                </a:gridCol>
                <a:gridCol w="329184">
                  <a:extLst>
                    <a:ext uri="{9D8B030D-6E8A-4147-A177-3AD203B41FA5}">
                      <a16:colId xmlns:a16="http://schemas.microsoft.com/office/drawing/2014/main" val="3068290125"/>
                    </a:ext>
                  </a:extLst>
                </a:gridCol>
                <a:gridCol w="329184">
                  <a:extLst>
                    <a:ext uri="{9D8B030D-6E8A-4147-A177-3AD203B41FA5}">
                      <a16:colId xmlns:a16="http://schemas.microsoft.com/office/drawing/2014/main" val="1972010909"/>
                    </a:ext>
                  </a:extLst>
                </a:gridCol>
                <a:gridCol w="329184">
                  <a:extLst>
                    <a:ext uri="{9D8B030D-6E8A-4147-A177-3AD203B41FA5}">
                      <a16:colId xmlns:a16="http://schemas.microsoft.com/office/drawing/2014/main" val="2706706705"/>
                    </a:ext>
                  </a:extLst>
                </a:gridCol>
                <a:gridCol w="329184">
                  <a:extLst>
                    <a:ext uri="{9D8B030D-6E8A-4147-A177-3AD203B41FA5}">
                      <a16:colId xmlns:a16="http://schemas.microsoft.com/office/drawing/2014/main" val="3912484739"/>
                    </a:ext>
                  </a:extLst>
                </a:gridCol>
                <a:gridCol w="329184">
                  <a:extLst>
                    <a:ext uri="{9D8B030D-6E8A-4147-A177-3AD203B41FA5}">
                      <a16:colId xmlns:a16="http://schemas.microsoft.com/office/drawing/2014/main" val="3723913029"/>
                    </a:ext>
                  </a:extLst>
                </a:gridCol>
                <a:gridCol w="329184">
                  <a:extLst>
                    <a:ext uri="{9D8B030D-6E8A-4147-A177-3AD203B41FA5}">
                      <a16:colId xmlns:a16="http://schemas.microsoft.com/office/drawing/2014/main" val="2844931506"/>
                    </a:ext>
                  </a:extLst>
                </a:gridCol>
                <a:gridCol w="329184">
                  <a:extLst>
                    <a:ext uri="{9D8B030D-6E8A-4147-A177-3AD203B41FA5}">
                      <a16:colId xmlns:a16="http://schemas.microsoft.com/office/drawing/2014/main" val="31751251"/>
                    </a:ext>
                  </a:extLst>
                </a:gridCol>
                <a:gridCol w="329184">
                  <a:extLst>
                    <a:ext uri="{9D8B030D-6E8A-4147-A177-3AD203B41FA5}">
                      <a16:colId xmlns:a16="http://schemas.microsoft.com/office/drawing/2014/main" val="1882855130"/>
                    </a:ext>
                  </a:extLst>
                </a:gridCol>
                <a:gridCol w="329184">
                  <a:extLst>
                    <a:ext uri="{9D8B030D-6E8A-4147-A177-3AD203B41FA5}">
                      <a16:colId xmlns:a16="http://schemas.microsoft.com/office/drawing/2014/main" val="14449151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91102931"/>
                  </a:ext>
                </a:extLst>
              </a:tr>
            </a:tbl>
          </a:graphicData>
        </a:graphic>
      </p:graphicFrame>
      <p:sp>
        <p:nvSpPr>
          <p:cNvPr id="4" name="Text Placeholder 3">
            <a:extLst>
              <a:ext uri="{FF2B5EF4-FFF2-40B4-BE49-F238E27FC236}">
                <a16:creationId xmlns:a16="http://schemas.microsoft.com/office/drawing/2014/main" id="{8BC2FA89-0433-41F0-897F-842A33271DC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447714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DD771-1E73-4075-A7C2-85060A47BD2D}"/>
              </a:ext>
            </a:extLst>
          </p:cNvPr>
          <p:cNvSpPr>
            <a:spLocks noGrp="1"/>
          </p:cNvSpPr>
          <p:nvPr>
            <p:ph type="title"/>
          </p:nvPr>
        </p:nvSpPr>
        <p:spPr/>
        <p:txBody>
          <a:bodyPr/>
          <a:lstStyle/>
          <a:p>
            <a:r>
              <a:rPr lang="en-US"/>
              <a:t>Facebook Own Posts Table | Shell  - 2 of 26</a:t>
            </a:r>
          </a:p>
        </p:txBody>
      </p:sp>
      <p:graphicFrame>
        <p:nvGraphicFramePr>
          <p:cNvPr id="5" name="Table Placeholder 4">
            <a:extLst>
              <a:ext uri="{FF2B5EF4-FFF2-40B4-BE49-F238E27FC236}">
                <a16:creationId xmlns:a16="http://schemas.microsoft.com/office/drawing/2014/main" id="{FD2B3DB1-C2D1-4406-9EBC-699C5A118CC0}"/>
              </a:ext>
            </a:extLst>
          </p:cNvPr>
          <p:cNvGraphicFramePr>
            <a:graphicFrameLocks noGrp="1"/>
          </p:cNvGraphicFramePr>
          <p:nvPr>
            <p:ph type="tbl" sz="quarter" idx="13"/>
            <p:extLst>
              <p:ext uri="{D42A27DB-BD31-4B8C-83A1-F6EECF244321}">
                <p14:modId xmlns:p14="http://schemas.microsoft.com/office/powerpoint/2010/main" val="17650802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275103576"/>
                    </a:ext>
                  </a:extLst>
                </a:gridCol>
                <a:gridCol w="905256">
                  <a:extLst>
                    <a:ext uri="{9D8B030D-6E8A-4147-A177-3AD203B41FA5}">
                      <a16:colId xmlns:a16="http://schemas.microsoft.com/office/drawing/2014/main" val="3609021019"/>
                    </a:ext>
                  </a:extLst>
                </a:gridCol>
                <a:gridCol w="658368">
                  <a:extLst>
                    <a:ext uri="{9D8B030D-6E8A-4147-A177-3AD203B41FA5}">
                      <a16:colId xmlns:a16="http://schemas.microsoft.com/office/drawing/2014/main" val="1570000631"/>
                    </a:ext>
                  </a:extLst>
                </a:gridCol>
                <a:gridCol w="329184">
                  <a:extLst>
                    <a:ext uri="{9D8B030D-6E8A-4147-A177-3AD203B41FA5}">
                      <a16:colId xmlns:a16="http://schemas.microsoft.com/office/drawing/2014/main" val="2643640841"/>
                    </a:ext>
                  </a:extLst>
                </a:gridCol>
                <a:gridCol w="329184">
                  <a:extLst>
                    <a:ext uri="{9D8B030D-6E8A-4147-A177-3AD203B41FA5}">
                      <a16:colId xmlns:a16="http://schemas.microsoft.com/office/drawing/2014/main" val="2370012518"/>
                    </a:ext>
                  </a:extLst>
                </a:gridCol>
                <a:gridCol w="329184">
                  <a:extLst>
                    <a:ext uri="{9D8B030D-6E8A-4147-A177-3AD203B41FA5}">
                      <a16:colId xmlns:a16="http://schemas.microsoft.com/office/drawing/2014/main" val="1962434065"/>
                    </a:ext>
                  </a:extLst>
                </a:gridCol>
                <a:gridCol w="329184">
                  <a:extLst>
                    <a:ext uri="{9D8B030D-6E8A-4147-A177-3AD203B41FA5}">
                      <a16:colId xmlns:a16="http://schemas.microsoft.com/office/drawing/2014/main" val="4055480183"/>
                    </a:ext>
                  </a:extLst>
                </a:gridCol>
                <a:gridCol w="329184">
                  <a:extLst>
                    <a:ext uri="{9D8B030D-6E8A-4147-A177-3AD203B41FA5}">
                      <a16:colId xmlns:a16="http://schemas.microsoft.com/office/drawing/2014/main" val="544424189"/>
                    </a:ext>
                  </a:extLst>
                </a:gridCol>
                <a:gridCol w="329184">
                  <a:extLst>
                    <a:ext uri="{9D8B030D-6E8A-4147-A177-3AD203B41FA5}">
                      <a16:colId xmlns:a16="http://schemas.microsoft.com/office/drawing/2014/main" val="2918155342"/>
                    </a:ext>
                  </a:extLst>
                </a:gridCol>
                <a:gridCol w="329184">
                  <a:extLst>
                    <a:ext uri="{9D8B030D-6E8A-4147-A177-3AD203B41FA5}">
                      <a16:colId xmlns:a16="http://schemas.microsoft.com/office/drawing/2014/main" val="3285852075"/>
                    </a:ext>
                  </a:extLst>
                </a:gridCol>
                <a:gridCol w="329184">
                  <a:extLst>
                    <a:ext uri="{9D8B030D-6E8A-4147-A177-3AD203B41FA5}">
                      <a16:colId xmlns:a16="http://schemas.microsoft.com/office/drawing/2014/main" val="826183945"/>
                    </a:ext>
                  </a:extLst>
                </a:gridCol>
                <a:gridCol w="329184">
                  <a:extLst>
                    <a:ext uri="{9D8B030D-6E8A-4147-A177-3AD203B41FA5}">
                      <a16:colId xmlns:a16="http://schemas.microsoft.com/office/drawing/2014/main" val="504921997"/>
                    </a:ext>
                  </a:extLst>
                </a:gridCol>
                <a:gridCol w="329184">
                  <a:extLst>
                    <a:ext uri="{9D8B030D-6E8A-4147-A177-3AD203B41FA5}">
                      <a16:colId xmlns:a16="http://schemas.microsoft.com/office/drawing/2014/main" val="3965992124"/>
                    </a:ext>
                  </a:extLst>
                </a:gridCol>
                <a:gridCol w="329184">
                  <a:extLst>
                    <a:ext uri="{9D8B030D-6E8A-4147-A177-3AD203B41FA5}">
                      <a16:colId xmlns:a16="http://schemas.microsoft.com/office/drawing/2014/main" val="595173321"/>
                    </a:ext>
                  </a:extLst>
                </a:gridCol>
                <a:gridCol w="329184">
                  <a:extLst>
                    <a:ext uri="{9D8B030D-6E8A-4147-A177-3AD203B41FA5}">
                      <a16:colId xmlns:a16="http://schemas.microsoft.com/office/drawing/2014/main" val="3046102347"/>
                    </a:ext>
                  </a:extLst>
                </a:gridCol>
                <a:gridCol w="329184">
                  <a:extLst>
                    <a:ext uri="{9D8B030D-6E8A-4147-A177-3AD203B41FA5}">
                      <a16:colId xmlns:a16="http://schemas.microsoft.com/office/drawing/2014/main" val="4192713238"/>
                    </a:ext>
                  </a:extLst>
                </a:gridCol>
                <a:gridCol w="329184">
                  <a:extLst>
                    <a:ext uri="{9D8B030D-6E8A-4147-A177-3AD203B41FA5}">
                      <a16:colId xmlns:a16="http://schemas.microsoft.com/office/drawing/2014/main" val="15811414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950012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- 2019-08-31 10:37:14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التزامنا بطاقة أحسن للعالم هو مهمتنا الأساسية! 
دلوقتي هتلاقوا منتجات </a:t>
                      </a:r>
                      <a:r>
                        <a:rPr kumimoji="0" lang="en-US" sz="1000" b="0" i="0" u="none" strike="noStrike" kern="1200" cap="none" spc="0" normalizeH="0" baseline="0" noProof="0">
                          <a:ln>
                            <a:noFill/>
                          </a:ln>
                          <a:solidFill>
                            <a:prstClr val="black"/>
                          </a:solidFill>
                          <a:effectLst/>
                          <a:uLnTx/>
                          <a:uFillTx/>
                          <a:latin typeface="+mn-lt"/>
                          <a:ea typeface="+mn-ea"/>
                          <a:cs typeface="+mn-cs"/>
                        </a:rPr>
                        <a:t>Upfuse - </a:t>
                      </a:r>
                      <a:r>
                        <a:rPr kumimoji="0" lang="ar-AE" sz="1000" b="0" i="0" u="none" strike="noStrike" kern="1200" cap="none" spc="0" normalizeH="0" baseline="0" noProof="0">
                          <a:ln>
                            <a:noFill/>
                          </a:ln>
                          <a:solidFill>
                            <a:prstClr val="black"/>
                          </a:solidFill>
                          <a:effectLst/>
                          <a:uLnTx/>
                          <a:uFillTx/>
                          <a:latin typeface="+mn-lt"/>
                          <a:ea typeface="+mn-ea"/>
                          <a:cs typeface="+mn-cs"/>
                        </a:rPr>
                        <a:t>المصنوعة من البلاستيك المعاد تدويره - في بونجور الموجود في محطاتنا في أمواج والأوتوستراد ودجلة ومعاها خصم 25% لنهاية سبتمبر! 
#توتال_كوارتز #بونجور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https://scontent.xx.fbcdn.net/v/t1.0-9/p720x720/70299930_2241291639330132_4707959458418917376_o.jpg?_nc_cat=102&amp;_nc_oc=AQnntvOT-dyZ2JGyfuX9AOR7pI9TbIrzwN3RM0a-N6t1IkLuh-J4E2hznCd9q1IUQRI&amp;_nc_ht=scontent.xx&amp;oh=4f595c8b05e4a7038c82ea11467a37de&amp;oe=5E02358F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08:54:45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89858505"/>
                  </a:ext>
                </a:extLst>
              </a:tr>
            </a:tbl>
          </a:graphicData>
        </a:graphic>
      </p:graphicFrame>
      <p:sp>
        <p:nvSpPr>
          <p:cNvPr id="4" name="Text Placeholder 3">
            <a:extLst>
              <a:ext uri="{FF2B5EF4-FFF2-40B4-BE49-F238E27FC236}">
                <a16:creationId xmlns:a16="http://schemas.microsoft.com/office/drawing/2014/main" id="{8218D75C-E6BE-41A2-9B5D-35EF98FE70E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92782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8F1C8-E510-482A-A50B-2A85B7692F56}"/>
              </a:ext>
            </a:extLst>
          </p:cNvPr>
          <p:cNvSpPr>
            <a:spLocks noGrp="1"/>
          </p:cNvSpPr>
          <p:nvPr>
            <p:ph type="title"/>
          </p:nvPr>
        </p:nvSpPr>
        <p:spPr/>
        <p:txBody>
          <a:bodyPr/>
          <a:lstStyle/>
          <a:p>
            <a:r>
              <a:rPr lang="en-US"/>
              <a:t>Facebook Own Posts Table | Shell  - 3 of 26</a:t>
            </a:r>
          </a:p>
        </p:txBody>
      </p:sp>
      <p:graphicFrame>
        <p:nvGraphicFramePr>
          <p:cNvPr id="5" name="Table Placeholder 4">
            <a:extLst>
              <a:ext uri="{FF2B5EF4-FFF2-40B4-BE49-F238E27FC236}">
                <a16:creationId xmlns:a16="http://schemas.microsoft.com/office/drawing/2014/main" id="{B063329C-7A1A-4C44-A0F4-5CEE10FAB8FC}"/>
              </a:ext>
            </a:extLst>
          </p:cNvPr>
          <p:cNvGraphicFramePr>
            <a:graphicFrameLocks noGrp="1"/>
          </p:cNvGraphicFramePr>
          <p:nvPr>
            <p:ph type="tbl" sz="quarter" idx="13"/>
            <p:extLst>
              <p:ext uri="{D42A27DB-BD31-4B8C-83A1-F6EECF244321}">
                <p14:modId xmlns:p14="http://schemas.microsoft.com/office/powerpoint/2010/main" val="26019469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084858303"/>
                    </a:ext>
                  </a:extLst>
                </a:gridCol>
                <a:gridCol w="905256">
                  <a:extLst>
                    <a:ext uri="{9D8B030D-6E8A-4147-A177-3AD203B41FA5}">
                      <a16:colId xmlns:a16="http://schemas.microsoft.com/office/drawing/2014/main" val="71548823"/>
                    </a:ext>
                  </a:extLst>
                </a:gridCol>
                <a:gridCol w="658368">
                  <a:extLst>
                    <a:ext uri="{9D8B030D-6E8A-4147-A177-3AD203B41FA5}">
                      <a16:colId xmlns:a16="http://schemas.microsoft.com/office/drawing/2014/main" val="3528964370"/>
                    </a:ext>
                  </a:extLst>
                </a:gridCol>
                <a:gridCol w="329184">
                  <a:extLst>
                    <a:ext uri="{9D8B030D-6E8A-4147-A177-3AD203B41FA5}">
                      <a16:colId xmlns:a16="http://schemas.microsoft.com/office/drawing/2014/main" val="1631852990"/>
                    </a:ext>
                  </a:extLst>
                </a:gridCol>
                <a:gridCol w="329184">
                  <a:extLst>
                    <a:ext uri="{9D8B030D-6E8A-4147-A177-3AD203B41FA5}">
                      <a16:colId xmlns:a16="http://schemas.microsoft.com/office/drawing/2014/main" val="578718353"/>
                    </a:ext>
                  </a:extLst>
                </a:gridCol>
                <a:gridCol w="329184">
                  <a:extLst>
                    <a:ext uri="{9D8B030D-6E8A-4147-A177-3AD203B41FA5}">
                      <a16:colId xmlns:a16="http://schemas.microsoft.com/office/drawing/2014/main" val="3431227193"/>
                    </a:ext>
                  </a:extLst>
                </a:gridCol>
                <a:gridCol w="329184">
                  <a:extLst>
                    <a:ext uri="{9D8B030D-6E8A-4147-A177-3AD203B41FA5}">
                      <a16:colId xmlns:a16="http://schemas.microsoft.com/office/drawing/2014/main" val="1543906689"/>
                    </a:ext>
                  </a:extLst>
                </a:gridCol>
                <a:gridCol w="329184">
                  <a:extLst>
                    <a:ext uri="{9D8B030D-6E8A-4147-A177-3AD203B41FA5}">
                      <a16:colId xmlns:a16="http://schemas.microsoft.com/office/drawing/2014/main" val="571447573"/>
                    </a:ext>
                  </a:extLst>
                </a:gridCol>
                <a:gridCol w="329184">
                  <a:extLst>
                    <a:ext uri="{9D8B030D-6E8A-4147-A177-3AD203B41FA5}">
                      <a16:colId xmlns:a16="http://schemas.microsoft.com/office/drawing/2014/main" val="3826118497"/>
                    </a:ext>
                  </a:extLst>
                </a:gridCol>
                <a:gridCol w="329184">
                  <a:extLst>
                    <a:ext uri="{9D8B030D-6E8A-4147-A177-3AD203B41FA5}">
                      <a16:colId xmlns:a16="http://schemas.microsoft.com/office/drawing/2014/main" val="2398670992"/>
                    </a:ext>
                  </a:extLst>
                </a:gridCol>
                <a:gridCol w="329184">
                  <a:extLst>
                    <a:ext uri="{9D8B030D-6E8A-4147-A177-3AD203B41FA5}">
                      <a16:colId xmlns:a16="http://schemas.microsoft.com/office/drawing/2014/main" val="2364168308"/>
                    </a:ext>
                  </a:extLst>
                </a:gridCol>
                <a:gridCol w="329184">
                  <a:extLst>
                    <a:ext uri="{9D8B030D-6E8A-4147-A177-3AD203B41FA5}">
                      <a16:colId xmlns:a16="http://schemas.microsoft.com/office/drawing/2014/main" val="1287578366"/>
                    </a:ext>
                  </a:extLst>
                </a:gridCol>
                <a:gridCol w="329184">
                  <a:extLst>
                    <a:ext uri="{9D8B030D-6E8A-4147-A177-3AD203B41FA5}">
                      <a16:colId xmlns:a16="http://schemas.microsoft.com/office/drawing/2014/main" val="3156733695"/>
                    </a:ext>
                  </a:extLst>
                </a:gridCol>
                <a:gridCol w="329184">
                  <a:extLst>
                    <a:ext uri="{9D8B030D-6E8A-4147-A177-3AD203B41FA5}">
                      <a16:colId xmlns:a16="http://schemas.microsoft.com/office/drawing/2014/main" val="502173490"/>
                    </a:ext>
                  </a:extLst>
                </a:gridCol>
                <a:gridCol w="329184">
                  <a:extLst>
                    <a:ext uri="{9D8B030D-6E8A-4147-A177-3AD203B41FA5}">
                      <a16:colId xmlns:a16="http://schemas.microsoft.com/office/drawing/2014/main" val="66206638"/>
                    </a:ext>
                  </a:extLst>
                </a:gridCol>
                <a:gridCol w="329184">
                  <a:extLst>
                    <a:ext uri="{9D8B030D-6E8A-4147-A177-3AD203B41FA5}">
                      <a16:colId xmlns:a16="http://schemas.microsoft.com/office/drawing/2014/main" val="840519558"/>
                    </a:ext>
                  </a:extLst>
                </a:gridCol>
                <a:gridCol w="329184">
                  <a:extLst>
                    <a:ext uri="{9D8B030D-6E8A-4147-A177-3AD203B41FA5}">
                      <a16:colId xmlns:a16="http://schemas.microsoft.com/office/drawing/2014/main" val="42734375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821266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Mobil 1 - 2019-08-31 08:21:59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موبيل تهنئكم بمناسبة العام الهجري الجديد، كل سنة وانتوا طيبين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https://scontent.xx.fbcdn.net/v/t1.0-9/p720x720/69260341_2088606388111761_3004404184184258560_n.jpg?_nc_cat=104&amp;_nc_oc=AQmDISd8E2NzkQjmyEVxWHEzREntGYXftxfWU-XYWNCX20f0NcYmoBS842I6Bd9ppqM&amp;_nc_ht=scontent.xx&amp;oh=c2512ab44d8771740aa67bdcdd5a90ba&amp;oe=5E10E423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08:44:59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54604466"/>
                  </a:ext>
                </a:extLst>
              </a:tr>
            </a:tbl>
          </a:graphicData>
        </a:graphic>
      </p:graphicFrame>
      <p:sp>
        <p:nvSpPr>
          <p:cNvPr id="4" name="Text Placeholder 3">
            <a:extLst>
              <a:ext uri="{FF2B5EF4-FFF2-40B4-BE49-F238E27FC236}">
                <a16:creationId xmlns:a16="http://schemas.microsoft.com/office/drawing/2014/main" id="{7F6CAC11-20FF-48DE-9201-891A84316CE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53025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A32F-BAC4-471B-85DB-2AFDF3DB5B25}"/>
              </a:ext>
            </a:extLst>
          </p:cNvPr>
          <p:cNvSpPr>
            <a:spLocks noGrp="1"/>
          </p:cNvSpPr>
          <p:nvPr>
            <p:ph type="title"/>
          </p:nvPr>
        </p:nvSpPr>
        <p:spPr/>
        <p:txBody>
          <a:bodyPr/>
          <a:lstStyle/>
          <a:p>
            <a:r>
              <a:rPr lang="en-US"/>
              <a:t>Facebook Own Posts Table | Shell  - 4 of 26</a:t>
            </a:r>
          </a:p>
        </p:txBody>
      </p:sp>
      <p:graphicFrame>
        <p:nvGraphicFramePr>
          <p:cNvPr id="5" name="Table Placeholder 4">
            <a:extLst>
              <a:ext uri="{FF2B5EF4-FFF2-40B4-BE49-F238E27FC236}">
                <a16:creationId xmlns:a16="http://schemas.microsoft.com/office/drawing/2014/main" id="{971050DF-4872-4FD3-B157-2108F807352C}"/>
              </a:ext>
            </a:extLst>
          </p:cNvPr>
          <p:cNvGraphicFramePr>
            <a:graphicFrameLocks noGrp="1"/>
          </p:cNvGraphicFramePr>
          <p:nvPr>
            <p:ph type="tbl" sz="quarter" idx="13"/>
            <p:extLst>
              <p:ext uri="{D42A27DB-BD31-4B8C-83A1-F6EECF244321}">
                <p14:modId xmlns:p14="http://schemas.microsoft.com/office/powerpoint/2010/main" val="27553419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065867909"/>
                    </a:ext>
                  </a:extLst>
                </a:gridCol>
                <a:gridCol w="905256">
                  <a:extLst>
                    <a:ext uri="{9D8B030D-6E8A-4147-A177-3AD203B41FA5}">
                      <a16:colId xmlns:a16="http://schemas.microsoft.com/office/drawing/2014/main" val="4269478301"/>
                    </a:ext>
                  </a:extLst>
                </a:gridCol>
                <a:gridCol w="658368">
                  <a:extLst>
                    <a:ext uri="{9D8B030D-6E8A-4147-A177-3AD203B41FA5}">
                      <a16:colId xmlns:a16="http://schemas.microsoft.com/office/drawing/2014/main" val="1398162244"/>
                    </a:ext>
                  </a:extLst>
                </a:gridCol>
                <a:gridCol w="329184">
                  <a:extLst>
                    <a:ext uri="{9D8B030D-6E8A-4147-A177-3AD203B41FA5}">
                      <a16:colId xmlns:a16="http://schemas.microsoft.com/office/drawing/2014/main" val="4162422951"/>
                    </a:ext>
                  </a:extLst>
                </a:gridCol>
                <a:gridCol w="329184">
                  <a:extLst>
                    <a:ext uri="{9D8B030D-6E8A-4147-A177-3AD203B41FA5}">
                      <a16:colId xmlns:a16="http://schemas.microsoft.com/office/drawing/2014/main" val="2773557606"/>
                    </a:ext>
                  </a:extLst>
                </a:gridCol>
                <a:gridCol w="329184">
                  <a:extLst>
                    <a:ext uri="{9D8B030D-6E8A-4147-A177-3AD203B41FA5}">
                      <a16:colId xmlns:a16="http://schemas.microsoft.com/office/drawing/2014/main" val="3454058303"/>
                    </a:ext>
                  </a:extLst>
                </a:gridCol>
                <a:gridCol w="329184">
                  <a:extLst>
                    <a:ext uri="{9D8B030D-6E8A-4147-A177-3AD203B41FA5}">
                      <a16:colId xmlns:a16="http://schemas.microsoft.com/office/drawing/2014/main" val="2603354627"/>
                    </a:ext>
                  </a:extLst>
                </a:gridCol>
                <a:gridCol w="329184">
                  <a:extLst>
                    <a:ext uri="{9D8B030D-6E8A-4147-A177-3AD203B41FA5}">
                      <a16:colId xmlns:a16="http://schemas.microsoft.com/office/drawing/2014/main" val="1329735758"/>
                    </a:ext>
                  </a:extLst>
                </a:gridCol>
                <a:gridCol w="329184">
                  <a:extLst>
                    <a:ext uri="{9D8B030D-6E8A-4147-A177-3AD203B41FA5}">
                      <a16:colId xmlns:a16="http://schemas.microsoft.com/office/drawing/2014/main" val="348748213"/>
                    </a:ext>
                  </a:extLst>
                </a:gridCol>
                <a:gridCol w="329184">
                  <a:extLst>
                    <a:ext uri="{9D8B030D-6E8A-4147-A177-3AD203B41FA5}">
                      <a16:colId xmlns:a16="http://schemas.microsoft.com/office/drawing/2014/main" val="4170583261"/>
                    </a:ext>
                  </a:extLst>
                </a:gridCol>
                <a:gridCol w="329184">
                  <a:extLst>
                    <a:ext uri="{9D8B030D-6E8A-4147-A177-3AD203B41FA5}">
                      <a16:colId xmlns:a16="http://schemas.microsoft.com/office/drawing/2014/main" val="1879001668"/>
                    </a:ext>
                  </a:extLst>
                </a:gridCol>
                <a:gridCol w="329184">
                  <a:extLst>
                    <a:ext uri="{9D8B030D-6E8A-4147-A177-3AD203B41FA5}">
                      <a16:colId xmlns:a16="http://schemas.microsoft.com/office/drawing/2014/main" val="266516638"/>
                    </a:ext>
                  </a:extLst>
                </a:gridCol>
                <a:gridCol w="329184">
                  <a:extLst>
                    <a:ext uri="{9D8B030D-6E8A-4147-A177-3AD203B41FA5}">
                      <a16:colId xmlns:a16="http://schemas.microsoft.com/office/drawing/2014/main" val="3641850497"/>
                    </a:ext>
                  </a:extLst>
                </a:gridCol>
                <a:gridCol w="329184">
                  <a:extLst>
                    <a:ext uri="{9D8B030D-6E8A-4147-A177-3AD203B41FA5}">
                      <a16:colId xmlns:a16="http://schemas.microsoft.com/office/drawing/2014/main" val="4043694792"/>
                    </a:ext>
                  </a:extLst>
                </a:gridCol>
                <a:gridCol w="329184">
                  <a:extLst>
                    <a:ext uri="{9D8B030D-6E8A-4147-A177-3AD203B41FA5}">
                      <a16:colId xmlns:a16="http://schemas.microsoft.com/office/drawing/2014/main" val="3548133017"/>
                    </a:ext>
                  </a:extLst>
                </a:gridCol>
                <a:gridCol w="329184">
                  <a:extLst>
                    <a:ext uri="{9D8B030D-6E8A-4147-A177-3AD203B41FA5}">
                      <a16:colId xmlns:a16="http://schemas.microsoft.com/office/drawing/2014/main" val="1035127056"/>
                    </a:ext>
                  </a:extLst>
                </a:gridCol>
                <a:gridCol w="329184">
                  <a:extLst>
                    <a:ext uri="{9D8B030D-6E8A-4147-A177-3AD203B41FA5}">
                      <a16:colId xmlns:a16="http://schemas.microsoft.com/office/drawing/2014/main" val="30919636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137604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- 2019-08-29 14:00:04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علشان نكون جمبك في أي مكان، هتلاقي كاسترول في الأماكن دي! قولنا مكانك فين وهنقولك إيه أقرب فرع ليك
#هناك_فرق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https://scontent.xx.fbcdn.net/v/t1.0-1/p200x200/22045856_1446552382066258_240515699320265615_n.png?_nc_cat=106&amp;_nc_oc=AQm1uUgYKFsfCUYKuzu8JbZ9DEs-LDayQRBOzQC6tXQJ4E0q12Io49AEGsUfoSOaouc&amp;_nc_ht=scontent.xx&amp;oh=4c12e7a7af176ab6aeb775ffed872c0b&amp;oe=5E0E258F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08:47:24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30013740"/>
                  </a:ext>
                </a:extLst>
              </a:tr>
            </a:tbl>
          </a:graphicData>
        </a:graphic>
      </p:graphicFrame>
      <p:sp>
        <p:nvSpPr>
          <p:cNvPr id="4" name="Text Placeholder 3">
            <a:extLst>
              <a:ext uri="{FF2B5EF4-FFF2-40B4-BE49-F238E27FC236}">
                <a16:creationId xmlns:a16="http://schemas.microsoft.com/office/drawing/2014/main" id="{B7E880B0-57B5-4D3D-ADEB-A2390D95630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88010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6782-164C-477B-9DB6-B0CCF2AF9760}"/>
              </a:ext>
            </a:extLst>
          </p:cNvPr>
          <p:cNvSpPr>
            <a:spLocks noGrp="1"/>
          </p:cNvSpPr>
          <p:nvPr>
            <p:ph type="title"/>
          </p:nvPr>
        </p:nvSpPr>
        <p:spPr/>
        <p:txBody>
          <a:bodyPr/>
          <a:lstStyle/>
          <a:p>
            <a:r>
              <a:rPr lang="en-US"/>
              <a:t>Facebook Own Posts Table | Shell  - 5 of 26</a:t>
            </a:r>
          </a:p>
        </p:txBody>
      </p:sp>
      <p:graphicFrame>
        <p:nvGraphicFramePr>
          <p:cNvPr id="5" name="Table Placeholder 4">
            <a:extLst>
              <a:ext uri="{FF2B5EF4-FFF2-40B4-BE49-F238E27FC236}">
                <a16:creationId xmlns:a16="http://schemas.microsoft.com/office/drawing/2014/main" id="{3BD15E73-0D81-44E2-B009-D80CBCDC73C5}"/>
              </a:ext>
            </a:extLst>
          </p:cNvPr>
          <p:cNvGraphicFramePr>
            <a:graphicFrameLocks noGrp="1"/>
          </p:cNvGraphicFramePr>
          <p:nvPr>
            <p:ph type="tbl" sz="quarter" idx="13"/>
            <p:extLst>
              <p:ext uri="{D42A27DB-BD31-4B8C-83A1-F6EECF244321}">
                <p14:modId xmlns:p14="http://schemas.microsoft.com/office/powerpoint/2010/main" val="188676091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576276835"/>
                    </a:ext>
                  </a:extLst>
                </a:gridCol>
                <a:gridCol w="905256">
                  <a:extLst>
                    <a:ext uri="{9D8B030D-6E8A-4147-A177-3AD203B41FA5}">
                      <a16:colId xmlns:a16="http://schemas.microsoft.com/office/drawing/2014/main" val="2396627385"/>
                    </a:ext>
                  </a:extLst>
                </a:gridCol>
                <a:gridCol w="658368">
                  <a:extLst>
                    <a:ext uri="{9D8B030D-6E8A-4147-A177-3AD203B41FA5}">
                      <a16:colId xmlns:a16="http://schemas.microsoft.com/office/drawing/2014/main" val="1213284171"/>
                    </a:ext>
                  </a:extLst>
                </a:gridCol>
                <a:gridCol w="329184">
                  <a:extLst>
                    <a:ext uri="{9D8B030D-6E8A-4147-A177-3AD203B41FA5}">
                      <a16:colId xmlns:a16="http://schemas.microsoft.com/office/drawing/2014/main" val="3330877249"/>
                    </a:ext>
                  </a:extLst>
                </a:gridCol>
                <a:gridCol w="329184">
                  <a:extLst>
                    <a:ext uri="{9D8B030D-6E8A-4147-A177-3AD203B41FA5}">
                      <a16:colId xmlns:a16="http://schemas.microsoft.com/office/drawing/2014/main" val="431539585"/>
                    </a:ext>
                  </a:extLst>
                </a:gridCol>
                <a:gridCol w="329184">
                  <a:extLst>
                    <a:ext uri="{9D8B030D-6E8A-4147-A177-3AD203B41FA5}">
                      <a16:colId xmlns:a16="http://schemas.microsoft.com/office/drawing/2014/main" val="2292919836"/>
                    </a:ext>
                  </a:extLst>
                </a:gridCol>
                <a:gridCol w="329184">
                  <a:extLst>
                    <a:ext uri="{9D8B030D-6E8A-4147-A177-3AD203B41FA5}">
                      <a16:colId xmlns:a16="http://schemas.microsoft.com/office/drawing/2014/main" val="1694699193"/>
                    </a:ext>
                  </a:extLst>
                </a:gridCol>
                <a:gridCol w="329184">
                  <a:extLst>
                    <a:ext uri="{9D8B030D-6E8A-4147-A177-3AD203B41FA5}">
                      <a16:colId xmlns:a16="http://schemas.microsoft.com/office/drawing/2014/main" val="633897483"/>
                    </a:ext>
                  </a:extLst>
                </a:gridCol>
                <a:gridCol w="329184">
                  <a:extLst>
                    <a:ext uri="{9D8B030D-6E8A-4147-A177-3AD203B41FA5}">
                      <a16:colId xmlns:a16="http://schemas.microsoft.com/office/drawing/2014/main" val="1523540387"/>
                    </a:ext>
                  </a:extLst>
                </a:gridCol>
                <a:gridCol w="329184">
                  <a:extLst>
                    <a:ext uri="{9D8B030D-6E8A-4147-A177-3AD203B41FA5}">
                      <a16:colId xmlns:a16="http://schemas.microsoft.com/office/drawing/2014/main" val="3653256896"/>
                    </a:ext>
                  </a:extLst>
                </a:gridCol>
                <a:gridCol w="329184">
                  <a:extLst>
                    <a:ext uri="{9D8B030D-6E8A-4147-A177-3AD203B41FA5}">
                      <a16:colId xmlns:a16="http://schemas.microsoft.com/office/drawing/2014/main" val="855749330"/>
                    </a:ext>
                  </a:extLst>
                </a:gridCol>
                <a:gridCol w="329184">
                  <a:extLst>
                    <a:ext uri="{9D8B030D-6E8A-4147-A177-3AD203B41FA5}">
                      <a16:colId xmlns:a16="http://schemas.microsoft.com/office/drawing/2014/main" val="2787566179"/>
                    </a:ext>
                  </a:extLst>
                </a:gridCol>
                <a:gridCol w="329184">
                  <a:extLst>
                    <a:ext uri="{9D8B030D-6E8A-4147-A177-3AD203B41FA5}">
                      <a16:colId xmlns:a16="http://schemas.microsoft.com/office/drawing/2014/main" val="3508184839"/>
                    </a:ext>
                  </a:extLst>
                </a:gridCol>
                <a:gridCol w="329184">
                  <a:extLst>
                    <a:ext uri="{9D8B030D-6E8A-4147-A177-3AD203B41FA5}">
                      <a16:colId xmlns:a16="http://schemas.microsoft.com/office/drawing/2014/main" val="157463298"/>
                    </a:ext>
                  </a:extLst>
                </a:gridCol>
                <a:gridCol w="329184">
                  <a:extLst>
                    <a:ext uri="{9D8B030D-6E8A-4147-A177-3AD203B41FA5}">
                      <a16:colId xmlns:a16="http://schemas.microsoft.com/office/drawing/2014/main" val="3817073402"/>
                    </a:ext>
                  </a:extLst>
                </a:gridCol>
                <a:gridCol w="329184">
                  <a:extLst>
                    <a:ext uri="{9D8B030D-6E8A-4147-A177-3AD203B41FA5}">
                      <a16:colId xmlns:a16="http://schemas.microsoft.com/office/drawing/2014/main" val="3266414024"/>
                    </a:ext>
                  </a:extLst>
                </a:gridCol>
                <a:gridCol w="329184">
                  <a:extLst>
                    <a:ext uri="{9D8B030D-6E8A-4147-A177-3AD203B41FA5}">
                      <a16:colId xmlns:a16="http://schemas.microsoft.com/office/drawing/2014/main" val="28409598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895155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- 2019-08-27 16:14:39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ماتفوتش العرض واشتري زيت توتال كوارتز 5000 الـ4 لتر وهتاخد معاه 1 لتر هدية!
تطبق الشروط والأحكام.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https://scontent.xx.fbcdn.net/v/t1.0-9/p720x720/69347381_2235083696617593_4390295117336936448_o.png?_nc_cat=107&amp;_nc_oc=AQlJAaKDj-vg5uZA7-D9bVHoitIDnMvg39QW4a2VNiQQdCsufL_iRCTIQdvTmeUFOHw&amp;_nc_ht=scontent.xx&amp;oh=e30d26eb12f4c5221fdf9d154524623f&amp;oe=5E0A55B2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08:54:45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34782456"/>
                  </a:ext>
                </a:extLst>
              </a:tr>
            </a:tbl>
          </a:graphicData>
        </a:graphic>
      </p:graphicFrame>
      <p:sp>
        <p:nvSpPr>
          <p:cNvPr id="4" name="Text Placeholder 3">
            <a:extLst>
              <a:ext uri="{FF2B5EF4-FFF2-40B4-BE49-F238E27FC236}">
                <a16:creationId xmlns:a16="http://schemas.microsoft.com/office/drawing/2014/main" id="{B40378A2-CDD6-4260-9A85-33364FC86FD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379618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75B2-3C25-4831-814D-0B006CE29E58}"/>
              </a:ext>
            </a:extLst>
          </p:cNvPr>
          <p:cNvSpPr>
            <a:spLocks noGrp="1"/>
          </p:cNvSpPr>
          <p:nvPr>
            <p:ph type="title"/>
          </p:nvPr>
        </p:nvSpPr>
        <p:spPr/>
        <p:txBody>
          <a:bodyPr/>
          <a:lstStyle/>
          <a:p>
            <a:r>
              <a:rPr lang="en-US"/>
              <a:t>Facebook Own Posts Table | Shell  - 6 of 26</a:t>
            </a:r>
          </a:p>
        </p:txBody>
      </p:sp>
      <p:graphicFrame>
        <p:nvGraphicFramePr>
          <p:cNvPr id="5" name="Table Placeholder 4">
            <a:extLst>
              <a:ext uri="{FF2B5EF4-FFF2-40B4-BE49-F238E27FC236}">
                <a16:creationId xmlns:a16="http://schemas.microsoft.com/office/drawing/2014/main" id="{698B01DF-93CC-4700-9665-CEF84CA00469}"/>
              </a:ext>
            </a:extLst>
          </p:cNvPr>
          <p:cNvGraphicFramePr>
            <a:graphicFrameLocks noGrp="1"/>
          </p:cNvGraphicFramePr>
          <p:nvPr>
            <p:ph type="tbl" sz="quarter" idx="13"/>
            <p:extLst>
              <p:ext uri="{D42A27DB-BD31-4B8C-83A1-F6EECF244321}">
                <p14:modId xmlns:p14="http://schemas.microsoft.com/office/powerpoint/2010/main" val="8611572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217642464"/>
                    </a:ext>
                  </a:extLst>
                </a:gridCol>
                <a:gridCol w="905256">
                  <a:extLst>
                    <a:ext uri="{9D8B030D-6E8A-4147-A177-3AD203B41FA5}">
                      <a16:colId xmlns:a16="http://schemas.microsoft.com/office/drawing/2014/main" val="2675647479"/>
                    </a:ext>
                  </a:extLst>
                </a:gridCol>
                <a:gridCol w="658368">
                  <a:extLst>
                    <a:ext uri="{9D8B030D-6E8A-4147-A177-3AD203B41FA5}">
                      <a16:colId xmlns:a16="http://schemas.microsoft.com/office/drawing/2014/main" val="1315004059"/>
                    </a:ext>
                  </a:extLst>
                </a:gridCol>
                <a:gridCol w="329184">
                  <a:extLst>
                    <a:ext uri="{9D8B030D-6E8A-4147-A177-3AD203B41FA5}">
                      <a16:colId xmlns:a16="http://schemas.microsoft.com/office/drawing/2014/main" val="2716644567"/>
                    </a:ext>
                  </a:extLst>
                </a:gridCol>
                <a:gridCol w="329184">
                  <a:extLst>
                    <a:ext uri="{9D8B030D-6E8A-4147-A177-3AD203B41FA5}">
                      <a16:colId xmlns:a16="http://schemas.microsoft.com/office/drawing/2014/main" val="2257113929"/>
                    </a:ext>
                  </a:extLst>
                </a:gridCol>
                <a:gridCol w="329184">
                  <a:extLst>
                    <a:ext uri="{9D8B030D-6E8A-4147-A177-3AD203B41FA5}">
                      <a16:colId xmlns:a16="http://schemas.microsoft.com/office/drawing/2014/main" val="4152027711"/>
                    </a:ext>
                  </a:extLst>
                </a:gridCol>
                <a:gridCol w="329184">
                  <a:extLst>
                    <a:ext uri="{9D8B030D-6E8A-4147-A177-3AD203B41FA5}">
                      <a16:colId xmlns:a16="http://schemas.microsoft.com/office/drawing/2014/main" val="17443343"/>
                    </a:ext>
                  </a:extLst>
                </a:gridCol>
                <a:gridCol w="329184">
                  <a:extLst>
                    <a:ext uri="{9D8B030D-6E8A-4147-A177-3AD203B41FA5}">
                      <a16:colId xmlns:a16="http://schemas.microsoft.com/office/drawing/2014/main" val="227130323"/>
                    </a:ext>
                  </a:extLst>
                </a:gridCol>
                <a:gridCol w="329184">
                  <a:extLst>
                    <a:ext uri="{9D8B030D-6E8A-4147-A177-3AD203B41FA5}">
                      <a16:colId xmlns:a16="http://schemas.microsoft.com/office/drawing/2014/main" val="1071354968"/>
                    </a:ext>
                  </a:extLst>
                </a:gridCol>
                <a:gridCol w="329184">
                  <a:extLst>
                    <a:ext uri="{9D8B030D-6E8A-4147-A177-3AD203B41FA5}">
                      <a16:colId xmlns:a16="http://schemas.microsoft.com/office/drawing/2014/main" val="2982920401"/>
                    </a:ext>
                  </a:extLst>
                </a:gridCol>
                <a:gridCol w="329184">
                  <a:extLst>
                    <a:ext uri="{9D8B030D-6E8A-4147-A177-3AD203B41FA5}">
                      <a16:colId xmlns:a16="http://schemas.microsoft.com/office/drawing/2014/main" val="3699624934"/>
                    </a:ext>
                  </a:extLst>
                </a:gridCol>
                <a:gridCol w="329184">
                  <a:extLst>
                    <a:ext uri="{9D8B030D-6E8A-4147-A177-3AD203B41FA5}">
                      <a16:colId xmlns:a16="http://schemas.microsoft.com/office/drawing/2014/main" val="2137755386"/>
                    </a:ext>
                  </a:extLst>
                </a:gridCol>
                <a:gridCol w="329184">
                  <a:extLst>
                    <a:ext uri="{9D8B030D-6E8A-4147-A177-3AD203B41FA5}">
                      <a16:colId xmlns:a16="http://schemas.microsoft.com/office/drawing/2014/main" val="816609476"/>
                    </a:ext>
                  </a:extLst>
                </a:gridCol>
                <a:gridCol w="329184">
                  <a:extLst>
                    <a:ext uri="{9D8B030D-6E8A-4147-A177-3AD203B41FA5}">
                      <a16:colId xmlns:a16="http://schemas.microsoft.com/office/drawing/2014/main" val="764368507"/>
                    </a:ext>
                  </a:extLst>
                </a:gridCol>
                <a:gridCol w="329184">
                  <a:extLst>
                    <a:ext uri="{9D8B030D-6E8A-4147-A177-3AD203B41FA5}">
                      <a16:colId xmlns:a16="http://schemas.microsoft.com/office/drawing/2014/main" val="1008542389"/>
                    </a:ext>
                  </a:extLst>
                </a:gridCol>
                <a:gridCol w="329184">
                  <a:extLst>
                    <a:ext uri="{9D8B030D-6E8A-4147-A177-3AD203B41FA5}">
                      <a16:colId xmlns:a16="http://schemas.microsoft.com/office/drawing/2014/main" val="1865384487"/>
                    </a:ext>
                  </a:extLst>
                </a:gridCol>
                <a:gridCol w="329184">
                  <a:extLst>
                    <a:ext uri="{9D8B030D-6E8A-4147-A177-3AD203B41FA5}">
                      <a16:colId xmlns:a16="http://schemas.microsoft.com/office/drawing/2014/main" val="292641655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373741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- 2019-08-27 14:00:02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حسيت وأنت سايق إن مفيش توازن في العربية لما بتعدي سرعة 100 كم، يبقى العربية محتاجة ظبط زوايا!
#مع_وليد_و_فريد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https://scontent.xx.fbcdn.net/v/t15.5256-10/p180x540/66311933_351358055791399_4383736380153397248_n.jpg?_nc_cat=108&amp;_nc_oc=AQkr2Q6Qj1SpOH88jwNeTvmrSGgXsuDxpDY0WbkgZHZUJtBROqgID6jGs5_V1JD4T3g&amp;_nc_ht=scontent.xx&amp;oh=9d20cd804c48a0339d9fc27f20e88822&amp;oe=5E0711F0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08:47:24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55776517"/>
                  </a:ext>
                </a:extLst>
              </a:tr>
            </a:tbl>
          </a:graphicData>
        </a:graphic>
      </p:graphicFrame>
      <p:sp>
        <p:nvSpPr>
          <p:cNvPr id="4" name="Text Placeholder 3">
            <a:extLst>
              <a:ext uri="{FF2B5EF4-FFF2-40B4-BE49-F238E27FC236}">
                <a16:creationId xmlns:a16="http://schemas.microsoft.com/office/drawing/2014/main" id="{274FA647-6F68-4684-A65E-5FA622DE835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05415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42611-FD1C-4AAA-A475-CC9AB7766490}"/>
              </a:ext>
            </a:extLst>
          </p:cNvPr>
          <p:cNvSpPr>
            <a:spLocks noGrp="1"/>
          </p:cNvSpPr>
          <p:nvPr>
            <p:ph type="title"/>
          </p:nvPr>
        </p:nvSpPr>
        <p:spPr/>
        <p:txBody>
          <a:bodyPr/>
          <a:lstStyle/>
          <a:p>
            <a:r>
              <a:rPr lang="en-US"/>
              <a:t>Facebook Own Posts Table | Shell  - 7 of 26</a:t>
            </a:r>
          </a:p>
        </p:txBody>
      </p:sp>
      <p:graphicFrame>
        <p:nvGraphicFramePr>
          <p:cNvPr id="5" name="Table Placeholder 4">
            <a:extLst>
              <a:ext uri="{FF2B5EF4-FFF2-40B4-BE49-F238E27FC236}">
                <a16:creationId xmlns:a16="http://schemas.microsoft.com/office/drawing/2014/main" id="{CDF71AB4-B2C4-4D0A-9287-73C0D8E16F31}"/>
              </a:ext>
            </a:extLst>
          </p:cNvPr>
          <p:cNvGraphicFramePr>
            <a:graphicFrameLocks noGrp="1"/>
          </p:cNvGraphicFramePr>
          <p:nvPr>
            <p:ph type="tbl" sz="quarter" idx="13"/>
            <p:extLst>
              <p:ext uri="{D42A27DB-BD31-4B8C-83A1-F6EECF244321}">
                <p14:modId xmlns:p14="http://schemas.microsoft.com/office/powerpoint/2010/main" val="25185432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562634314"/>
                    </a:ext>
                  </a:extLst>
                </a:gridCol>
                <a:gridCol w="905256">
                  <a:extLst>
                    <a:ext uri="{9D8B030D-6E8A-4147-A177-3AD203B41FA5}">
                      <a16:colId xmlns:a16="http://schemas.microsoft.com/office/drawing/2014/main" val="232606615"/>
                    </a:ext>
                  </a:extLst>
                </a:gridCol>
                <a:gridCol w="658368">
                  <a:extLst>
                    <a:ext uri="{9D8B030D-6E8A-4147-A177-3AD203B41FA5}">
                      <a16:colId xmlns:a16="http://schemas.microsoft.com/office/drawing/2014/main" val="2621063362"/>
                    </a:ext>
                  </a:extLst>
                </a:gridCol>
                <a:gridCol w="329184">
                  <a:extLst>
                    <a:ext uri="{9D8B030D-6E8A-4147-A177-3AD203B41FA5}">
                      <a16:colId xmlns:a16="http://schemas.microsoft.com/office/drawing/2014/main" val="2463559163"/>
                    </a:ext>
                  </a:extLst>
                </a:gridCol>
                <a:gridCol w="329184">
                  <a:extLst>
                    <a:ext uri="{9D8B030D-6E8A-4147-A177-3AD203B41FA5}">
                      <a16:colId xmlns:a16="http://schemas.microsoft.com/office/drawing/2014/main" val="3031988911"/>
                    </a:ext>
                  </a:extLst>
                </a:gridCol>
                <a:gridCol w="329184">
                  <a:extLst>
                    <a:ext uri="{9D8B030D-6E8A-4147-A177-3AD203B41FA5}">
                      <a16:colId xmlns:a16="http://schemas.microsoft.com/office/drawing/2014/main" val="1409844493"/>
                    </a:ext>
                  </a:extLst>
                </a:gridCol>
                <a:gridCol w="329184">
                  <a:extLst>
                    <a:ext uri="{9D8B030D-6E8A-4147-A177-3AD203B41FA5}">
                      <a16:colId xmlns:a16="http://schemas.microsoft.com/office/drawing/2014/main" val="42639430"/>
                    </a:ext>
                  </a:extLst>
                </a:gridCol>
                <a:gridCol w="329184">
                  <a:extLst>
                    <a:ext uri="{9D8B030D-6E8A-4147-A177-3AD203B41FA5}">
                      <a16:colId xmlns:a16="http://schemas.microsoft.com/office/drawing/2014/main" val="136288152"/>
                    </a:ext>
                  </a:extLst>
                </a:gridCol>
                <a:gridCol w="329184">
                  <a:extLst>
                    <a:ext uri="{9D8B030D-6E8A-4147-A177-3AD203B41FA5}">
                      <a16:colId xmlns:a16="http://schemas.microsoft.com/office/drawing/2014/main" val="2654037630"/>
                    </a:ext>
                  </a:extLst>
                </a:gridCol>
                <a:gridCol w="329184">
                  <a:extLst>
                    <a:ext uri="{9D8B030D-6E8A-4147-A177-3AD203B41FA5}">
                      <a16:colId xmlns:a16="http://schemas.microsoft.com/office/drawing/2014/main" val="1268941967"/>
                    </a:ext>
                  </a:extLst>
                </a:gridCol>
                <a:gridCol w="329184">
                  <a:extLst>
                    <a:ext uri="{9D8B030D-6E8A-4147-A177-3AD203B41FA5}">
                      <a16:colId xmlns:a16="http://schemas.microsoft.com/office/drawing/2014/main" val="3602054121"/>
                    </a:ext>
                  </a:extLst>
                </a:gridCol>
                <a:gridCol w="329184">
                  <a:extLst>
                    <a:ext uri="{9D8B030D-6E8A-4147-A177-3AD203B41FA5}">
                      <a16:colId xmlns:a16="http://schemas.microsoft.com/office/drawing/2014/main" val="3201210143"/>
                    </a:ext>
                  </a:extLst>
                </a:gridCol>
                <a:gridCol w="329184">
                  <a:extLst>
                    <a:ext uri="{9D8B030D-6E8A-4147-A177-3AD203B41FA5}">
                      <a16:colId xmlns:a16="http://schemas.microsoft.com/office/drawing/2014/main" val="1989936439"/>
                    </a:ext>
                  </a:extLst>
                </a:gridCol>
                <a:gridCol w="329184">
                  <a:extLst>
                    <a:ext uri="{9D8B030D-6E8A-4147-A177-3AD203B41FA5}">
                      <a16:colId xmlns:a16="http://schemas.microsoft.com/office/drawing/2014/main" val="935443296"/>
                    </a:ext>
                  </a:extLst>
                </a:gridCol>
                <a:gridCol w="329184">
                  <a:extLst>
                    <a:ext uri="{9D8B030D-6E8A-4147-A177-3AD203B41FA5}">
                      <a16:colId xmlns:a16="http://schemas.microsoft.com/office/drawing/2014/main" val="712170763"/>
                    </a:ext>
                  </a:extLst>
                </a:gridCol>
                <a:gridCol w="329184">
                  <a:extLst>
                    <a:ext uri="{9D8B030D-6E8A-4147-A177-3AD203B41FA5}">
                      <a16:colId xmlns:a16="http://schemas.microsoft.com/office/drawing/2014/main" val="2719775104"/>
                    </a:ext>
                  </a:extLst>
                </a:gridCol>
                <a:gridCol w="329184">
                  <a:extLst>
                    <a:ext uri="{9D8B030D-6E8A-4147-A177-3AD203B41FA5}">
                      <a16:colId xmlns:a16="http://schemas.microsoft.com/office/drawing/2014/main" val="177559221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730477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- 2019-08-26 15:05:56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كل دوسة بنزين هتحس بالفرق!
بنزين توتال </a:t>
                      </a:r>
                      <a:r>
                        <a:rPr kumimoji="0" lang="en-US" sz="1000" b="0" i="0" u="none" strike="noStrike" kern="1200" cap="none" spc="0" normalizeH="0" baseline="0" noProof="0">
                          <a:ln>
                            <a:noFill/>
                          </a:ln>
                          <a:solidFill>
                            <a:prstClr val="black"/>
                          </a:solidFill>
                          <a:effectLst/>
                          <a:uLnTx/>
                          <a:uFillTx/>
                          <a:latin typeface="+mn-lt"/>
                          <a:ea typeface="+mn-ea"/>
                          <a:cs typeface="+mn-cs"/>
                        </a:rPr>
                        <a:t>excellium </a:t>
                      </a:r>
                      <a:r>
                        <a:rPr kumimoji="0" lang="ar-AE" sz="1000" b="0" i="0" u="none" strike="noStrike" kern="1200" cap="none" spc="0" normalizeH="0" baseline="0" noProof="0">
                          <a:ln>
                            <a:noFill/>
                          </a:ln>
                          <a:solidFill>
                            <a:prstClr val="black"/>
                          </a:solidFill>
                          <a:effectLst/>
                          <a:uLnTx/>
                          <a:uFillTx/>
                          <a:latin typeface="+mn-lt"/>
                          <a:ea typeface="+mn-ea"/>
                          <a:cs typeface="+mn-cs"/>
                        </a:rPr>
                        <a:t>الـ95 هو الأنسب لعربيتك!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https://scontent.xx.fbcdn.net/v/t1.0-9/p720x720/69030889_2233270716798891_9065726855687962624_o.png?_nc_cat=109&amp;_nc_oc=AQn6lUDv_TbCDWwuQjTTx1vrpnVK4awyuKDkWt6_QOiN1PND0PyeQp11ow624gCOpVs&amp;_nc_ht=scontent.xx&amp;oh=d263c09e112e1d54a18804b8bd5c786d&amp;oe=5DF5D8F5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08:54:45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0398713"/>
                  </a:ext>
                </a:extLst>
              </a:tr>
            </a:tbl>
          </a:graphicData>
        </a:graphic>
      </p:graphicFrame>
      <p:sp>
        <p:nvSpPr>
          <p:cNvPr id="4" name="Text Placeholder 3">
            <a:extLst>
              <a:ext uri="{FF2B5EF4-FFF2-40B4-BE49-F238E27FC236}">
                <a16:creationId xmlns:a16="http://schemas.microsoft.com/office/drawing/2014/main" id="{BF89A0AE-1002-4963-B0EF-1D2E896A518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094914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F0F5F-54EA-4310-9532-43FD39C767B8}"/>
              </a:ext>
            </a:extLst>
          </p:cNvPr>
          <p:cNvSpPr>
            <a:spLocks noGrp="1"/>
          </p:cNvSpPr>
          <p:nvPr>
            <p:ph type="title"/>
          </p:nvPr>
        </p:nvSpPr>
        <p:spPr/>
        <p:txBody>
          <a:bodyPr/>
          <a:lstStyle/>
          <a:p>
            <a:r>
              <a:rPr lang="en-US"/>
              <a:t>Facebook Own Posts Table | Shell  - 8 of 26</a:t>
            </a:r>
          </a:p>
        </p:txBody>
      </p:sp>
      <p:graphicFrame>
        <p:nvGraphicFramePr>
          <p:cNvPr id="5" name="Table Placeholder 4">
            <a:extLst>
              <a:ext uri="{FF2B5EF4-FFF2-40B4-BE49-F238E27FC236}">
                <a16:creationId xmlns:a16="http://schemas.microsoft.com/office/drawing/2014/main" id="{EEDE4507-8B29-4B7D-9C67-DC5C20CD898B}"/>
              </a:ext>
            </a:extLst>
          </p:cNvPr>
          <p:cNvGraphicFramePr>
            <a:graphicFrameLocks noGrp="1"/>
          </p:cNvGraphicFramePr>
          <p:nvPr>
            <p:ph type="tbl" sz="quarter" idx="13"/>
            <p:extLst>
              <p:ext uri="{D42A27DB-BD31-4B8C-83A1-F6EECF244321}">
                <p14:modId xmlns:p14="http://schemas.microsoft.com/office/powerpoint/2010/main" val="22037819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113692400"/>
                    </a:ext>
                  </a:extLst>
                </a:gridCol>
                <a:gridCol w="905256">
                  <a:extLst>
                    <a:ext uri="{9D8B030D-6E8A-4147-A177-3AD203B41FA5}">
                      <a16:colId xmlns:a16="http://schemas.microsoft.com/office/drawing/2014/main" val="4111742352"/>
                    </a:ext>
                  </a:extLst>
                </a:gridCol>
                <a:gridCol w="658368">
                  <a:extLst>
                    <a:ext uri="{9D8B030D-6E8A-4147-A177-3AD203B41FA5}">
                      <a16:colId xmlns:a16="http://schemas.microsoft.com/office/drawing/2014/main" val="1360438024"/>
                    </a:ext>
                  </a:extLst>
                </a:gridCol>
                <a:gridCol w="329184">
                  <a:extLst>
                    <a:ext uri="{9D8B030D-6E8A-4147-A177-3AD203B41FA5}">
                      <a16:colId xmlns:a16="http://schemas.microsoft.com/office/drawing/2014/main" val="2793989640"/>
                    </a:ext>
                  </a:extLst>
                </a:gridCol>
                <a:gridCol w="329184">
                  <a:extLst>
                    <a:ext uri="{9D8B030D-6E8A-4147-A177-3AD203B41FA5}">
                      <a16:colId xmlns:a16="http://schemas.microsoft.com/office/drawing/2014/main" val="2479299815"/>
                    </a:ext>
                  </a:extLst>
                </a:gridCol>
                <a:gridCol w="329184">
                  <a:extLst>
                    <a:ext uri="{9D8B030D-6E8A-4147-A177-3AD203B41FA5}">
                      <a16:colId xmlns:a16="http://schemas.microsoft.com/office/drawing/2014/main" val="1006170519"/>
                    </a:ext>
                  </a:extLst>
                </a:gridCol>
                <a:gridCol w="329184">
                  <a:extLst>
                    <a:ext uri="{9D8B030D-6E8A-4147-A177-3AD203B41FA5}">
                      <a16:colId xmlns:a16="http://schemas.microsoft.com/office/drawing/2014/main" val="3575643124"/>
                    </a:ext>
                  </a:extLst>
                </a:gridCol>
                <a:gridCol w="329184">
                  <a:extLst>
                    <a:ext uri="{9D8B030D-6E8A-4147-A177-3AD203B41FA5}">
                      <a16:colId xmlns:a16="http://schemas.microsoft.com/office/drawing/2014/main" val="2451288979"/>
                    </a:ext>
                  </a:extLst>
                </a:gridCol>
                <a:gridCol w="329184">
                  <a:extLst>
                    <a:ext uri="{9D8B030D-6E8A-4147-A177-3AD203B41FA5}">
                      <a16:colId xmlns:a16="http://schemas.microsoft.com/office/drawing/2014/main" val="2243231026"/>
                    </a:ext>
                  </a:extLst>
                </a:gridCol>
                <a:gridCol w="329184">
                  <a:extLst>
                    <a:ext uri="{9D8B030D-6E8A-4147-A177-3AD203B41FA5}">
                      <a16:colId xmlns:a16="http://schemas.microsoft.com/office/drawing/2014/main" val="1296892352"/>
                    </a:ext>
                  </a:extLst>
                </a:gridCol>
                <a:gridCol w="329184">
                  <a:extLst>
                    <a:ext uri="{9D8B030D-6E8A-4147-A177-3AD203B41FA5}">
                      <a16:colId xmlns:a16="http://schemas.microsoft.com/office/drawing/2014/main" val="895057"/>
                    </a:ext>
                  </a:extLst>
                </a:gridCol>
                <a:gridCol w="329184">
                  <a:extLst>
                    <a:ext uri="{9D8B030D-6E8A-4147-A177-3AD203B41FA5}">
                      <a16:colId xmlns:a16="http://schemas.microsoft.com/office/drawing/2014/main" val="56365498"/>
                    </a:ext>
                  </a:extLst>
                </a:gridCol>
                <a:gridCol w="329184">
                  <a:extLst>
                    <a:ext uri="{9D8B030D-6E8A-4147-A177-3AD203B41FA5}">
                      <a16:colId xmlns:a16="http://schemas.microsoft.com/office/drawing/2014/main" val="2702546591"/>
                    </a:ext>
                  </a:extLst>
                </a:gridCol>
                <a:gridCol w="329184">
                  <a:extLst>
                    <a:ext uri="{9D8B030D-6E8A-4147-A177-3AD203B41FA5}">
                      <a16:colId xmlns:a16="http://schemas.microsoft.com/office/drawing/2014/main" val="2242044507"/>
                    </a:ext>
                  </a:extLst>
                </a:gridCol>
                <a:gridCol w="329184">
                  <a:extLst>
                    <a:ext uri="{9D8B030D-6E8A-4147-A177-3AD203B41FA5}">
                      <a16:colId xmlns:a16="http://schemas.microsoft.com/office/drawing/2014/main" val="4130453461"/>
                    </a:ext>
                  </a:extLst>
                </a:gridCol>
                <a:gridCol w="329184">
                  <a:extLst>
                    <a:ext uri="{9D8B030D-6E8A-4147-A177-3AD203B41FA5}">
                      <a16:colId xmlns:a16="http://schemas.microsoft.com/office/drawing/2014/main" val="2545941584"/>
                    </a:ext>
                  </a:extLst>
                </a:gridCol>
                <a:gridCol w="329184">
                  <a:extLst>
                    <a:ext uri="{9D8B030D-6E8A-4147-A177-3AD203B41FA5}">
                      <a16:colId xmlns:a16="http://schemas.microsoft.com/office/drawing/2014/main" val="366464281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480073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- 2019-08-25 14:00:00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علشان سلامة موتور عربيتك مهمتنا الأساسية! استخدم زيت كاسترول ماجناتيك اللي مُصمم بجزيئات ذكية بتمسك في أجزاء الموتور وبتحميه من تآكل الثواني الأولى. عربيتك تهمنا! 
#مفيش_زيه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https://scontent.xx.fbcdn.net/v/t1.0-0/p180x540/68749031_2323100757744745_2174490449601888256_o.jpg?_nc_cat=106&amp;_nc_oc=AQl2vHU1ew8Az9p3cpP3hYRZRO-IOsFR5erxQpE04Gam2BD2WWjZDQjiOnIyFP2Wyrs&amp;_nc_ht=scontent.xx&amp;oh=dc3255cf76790b70058e92ce4f35efca&amp;oe=5E0C71A6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08:47:24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2433730"/>
                  </a:ext>
                </a:extLst>
              </a:tr>
            </a:tbl>
          </a:graphicData>
        </a:graphic>
      </p:graphicFrame>
      <p:sp>
        <p:nvSpPr>
          <p:cNvPr id="4" name="Text Placeholder 3">
            <a:extLst>
              <a:ext uri="{FF2B5EF4-FFF2-40B4-BE49-F238E27FC236}">
                <a16:creationId xmlns:a16="http://schemas.microsoft.com/office/drawing/2014/main" id="{48D813BA-9A74-4570-B9AC-F9450795D63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41708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266AD-BB74-41F1-8737-284C4449993C}"/>
              </a:ext>
            </a:extLst>
          </p:cNvPr>
          <p:cNvSpPr>
            <a:spLocks noGrp="1"/>
          </p:cNvSpPr>
          <p:nvPr>
            <p:ph type="title"/>
          </p:nvPr>
        </p:nvSpPr>
        <p:spPr/>
        <p:txBody>
          <a:bodyPr/>
          <a:lstStyle/>
          <a:p>
            <a:r>
              <a:rPr lang="en-US"/>
              <a:t>Facebook Own Posts Table | Shell  - 9 of 26</a:t>
            </a:r>
          </a:p>
        </p:txBody>
      </p:sp>
      <p:graphicFrame>
        <p:nvGraphicFramePr>
          <p:cNvPr id="5" name="Table Placeholder 4">
            <a:extLst>
              <a:ext uri="{FF2B5EF4-FFF2-40B4-BE49-F238E27FC236}">
                <a16:creationId xmlns:a16="http://schemas.microsoft.com/office/drawing/2014/main" id="{299FB128-0C58-400D-9284-D857E87A4BB8}"/>
              </a:ext>
            </a:extLst>
          </p:cNvPr>
          <p:cNvGraphicFramePr>
            <a:graphicFrameLocks noGrp="1"/>
          </p:cNvGraphicFramePr>
          <p:nvPr>
            <p:ph type="tbl" sz="quarter" idx="13"/>
            <p:extLst>
              <p:ext uri="{D42A27DB-BD31-4B8C-83A1-F6EECF244321}">
                <p14:modId xmlns:p14="http://schemas.microsoft.com/office/powerpoint/2010/main" val="42832346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166262070"/>
                    </a:ext>
                  </a:extLst>
                </a:gridCol>
                <a:gridCol w="905256">
                  <a:extLst>
                    <a:ext uri="{9D8B030D-6E8A-4147-A177-3AD203B41FA5}">
                      <a16:colId xmlns:a16="http://schemas.microsoft.com/office/drawing/2014/main" val="2984052957"/>
                    </a:ext>
                  </a:extLst>
                </a:gridCol>
                <a:gridCol w="658368">
                  <a:extLst>
                    <a:ext uri="{9D8B030D-6E8A-4147-A177-3AD203B41FA5}">
                      <a16:colId xmlns:a16="http://schemas.microsoft.com/office/drawing/2014/main" val="4015911855"/>
                    </a:ext>
                  </a:extLst>
                </a:gridCol>
                <a:gridCol w="329184">
                  <a:extLst>
                    <a:ext uri="{9D8B030D-6E8A-4147-A177-3AD203B41FA5}">
                      <a16:colId xmlns:a16="http://schemas.microsoft.com/office/drawing/2014/main" val="1726016862"/>
                    </a:ext>
                  </a:extLst>
                </a:gridCol>
                <a:gridCol w="329184">
                  <a:extLst>
                    <a:ext uri="{9D8B030D-6E8A-4147-A177-3AD203B41FA5}">
                      <a16:colId xmlns:a16="http://schemas.microsoft.com/office/drawing/2014/main" val="784204718"/>
                    </a:ext>
                  </a:extLst>
                </a:gridCol>
                <a:gridCol w="329184">
                  <a:extLst>
                    <a:ext uri="{9D8B030D-6E8A-4147-A177-3AD203B41FA5}">
                      <a16:colId xmlns:a16="http://schemas.microsoft.com/office/drawing/2014/main" val="2694181263"/>
                    </a:ext>
                  </a:extLst>
                </a:gridCol>
                <a:gridCol w="329184">
                  <a:extLst>
                    <a:ext uri="{9D8B030D-6E8A-4147-A177-3AD203B41FA5}">
                      <a16:colId xmlns:a16="http://schemas.microsoft.com/office/drawing/2014/main" val="4225930028"/>
                    </a:ext>
                  </a:extLst>
                </a:gridCol>
                <a:gridCol w="329184">
                  <a:extLst>
                    <a:ext uri="{9D8B030D-6E8A-4147-A177-3AD203B41FA5}">
                      <a16:colId xmlns:a16="http://schemas.microsoft.com/office/drawing/2014/main" val="1552748286"/>
                    </a:ext>
                  </a:extLst>
                </a:gridCol>
                <a:gridCol w="329184">
                  <a:extLst>
                    <a:ext uri="{9D8B030D-6E8A-4147-A177-3AD203B41FA5}">
                      <a16:colId xmlns:a16="http://schemas.microsoft.com/office/drawing/2014/main" val="646819325"/>
                    </a:ext>
                  </a:extLst>
                </a:gridCol>
                <a:gridCol w="329184">
                  <a:extLst>
                    <a:ext uri="{9D8B030D-6E8A-4147-A177-3AD203B41FA5}">
                      <a16:colId xmlns:a16="http://schemas.microsoft.com/office/drawing/2014/main" val="500777032"/>
                    </a:ext>
                  </a:extLst>
                </a:gridCol>
                <a:gridCol w="329184">
                  <a:extLst>
                    <a:ext uri="{9D8B030D-6E8A-4147-A177-3AD203B41FA5}">
                      <a16:colId xmlns:a16="http://schemas.microsoft.com/office/drawing/2014/main" val="2616354324"/>
                    </a:ext>
                  </a:extLst>
                </a:gridCol>
                <a:gridCol w="329184">
                  <a:extLst>
                    <a:ext uri="{9D8B030D-6E8A-4147-A177-3AD203B41FA5}">
                      <a16:colId xmlns:a16="http://schemas.microsoft.com/office/drawing/2014/main" val="565796415"/>
                    </a:ext>
                  </a:extLst>
                </a:gridCol>
                <a:gridCol w="329184">
                  <a:extLst>
                    <a:ext uri="{9D8B030D-6E8A-4147-A177-3AD203B41FA5}">
                      <a16:colId xmlns:a16="http://schemas.microsoft.com/office/drawing/2014/main" val="801865482"/>
                    </a:ext>
                  </a:extLst>
                </a:gridCol>
                <a:gridCol w="329184">
                  <a:extLst>
                    <a:ext uri="{9D8B030D-6E8A-4147-A177-3AD203B41FA5}">
                      <a16:colId xmlns:a16="http://schemas.microsoft.com/office/drawing/2014/main" val="4022107281"/>
                    </a:ext>
                  </a:extLst>
                </a:gridCol>
                <a:gridCol w="329184">
                  <a:extLst>
                    <a:ext uri="{9D8B030D-6E8A-4147-A177-3AD203B41FA5}">
                      <a16:colId xmlns:a16="http://schemas.microsoft.com/office/drawing/2014/main" val="1537464142"/>
                    </a:ext>
                  </a:extLst>
                </a:gridCol>
                <a:gridCol w="329184">
                  <a:extLst>
                    <a:ext uri="{9D8B030D-6E8A-4147-A177-3AD203B41FA5}">
                      <a16:colId xmlns:a16="http://schemas.microsoft.com/office/drawing/2014/main" val="1913323090"/>
                    </a:ext>
                  </a:extLst>
                </a:gridCol>
                <a:gridCol w="329184">
                  <a:extLst>
                    <a:ext uri="{9D8B030D-6E8A-4147-A177-3AD203B41FA5}">
                      <a16:colId xmlns:a16="http://schemas.microsoft.com/office/drawing/2014/main" val="41794075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3677292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- 2019-08-24 21:01:12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عملوها الفرسان وصعدوا، تفتكروا هيفوزوا بالبطولة السنة دي؟ 
توتال، الراعي الرسمي للكرة الأفريقية.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https://scontent.xx.fbcdn.net/v/t1.0-9/p720x720/69791304_2229400783852551_3774483745818542080_n.jpg?_nc_cat=109&amp;_nc_oc=AQkNt6b_abkPvBcO_nwJVJDb8yjtHf4zBaLcASIPk1EDEdO3x9Jf9bSxkLx6SYaGmuc&amp;_nc_ht=scontent.xx&amp;oh=05dddc8c6a22207e64843f18f02f12cd&amp;oe=5E08C27C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08:54:45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57362479"/>
                  </a:ext>
                </a:extLst>
              </a:tr>
            </a:tbl>
          </a:graphicData>
        </a:graphic>
      </p:graphicFrame>
      <p:sp>
        <p:nvSpPr>
          <p:cNvPr id="4" name="Text Placeholder 3">
            <a:extLst>
              <a:ext uri="{FF2B5EF4-FFF2-40B4-BE49-F238E27FC236}">
                <a16:creationId xmlns:a16="http://schemas.microsoft.com/office/drawing/2014/main" id="{73B12790-05ED-42F9-803B-1E8948D4984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476148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75E84-2CB2-4425-9EC5-1B27A8CD0D0C}"/>
              </a:ext>
            </a:extLst>
          </p:cNvPr>
          <p:cNvSpPr>
            <a:spLocks noGrp="1"/>
          </p:cNvSpPr>
          <p:nvPr>
            <p:ph type="title"/>
          </p:nvPr>
        </p:nvSpPr>
        <p:spPr/>
        <p:txBody>
          <a:bodyPr/>
          <a:lstStyle/>
          <a:p>
            <a:r>
              <a:rPr lang="en-US"/>
              <a:t>Facebook Own Posts Table | Shell  - 10 of 26</a:t>
            </a:r>
          </a:p>
        </p:txBody>
      </p:sp>
      <p:graphicFrame>
        <p:nvGraphicFramePr>
          <p:cNvPr id="5" name="Table Placeholder 4">
            <a:extLst>
              <a:ext uri="{FF2B5EF4-FFF2-40B4-BE49-F238E27FC236}">
                <a16:creationId xmlns:a16="http://schemas.microsoft.com/office/drawing/2014/main" id="{227BCA96-9D60-4017-848A-25626CE7E1FC}"/>
              </a:ext>
            </a:extLst>
          </p:cNvPr>
          <p:cNvGraphicFramePr>
            <a:graphicFrameLocks noGrp="1"/>
          </p:cNvGraphicFramePr>
          <p:nvPr>
            <p:ph type="tbl" sz="quarter" idx="13"/>
            <p:extLst>
              <p:ext uri="{D42A27DB-BD31-4B8C-83A1-F6EECF244321}">
                <p14:modId xmlns:p14="http://schemas.microsoft.com/office/powerpoint/2010/main" val="32426646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738582957"/>
                    </a:ext>
                  </a:extLst>
                </a:gridCol>
                <a:gridCol w="905256">
                  <a:extLst>
                    <a:ext uri="{9D8B030D-6E8A-4147-A177-3AD203B41FA5}">
                      <a16:colId xmlns:a16="http://schemas.microsoft.com/office/drawing/2014/main" val="3728293127"/>
                    </a:ext>
                  </a:extLst>
                </a:gridCol>
                <a:gridCol w="658368">
                  <a:extLst>
                    <a:ext uri="{9D8B030D-6E8A-4147-A177-3AD203B41FA5}">
                      <a16:colId xmlns:a16="http://schemas.microsoft.com/office/drawing/2014/main" val="33536592"/>
                    </a:ext>
                  </a:extLst>
                </a:gridCol>
                <a:gridCol w="329184">
                  <a:extLst>
                    <a:ext uri="{9D8B030D-6E8A-4147-A177-3AD203B41FA5}">
                      <a16:colId xmlns:a16="http://schemas.microsoft.com/office/drawing/2014/main" val="3548834256"/>
                    </a:ext>
                  </a:extLst>
                </a:gridCol>
                <a:gridCol w="329184">
                  <a:extLst>
                    <a:ext uri="{9D8B030D-6E8A-4147-A177-3AD203B41FA5}">
                      <a16:colId xmlns:a16="http://schemas.microsoft.com/office/drawing/2014/main" val="865491255"/>
                    </a:ext>
                  </a:extLst>
                </a:gridCol>
                <a:gridCol w="329184">
                  <a:extLst>
                    <a:ext uri="{9D8B030D-6E8A-4147-A177-3AD203B41FA5}">
                      <a16:colId xmlns:a16="http://schemas.microsoft.com/office/drawing/2014/main" val="1277950775"/>
                    </a:ext>
                  </a:extLst>
                </a:gridCol>
                <a:gridCol w="329184">
                  <a:extLst>
                    <a:ext uri="{9D8B030D-6E8A-4147-A177-3AD203B41FA5}">
                      <a16:colId xmlns:a16="http://schemas.microsoft.com/office/drawing/2014/main" val="125797495"/>
                    </a:ext>
                  </a:extLst>
                </a:gridCol>
                <a:gridCol w="329184">
                  <a:extLst>
                    <a:ext uri="{9D8B030D-6E8A-4147-A177-3AD203B41FA5}">
                      <a16:colId xmlns:a16="http://schemas.microsoft.com/office/drawing/2014/main" val="1154558394"/>
                    </a:ext>
                  </a:extLst>
                </a:gridCol>
                <a:gridCol w="329184">
                  <a:extLst>
                    <a:ext uri="{9D8B030D-6E8A-4147-A177-3AD203B41FA5}">
                      <a16:colId xmlns:a16="http://schemas.microsoft.com/office/drawing/2014/main" val="2804211992"/>
                    </a:ext>
                  </a:extLst>
                </a:gridCol>
                <a:gridCol w="329184">
                  <a:extLst>
                    <a:ext uri="{9D8B030D-6E8A-4147-A177-3AD203B41FA5}">
                      <a16:colId xmlns:a16="http://schemas.microsoft.com/office/drawing/2014/main" val="2799625530"/>
                    </a:ext>
                  </a:extLst>
                </a:gridCol>
                <a:gridCol w="329184">
                  <a:extLst>
                    <a:ext uri="{9D8B030D-6E8A-4147-A177-3AD203B41FA5}">
                      <a16:colId xmlns:a16="http://schemas.microsoft.com/office/drawing/2014/main" val="4147539295"/>
                    </a:ext>
                  </a:extLst>
                </a:gridCol>
                <a:gridCol w="329184">
                  <a:extLst>
                    <a:ext uri="{9D8B030D-6E8A-4147-A177-3AD203B41FA5}">
                      <a16:colId xmlns:a16="http://schemas.microsoft.com/office/drawing/2014/main" val="3106628874"/>
                    </a:ext>
                  </a:extLst>
                </a:gridCol>
                <a:gridCol w="329184">
                  <a:extLst>
                    <a:ext uri="{9D8B030D-6E8A-4147-A177-3AD203B41FA5}">
                      <a16:colId xmlns:a16="http://schemas.microsoft.com/office/drawing/2014/main" val="1585933628"/>
                    </a:ext>
                  </a:extLst>
                </a:gridCol>
                <a:gridCol w="329184">
                  <a:extLst>
                    <a:ext uri="{9D8B030D-6E8A-4147-A177-3AD203B41FA5}">
                      <a16:colId xmlns:a16="http://schemas.microsoft.com/office/drawing/2014/main" val="148771762"/>
                    </a:ext>
                  </a:extLst>
                </a:gridCol>
                <a:gridCol w="329184">
                  <a:extLst>
                    <a:ext uri="{9D8B030D-6E8A-4147-A177-3AD203B41FA5}">
                      <a16:colId xmlns:a16="http://schemas.microsoft.com/office/drawing/2014/main" val="3899311396"/>
                    </a:ext>
                  </a:extLst>
                </a:gridCol>
                <a:gridCol w="329184">
                  <a:extLst>
                    <a:ext uri="{9D8B030D-6E8A-4147-A177-3AD203B41FA5}">
                      <a16:colId xmlns:a16="http://schemas.microsoft.com/office/drawing/2014/main" val="3982386203"/>
                    </a:ext>
                  </a:extLst>
                </a:gridCol>
                <a:gridCol w="329184">
                  <a:extLst>
                    <a:ext uri="{9D8B030D-6E8A-4147-A177-3AD203B41FA5}">
                      <a16:colId xmlns:a16="http://schemas.microsoft.com/office/drawing/2014/main" val="3788323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377569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- 2019-08-24 12:57:49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الصيف احلي مع توتال.. ساعة الحظ كلها مفاجآت استنونا في محطات مارينا و أمواج فى الساحل!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08:54:45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64400150"/>
                  </a:ext>
                </a:extLst>
              </a:tr>
            </a:tbl>
          </a:graphicData>
        </a:graphic>
      </p:graphicFrame>
      <p:sp>
        <p:nvSpPr>
          <p:cNvPr id="4" name="Text Placeholder 3">
            <a:extLst>
              <a:ext uri="{FF2B5EF4-FFF2-40B4-BE49-F238E27FC236}">
                <a16:creationId xmlns:a16="http://schemas.microsoft.com/office/drawing/2014/main" id="{4ABFDCD6-09A5-4E2C-B422-9F187978181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47194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2A68-76A8-471D-8E65-04F3FC616D29}"/>
              </a:ext>
            </a:extLst>
          </p:cNvPr>
          <p:cNvSpPr>
            <a:spLocks noGrp="1"/>
          </p:cNvSpPr>
          <p:nvPr>
            <p:ph type="title"/>
          </p:nvPr>
        </p:nvSpPr>
        <p:spPr/>
        <p:txBody>
          <a:bodyPr/>
          <a:lstStyle/>
          <a:p>
            <a:r>
              <a:rPr lang="en-US"/>
              <a:t>Facebook Own Posts Table | Shell  - 11 of 26</a:t>
            </a:r>
          </a:p>
        </p:txBody>
      </p:sp>
      <p:graphicFrame>
        <p:nvGraphicFramePr>
          <p:cNvPr id="5" name="Table Placeholder 4">
            <a:extLst>
              <a:ext uri="{FF2B5EF4-FFF2-40B4-BE49-F238E27FC236}">
                <a16:creationId xmlns:a16="http://schemas.microsoft.com/office/drawing/2014/main" id="{940E0727-64AD-4C42-A3F5-9C1C963182B1}"/>
              </a:ext>
            </a:extLst>
          </p:cNvPr>
          <p:cNvGraphicFramePr>
            <a:graphicFrameLocks noGrp="1"/>
          </p:cNvGraphicFramePr>
          <p:nvPr>
            <p:ph type="tbl" sz="quarter" idx="13"/>
            <p:extLst>
              <p:ext uri="{D42A27DB-BD31-4B8C-83A1-F6EECF244321}">
                <p14:modId xmlns:p14="http://schemas.microsoft.com/office/powerpoint/2010/main" val="7238001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17795206"/>
                    </a:ext>
                  </a:extLst>
                </a:gridCol>
                <a:gridCol w="905256">
                  <a:extLst>
                    <a:ext uri="{9D8B030D-6E8A-4147-A177-3AD203B41FA5}">
                      <a16:colId xmlns:a16="http://schemas.microsoft.com/office/drawing/2014/main" val="443555250"/>
                    </a:ext>
                  </a:extLst>
                </a:gridCol>
                <a:gridCol w="658368">
                  <a:extLst>
                    <a:ext uri="{9D8B030D-6E8A-4147-A177-3AD203B41FA5}">
                      <a16:colId xmlns:a16="http://schemas.microsoft.com/office/drawing/2014/main" val="107595889"/>
                    </a:ext>
                  </a:extLst>
                </a:gridCol>
                <a:gridCol w="329184">
                  <a:extLst>
                    <a:ext uri="{9D8B030D-6E8A-4147-A177-3AD203B41FA5}">
                      <a16:colId xmlns:a16="http://schemas.microsoft.com/office/drawing/2014/main" val="2268752736"/>
                    </a:ext>
                  </a:extLst>
                </a:gridCol>
                <a:gridCol w="329184">
                  <a:extLst>
                    <a:ext uri="{9D8B030D-6E8A-4147-A177-3AD203B41FA5}">
                      <a16:colId xmlns:a16="http://schemas.microsoft.com/office/drawing/2014/main" val="1842512769"/>
                    </a:ext>
                  </a:extLst>
                </a:gridCol>
                <a:gridCol w="329184">
                  <a:extLst>
                    <a:ext uri="{9D8B030D-6E8A-4147-A177-3AD203B41FA5}">
                      <a16:colId xmlns:a16="http://schemas.microsoft.com/office/drawing/2014/main" val="1428708194"/>
                    </a:ext>
                  </a:extLst>
                </a:gridCol>
                <a:gridCol w="329184">
                  <a:extLst>
                    <a:ext uri="{9D8B030D-6E8A-4147-A177-3AD203B41FA5}">
                      <a16:colId xmlns:a16="http://schemas.microsoft.com/office/drawing/2014/main" val="1853654214"/>
                    </a:ext>
                  </a:extLst>
                </a:gridCol>
                <a:gridCol w="329184">
                  <a:extLst>
                    <a:ext uri="{9D8B030D-6E8A-4147-A177-3AD203B41FA5}">
                      <a16:colId xmlns:a16="http://schemas.microsoft.com/office/drawing/2014/main" val="3062489976"/>
                    </a:ext>
                  </a:extLst>
                </a:gridCol>
                <a:gridCol w="329184">
                  <a:extLst>
                    <a:ext uri="{9D8B030D-6E8A-4147-A177-3AD203B41FA5}">
                      <a16:colId xmlns:a16="http://schemas.microsoft.com/office/drawing/2014/main" val="4228769901"/>
                    </a:ext>
                  </a:extLst>
                </a:gridCol>
                <a:gridCol w="329184">
                  <a:extLst>
                    <a:ext uri="{9D8B030D-6E8A-4147-A177-3AD203B41FA5}">
                      <a16:colId xmlns:a16="http://schemas.microsoft.com/office/drawing/2014/main" val="1526068937"/>
                    </a:ext>
                  </a:extLst>
                </a:gridCol>
                <a:gridCol w="329184">
                  <a:extLst>
                    <a:ext uri="{9D8B030D-6E8A-4147-A177-3AD203B41FA5}">
                      <a16:colId xmlns:a16="http://schemas.microsoft.com/office/drawing/2014/main" val="2340985065"/>
                    </a:ext>
                  </a:extLst>
                </a:gridCol>
                <a:gridCol w="329184">
                  <a:extLst>
                    <a:ext uri="{9D8B030D-6E8A-4147-A177-3AD203B41FA5}">
                      <a16:colId xmlns:a16="http://schemas.microsoft.com/office/drawing/2014/main" val="3969996297"/>
                    </a:ext>
                  </a:extLst>
                </a:gridCol>
                <a:gridCol w="329184">
                  <a:extLst>
                    <a:ext uri="{9D8B030D-6E8A-4147-A177-3AD203B41FA5}">
                      <a16:colId xmlns:a16="http://schemas.microsoft.com/office/drawing/2014/main" val="1621511074"/>
                    </a:ext>
                  </a:extLst>
                </a:gridCol>
                <a:gridCol w="329184">
                  <a:extLst>
                    <a:ext uri="{9D8B030D-6E8A-4147-A177-3AD203B41FA5}">
                      <a16:colId xmlns:a16="http://schemas.microsoft.com/office/drawing/2014/main" val="128457196"/>
                    </a:ext>
                  </a:extLst>
                </a:gridCol>
                <a:gridCol w="329184">
                  <a:extLst>
                    <a:ext uri="{9D8B030D-6E8A-4147-A177-3AD203B41FA5}">
                      <a16:colId xmlns:a16="http://schemas.microsoft.com/office/drawing/2014/main" val="439552905"/>
                    </a:ext>
                  </a:extLst>
                </a:gridCol>
                <a:gridCol w="329184">
                  <a:extLst>
                    <a:ext uri="{9D8B030D-6E8A-4147-A177-3AD203B41FA5}">
                      <a16:colId xmlns:a16="http://schemas.microsoft.com/office/drawing/2014/main" val="2150079359"/>
                    </a:ext>
                  </a:extLst>
                </a:gridCol>
                <a:gridCol w="329184">
                  <a:extLst>
                    <a:ext uri="{9D8B030D-6E8A-4147-A177-3AD203B41FA5}">
                      <a16:colId xmlns:a16="http://schemas.microsoft.com/office/drawing/2014/main" val="35111857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048501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- 2019-08-24 09:04:16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الماتش لما يكون على أرضك بيكون عامل الجمهور مهم، يلا نشجع الفرسان البيض بحماس في ماتشهم قدام بطل الصومال النهارده!
توتال، الراعي الرسمي للكرة الأفريقية.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https://scontent.xx.fbcdn.net/v/t1.0-9/p720x720/68805463_2228975357228427_6866171823055175680_o.jpg?_nc_cat=103&amp;_nc_oc=AQk4B6k7Ki3A5Gocu1OUbYirzBmmtGctlid9Sb5Zt3w3ldwikPe0FzIoXhOGoNUw8gA&amp;_nc_ht=scontent.xx&amp;oh=e926a9f4c0f1f1171b8f1b63e64783df&amp;oe=5E041557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08:54:45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7637226"/>
                  </a:ext>
                </a:extLst>
              </a:tr>
            </a:tbl>
          </a:graphicData>
        </a:graphic>
      </p:graphicFrame>
      <p:sp>
        <p:nvSpPr>
          <p:cNvPr id="4" name="Text Placeholder 3">
            <a:extLst>
              <a:ext uri="{FF2B5EF4-FFF2-40B4-BE49-F238E27FC236}">
                <a16:creationId xmlns:a16="http://schemas.microsoft.com/office/drawing/2014/main" id="{ACD8DAD0-C87B-4E64-AE6E-16B41020C0F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232375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58A24-BC4E-476D-B300-9C081F5317E7}"/>
              </a:ext>
            </a:extLst>
          </p:cNvPr>
          <p:cNvSpPr>
            <a:spLocks noGrp="1"/>
          </p:cNvSpPr>
          <p:nvPr>
            <p:ph type="title"/>
          </p:nvPr>
        </p:nvSpPr>
        <p:spPr/>
        <p:txBody>
          <a:bodyPr/>
          <a:lstStyle/>
          <a:p>
            <a:r>
              <a:rPr lang="en-US"/>
              <a:t>Facebook Own Posts Table | Shell  - 12 of 26</a:t>
            </a:r>
          </a:p>
        </p:txBody>
      </p:sp>
      <p:graphicFrame>
        <p:nvGraphicFramePr>
          <p:cNvPr id="5" name="Table Placeholder 4">
            <a:extLst>
              <a:ext uri="{FF2B5EF4-FFF2-40B4-BE49-F238E27FC236}">
                <a16:creationId xmlns:a16="http://schemas.microsoft.com/office/drawing/2014/main" id="{A778D9BB-7F03-48FC-AEBD-14F2427A0BF7}"/>
              </a:ext>
            </a:extLst>
          </p:cNvPr>
          <p:cNvGraphicFramePr>
            <a:graphicFrameLocks noGrp="1"/>
          </p:cNvGraphicFramePr>
          <p:nvPr>
            <p:ph type="tbl" sz="quarter" idx="13"/>
            <p:extLst>
              <p:ext uri="{D42A27DB-BD31-4B8C-83A1-F6EECF244321}">
                <p14:modId xmlns:p14="http://schemas.microsoft.com/office/powerpoint/2010/main" val="27780251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26940145"/>
                    </a:ext>
                  </a:extLst>
                </a:gridCol>
                <a:gridCol w="905256">
                  <a:extLst>
                    <a:ext uri="{9D8B030D-6E8A-4147-A177-3AD203B41FA5}">
                      <a16:colId xmlns:a16="http://schemas.microsoft.com/office/drawing/2014/main" val="2424863601"/>
                    </a:ext>
                  </a:extLst>
                </a:gridCol>
                <a:gridCol w="658368">
                  <a:extLst>
                    <a:ext uri="{9D8B030D-6E8A-4147-A177-3AD203B41FA5}">
                      <a16:colId xmlns:a16="http://schemas.microsoft.com/office/drawing/2014/main" val="2462181925"/>
                    </a:ext>
                  </a:extLst>
                </a:gridCol>
                <a:gridCol w="329184">
                  <a:extLst>
                    <a:ext uri="{9D8B030D-6E8A-4147-A177-3AD203B41FA5}">
                      <a16:colId xmlns:a16="http://schemas.microsoft.com/office/drawing/2014/main" val="1516695802"/>
                    </a:ext>
                  </a:extLst>
                </a:gridCol>
                <a:gridCol w="329184">
                  <a:extLst>
                    <a:ext uri="{9D8B030D-6E8A-4147-A177-3AD203B41FA5}">
                      <a16:colId xmlns:a16="http://schemas.microsoft.com/office/drawing/2014/main" val="4085091373"/>
                    </a:ext>
                  </a:extLst>
                </a:gridCol>
                <a:gridCol w="329184">
                  <a:extLst>
                    <a:ext uri="{9D8B030D-6E8A-4147-A177-3AD203B41FA5}">
                      <a16:colId xmlns:a16="http://schemas.microsoft.com/office/drawing/2014/main" val="672706250"/>
                    </a:ext>
                  </a:extLst>
                </a:gridCol>
                <a:gridCol w="329184">
                  <a:extLst>
                    <a:ext uri="{9D8B030D-6E8A-4147-A177-3AD203B41FA5}">
                      <a16:colId xmlns:a16="http://schemas.microsoft.com/office/drawing/2014/main" val="314878989"/>
                    </a:ext>
                  </a:extLst>
                </a:gridCol>
                <a:gridCol w="329184">
                  <a:extLst>
                    <a:ext uri="{9D8B030D-6E8A-4147-A177-3AD203B41FA5}">
                      <a16:colId xmlns:a16="http://schemas.microsoft.com/office/drawing/2014/main" val="2272270903"/>
                    </a:ext>
                  </a:extLst>
                </a:gridCol>
                <a:gridCol w="329184">
                  <a:extLst>
                    <a:ext uri="{9D8B030D-6E8A-4147-A177-3AD203B41FA5}">
                      <a16:colId xmlns:a16="http://schemas.microsoft.com/office/drawing/2014/main" val="833436537"/>
                    </a:ext>
                  </a:extLst>
                </a:gridCol>
                <a:gridCol w="329184">
                  <a:extLst>
                    <a:ext uri="{9D8B030D-6E8A-4147-A177-3AD203B41FA5}">
                      <a16:colId xmlns:a16="http://schemas.microsoft.com/office/drawing/2014/main" val="1148078939"/>
                    </a:ext>
                  </a:extLst>
                </a:gridCol>
                <a:gridCol w="329184">
                  <a:extLst>
                    <a:ext uri="{9D8B030D-6E8A-4147-A177-3AD203B41FA5}">
                      <a16:colId xmlns:a16="http://schemas.microsoft.com/office/drawing/2014/main" val="968671222"/>
                    </a:ext>
                  </a:extLst>
                </a:gridCol>
                <a:gridCol w="329184">
                  <a:extLst>
                    <a:ext uri="{9D8B030D-6E8A-4147-A177-3AD203B41FA5}">
                      <a16:colId xmlns:a16="http://schemas.microsoft.com/office/drawing/2014/main" val="2235424734"/>
                    </a:ext>
                  </a:extLst>
                </a:gridCol>
                <a:gridCol w="329184">
                  <a:extLst>
                    <a:ext uri="{9D8B030D-6E8A-4147-A177-3AD203B41FA5}">
                      <a16:colId xmlns:a16="http://schemas.microsoft.com/office/drawing/2014/main" val="1941613522"/>
                    </a:ext>
                  </a:extLst>
                </a:gridCol>
                <a:gridCol w="329184">
                  <a:extLst>
                    <a:ext uri="{9D8B030D-6E8A-4147-A177-3AD203B41FA5}">
                      <a16:colId xmlns:a16="http://schemas.microsoft.com/office/drawing/2014/main" val="3335682196"/>
                    </a:ext>
                  </a:extLst>
                </a:gridCol>
                <a:gridCol w="329184">
                  <a:extLst>
                    <a:ext uri="{9D8B030D-6E8A-4147-A177-3AD203B41FA5}">
                      <a16:colId xmlns:a16="http://schemas.microsoft.com/office/drawing/2014/main" val="3897626633"/>
                    </a:ext>
                  </a:extLst>
                </a:gridCol>
                <a:gridCol w="329184">
                  <a:extLst>
                    <a:ext uri="{9D8B030D-6E8A-4147-A177-3AD203B41FA5}">
                      <a16:colId xmlns:a16="http://schemas.microsoft.com/office/drawing/2014/main" val="791804960"/>
                    </a:ext>
                  </a:extLst>
                </a:gridCol>
                <a:gridCol w="329184">
                  <a:extLst>
                    <a:ext uri="{9D8B030D-6E8A-4147-A177-3AD203B41FA5}">
                      <a16:colId xmlns:a16="http://schemas.microsoft.com/office/drawing/2014/main" val="40729782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498361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- 2019-08-23 17:14:30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ماتش العودة على أرضنا والحسم هيكون هنا!
المارد الأحمر وبطل جنوب السودان، تفتكروا مين هيبدأ في تشكيل الماتش؟
توتال، الراعي الرسمي للكرة الأفريقية.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https://scontent.xx.fbcdn.net/v/t1.0-9/p720x720/69569831_2227898737336089_9102387721569042432_o.jpg?_nc_cat=111&amp;_nc_oc=AQkq0FY8ZgPl3YaujzmpPolvdo5hdgBQIYlbpsODHBkwNTs9qjLrfeDVLODWMu6ylfQ&amp;_nc_ht=scontent.xx&amp;oh=b2422334c07341efd116dc40de4d6ff0&amp;oe=5DFAD1F5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3986267"/>
                  </a:ext>
                </a:extLst>
              </a:tr>
            </a:tbl>
          </a:graphicData>
        </a:graphic>
      </p:graphicFrame>
      <p:sp>
        <p:nvSpPr>
          <p:cNvPr id="4" name="Text Placeholder 3">
            <a:extLst>
              <a:ext uri="{FF2B5EF4-FFF2-40B4-BE49-F238E27FC236}">
                <a16:creationId xmlns:a16="http://schemas.microsoft.com/office/drawing/2014/main" id="{D3E32E42-8FE9-4B1F-9C82-B48A2C8AF1F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526096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29F25-01B2-47E7-A2C8-6D608890C744}"/>
              </a:ext>
            </a:extLst>
          </p:cNvPr>
          <p:cNvSpPr>
            <a:spLocks noGrp="1"/>
          </p:cNvSpPr>
          <p:nvPr>
            <p:ph type="title"/>
          </p:nvPr>
        </p:nvSpPr>
        <p:spPr/>
        <p:txBody>
          <a:bodyPr/>
          <a:lstStyle/>
          <a:p>
            <a:r>
              <a:rPr lang="en-US"/>
              <a:t>Facebook Own Posts Table | Shell  - 13 of 26</a:t>
            </a:r>
          </a:p>
        </p:txBody>
      </p:sp>
      <p:graphicFrame>
        <p:nvGraphicFramePr>
          <p:cNvPr id="5" name="Table Placeholder 4">
            <a:extLst>
              <a:ext uri="{FF2B5EF4-FFF2-40B4-BE49-F238E27FC236}">
                <a16:creationId xmlns:a16="http://schemas.microsoft.com/office/drawing/2014/main" id="{DE2913E4-F08A-4AAE-AF40-B347CA29CF7A}"/>
              </a:ext>
            </a:extLst>
          </p:cNvPr>
          <p:cNvGraphicFramePr>
            <a:graphicFrameLocks noGrp="1"/>
          </p:cNvGraphicFramePr>
          <p:nvPr>
            <p:ph type="tbl" sz="quarter" idx="13"/>
            <p:extLst>
              <p:ext uri="{D42A27DB-BD31-4B8C-83A1-F6EECF244321}">
                <p14:modId xmlns:p14="http://schemas.microsoft.com/office/powerpoint/2010/main" val="14306020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924918515"/>
                    </a:ext>
                  </a:extLst>
                </a:gridCol>
                <a:gridCol w="905256">
                  <a:extLst>
                    <a:ext uri="{9D8B030D-6E8A-4147-A177-3AD203B41FA5}">
                      <a16:colId xmlns:a16="http://schemas.microsoft.com/office/drawing/2014/main" val="2504923478"/>
                    </a:ext>
                  </a:extLst>
                </a:gridCol>
                <a:gridCol w="658368">
                  <a:extLst>
                    <a:ext uri="{9D8B030D-6E8A-4147-A177-3AD203B41FA5}">
                      <a16:colId xmlns:a16="http://schemas.microsoft.com/office/drawing/2014/main" val="1970790835"/>
                    </a:ext>
                  </a:extLst>
                </a:gridCol>
                <a:gridCol w="329184">
                  <a:extLst>
                    <a:ext uri="{9D8B030D-6E8A-4147-A177-3AD203B41FA5}">
                      <a16:colId xmlns:a16="http://schemas.microsoft.com/office/drawing/2014/main" val="178363286"/>
                    </a:ext>
                  </a:extLst>
                </a:gridCol>
                <a:gridCol w="329184">
                  <a:extLst>
                    <a:ext uri="{9D8B030D-6E8A-4147-A177-3AD203B41FA5}">
                      <a16:colId xmlns:a16="http://schemas.microsoft.com/office/drawing/2014/main" val="350693971"/>
                    </a:ext>
                  </a:extLst>
                </a:gridCol>
                <a:gridCol w="329184">
                  <a:extLst>
                    <a:ext uri="{9D8B030D-6E8A-4147-A177-3AD203B41FA5}">
                      <a16:colId xmlns:a16="http://schemas.microsoft.com/office/drawing/2014/main" val="3456410947"/>
                    </a:ext>
                  </a:extLst>
                </a:gridCol>
                <a:gridCol w="329184">
                  <a:extLst>
                    <a:ext uri="{9D8B030D-6E8A-4147-A177-3AD203B41FA5}">
                      <a16:colId xmlns:a16="http://schemas.microsoft.com/office/drawing/2014/main" val="2229079820"/>
                    </a:ext>
                  </a:extLst>
                </a:gridCol>
                <a:gridCol w="329184">
                  <a:extLst>
                    <a:ext uri="{9D8B030D-6E8A-4147-A177-3AD203B41FA5}">
                      <a16:colId xmlns:a16="http://schemas.microsoft.com/office/drawing/2014/main" val="1072188738"/>
                    </a:ext>
                  </a:extLst>
                </a:gridCol>
                <a:gridCol w="329184">
                  <a:extLst>
                    <a:ext uri="{9D8B030D-6E8A-4147-A177-3AD203B41FA5}">
                      <a16:colId xmlns:a16="http://schemas.microsoft.com/office/drawing/2014/main" val="409416097"/>
                    </a:ext>
                  </a:extLst>
                </a:gridCol>
                <a:gridCol w="329184">
                  <a:extLst>
                    <a:ext uri="{9D8B030D-6E8A-4147-A177-3AD203B41FA5}">
                      <a16:colId xmlns:a16="http://schemas.microsoft.com/office/drawing/2014/main" val="563797265"/>
                    </a:ext>
                  </a:extLst>
                </a:gridCol>
                <a:gridCol w="329184">
                  <a:extLst>
                    <a:ext uri="{9D8B030D-6E8A-4147-A177-3AD203B41FA5}">
                      <a16:colId xmlns:a16="http://schemas.microsoft.com/office/drawing/2014/main" val="1185205486"/>
                    </a:ext>
                  </a:extLst>
                </a:gridCol>
                <a:gridCol w="329184">
                  <a:extLst>
                    <a:ext uri="{9D8B030D-6E8A-4147-A177-3AD203B41FA5}">
                      <a16:colId xmlns:a16="http://schemas.microsoft.com/office/drawing/2014/main" val="610629116"/>
                    </a:ext>
                  </a:extLst>
                </a:gridCol>
                <a:gridCol w="329184">
                  <a:extLst>
                    <a:ext uri="{9D8B030D-6E8A-4147-A177-3AD203B41FA5}">
                      <a16:colId xmlns:a16="http://schemas.microsoft.com/office/drawing/2014/main" val="722950567"/>
                    </a:ext>
                  </a:extLst>
                </a:gridCol>
                <a:gridCol w="329184">
                  <a:extLst>
                    <a:ext uri="{9D8B030D-6E8A-4147-A177-3AD203B41FA5}">
                      <a16:colId xmlns:a16="http://schemas.microsoft.com/office/drawing/2014/main" val="160375720"/>
                    </a:ext>
                  </a:extLst>
                </a:gridCol>
                <a:gridCol w="329184">
                  <a:extLst>
                    <a:ext uri="{9D8B030D-6E8A-4147-A177-3AD203B41FA5}">
                      <a16:colId xmlns:a16="http://schemas.microsoft.com/office/drawing/2014/main" val="3362905121"/>
                    </a:ext>
                  </a:extLst>
                </a:gridCol>
                <a:gridCol w="329184">
                  <a:extLst>
                    <a:ext uri="{9D8B030D-6E8A-4147-A177-3AD203B41FA5}">
                      <a16:colId xmlns:a16="http://schemas.microsoft.com/office/drawing/2014/main" val="4182467070"/>
                    </a:ext>
                  </a:extLst>
                </a:gridCol>
                <a:gridCol w="329184">
                  <a:extLst>
                    <a:ext uri="{9D8B030D-6E8A-4147-A177-3AD203B41FA5}">
                      <a16:colId xmlns:a16="http://schemas.microsoft.com/office/drawing/2014/main" val="25890135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0809737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- 2019-08-22 14:00:00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متشيلش هم عربيتك في طلعة الساحل علشان هتلاقي مركز خدمة الساحل في محطة طاقة مارينا، طريق مطروح الإسكندرية الدولي الساحلي، أمام بوابة مارينا 4! كاسترول معاك في الساحل!
#كاسترول_دايماً_معاك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https://scontent.xx.fbcdn.net/v/t1.0-0/p180x540/68886819_2323098647744956_3911206333105307648_o.jpg?_nc_cat=107&amp;_nc_oc=AQkIy8HbSp9sLq3T1z9SrB9KVlDDATX3twW0YihU8nJXOPPROUMzGq_SO9H7zdL26CU&amp;_nc_ht=scontent.xx&amp;oh=fab3456f15dbe33ca445434d474fea37&amp;oe=5DF5C0CB</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08:40:54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2615846"/>
                  </a:ext>
                </a:extLst>
              </a:tr>
            </a:tbl>
          </a:graphicData>
        </a:graphic>
      </p:graphicFrame>
      <p:sp>
        <p:nvSpPr>
          <p:cNvPr id="4" name="Text Placeholder 3">
            <a:extLst>
              <a:ext uri="{FF2B5EF4-FFF2-40B4-BE49-F238E27FC236}">
                <a16:creationId xmlns:a16="http://schemas.microsoft.com/office/drawing/2014/main" id="{B3074B2A-F0A0-437E-9BD2-5A3FC657301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634441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5243E-B583-41CE-96EF-D053A3E47EB4}"/>
              </a:ext>
            </a:extLst>
          </p:cNvPr>
          <p:cNvSpPr>
            <a:spLocks noGrp="1"/>
          </p:cNvSpPr>
          <p:nvPr>
            <p:ph type="title"/>
          </p:nvPr>
        </p:nvSpPr>
        <p:spPr/>
        <p:txBody>
          <a:bodyPr/>
          <a:lstStyle/>
          <a:p>
            <a:r>
              <a:rPr lang="en-US"/>
              <a:t>Facebook Own Posts Table | Shell  - 14 of 26</a:t>
            </a:r>
          </a:p>
        </p:txBody>
      </p:sp>
      <p:graphicFrame>
        <p:nvGraphicFramePr>
          <p:cNvPr id="5" name="Table Placeholder 4">
            <a:extLst>
              <a:ext uri="{FF2B5EF4-FFF2-40B4-BE49-F238E27FC236}">
                <a16:creationId xmlns:a16="http://schemas.microsoft.com/office/drawing/2014/main" id="{1B645B23-6543-457E-A4C4-869054BA3D9A}"/>
              </a:ext>
            </a:extLst>
          </p:cNvPr>
          <p:cNvGraphicFramePr>
            <a:graphicFrameLocks noGrp="1"/>
          </p:cNvGraphicFramePr>
          <p:nvPr>
            <p:ph type="tbl" sz="quarter" idx="13"/>
            <p:extLst>
              <p:ext uri="{D42A27DB-BD31-4B8C-83A1-F6EECF244321}">
                <p14:modId xmlns:p14="http://schemas.microsoft.com/office/powerpoint/2010/main" val="92748490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479431189"/>
                    </a:ext>
                  </a:extLst>
                </a:gridCol>
                <a:gridCol w="905256">
                  <a:extLst>
                    <a:ext uri="{9D8B030D-6E8A-4147-A177-3AD203B41FA5}">
                      <a16:colId xmlns:a16="http://schemas.microsoft.com/office/drawing/2014/main" val="2077620114"/>
                    </a:ext>
                  </a:extLst>
                </a:gridCol>
                <a:gridCol w="658368">
                  <a:extLst>
                    <a:ext uri="{9D8B030D-6E8A-4147-A177-3AD203B41FA5}">
                      <a16:colId xmlns:a16="http://schemas.microsoft.com/office/drawing/2014/main" val="3388895324"/>
                    </a:ext>
                  </a:extLst>
                </a:gridCol>
                <a:gridCol w="329184">
                  <a:extLst>
                    <a:ext uri="{9D8B030D-6E8A-4147-A177-3AD203B41FA5}">
                      <a16:colId xmlns:a16="http://schemas.microsoft.com/office/drawing/2014/main" val="1826322846"/>
                    </a:ext>
                  </a:extLst>
                </a:gridCol>
                <a:gridCol w="329184">
                  <a:extLst>
                    <a:ext uri="{9D8B030D-6E8A-4147-A177-3AD203B41FA5}">
                      <a16:colId xmlns:a16="http://schemas.microsoft.com/office/drawing/2014/main" val="107082418"/>
                    </a:ext>
                  </a:extLst>
                </a:gridCol>
                <a:gridCol w="329184">
                  <a:extLst>
                    <a:ext uri="{9D8B030D-6E8A-4147-A177-3AD203B41FA5}">
                      <a16:colId xmlns:a16="http://schemas.microsoft.com/office/drawing/2014/main" val="3291879530"/>
                    </a:ext>
                  </a:extLst>
                </a:gridCol>
                <a:gridCol w="329184">
                  <a:extLst>
                    <a:ext uri="{9D8B030D-6E8A-4147-A177-3AD203B41FA5}">
                      <a16:colId xmlns:a16="http://schemas.microsoft.com/office/drawing/2014/main" val="2774342376"/>
                    </a:ext>
                  </a:extLst>
                </a:gridCol>
                <a:gridCol w="329184">
                  <a:extLst>
                    <a:ext uri="{9D8B030D-6E8A-4147-A177-3AD203B41FA5}">
                      <a16:colId xmlns:a16="http://schemas.microsoft.com/office/drawing/2014/main" val="1811580302"/>
                    </a:ext>
                  </a:extLst>
                </a:gridCol>
                <a:gridCol w="329184">
                  <a:extLst>
                    <a:ext uri="{9D8B030D-6E8A-4147-A177-3AD203B41FA5}">
                      <a16:colId xmlns:a16="http://schemas.microsoft.com/office/drawing/2014/main" val="2753787912"/>
                    </a:ext>
                  </a:extLst>
                </a:gridCol>
                <a:gridCol w="329184">
                  <a:extLst>
                    <a:ext uri="{9D8B030D-6E8A-4147-A177-3AD203B41FA5}">
                      <a16:colId xmlns:a16="http://schemas.microsoft.com/office/drawing/2014/main" val="2840813236"/>
                    </a:ext>
                  </a:extLst>
                </a:gridCol>
                <a:gridCol w="329184">
                  <a:extLst>
                    <a:ext uri="{9D8B030D-6E8A-4147-A177-3AD203B41FA5}">
                      <a16:colId xmlns:a16="http://schemas.microsoft.com/office/drawing/2014/main" val="1958782703"/>
                    </a:ext>
                  </a:extLst>
                </a:gridCol>
                <a:gridCol w="329184">
                  <a:extLst>
                    <a:ext uri="{9D8B030D-6E8A-4147-A177-3AD203B41FA5}">
                      <a16:colId xmlns:a16="http://schemas.microsoft.com/office/drawing/2014/main" val="925418573"/>
                    </a:ext>
                  </a:extLst>
                </a:gridCol>
                <a:gridCol w="329184">
                  <a:extLst>
                    <a:ext uri="{9D8B030D-6E8A-4147-A177-3AD203B41FA5}">
                      <a16:colId xmlns:a16="http://schemas.microsoft.com/office/drawing/2014/main" val="1247944032"/>
                    </a:ext>
                  </a:extLst>
                </a:gridCol>
                <a:gridCol w="329184">
                  <a:extLst>
                    <a:ext uri="{9D8B030D-6E8A-4147-A177-3AD203B41FA5}">
                      <a16:colId xmlns:a16="http://schemas.microsoft.com/office/drawing/2014/main" val="3622782133"/>
                    </a:ext>
                  </a:extLst>
                </a:gridCol>
                <a:gridCol w="329184">
                  <a:extLst>
                    <a:ext uri="{9D8B030D-6E8A-4147-A177-3AD203B41FA5}">
                      <a16:colId xmlns:a16="http://schemas.microsoft.com/office/drawing/2014/main" val="1976089720"/>
                    </a:ext>
                  </a:extLst>
                </a:gridCol>
                <a:gridCol w="329184">
                  <a:extLst>
                    <a:ext uri="{9D8B030D-6E8A-4147-A177-3AD203B41FA5}">
                      <a16:colId xmlns:a16="http://schemas.microsoft.com/office/drawing/2014/main" val="3240717454"/>
                    </a:ext>
                  </a:extLst>
                </a:gridCol>
                <a:gridCol w="329184">
                  <a:extLst>
                    <a:ext uri="{9D8B030D-6E8A-4147-A177-3AD203B41FA5}">
                      <a16:colId xmlns:a16="http://schemas.microsoft.com/office/drawing/2014/main" val="28995543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257820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- 2019-08-21 14:56:26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دلوقتي </a:t>
                      </a:r>
                      <a:r>
                        <a:rPr kumimoji="0" lang="en-US" sz="1000" b="0" i="0" u="none" strike="noStrike" kern="1200" cap="none" spc="0" normalizeH="0" baseline="0" noProof="0">
                          <a:ln>
                            <a:noFill/>
                          </a:ln>
                          <a:solidFill>
                            <a:prstClr val="black"/>
                          </a:solidFill>
                          <a:effectLst/>
                          <a:uLnTx/>
                          <a:uFillTx/>
                          <a:latin typeface="+mn-lt"/>
                          <a:ea typeface="+mn-ea"/>
                          <a:cs typeface="+mn-cs"/>
                        </a:rPr>
                        <a:t>Gourmet </a:t>
                      </a:r>
                      <a:r>
                        <a:rPr kumimoji="0" lang="ar-AE" sz="1000" b="0" i="0" u="none" strike="noStrike" kern="1200" cap="none" spc="0" normalizeH="0" baseline="0" noProof="0">
                          <a:ln>
                            <a:noFill/>
                          </a:ln>
                          <a:solidFill>
                            <a:prstClr val="black"/>
                          </a:solidFill>
                          <a:effectLst/>
                          <a:uLnTx/>
                          <a:uFillTx/>
                          <a:latin typeface="+mn-lt"/>
                          <a:ea typeface="+mn-ea"/>
                          <a:cs typeface="+mn-cs"/>
                        </a:rPr>
                        <a:t>بقى موجود في محطات توتال امواج، القطامية و </a:t>
                      </a:r>
                      <a:r>
                        <a:rPr kumimoji="0" lang="en-US" sz="1000" b="0" i="0" u="none" strike="noStrike" kern="1200" cap="none" spc="0" normalizeH="0" baseline="0" noProof="0">
                          <a:ln>
                            <a:noFill/>
                          </a:ln>
                          <a:solidFill>
                            <a:prstClr val="black"/>
                          </a:solidFill>
                          <a:effectLst/>
                          <a:uLnTx/>
                          <a:uFillTx/>
                          <a:latin typeface="+mn-lt"/>
                          <a:ea typeface="+mn-ea"/>
                          <a:cs typeface="+mn-cs"/>
                        </a:rPr>
                        <a:t>Square. 
</a:t>
                      </a:r>
                      <a:r>
                        <a:rPr kumimoji="0" lang="ar-AE" sz="1000" b="0" i="0" u="none" strike="noStrike" kern="1200" cap="none" spc="0" normalizeH="0" baseline="0" noProof="0">
                          <a:ln>
                            <a:noFill/>
                          </a:ln>
                          <a:solidFill>
                            <a:prstClr val="black"/>
                          </a:solidFill>
                          <a:effectLst/>
                          <a:uLnTx/>
                          <a:uFillTx/>
                          <a:latin typeface="+mn-lt"/>
                          <a:ea typeface="+mn-ea"/>
                          <a:cs typeface="+mn-cs"/>
                        </a:rPr>
                        <a:t>مستنينكم هناك!
#</a:t>
                      </a:r>
                      <a:r>
                        <a:rPr kumimoji="0" lang="en-US" sz="1000" b="0" i="0" u="none" strike="noStrike" kern="1200" cap="none" spc="0" normalizeH="0" baseline="0" noProof="0">
                          <a:ln>
                            <a:noFill/>
                          </a:ln>
                          <a:solidFill>
                            <a:prstClr val="black"/>
                          </a:solidFill>
                          <a:effectLst/>
                          <a:uLnTx/>
                          <a:uFillTx/>
                          <a:latin typeface="+mn-lt"/>
                          <a:ea typeface="+mn-ea"/>
                          <a:cs typeface="+mn-cs"/>
                        </a:rPr>
                        <a:t>Bonjour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https://scontent.xx.fbcdn.net/v/t1.0-9/p720x720/69583837_2224199044372725_1245649620894220288_o.jpg?_nc_cat=101&amp;_nc_oc=AQmqa1PInAWeJSdkKQxJiXiIutX01uSrhrdH2bXB6x5jqDksuvODdNFWcjSqGlFcXT8&amp;_nc_ht=scontent.xx&amp;oh=338b6649505bea73e24a89dfd2a1235a&amp;oe=5E08BAD1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98354447"/>
                  </a:ext>
                </a:extLst>
              </a:tr>
            </a:tbl>
          </a:graphicData>
        </a:graphic>
      </p:graphicFrame>
      <p:sp>
        <p:nvSpPr>
          <p:cNvPr id="4" name="Text Placeholder 3">
            <a:extLst>
              <a:ext uri="{FF2B5EF4-FFF2-40B4-BE49-F238E27FC236}">
                <a16:creationId xmlns:a16="http://schemas.microsoft.com/office/drawing/2014/main" id="{71913D2E-7F82-40D1-9E64-788FB500327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439030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9E6F9-C61B-44D5-84F4-1139FD93971B}"/>
              </a:ext>
            </a:extLst>
          </p:cNvPr>
          <p:cNvSpPr>
            <a:spLocks noGrp="1"/>
          </p:cNvSpPr>
          <p:nvPr>
            <p:ph type="title"/>
          </p:nvPr>
        </p:nvSpPr>
        <p:spPr/>
        <p:txBody>
          <a:bodyPr/>
          <a:lstStyle/>
          <a:p>
            <a:r>
              <a:rPr lang="en-US"/>
              <a:t>Facebook Own Posts Table | Shell  - 15 of 26</a:t>
            </a:r>
          </a:p>
        </p:txBody>
      </p:sp>
      <p:graphicFrame>
        <p:nvGraphicFramePr>
          <p:cNvPr id="5" name="Table Placeholder 4">
            <a:extLst>
              <a:ext uri="{FF2B5EF4-FFF2-40B4-BE49-F238E27FC236}">
                <a16:creationId xmlns:a16="http://schemas.microsoft.com/office/drawing/2014/main" id="{6B105FAF-DDD9-4830-9309-B49520EA4DD5}"/>
              </a:ext>
            </a:extLst>
          </p:cNvPr>
          <p:cNvGraphicFramePr>
            <a:graphicFrameLocks noGrp="1"/>
          </p:cNvGraphicFramePr>
          <p:nvPr>
            <p:ph type="tbl" sz="quarter" idx="13"/>
            <p:extLst>
              <p:ext uri="{D42A27DB-BD31-4B8C-83A1-F6EECF244321}">
                <p14:modId xmlns:p14="http://schemas.microsoft.com/office/powerpoint/2010/main" val="176213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822775613"/>
                    </a:ext>
                  </a:extLst>
                </a:gridCol>
                <a:gridCol w="905256">
                  <a:extLst>
                    <a:ext uri="{9D8B030D-6E8A-4147-A177-3AD203B41FA5}">
                      <a16:colId xmlns:a16="http://schemas.microsoft.com/office/drawing/2014/main" val="4132553719"/>
                    </a:ext>
                  </a:extLst>
                </a:gridCol>
                <a:gridCol w="658368">
                  <a:extLst>
                    <a:ext uri="{9D8B030D-6E8A-4147-A177-3AD203B41FA5}">
                      <a16:colId xmlns:a16="http://schemas.microsoft.com/office/drawing/2014/main" val="391061407"/>
                    </a:ext>
                  </a:extLst>
                </a:gridCol>
                <a:gridCol w="329184">
                  <a:extLst>
                    <a:ext uri="{9D8B030D-6E8A-4147-A177-3AD203B41FA5}">
                      <a16:colId xmlns:a16="http://schemas.microsoft.com/office/drawing/2014/main" val="2633596487"/>
                    </a:ext>
                  </a:extLst>
                </a:gridCol>
                <a:gridCol w="329184">
                  <a:extLst>
                    <a:ext uri="{9D8B030D-6E8A-4147-A177-3AD203B41FA5}">
                      <a16:colId xmlns:a16="http://schemas.microsoft.com/office/drawing/2014/main" val="101061713"/>
                    </a:ext>
                  </a:extLst>
                </a:gridCol>
                <a:gridCol w="329184">
                  <a:extLst>
                    <a:ext uri="{9D8B030D-6E8A-4147-A177-3AD203B41FA5}">
                      <a16:colId xmlns:a16="http://schemas.microsoft.com/office/drawing/2014/main" val="2105761119"/>
                    </a:ext>
                  </a:extLst>
                </a:gridCol>
                <a:gridCol w="329184">
                  <a:extLst>
                    <a:ext uri="{9D8B030D-6E8A-4147-A177-3AD203B41FA5}">
                      <a16:colId xmlns:a16="http://schemas.microsoft.com/office/drawing/2014/main" val="2289187194"/>
                    </a:ext>
                  </a:extLst>
                </a:gridCol>
                <a:gridCol w="329184">
                  <a:extLst>
                    <a:ext uri="{9D8B030D-6E8A-4147-A177-3AD203B41FA5}">
                      <a16:colId xmlns:a16="http://schemas.microsoft.com/office/drawing/2014/main" val="71618625"/>
                    </a:ext>
                  </a:extLst>
                </a:gridCol>
                <a:gridCol w="329184">
                  <a:extLst>
                    <a:ext uri="{9D8B030D-6E8A-4147-A177-3AD203B41FA5}">
                      <a16:colId xmlns:a16="http://schemas.microsoft.com/office/drawing/2014/main" val="2353111116"/>
                    </a:ext>
                  </a:extLst>
                </a:gridCol>
                <a:gridCol w="329184">
                  <a:extLst>
                    <a:ext uri="{9D8B030D-6E8A-4147-A177-3AD203B41FA5}">
                      <a16:colId xmlns:a16="http://schemas.microsoft.com/office/drawing/2014/main" val="615012434"/>
                    </a:ext>
                  </a:extLst>
                </a:gridCol>
                <a:gridCol w="329184">
                  <a:extLst>
                    <a:ext uri="{9D8B030D-6E8A-4147-A177-3AD203B41FA5}">
                      <a16:colId xmlns:a16="http://schemas.microsoft.com/office/drawing/2014/main" val="1291644143"/>
                    </a:ext>
                  </a:extLst>
                </a:gridCol>
                <a:gridCol w="329184">
                  <a:extLst>
                    <a:ext uri="{9D8B030D-6E8A-4147-A177-3AD203B41FA5}">
                      <a16:colId xmlns:a16="http://schemas.microsoft.com/office/drawing/2014/main" val="1057195948"/>
                    </a:ext>
                  </a:extLst>
                </a:gridCol>
                <a:gridCol w="329184">
                  <a:extLst>
                    <a:ext uri="{9D8B030D-6E8A-4147-A177-3AD203B41FA5}">
                      <a16:colId xmlns:a16="http://schemas.microsoft.com/office/drawing/2014/main" val="1056315923"/>
                    </a:ext>
                  </a:extLst>
                </a:gridCol>
                <a:gridCol w="329184">
                  <a:extLst>
                    <a:ext uri="{9D8B030D-6E8A-4147-A177-3AD203B41FA5}">
                      <a16:colId xmlns:a16="http://schemas.microsoft.com/office/drawing/2014/main" val="2659956770"/>
                    </a:ext>
                  </a:extLst>
                </a:gridCol>
                <a:gridCol w="329184">
                  <a:extLst>
                    <a:ext uri="{9D8B030D-6E8A-4147-A177-3AD203B41FA5}">
                      <a16:colId xmlns:a16="http://schemas.microsoft.com/office/drawing/2014/main" val="3360605409"/>
                    </a:ext>
                  </a:extLst>
                </a:gridCol>
                <a:gridCol w="329184">
                  <a:extLst>
                    <a:ext uri="{9D8B030D-6E8A-4147-A177-3AD203B41FA5}">
                      <a16:colId xmlns:a16="http://schemas.microsoft.com/office/drawing/2014/main" val="3740855682"/>
                    </a:ext>
                  </a:extLst>
                </a:gridCol>
                <a:gridCol w="329184">
                  <a:extLst>
                    <a:ext uri="{9D8B030D-6E8A-4147-A177-3AD203B41FA5}">
                      <a16:colId xmlns:a16="http://schemas.microsoft.com/office/drawing/2014/main" val="7469184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363037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- 2019-08-20 20:46:46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الشياطين الحمر كسبوا 4-0 في ماتش الذهاب، تفتكروا في العودة هيعملوا إيه؟ توقعوا نتيجة الماتش واكتبوها في كومنت و اخر توقعين صحيحين هيكسبوا معانا قسائم شراء ب300 جنية! هيتم الإعلان عن وقف المسابقة عند كتابة (</a:t>
                      </a:r>
                      <a:r>
                        <a:rPr kumimoji="0" lang="en-US" sz="1000" b="0" i="0" u="none" strike="noStrike" kern="1200" cap="none" spc="0" normalizeH="0" baseline="0" noProof="0">
                          <a:ln>
                            <a:noFill/>
                          </a:ln>
                          <a:solidFill>
                            <a:prstClr val="black"/>
                          </a:solidFill>
                          <a:effectLst/>
                          <a:uLnTx/>
                          <a:uFillTx/>
                          <a:latin typeface="+mn-lt"/>
                          <a:ea typeface="+mn-ea"/>
                          <a:cs typeface="+mn-cs"/>
                        </a:rPr>
                        <a:t>STOP) </a:t>
                      </a:r>
                      <a:r>
                        <a:rPr kumimoji="0" lang="ar-AE" sz="1000" b="0" i="0" u="none" strike="noStrike" kern="1200" cap="none" spc="0" normalizeH="0" baseline="0" noProof="0">
                          <a:ln>
                            <a:noFill/>
                          </a:ln>
                          <a:solidFill>
                            <a:prstClr val="black"/>
                          </a:solidFill>
                          <a:effectLst/>
                          <a:uLnTx/>
                          <a:uFillTx/>
                          <a:latin typeface="+mn-lt"/>
                          <a:ea typeface="+mn-ea"/>
                          <a:cs typeface="+mn-cs"/>
                        </a:rPr>
                        <a:t>في التعليقات.
تطبق الشروط والأحكام. 
توتال، الراعي الرسمي للكرة الأفريقية.
#توتال_كوارتز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https://scontent.xx.fbcdn.net/v/t1.0-9/p720x720/68535483_2222959517830011_6152150359251877888_o.jpg?_nc_cat=110&amp;_nc_oc=AQmRH914C1A_BXxawCAtHIjumbFEg5X7l8RU1v7PHOw2AnFcB2FbyKM_NaZqPbIvoZo&amp;_nc_ht=scontent.xx&amp;oh=de35903a40dff6c879fd8578effc1ce6&amp;oe=5DF7A50F</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40843497"/>
                  </a:ext>
                </a:extLst>
              </a:tr>
            </a:tbl>
          </a:graphicData>
        </a:graphic>
      </p:graphicFrame>
      <p:sp>
        <p:nvSpPr>
          <p:cNvPr id="4" name="Text Placeholder 3">
            <a:extLst>
              <a:ext uri="{FF2B5EF4-FFF2-40B4-BE49-F238E27FC236}">
                <a16:creationId xmlns:a16="http://schemas.microsoft.com/office/drawing/2014/main" id="{53458BAF-EBEE-4BBB-ACAC-02957CFBD14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06833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C1F97-C48B-44FA-9711-3021695CB9D9}"/>
              </a:ext>
            </a:extLst>
          </p:cNvPr>
          <p:cNvSpPr>
            <a:spLocks noGrp="1"/>
          </p:cNvSpPr>
          <p:nvPr>
            <p:ph type="title"/>
          </p:nvPr>
        </p:nvSpPr>
        <p:spPr/>
        <p:txBody>
          <a:bodyPr/>
          <a:lstStyle/>
          <a:p>
            <a:r>
              <a:rPr lang="en-US"/>
              <a:t>Facebook Own Posts Table | Shell  - 16 of 26</a:t>
            </a:r>
          </a:p>
        </p:txBody>
      </p:sp>
      <p:graphicFrame>
        <p:nvGraphicFramePr>
          <p:cNvPr id="5" name="Table Placeholder 4">
            <a:extLst>
              <a:ext uri="{FF2B5EF4-FFF2-40B4-BE49-F238E27FC236}">
                <a16:creationId xmlns:a16="http://schemas.microsoft.com/office/drawing/2014/main" id="{88FFA4A0-394C-4B93-8AF4-C71B550E97A6}"/>
              </a:ext>
            </a:extLst>
          </p:cNvPr>
          <p:cNvGraphicFramePr>
            <a:graphicFrameLocks noGrp="1"/>
          </p:cNvGraphicFramePr>
          <p:nvPr>
            <p:ph type="tbl" sz="quarter" idx="13"/>
            <p:extLst>
              <p:ext uri="{D42A27DB-BD31-4B8C-83A1-F6EECF244321}">
                <p14:modId xmlns:p14="http://schemas.microsoft.com/office/powerpoint/2010/main" val="27541427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252703822"/>
                    </a:ext>
                  </a:extLst>
                </a:gridCol>
                <a:gridCol w="905256">
                  <a:extLst>
                    <a:ext uri="{9D8B030D-6E8A-4147-A177-3AD203B41FA5}">
                      <a16:colId xmlns:a16="http://schemas.microsoft.com/office/drawing/2014/main" val="2992609897"/>
                    </a:ext>
                  </a:extLst>
                </a:gridCol>
                <a:gridCol w="658368">
                  <a:extLst>
                    <a:ext uri="{9D8B030D-6E8A-4147-A177-3AD203B41FA5}">
                      <a16:colId xmlns:a16="http://schemas.microsoft.com/office/drawing/2014/main" val="780823851"/>
                    </a:ext>
                  </a:extLst>
                </a:gridCol>
                <a:gridCol w="329184">
                  <a:extLst>
                    <a:ext uri="{9D8B030D-6E8A-4147-A177-3AD203B41FA5}">
                      <a16:colId xmlns:a16="http://schemas.microsoft.com/office/drawing/2014/main" val="3206231205"/>
                    </a:ext>
                  </a:extLst>
                </a:gridCol>
                <a:gridCol w="329184">
                  <a:extLst>
                    <a:ext uri="{9D8B030D-6E8A-4147-A177-3AD203B41FA5}">
                      <a16:colId xmlns:a16="http://schemas.microsoft.com/office/drawing/2014/main" val="4209818290"/>
                    </a:ext>
                  </a:extLst>
                </a:gridCol>
                <a:gridCol w="329184">
                  <a:extLst>
                    <a:ext uri="{9D8B030D-6E8A-4147-A177-3AD203B41FA5}">
                      <a16:colId xmlns:a16="http://schemas.microsoft.com/office/drawing/2014/main" val="4025700068"/>
                    </a:ext>
                  </a:extLst>
                </a:gridCol>
                <a:gridCol w="329184">
                  <a:extLst>
                    <a:ext uri="{9D8B030D-6E8A-4147-A177-3AD203B41FA5}">
                      <a16:colId xmlns:a16="http://schemas.microsoft.com/office/drawing/2014/main" val="3645115562"/>
                    </a:ext>
                  </a:extLst>
                </a:gridCol>
                <a:gridCol w="329184">
                  <a:extLst>
                    <a:ext uri="{9D8B030D-6E8A-4147-A177-3AD203B41FA5}">
                      <a16:colId xmlns:a16="http://schemas.microsoft.com/office/drawing/2014/main" val="1158260548"/>
                    </a:ext>
                  </a:extLst>
                </a:gridCol>
                <a:gridCol w="329184">
                  <a:extLst>
                    <a:ext uri="{9D8B030D-6E8A-4147-A177-3AD203B41FA5}">
                      <a16:colId xmlns:a16="http://schemas.microsoft.com/office/drawing/2014/main" val="4033149576"/>
                    </a:ext>
                  </a:extLst>
                </a:gridCol>
                <a:gridCol w="329184">
                  <a:extLst>
                    <a:ext uri="{9D8B030D-6E8A-4147-A177-3AD203B41FA5}">
                      <a16:colId xmlns:a16="http://schemas.microsoft.com/office/drawing/2014/main" val="155561433"/>
                    </a:ext>
                  </a:extLst>
                </a:gridCol>
                <a:gridCol w="329184">
                  <a:extLst>
                    <a:ext uri="{9D8B030D-6E8A-4147-A177-3AD203B41FA5}">
                      <a16:colId xmlns:a16="http://schemas.microsoft.com/office/drawing/2014/main" val="2470525882"/>
                    </a:ext>
                  </a:extLst>
                </a:gridCol>
                <a:gridCol w="329184">
                  <a:extLst>
                    <a:ext uri="{9D8B030D-6E8A-4147-A177-3AD203B41FA5}">
                      <a16:colId xmlns:a16="http://schemas.microsoft.com/office/drawing/2014/main" val="610798753"/>
                    </a:ext>
                  </a:extLst>
                </a:gridCol>
                <a:gridCol w="329184">
                  <a:extLst>
                    <a:ext uri="{9D8B030D-6E8A-4147-A177-3AD203B41FA5}">
                      <a16:colId xmlns:a16="http://schemas.microsoft.com/office/drawing/2014/main" val="3857311251"/>
                    </a:ext>
                  </a:extLst>
                </a:gridCol>
                <a:gridCol w="329184">
                  <a:extLst>
                    <a:ext uri="{9D8B030D-6E8A-4147-A177-3AD203B41FA5}">
                      <a16:colId xmlns:a16="http://schemas.microsoft.com/office/drawing/2014/main" val="4023926692"/>
                    </a:ext>
                  </a:extLst>
                </a:gridCol>
                <a:gridCol w="329184">
                  <a:extLst>
                    <a:ext uri="{9D8B030D-6E8A-4147-A177-3AD203B41FA5}">
                      <a16:colId xmlns:a16="http://schemas.microsoft.com/office/drawing/2014/main" val="3302612044"/>
                    </a:ext>
                  </a:extLst>
                </a:gridCol>
                <a:gridCol w="329184">
                  <a:extLst>
                    <a:ext uri="{9D8B030D-6E8A-4147-A177-3AD203B41FA5}">
                      <a16:colId xmlns:a16="http://schemas.microsoft.com/office/drawing/2014/main" val="2526750315"/>
                    </a:ext>
                  </a:extLst>
                </a:gridCol>
                <a:gridCol w="329184">
                  <a:extLst>
                    <a:ext uri="{9D8B030D-6E8A-4147-A177-3AD203B41FA5}">
                      <a16:colId xmlns:a16="http://schemas.microsoft.com/office/drawing/2014/main" val="15737176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424356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- 2019-08-20 14:00:03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ليه كاسترول بتنصحك تستخدم زيت ماجناتيك؟ علشان جزيئاته ذكية وبتمسك في أجزاء الموتور زي المغناطيس وبالتالي بتمنع تآكل الثواني الأولى! حافظ على موتور عربيتك دايماّ واحميها من التآكل طول الوقت
#مفيش_زيه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https://scontent.xx.fbcdn.net/v/t15.5256-10/p180x540/67327063_706785589750514_6907394601334603776_n.jpg?_nc_cat=110&amp;_nc_oc=AQkDjweJDjSa9uDEjLWORDvEq97LZ1miz8NEessVPIrIE_7644e9LShdZFm_tyxopTk&amp;_nc_ht=scontent.xx&amp;oh=62316a096e1cc8e526bcec5d859b2361&amp;oe=5E11E633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08:40:54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02286159"/>
                  </a:ext>
                </a:extLst>
              </a:tr>
            </a:tbl>
          </a:graphicData>
        </a:graphic>
      </p:graphicFrame>
      <p:sp>
        <p:nvSpPr>
          <p:cNvPr id="4" name="Text Placeholder 3">
            <a:extLst>
              <a:ext uri="{FF2B5EF4-FFF2-40B4-BE49-F238E27FC236}">
                <a16:creationId xmlns:a16="http://schemas.microsoft.com/office/drawing/2014/main" id="{C27CEE37-0E7A-4A85-898D-2EEC1B3DA6A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344223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B6874-7399-481A-B867-BFD72D043CCD}"/>
              </a:ext>
            </a:extLst>
          </p:cNvPr>
          <p:cNvSpPr>
            <a:spLocks noGrp="1"/>
          </p:cNvSpPr>
          <p:nvPr>
            <p:ph type="title"/>
          </p:nvPr>
        </p:nvSpPr>
        <p:spPr/>
        <p:txBody>
          <a:bodyPr/>
          <a:lstStyle/>
          <a:p>
            <a:r>
              <a:rPr lang="en-US"/>
              <a:t>Facebook Own Posts Table | Shell  - 17 of 26</a:t>
            </a:r>
          </a:p>
        </p:txBody>
      </p:sp>
      <p:graphicFrame>
        <p:nvGraphicFramePr>
          <p:cNvPr id="5" name="Table Placeholder 4">
            <a:extLst>
              <a:ext uri="{FF2B5EF4-FFF2-40B4-BE49-F238E27FC236}">
                <a16:creationId xmlns:a16="http://schemas.microsoft.com/office/drawing/2014/main" id="{362A083A-C24D-42DC-AB13-EF106D031089}"/>
              </a:ext>
            </a:extLst>
          </p:cNvPr>
          <p:cNvGraphicFramePr>
            <a:graphicFrameLocks noGrp="1"/>
          </p:cNvGraphicFramePr>
          <p:nvPr>
            <p:ph type="tbl" sz="quarter" idx="13"/>
            <p:extLst>
              <p:ext uri="{D42A27DB-BD31-4B8C-83A1-F6EECF244321}">
                <p14:modId xmlns:p14="http://schemas.microsoft.com/office/powerpoint/2010/main" val="13378865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61186342"/>
                    </a:ext>
                  </a:extLst>
                </a:gridCol>
                <a:gridCol w="905256">
                  <a:extLst>
                    <a:ext uri="{9D8B030D-6E8A-4147-A177-3AD203B41FA5}">
                      <a16:colId xmlns:a16="http://schemas.microsoft.com/office/drawing/2014/main" val="816524109"/>
                    </a:ext>
                  </a:extLst>
                </a:gridCol>
                <a:gridCol w="658368">
                  <a:extLst>
                    <a:ext uri="{9D8B030D-6E8A-4147-A177-3AD203B41FA5}">
                      <a16:colId xmlns:a16="http://schemas.microsoft.com/office/drawing/2014/main" val="1254465838"/>
                    </a:ext>
                  </a:extLst>
                </a:gridCol>
                <a:gridCol w="329184">
                  <a:extLst>
                    <a:ext uri="{9D8B030D-6E8A-4147-A177-3AD203B41FA5}">
                      <a16:colId xmlns:a16="http://schemas.microsoft.com/office/drawing/2014/main" val="3509927073"/>
                    </a:ext>
                  </a:extLst>
                </a:gridCol>
                <a:gridCol w="329184">
                  <a:extLst>
                    <a:ext uri="{9D8B030D-6E8A-4147-A177-3AD203B41FA5}">
                      <a16:colId xmlns:a16="http://schemas.microsoft.com/office/drawing/2014/main" val="4253051638"/>
                    </a:ext>
                  </a:extLst>
                </a:gridCol>
                <a:gridCol w="329184">
                  <a:extLst>
                    <a:ext uri="{9D8B030D-6E8A-4147-A177-3AD203B41FA5}">
                      <a16:colId xmlns:a16="http://schemas.microsoft.com/office/drawing/2014/main" val="3579230104"/>
                    </a:ext>
                  </a:extLst>
                </a:gridCol>
                <a:gridCol w="329184">
                  <a:extLst>
                    <a:ext uri="{9D8B030D-6E8A-4147-A177-3AD203B41FA5}">
                      <a16:colId xmlns:a16="http://schemas.microsoft.com/office/drawing/2014/main" val="1626349746"/>
                    </a:ext>
                  </a:extLst>
                </a:gridCol>
                <a:gridCol w="329184">
                  <a:extLst>
                    <a:ext uri="{9D8B030D-6E8A-4147-A177-3AD203B41FA5}">
                      <a16:colId xmlns:a16="http://schemas.microsoft.com/office/drawing/2014/main" val="1470172448"/>
                    </a:ext>
                  </a:extLst>
                </a:gridCol>
                <a:gridCol w="329184">
                  <a:extLst>
                    <a:ext uri="{9D8B030D-6E8A-4147-A177-3AD203B41FA5}">
                      <a16:colId xmlns:a16="http://schemas.microsoft.com/office/drawing/2014/main" val="306735093"/>
                    </a:ext>
                  </a:extLst>
                </a:gridCol>
                <a:gridCol w="329184">
                  <a:extLst>
                    <a:ext uri="{9D8B030D-6E8A-4147-A177-3AD203B41FA5}">
                      <a16:colId xmlns:a16="http://schemas.microsoft.com/office/drawing/2014/main" val="2083506900"/>
                    </a:ext>
                  </a:extLst>
                </a:gridCol>
                <a:gridCol w="329184">
                  <a:extLst>
                    <a:ext uri="{9D8B030D-6E8A-4147-A177-3AD203B41FA5}">
                      <a16:colId xmlns:a16="http://schemas.microsoft.com/office/drawing/2014/main" val="1483284050"/>
                    </a:ext>
                  </a:extLst>
                </a:gridCol>
                <a:gridCol w="329184">
                  <a:extLst>
                    <a:ext uri="{9D8B030D-6E8A-4147-A177-3AD203B41FA5}">
                      <a16:colId xmlns:a16="http://schemas.microsoft.com/office/drawing/2014/main" val="4211972135"/>
                    </a:ext>
                  </a:extLst>
                </a:gridCol>
                <a:gridCol w="329184">
                  <a:extLst>
                    <a:ext uri="{9D8B030D-6E8A-4147-A177-3AD203B41FA5}">
                      <a16:colId xmlns:a16="http://schemas.microsoft.com/office/drawing/2014/main" val="1033266317"/>
                    </a:ext>
                  </a:extLst>
                </a:gridCol>
                <a:gridCol w="329184">
                  <a:extLst>
                    <a:ext uri="{9D8B030D-6E8A-4147-A177-3AD203B41FA5}">
                      <a16:colId xmlns:a16="http://schemas.microsoft.com/office/drawing/2014/main" val="942978138"/>
                    </a:ext>
                  </a:extLst>
                </a:gridCol>
                <a:gridCol w="329184">
                  <a:extLst>
                    <a:ext uri="{9D8B030D-6E8A-4147-A177-3AD203B41FA5}">
                      <a16:colId xmlns:a16="http://schemas.microsoft.com/office/drawing/2014/main" val="2842189787"/>
                    </a:ext>
                  </a:extLst>
                </a:gridCol>
                <a:gridCol w="329184">
                  <a:extLst>
                    <a:ext uri="{9D8B030D-6E8A-4147-A177-3AD203B41FA5}">
                      <a16:colId xmlns:a16="http://schemas.microsoft.com/office/drawing/2014/main" val="2043437558"/>
                    </a:ext>
                  </a:extLst>
                </a:gridCol>
                <a:gridCol w="329184">
                  <a:extLst>
                    <a:ext uri="{9D8B030D-6E8A-4147-A177-3AD203B41FA5}">
                      <a16:colId xmlns:a16="http://schemas.microsoft.com/office/drawing/2014/main" val="9781034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722277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- 2019-08-19 18:02:16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كنت من اللي بيحبوا السفر بالدراجة البخارية فلازم يكون معاك نظارة تحميك من الأتربة ومتنساش خوذة الحماية. 
ولو دراجتك ثنائية الأشواط فبننصحك باستعمال زيت توتال </a:t>
                      </a:r>
                      <a:r>
                        <a:rPr kumimoji="0" lang="en-US" sz="1000" b="0" i="0" u="none" strike="noStrike" kern="1200" cap="none" spc="0" normalizeH="0" baseline="0" noProof="0">
                          <a:ln>
                            <a:noFill/>
                          </a:ln>
                          <a:solidFill>
                            <a:prstClr val="black"/>
                          </a:solidFill>
                          <a:effectLst/>
                          <a:uLnTx/>
                          <a:uFillTx/>
                          <a:latin typeface="+mn-lt"/>
                          <a:ea typeface="+mn-ea"/>
                          <a:cs typeface="+mn-cs"/>
                        </a:rPr>
                        <a:t>HI PERF 2T SPECIAL </a:t>
                      </a:r>
                      <a:r>
                        <a:rPr kumimoji="0" lang="ar-AE" sz="1000" b="0" i="0" u="none" strike="noStrike" kern="1200" cap="none" spc="0" normalizeH="0" baseline="0" noProof="0">
                          <a:ln>
                            <a:noFill/>
                          </a:ln>
                          <a:solidFill>
                            <a:prstClr val="black"/>
                          </a:solidFill>
                          <a:effectLst/>
                          <a:uLnTx/>
                          <a:uFillTx/>
                          <a:latin typeface="+mn-lt"/>
                          <a:ea typeface="+mn-ea"/>
                          <a:cs typeface="+mn-cs"/>
                        </a:rPr>
                        <a:t>لأفضل أداء على الطريق.
قولولنا أخر مرة سافرتوا روحتوا فين؟ 
#توتال_هاي_برف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https://scontent.xx.fbcdn.net/v/t1.0-9/69513824_2220943661364930_2962062425190301696_n.png?_nc_cat=106&amp;_nc_oc=AQnePHQzzmf4SlPjfII4xRoybfY1lH8aD_N08VOxKbPP_ZfUO9-FH5RHBr02Ji00lRQ&amp;_nc_ht=scontent.xx&amp;oh=1653215754bd4948aaf38b8d398cb907&amp;oe=5E0EEE13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0971173"/>
                  </a:ext>
                </a:extLst>
              </a:tr>
            </a:tbl>
          </a:graphicData>
        </a:graphic>
      </p:graphicFrame>
      <p:sp>
        <p:nvSpPr>
          <p:cNvPr id="4" name="Text Placeholder 3">
            <a:extLst>
              <a:ext uri="{FF2B5EF4-FFF2-40B4-BE49-F238E27FC236}">
                <a16:creationId xmlns:a16="http://schemas.microsoft.com/office/drawing/2014/main" id="{799B96A7-A873-46A1-9A88-900FD12981B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516548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EAF4C-593B-4361-AA8E-173DEB3BB654}"/>
              </a:ext>
            </a:extLst>
          </p:cNvPr>
          <p:cNvSpPr>
            <a:spLocks noGrp="1"/>
          </p:cNvSpPr>
          <p:nvPr>
            <p:ph type="title"/>
          </p:nvPr>
        </p:nvSpPr>
        <p:spPr/>
        <p:txBody>
          <a:bodyPr/>
          <a:lstStyle/>
          <a:p>
            <a:r>
              <a:rPr lang="en-US"/>
              <a:t>Facebook Own Posts Table | Shell  - 18 of 26</a:t>
            </a:r>
          </a:p>
        </p:txBody>
      </p:sp>
      <p:graphicFrame>
        <p:nvGraphicFramePr>
          <p:cNvPr id="5" name="Table Placeholder 4">
            <a:extLst>
              <a:ext uri="{FF2B5EF4-FFF2-40B4-BE49-F238E27FC236}">
                <a16:creationId xmlns:a16="http://schemas.microsoft.com/office/drawing/2014/main" id="{9E94E408-3D3E-4294-A1A6-4175CB4A1E33}"/>
              </a:ext>
            </a:extLst>
          </p:cNvPr>
          <p:cNvGraphicFramePr>
            <a:graphicFrameLocks noGrp="1"/>
          </p:cNvGraphicFramePr>
          <p:nvPr>
            <p:ph type="tbl" sz="quarter" idx="13"/>
            <p:extLst>
              <p:ext uri="{D42A27DB-BD31-4B8C-83A1-F6EECF244321}">
                <p14:modId xmlns:p14="http://schemas.microsoft.com/office/powerpoint/2010/main" val="12365130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67309650"/>
                    </a:ext>
                  </a:extLst>
                </a:gridCol>
                <a:gridCol w="905256">
                  <a:extLst>
                    <a:ext uri="{9D8B030D-6E8A-4147-A177-3AD203B41FA5}">
                      <a16:colId xmlns:a16="http://schemas.microsoft.com/office/drawing/2014/main" val="2703534255"/>
                    </a:ext>
                  </a:extLst>
                </a:gridCol>
                <a:gridCol w="658368">
                  <a:extLst>
                    <a:ext uri="{9D8B030D-6E8A-4147-A177-3AD203B41FA5}">
                      <a16:colId xmlns:a16="http://schemas.microsoft.com/office/drawing/2014/main" val="603872427"/>
                    </a:ext>
                  </a:extLst>
                </a:gridCol>
                <a:gridCol w="329184">
                  <a:extLst>
                    <a:ext uri="{9D8B030D-6E8A-4147-A177-3AD203B41FA5}">
                      <a16:colId xmlns:a16="http://schemas.microsoft.com/office/drawing/2014/main" val="3365674783"/>
                    </a:ext>
                  </a:extLst>
                </a:gridCol>
                <a:gridCol w="329184">
                  <a:extLst>
                    <a:ext uri="{9D8B030D-6E8A-4147-A177-3AD203B41FA5}">
                      <a16:colId xmlns:a16="http://schemas.microsoft.com/office/drawing/2014/main" val="1567778339"/>
                    </a:ext>
                  </a:extLst>
                </a:gridCol>
                <a:gridCol w="329184">
                  <a:extLst>
                    <a:ext uri="{9D8B030D-6E8A-4147-A177-3AD203B41FA5}">
                      <a16:colId xmlns:a16="http://schemas.microsoft.com/office/drawing/2014/main" val="752353485"/>
                    </a:ext>
                  </a:extLst>
                </a:gridCol>
                <a:gridCol w="329184">
                  <a:extLst>
                    <a:ext uri="{9D8B030D-6E8A-4147-A177-3AD203B41FA5}">
                      <a16:colId xmlns:a16="http://schemas.microsoft.com/office/drawing/2014/main" val="468158805"/>
                    </a:ext>
                  </a:extLst>
                </a:gridCol>
                <a:gridCol w="329184">
                  <a:extLst>
                    <a:ext uri="{9D8B030D-6E8A-4147-A177-3AD203B41FA5}">
                      <a16:colId xmlns:a16="http://schemas.microsoft.com/office/drawing/2014/main" val="1710009701"/>
                    </a:ext>
                  </a:extLst>
                </a:gridCol>
                <a:gridCol w="329184">
                  <a:extLst>
                    <a:ext uri="{9D8B030D-6E8A-4147-A177-3AD203B41FA5}">
                      <a16:colId xmlns:a16="http://schemas.microsoft.com/office/drawing/2014/main" val="376129398"/>
                    </a:ext>
                  </a:extLst>
                </a:gridCol>
                <a:gridCol w="329184">
                  <a:extLst>
                    <a:ext uri="{9D8B030D-6E8A-4147-A177-3AD203B41FA5}">
                      <a16:colId xmlns:a16="http://schemas.microsoft.com/office/drawing/2014/main" val="3709971324"/>
                    </a:ext>
                  </a:extLst>
                </a:gridCol>
                <a:gridCol w="329184">
                  <a:extLst>
                    <a:ext uri="{9D8B030D-6E8A-4147-A177-3AD203B41FA5}">
                      <a16:colId xmlns:a16="http://schemas.microsoft.com/office/drawing/2014/main" val="2749811344"/>
                    </a:ext>
                  </a:extLst>
                </a:gridCol>
                <a:gridCol w="329184">
                  <a:extLst>
                    <a:ext uri="{9D8B030D-6E8A-4147-A177-3AD203B41FA5}">
                      <a16:colId xmlns:a16="http://schemas.microsoft.com/office/drawing/2014/main" val="2393785205"/>
                    </a:ext>
                  </a:extLst>
                </a:gridCol>
                <a:gridCol w="329184">
                  <a:extLst>
                    <a:ext uri="{9D8B030D-6E8A-4147-A177-3AD203B41FA5}">
                      <a16:colId xmlns:a16="http://schemas.microsoft.com/office/drawing/2014/main" val="4205917201"/>
                    </a:ext>
                  </a:extLst>
                </a:gridCol>
                <a:gridCol w="329184">
                  <a:extLst>
                    <a:ext uri="{9D8B030D-6E8A-4147-A177-3AD203B41FA5}">
                      <a16:colId xmlns:a16="http://schemas.microsoft.com/office/drawing/2014/main" val="4208721748"/>
                    </a:ext>
                  </a:extLst>
                </a:gridCol>
                <a:gridCol w="329184">
                  <a:extLst>
                    <a:ext uri="{9D8B030D-6E8A-4147-A177-3AD203B41FA5}">
                      <a16:colId xmlns:a16="http://schemas.microsoft.com/office/drawing/2014/main" val="3214746168"/>
                    </a:ext>
                  </a:extLst>
                </a:gridCol>
                <a:gridCol w="329184">
                  <a:extLst>
                    <a:ext uri="{9D8B030D-6E8A-4147-A177-3AD203B41FA5}">
                      <a16:colId xmlns:a16="http://schemas.microsoft.com/office/drawing/2014/main" val="422465625"/>
                    </a:ext>
                  </a:extLst>
                </a:gridCol>
                <a:gridCol w="329184">
                  <a:extLst>
                    <a:ext uri="{9D8B030D-6E8A-4147-A177-3AD203B41FA5}">
                      <a16:colId xmlns:a16="http://schemas.microsoft.com/office/drawing/2014/main" val="170084502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5937377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- 2019-08-18 14:00:00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إستخدم زيت كاسترول إيدج وهتحس بفرق كبير في عربيتك عن أي زيت تاني وده علشان كاسترول إيدج مُطور وغني بالتايتانيوم اللي هيستحمل أعلى الضغوط ويضمن أفضل أداء فى أقصى ظروف التشغييل وبيقلل من التسريبات في المحرك
#هناك_فرق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https://scontent.xx.fbcdn.net/v/t1.0-0/p180x540/68416770_2323089034412584_7665114879178571776_o.jpg?_nc_cat=109&amp;_nc_oc=AQkjYfM6ns_-L9uzh93yjyXqPDDMngD1zkcbvXjgViH0BBwhEVX8-TcdHZrkvZuCq5Q&amp;_nc_ht=scontent.xx&amp;oh=a6f17daa034c6a3837cb36beea39caa3&amp;oe=5DF2E9BA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08:40:54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29810639"/>
                  </a:ext>
                </a:extLst>
              </a:tr>
            </a:tbl>
          </a:graphicData>
        </a:graphic>
      </p:graphicFrame>
      <p:sp>
        <p:nvSpPr>
          <p:cNvPr id="4" name="Text Placeholder 3">
            <a:extLst>
              <a:ext uri="{FF2B5EF4-FFF2-40B4-BE49-F238E27FC236}">
                <a16:creationId xmlns:a16="http://schemas.microsoft.com/office/drawing/2014/main" id="{D9B0EB63-5C46-4DCA-B700-DE7386A0646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897569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6C376-25A4-46BC-8B6D-42D162BC06FE}"/>
              </a:ext>
            </a:extLst>
          </p:cNvPr>
          <p:cNvSpPr>
            <a:spLocks noGrp="1"/>
          </p:cNvSpPr>
          <p:nvPr>
            <p:ph type="title"/>
          </p:nvPr>
        </p:nvSpPr>
        <p:spPr/>
        <p:txBody>
          <a:bodyPr/>
          <a:lstStyle/>
          <a:p>
            <a:r>
              <a:rPr lang="en-US"/>
              <a:t>Facebook Own Posts Table | Shell  - 19 of 26</a:t>
            </a:r>
          </a:p>
        </p:txBody>
      </p:sp>
      <p:graphicFrame>
        <p:nvGraphicFramePr>
          <p:cNvPr id="5" name="Table Placeholder 4">
            <a:extLst>
              <a:ext uri="{FF2B5EF4-FFF2-40B4-BE49-F238E27FC236}">
                <a16:creationId xmlns:a16="http://schemas.microsoft.com/office/drawing/2014/main" id="{A614DE3D-710B-4267-BFEC-C697206312FE}"/>
              </a:ext>
            </a:extLst>
          </p:cNvPr>
          <p:cNvGraphicFramePr>
            <a:graphicFrameLocks noGrp="1"/>
          </p:cNvGraphicFramePr>
          <p:nvPr>
            <p:ph type="tbl" sz="quarter" idx="13"/>
            <p:extLst>
              <p:ext uri="{D42A27DB-BD31-4B8C-83A1-F6EECF244321}">
                <p14:modId xmlns:p14="http://schemas.microsoft.com/office/powerpoint/2010/main" val="35018975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87643600"/>
                    </a:ext>
                  </a:extLst>
                </a:gridCol>
                <a:gridCol w="905256">
                  <a:extLst>
                    <a:ext uri="{9D8B030D-6E8A-4147-A177-3AD203B41FA5}">
                      <a16:colId xmlns:a16="http://schemas.microsoft.com/office/drawing/2014/main" val="509091721"/>
                    </a:ext>
                  </a:extLst>
                </a:gridCol>
                <a:gridCol w="658368">
                  <a:extLst>
                    <a:ext uri="{9D8B030D-6E8A-4147-A177-3AD203B41FA5}">
                      <a16:colId xmlns:a16="http://schemas.microsoft.com/office/drawing/2014/main" val="816656072"/>
                    </a:ext>
                  </a:extLst>
                </a:gridCol>
                <a:gridCol w="329184">
                  <a:extLst>
                    <a:ext uri="{9D8B030D-6E8A-4147-A177-3AD203B41FA5}">
                      <a16:colId xmlns:a16="http://schemas.microsoft.com/office/drawing/2014/main" val="1460892394"/>
                    </a:ext>
                  </a:extLst>
                </a:gridCol>
                <a:gridCol w="329184">
                  <a:extLst>
                    <a:ext uri="{9D8B030D-6E8A-4147-A177-3AD203B41FA5}">
                      <a16:colId xmlns:a16="http://schemas.microsoft.com/office/drawing/2014/main" val="1256038916"/>
                    </a:ext>
                  </a:extLst>
                </a:gridCol>
                <a:gridCol w="329184">
                  <a:extLst>
                    <a:ext uri="{9D8B030D-6E8A-4147-A177-3AD203B41FA5}">
                      <a16:colId xmlns:a16="http://schemas.microsoft.com/office/drawing/2014/main" val="522562850"/>
                    </a:ext>
                  </a:extLst>
                </a:gridCol>
                <a:gridCol w="329184">
                  <a:extLst>
                    <a:ext uri="{9D8B030D-6E8A-4147-A177-3AD203B41FA5}">
                      <a16:colId xmlns:a16="http://schemas.microsoft.com/office/drawing/2014/main" val="1233587756"/>
                    </a:ext>
                  </a:extLst>
                </a:gridCol>
                <a:gridCol w="329184">
                  <a:extLst>
                    <a:ext uri="{9D8B030D-6E8A-4147-A177-3AD203B41FA5}">
                      <a16:colId xmlns:a16="http://schemas.microsoft.com/office/drawing/2014/main" val="3992892248"/>
                    </a:ext>
                  </a:extLst>
                </a:gridCol>
                <a:gridCol w="329184">
                  <a:extLst>
                    <a:ext uri="{9D8B030D-6E8A-4147-A177-3AD203B41FA5}">
                      <a16:colId xmlns:a16="http://schemas.microsoft.com/office/drawing/2014/main" val="3647571232"/>
                    </a:ext>
                  </a:extLst>
                </a:gridCol>
                <a:gridCol w="329184">
                  <a:extLst>
                    <a:ext uri="{9D8B030D-6E8A-4147-A177-3AD203B41FA5}">
                      <a16:colId xmlns:a16="http://schemas.microsoft.com/office/drawing/2014/main" val="1426652110"/>
                    </a:ext>
                  </a:extLst>
                </a:gridCol>
                <a:gridCol w="329184">
                  <a:extLst>
                    <a:ext uri="{9D8B030D-6E8A-4147-A177-3AD203B41FA5}">
                      <a16:colId xmlns:a16="http://schemas.microsoft.com/office/drawing/2014/main" val="2251470985"/>
                    </a:ext>
                  </a:extLst>
                </a:gridCol>
                <a:gridCol w="329184">
                  <a:extLst>
                    <a:ext uri="{9D8B030D-6E8A-4147-A177-3AD203B41FA5}">
                      <a16:colId xmlns:a16="http://schemas.microsoft.com/office/drawing/2014/main" val="952712832"/>
                    </a:ext>
                  </a:extLst>
                </a:gridCol>
                <a:gridCol w="329184">
                  <a:extLst>
                    <a:ext uri="{9D8B030D-6E8A-4147-A177-3AD203B41FA5}">
                      <a16:colId xmlns:a16="http://schemas.microsoft.com/office/drawing/2014/main" val="3292527768"/>
                    </a:ext>
                  </a:extLst>
                </a:gridCol>
                <a:gridCol w="329184">
                  <a:extLst>
                    <a:ext uri="{9D8B030D-6E8A-4147-A177-3AD203B41FA5}">
                      <a16:colId xmlns:a16="http://schemas.microsoft.com/office/drawing/2014/main" val="1378504002"/>
                    </a:ext>
                  </a:extLst>
                </a:gridCol>
                <a:gridCol w="329184">
                  <a:extLst>
                    <a:ext uri="{9D8B030D-6E8A-4147-A177-3AD203B41FA5}">
                      <a16:colId xmlns:a16="http://schemas.microsoft.com/office/drawing/2014/main" val="3131900630"/>
                    </a:ext>
                  </a:extLst>
                </a:gridCol>
                <a:gridCol w="329184">
                  <a:extLst>
                    <a:ext uri="{9D8B030D-6E8A-4147-A177-3AD203B41FA5}">
                      <a16:colId xmlns:a16="http://schemas.microsoft.com/office/drawing/2014/main" val="742477237"/>
                    </a:ext>
                  </a:extLst>
                </a:gridCol>
                <a:gridCol w="329184">
                  <a:extLst>
                    <a:ext uri="{9D8B030D-6E8A-4147-A177-3AD203B41FA5}">
                      <a16:colId xmlns:a16="http://schemas.microsoft.com/office/drawing/2014/main" val="21324143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654928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- 2019-08-15 14:00:02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تعبت من مشاكل الموتور اللي بتقابلك كل شوية؟ استخدم زيت كاسترول ماجناتيك اللي بيحافظ على الموتور من التآكل علشان بيحتوي على جزيئات ذكية بتغلف الموتور وبتمسك في أجزاءه زي المغناطيس حتى بعد ما بتبطل! 
#مفيش_زيه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https://scontent.xx.fbcdn.net/v/t1.0-0/p180x540/67884827_2311387982249356_5722521095551057920_o.jpg?_nc_cat=108&amp;_nc_oc=AQm3WLIHA_7g6XFYSG9s_3gpRZpN6NvtQQio5EjwQrLDWPXaHX2E7iSEU8s-i4IAZXs&amp;_nc_ht=scontent.xx&amp;oh=56be04c57499097779bc252b347fe315&amp;oe=5DFAA2B2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08:40:54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66163439"/>
                  </a:ext>
                </a:extLst>
              </a:tr>
            </a:tbl>
          </a:graphicData>
        </a:graphic>
      </p:graphicFrame>
      <p:sp>
        <p:nvSpPr>
          <p:cNvPr id="4" name="Text Placeholder 3">
            <a:extLst>
              <a:ext uri="{FF2B5EF4-FFF2-40B4-BE49-F238E27FC236}">
                <a16:creationId xmlns:a16="http://schemas.microsoft.com/office/drawing/2014/main" id="{EDED4806-520F-4616-B31C-4E9E25222D6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373845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B2DAD-AAB8-45CE-8E4F-46263505AD7A}"/>
              </a:ext>
            </a:extLst>
          </p:cNvPr>
          <p:cNvSpPr>
            <a:spLocks noGrp="1"/>
          </p:cNvSpPr>
          <p:nvPr>
            <p:ph type="title"/>
          </p:nvPr>
        </p:nvSpPr>
        <p:spPr/>
        <p:txBody>
          <a:bodyPr/>
          <a:lstStyle/>
          <a:p>
            <a:r>
              <a:rPr lang="en-US"/>
              <a:t>Facebook Own Posts Table | Shell  - 20 of 26</a:t>
            </a:r>
          </a:p>
        </p:txBody>
      </p:sp>
      <p:graphicFrame>
        <p:nvGraphicFramePr>
          <p:cNvPr id="5" name="Table Placeholder 4">
            <a:extLst>
              <a:ext uri="{FF2B5EF4-FFF2-40B4-BE49-F238E27FC236}">
                <a16:creationId xmlns:a16="http://schemas.microsoft.com/office/drawing/2014/main" id="{8630B4B7-6EAE-406D-BDFD-CAC47307B6EB}"/>
              </a:ext>
            </a:extLst>
          </p:cNvPr>
          <p:cNvGraphicFramePr>
            <a:graphicFrameLocks noGrp="1"/>
          </p:cNvGraphicFramePr>
          <p:nvPr>
            <p:ph type="tbl" sz="quarter" idx="13"/>
            <p:extLst>
              <p:ext uri="{D42A27DB-BD31-4B8C-83A1-F6EECF244321}">
                <p14:modId xmlns:p14="http://schemas.microsoft.com/office/powerpoint/2010/main" val="29838670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936027042"/>
                    </a:ext>
                  </a:extLst>
                </a:gridCol>
                <a:gridCol w="905256">
                  <a:extLst>
                    <a:ext uri="{9D8B030D-6E8A-4147-A177-3AD203B41FA5}">
                      <a16:colId xmlns:a16="http://schemas.microsoft.com/office/drawing/2014/main" val="115927990"/>
                    </a:ext>
                  </a:extLst>
                </a:gridCol>
                <a:gridCol w="658368">
                  <a:extLst>
                    <a:ext uri="{9D8B030D-6E8A-4147-A177-3AD203B41FA5}">
                      <a16:colId xmlns:a16="http://schemas.microsoft.com/office/drawing/2014/main" val="1107736807"/>
                    </a:ext>
                  </a:extLst>
                </a:gridCol>
                <a:gridCol w="329184">
                  <a:extLst>
                    <a:ext uri="{9D8B030D-6E8A-4147-A177-3AD203B41FA5}">
                      <a16:colId xmlns:a16="http://schemas.microsoft.com/office/drawing/2014/main" val="1254756719"/>
                    </a:ext>
                  </a:extLst>
                </a:gridCol>
                <a:gridCol w="329184">
                  <a:extLst>
                    <a:ext uri="{9D8B030D-6E8A-4147-A177-3AD203B41FA5}">
                      <a16:colId xmlns:a16="http://schemas.microsoft.com/office/drawing/2014/main" val="1588843115"/>
                    </a:ext>
                  </a:extLst>
                </a:gridCol>
                <a:gridCol w="329184">
                  <a:extLst>
                    <a:ext uri="{9D8B030D-6E8A-4147-A177-3AD203B41FA5}">
                      <a16:colId xmlns:a16="http://schemas.microsoft.com/office/drawing/2014/main" val="3596418529"/>
                    </a:ext>
                  </a:extLst>
                </a:gridCol>
                <a:gridCol w="329184">
                  <a:extLst>
                    <a:ext uri="{9D8B030D-6E8A-4147-A177-3AD203B41FA5}">
                      <a16:colId xmlns:a16="http://schemas.microsoft.com/office/drawing/2014/main" val="2346727311"/>
                    </a:ext>
                  </a:extLst>
                </a:gridCol>
                <a:gridCol w="329184">
                  <a:extLst>
                    <a:ext uri="{9D8B030D-6E8A-4147-A177-3AD203B41FA5}">
                      <a16:colId xmlns:a16="http://schemas.microsoft.com/office/drawing/2014/main" val="2391209840"/>
                    </a:ext>
                  </a:extLst>
                </a:gridCol>
                <a:gridCol w="329184">
                  <a:extLst>
                    <a:ext uri="{9D8B030D-6E8A-4147-A177-3AD203B41FA5}">
                      <a16:colId xmlns:a16="http://schemas.microsoft.com/office/drawing/2014/main" val="2988399227"/>
                    </a:ext>
                  </a:extLst>
                </a:gridCol>
                <a:gridCol w="329184">
                  <a:extLst>
                    <a:ext uri="{9D8B030D-6E8A-4147-A177-3AD203B41FA5}">
                      <a16:colId xmlns:a16="http://schemas.microsoft.com/office/drawing/2014/main" val="2355387451"/>
                    </a:ext>
                  </a:extLst>
                </a:gridCol>
                <a:gridCol w="329184">
                  <a:extLst>
                    <a:ext uri="{9D8B030D-6E8A-4147-A177-3AD203B41FA5}">
                      <a16:colId xmlns:a16="http://schemas.microsoft.com/office/drawing/2014/main" val="526540741"/>
                    </a:ext>
                  </a:extLst>
                </a:gridCol>
                <a:gridCol w="329184">
                  <a:extLst>
                    <a:ext uri="{9D8B030D-6E8A-4147-A177-3AD203B41FA5}">
                      <a16:colId xmlns:a16="http://schemas.microsoft.com/office/drawing/2014/main" val="3828574672"/>
                    </a:ext>
                  </a:extLst>
                </a:gridCol>
                <a:gridCol w="329184">
                  <a:extLst>
                    <a:ext uri="{9D8B030D-6E8A-4147-A177-3AD203B41FA5}">
                      <a16:colId xmlns:a16="http://schemas.microsoft.com/office/drawing/2014/main" val="2188784773"/>
                    </a:ext>
                  </a:extLst>
                </a:gridCol>
                <a:gridCol w="329184">
                  <a:extLst>
                    <a:ext uri="{9D8B030D-6E8A-4147-A177-3AD203B41FA5}">
                      <a16:colId xmlns:a16="http://schemas.microsoft.com/office/drawing/2014/main" val="3059965069"/>
                    </a:ext>
                  </a:extLst>
                </a:gridCol>
                <a:gridCol w="329184">
                  <a:extLst>
                    <a:ext uri="{9D8B030D-6E8A-4147-A177-3AD203B41FA5}">
                      <a16:colId xmlns:a16="http://schemas.microsoft.com/office/drawing/2014/main" val="3580845590"/>
                    </a:ext>
                  </a:extLst>
                </a:gridCol>
                <a:gridCol w="329184">
                  <a:extLst>
                    <a:ext uri="{9D8B030D-6E8A-4147-A177-3AD203B41FA5}">
                      <a16:colId xmlns:a16="http://schemas.microsoft.com/office/drawing/2014/main" val="1965722752"/>
                    </a:ext>
                  </a:extLst>
                </a:gridCol>
                <a:gridCol w="329184">
                  <a:extLst>
                    <a:ext uri="{9D8B030D-6E8A-4147-A177-3AD203B41FA5}">
                      <a16:colId xmlns:a16="http://schemas.microsoft.com/office/drawing/2014/main" val="4611316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258341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Shell - 2019-08-11 13:16:06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سنة وكل المصريين بخير بمناسبة عيد الأضحى المبارك. 
#شل_هيلكس
#كمل_مشوارك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https://scontent.xx.fbcdn.net/v/t15.5256-10/p720x720/66520896_907759862917004_8740845809907531776_n.jpg?_nc_cat=103&amp;_nc_oc=AQnUHdJ4pAp_FGYFjjo_ed0bIDDuEBMMOLjfMtdqLQUVkKBkSEIfawAaq2zA-4XmF9w&amp;_nc_ht=scontent.xx&amp;oh=42cf53137a48c96802e4a62d3ee7b842&amp;oe=5E0AC22D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08:42:17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473768"/>
                  </a:ext>
                </a:extLst>
              </a:tr>
            </a:tbl>
          </a:graphicData>
        </a:graphic>
      </p:graphicFrame>
      <p:sp>
        <p:nvSpPr>
          <p:cNvPr id="4" name="Text Placeholder 3">
            <a:extLst>
              <a:ext uri="{FF2B5EF4-FFF2-40B4-BE49-F238E27FC236}">
                <a16:creationId xmlns:a16="http://schemas.microsoft.com/office/drawing/2014/main" id="{AFF9689B-1342-48B5-905C-ACB4068AD63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69868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24B85-FB11-4A3A-9193-1E738BE5CDF2}"/>
              </a:ext>
            </a:extLst>
          </p:cNvPr>
          <p:cNvSpPr>
            <a:spLocks noGrp="1"/>
          </p:cNvSpPr>
          <p:nvPr>
            <p:ph type="title"/>
          </p:nvPr>
        </p:nvSpPr>
        <p:spPr/>
        <p:txBody>
          <a:bodyPr/>
          <a:lstStyle/>
          <a:p>
            <a:r>
              <a:rPr lang="en-US"/>
              <a:t>Facebook Own Posts Table | Shell  - 21 of 26</a:t>
            </a:r>
          </a:p>
        </p:txBody>
      </p:sp>
      <p:graphicFrame>
        <p:nvGraphicFramePr>
          <p:cNvPr id="5" name="Table Placeholder 4">
            <a:extLst>
              <a:ext uri="{FF2B5EF4-FFF2-40B4-BE49-F238E27FC236}">
                <a16:creationId xmlns:a16="http://schemas.microsoft.com/office/drawing/2014/main" id="{76D8FCC4-DE83-4A4F-8162-E3919EAB4214}"/>
              </a:ext>
            </a:extLst>
          </p:cNvPr>
          <p:cNvGraphicFramePr>
            <a:graphicFrameLocks noGrp="1"/>
          </p:cNvGraphicFramePr>
          <p:nvPr>
            <p:ph type="tbl" sz="quarter" idx="13"/>
            <p:extLst>
              <p:ext uri="{D42A27DB-BD31-4B8C-83A1-F6EECF244321}">
                <p14:modId xmlns:p14="http://schemas.microsoft.com/office/powerpoint/2010/main" val="10317114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549302882"/>
                    </a:ext>
                  </a:extLst>
                </a:gridCol>
                <a:gridCol w="905256">
                  <a:extLst>
                    <a:ext uri="{9D8B030D-6E8A-4147-A177-3AD203B41FA5}">
                      <a16:colId xmlns:a16="http://schemas.microsoft.com/office/drawing/2014/main" val="1445038869"/>
                    </a:ext>
                  </a:extLst>
                </a:gridCol>
                <a:gridCol w="658368">
                  <a:extLst>
                    <a:ext uri="{9D8B030D-6E8A-4147-A177-3AD203B41FA5}">
                      <a16:colId xmlns:a16="http://schemas.microsoft.com/office/drawing/2014/main" val="3813564628"/>
                    </a:ext>
                  </a:extLst>
                </a:gridCol>
                <a:gridCol w="329184">
                  <a:extLst>
                    <a:ext uri="{9D8B030D-6E8A-4147-A177-3AD203B41FA5}">
                      <a16:colId xmlns:a16="http://schemas.microsoft.com/office/drawing/2014/main" val="1257580411"/>
                    </a:ext>
                  </a:extLst>
                </a:gridCol>
                <a:gridCol w="329184">
                  <a:extLst>
                    <a:ext uri="{9D8B030D-6E8A-4147-A177-3AD203B41FA5}">
                      <a16:colId xmlns:a16="http://schemas.microsoft.com/office/drawing/2014/main" val="3890164138"/>
                    </a:ext>
                  </a:extLst>
                </a:gridCol>
                <a:gridCol w="329184">
                  <a:extLst>
                    <a:ext uri="{9D8B030D-6E8A-4147-A177-3AD203B41FA5}">
                      <a16:colId xmlns:a16="http://schemas.microsoft.com/office/drawing/2014/main" val="1231578556"/>
                    </a:ext>
                  </a:extLst>
                </a:gridCol>
                <a:gridCol w="329184">
                  <a:extLst>
                    <a:ext uri="{9D8B030D-6E8A-4147-A177-3AD203B41FA5}">
                      <a16:colId xmlns:a16="http://schemas.microsoft.com/office/drawing/2014/main" val="2992276891"/>
                    </a:ext>
                  </a:extLst>
                </a:gridCol>
                <a:gridCol w="329184">
                  <a:extLst>
                    <a:ext uri="{9D8B030D-6E8A-4147-A177-3AD203B41FA5}">
                      <a16:colId xmlns:a16="http://schemas.microsoft.com/office/drawing/2014/main" val="1862514566"/>
                    </a:ext>
                  </a:extLst>
                </a:gridCol>
                <a:gridCol w="329184">
                  <a:extLst>
                    <a:ext uri="{9D8B030D-6E8A-4147-A177-3AD203B41FA5}">
                      <a16:colId xmlns:a16="http://schemas.microsoft.com/office/drawing/2014/main" val="196919256"/>
                    </a:ext>
                  </a:extLst>
                </a:gridCol>
                <a:gridCol w="329184">
                  <a:extLst>
                    <a:ext uri="{9D8B030D-6E8A-4147-A177-3AD203B41FA5}">
                      <a16:colId xmlns:a16="http://schemas.microsoft.com/office/drawing/2014/main" val="2128938510"/>
                    </a:ext>
                  </a:extLst>
                </a:gridCol>
                <a:gridCol w="329184">
                  <a:extLst>
                    <a:ext uri="{9D8B030D-6E8A-4147-A177-3AD203B41FA5}">
                      <a16:colId xmlns:a16="http://schemas.microsoft.com/office/drawing/2014/main" val="1294696293"/>
                    </a:ext>
                  </a:extLst>
                </a:gridCol>
                <a:gridCol w="329184">
                  <a:extLst>
                    <a:ext uri="{9D8B030D-6E8A-4147-A177-3AD203B41FA5}">
                      <a16:colId xmlns:a16="http://schemas.microsoft.com/office/drawing/2014/main" val="3715046194"/>
                    </a:ext>
                  </a:extLst>
                </a:gridCol>
                <a:gridCol w="329184">
                  <a:extLst>
                    <a:ext uri="{9D8B030D-6E8A-4147-A177-3AD203B41FA5}">
                      <a16:colId xmlns:a16="http://schemas.microsoft.com/office/drawing/2014/main" val="702820583"/>
                    </a:ext>
                  </a:extLst>
                </a:gridCol>
                <a:gridCol w="329184">
                  <a:extLst>
                    <a:ext uri="{9D8B030D-6E8A-4147-A177-3AD203B41FA5}">
                      <a16:colId xmlns:a16="http://schemas.microsoft.com/office/drawing/2014/main" val="2831828505"/>
                    </a:ext>
                  </a:extLst>
                </a:gridCol>
                <a:gridCol w="329184">
                  <a:extLst>
                    <a:ext uri="{9D8B030D-6E8A-4147-A177-3AD203B41FA5}">
                      <a16:colId xmlns:a16="http://schemas.microsoft.com/office/drawing/2014/main" val="3116707554"/>
                    </a:ext>
                  </a:extLst>
                </a:gridCol>
                <a:gridCol w="329184">
                  <a:extLst>
                    <a:ext uri="{9D8B030D-6E8A-4147-A177-3AD203B41FA5}">
                      <a16:colId xmlns:a16="http://schemas.microsoft.com/office/drawing/2014/main" val="2384329981"/>
                    </a:ext>
                  </a:extLst>
                </a:gridCol>
                <a:gridCol w="329184">
                  <a:extLst>
                    <a:ext uri="{9D8B030D-6E8A-4147-A177-3AD203B41FA5}">
                      <a16:colId xmlns:a16="http://schemas.microsoft.com/office/drawing/2014/main" val="298085737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584168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- 2019-08-10 17:24:24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سنة وأنتوا طيبين بمناسبة عيد الأضحى المبارك
عملاء كاسترول الكرام برجاء العلم بأن يوم الأحد الموافق 11 أغسطس هو عطلة رسمية بمناسبة عيد الأضحى المبارك. وسوف يتم إستئناف خدمة توصيل الزيوت والتواصل معكم والرد على استفساراتكم على صفحتنا في الفيسبوك إبتداء من الخميس 15 أغسطس 2019 خلال مواعيدنا الرسمية من التاسعة صباحاً حتى الخامسة مساءً.
لمعلومات أكتر يرجى التواصل من خلال الخط الساخن 19134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https://scontent.xx.fbcdn.net/v/t1.0-9/s720x720/67618911_2309707565750731_3470701636685398016_n.jpg?_nc_cat=110&amp;_nc_oc=AQlcN0MdpzA3a_GCFZhDMmzkBTHzosFILcxD_0uo_OlLACm9ZUlvgeC1WwgmAlVUJpM&amp;_nc_ht=scontent.xx&amp;oh=6ceef1c5d4a3df3650e415bc9b7b8225&amp;oe=5E02634C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08:47:24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2397156"/>
                  </a:ext>
                </a:extLst>
              </a:tr>
            </a:tbl>
          </a:graphicData>
        </a:graphic>
      </p:graphicFrame>
      <p:sp>
        <p:nvSpPr>
          <p:cNvPr id="4" name="Text Placeholder 3">
            <a:extLst>
              <a:ext uri="{FF2B5EF4-FFF2-40B4-BE49-F238E27FC236}">
                <a16:creationId xmlns:a16="http://schemas.microsoft.com/office/drawing/2014/main" id="{59321491-8FDA-48CF-9BB2-58B53702508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94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AA622-98AC-46AF-BAC9-B5DC2359D538}"/>
              </a:ext>
            </a:extLst>
          </p:cNvPr>
          <p:cNvSpPr>
            <a:spLocks noGrp="1"/>
          </p:cNvSpPr>
          <p:nvPr>
            <p:ph type="title"/>
          </p:nvPr>
        </p:nvSpPr>
        <p:spPr/>
        <p:txBody>
          <a:bodyPr/>
          <a:lstStyle/>
          <a:p>
            <a:r>
              <a:rPr lang="en-US"/>
              <a:t>Facebook Own Posts Table | Shell  - 22 of 26</a:t>
            </a:r>
          </a:p>
        </p:txBody>
      </p:sp>
      <p:graphicFrame>
        <p:nvGraphicFramePr>
          <p:cNvPr id="5" name="Table Placeholder 4">
            <a:extLst>
              <a:ext uri="{FF2B5EF4-FFF2-40B4-BE49-F238E27FC236}">
                <a16:creationId xmlns:a16="http://schemas.microsoft.com/office/drawing/2014/main" id="{EB9B5FB1-76B3-406E-BA11-F66B0CAC65D5}"/>
              </a:ext>
            </a:extLst>
          </p:cNvPr>
          <p:cNvGraphicFramePr>
            <a:graphicFrameLocks noGrp="1"/>
          </p:cNvGraphicFramePr>
          <p:nvPr>
            <p:ph type="tbl" sz="quarter" idx="13"/>
            <p:extLst>
              <p:ext uri="{D42A27DB-BD31-4B8C-83A1-F6EECF244321}">
                <p14:modId xmlns:p14="http://schemas.microsoft.com/office/powerpoint/2010/main" val="30500761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111858886"/>
                    </a:ext>
                  </a:extLst>
                </a:gridCol>
                <a:gridCol w="905256">
                  <a:extLst>
                    <a:ext uri="{9D8B030D-6E8A-4147-A177-3AD203B41FA5}">
                      <a16:colId xmlns:a16="http://schemas.microsoft.com/office/drawing/2014/main" val="1380272591"/>
                    </a:ext>
                  </a:extLst>
                </a:gridCol>
                <a:gridCol w="658368">
                  <a:extLst>
                    <a:ext uri="{9D8B030D-6E8A-4147-A177-3AD203B41FA5}">
                      <a16:colId xmlns:a16="http://schemas.microsoft.com/office/drawing/2014/main" val="2981698284"/>
                    </a:ext>
                  </a:extLst>
                </a:gridCol>
                <a:gridCol w="329184">
                  <a:extLst>
                    <a:ext uri="{9D8B030D-6E8A-4147-A177-3AD203B41FA5}">
                      <a16:colId xmlns:a16="http://schemas.microsoft.com/office/drawing/2014/main" val="2324870539"/>
                    </a:ext>
                  </a:extLst>
                </a:gridCol>
                <a:gridCol w="329184">
                  <a:extLst>
                    <a:ext uri="{9D8B030D-6E8A-4147-A177-3AD203B41FA5}">
                      <a16:colId xmlns:a16="http://schemas.microsoft.com/office/drawing/2014/main" val="4194925764"/>
                    </a:ext>
                  </a:extLst>
                </a:gridCol>
                <a:gridCol w="329184">
                  <a:extLst>
                    <a:ext uri="{9D8B030D-6E8A-4147-A177-3AD203B41FA5}">
                      <a16:colId xmlns:a16="http://schemas.microsoft.com/office/drawing/2014/main" val="1326542695"/>
                    </a:ext>
                  </a:extLst>
                </a:gridCol>
                <a:gridCol w="329184">
                  <a:extLst>
                    <a:ext uri="{9D8B030D-6E8A-4147-A177-3AD203B41FA5}">
                      <a16:colId xmlns:a16="http://schemas.microsoft.com/office/drawing/2014/main" val="3558481293"/>
                    </a:ext>
                  </a:extLst>
                </a:gridCol>
                <a:gridCol w="329184">
                  <a:extLst>
                    <a:ext uri="{9D8B030D-6E8A-4147-A177-3AD203B41FA5}">
                      <a16:colId xmlns:a16="http://schemas.microsoft.com/office/drawing/2014/main" val="3793329466"/>
                    </a:ext>
                  </a:extLst>
                </a:gridCol>
                <a:gridCol w="329184">
                  <a:extLst>
                    <a:ext uri="{9D8B030D-6E8A-4147-A177-3AD203B41FA5}">
                      <a16:colId xmlns:a16="http://schemas.microsoft.com/office/drawing/2014/main" val="2262022242"/>
                    </a:ext>
                  </a:extLst>
                </a:gridCol>
                <a:gridCol w="329184">
                  <a:extLst>
                    <a:ext uri="{9D8B030D-6E8A-4147-A177-3AD203B41FA5}">
                      <a16:colId xmlns:a16="http://schemas.microsoft.com/office/drawing/2014/main" val="3625594450"/>
                    </a:ext>
                  </a:extLst>
                </a:gridCol>
                <a:gridCol w="329184">
                  <a:extLst>
                    <a:ext uri="{9D8B030D-6E8A-4147-A177-3AD203B41FA5}">
                      <a16:colId xmlns:a16="http://schemas.microsoft.com/office/drawing/2014/main" val="2892355598"/>
                    </a:ext>
                  </a:extLst>
                </a:gridCol>
                <a:gridCol w="329184">
                  <a:extLst>
                    <a:ext uri="{9D8B030D-6E8A-4147-A177-3AD203B41FA5}">
                      <a16:colId xmlns:a16="http://schemas.microsoft.com/office/drawing/2014/main" val="3962251932"/>
                    </a:ext>
                  </a:extLst>
                </a:gridCol>
                <a:gridCol w="329184">
                  <a:extLst>
                    <a:ext uri="{9D8B030D-6E8A-4147-A177-3AD203B41FA5}">
                      <a16:colId xmlns:a16="http://schemas.microsoft.com/office/drawing/2014/main" val="411771619"/>
                    </a:ext>
                  </a:extLst>
                </a:gridCol>
                <a:gridCol w="329184">
                  <a:extLst>
                    <a:ext uri="{9D8B030D-6E8A-4147-A177-3AD203B41FA5}">
                      <a16:colId xmlns:a16="http://schemas.microsoft.com/office/drawing/2014/main" val="2841142462"/>
                    </a:ext>
                  </a:extLst>
                </a:gridCol>
                <a:gridCol w="329184">
                  <a:extLst>
                    <a:ext uri="{9D8B030D-6E8A-4147-A177-3AD203B41FA5}">
                      <a16:colId xmlns:a16="http://schemas.microsoft.com/office/drawing/2014/main" val="4222825913"/>
                    </a:ext>
                  </a:extLst>
                </a:gridCol>
                <a:gridCol w="329184">
                  <a:extLst>
                    <a:ext uri="{9D8B030D-6E8A-4147-A177-3AD203B41FA5}">
                      <a16:colId xmlns:a16="http://schemas.microsoft.com/office/drawing/2014/main" val="3233863729"/>
                    </a:ext>
                  </a:extLst>
                </a:gridCol>
                <a:gridCol w="329184">
                  <a:extLst>
                    <a:ext uri="{9D8B030D-6E8A-4147-A177-3AD203B41FA5}">
                      <a16:colId xmlns:a16="http://schemas.microsoft.com/office/drawing/2014/main" val="8333067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244992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Total - 2019-08-10 13:00:01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بنتمنالكم أجازة سعيدة بمناسبة عيد الأضحى المبارك، كل سنة وأنتم طيبين :)
#توتال_كوارتز #توتال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https://scontent.xx.fbcdn.net/v/t15.5256-10/p720x720/67109272_515839965825975_8560495052202180608_n.jpg?_nc_cat=101&amp;_nc_oc=AQmqoEGVc7WJ1a5uwPR0_qF_2Q1l_e0IJYnFBSbvDPxhExVCz5pmZ0sSfZWKV162SYk&amp;_nc_ht=scontent.xx&amp;oh=8658d7279495af0b64c106f205380104&amp;oe=5E058CBE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08:58:38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0499055"/>
                  </a:ext>
                </a:extLst>
              </a:tr>
            </a:tbl>
          </a:graphicData>
        </a:graphic>
      </p:graphicFrame>
      <p:sp>
        <p:nvSpPr>
          <p:cNvPr id="4" name="Text Placeholder 3">
            <a:extLst>
              <a:ext uri="{FF2B5EF4-FFF2-40B4-BE49-F238E27FC236}">
                <a16:creationId xmlns:a16="http://schemas.microsoft.com/office/drawing/2014/main" id="{926142C9-E235-469F-9173-EF91C3C5C7D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795893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4084D-29C8-4162-8346-88ABE4E3E0B1}"/>
              </a:ext>
            </a:extLst>
          </p:cNvPr>
          <p:cNvSpPr>
            <a:spLocks noGrp="1"/>
          </p:cNvSpPr>
          <p:nvPr>
            <p:ph type="title"/>
          </p:nvPr>
        </p:nvSpPr>
        <p:spPr/>
        <p:txBody>
          <a:bodyPr/>
          <a:lstStyle/>
          <a:p>
            <a:r>
              <a:rPr lang="en-US"/>
              <a:t>Facebook Own Posts Table | Shell  - 23 of 26</a:t>
            </a:r>
          </a:p>
        </p:txBody>
      </p:sp>
      <p:graphicFrame>
        <p:nvGraphicFramePr>
          <p:cNvPr id="5" name="Table Placeholder 4">
            <a:extLst>
              <a:ext uri="{FF2B5EF4-FFF2-40B4-BE49-F238E27FC236}">
                <a16:creationId xmlns:a16="http://schemas.microsoft.com/office/drawing/2014/main" id="{349BA1ED-9E1D-4F7E-9E50-FEA4AF1E50D4}"/>
              </a:ext>
            </a:extLst>
          </p:cNvPr>
          <p:cNvGraphicFramePr>
            <a:graphicFrameLocks noGrp="1"/>
          </p:cNvGraphicFramePr>
          <p:nvPr>
            <p:ph type="tbl" sz="quarter" idx="13"/>
            <p:extLst>
              <p:ext uri="{D42A27DB-BD31-4B8C-83A1-F6EECF244321}">
                <p14:modId xmlns:p14="http://schemas.microsoft.com/office/powerpoint/2010/main" val="38020838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31614236"/>
                    </a:ext>
                  </a:extLst>
                </a:gridCol>
                <a:gridCol w="905256">
                  <a:extLst>
                    <a:ext uri="{9D8B030D-6E8A-4147-A177-3AD203B41FA5}">
                      <a16:colId xmlns:a16="http://schemas.microsoft.com/office/drawing/2014/main" val="393382925"/>
                    </a:ext>
                  </a:extLst>
                </a:gridCol>
                <a:gridCol w="658368">
                  <a:extLst>
                    <a:ext uri="{9D8B030D-6E8A-4147-A177-3AD203B41FA5}">
                      <a16:colId xmlns:a16="http://schemas.microsoft.com/office/drawing/2014/main" val="2627860830"/>
                    </a:ext>
                  </a:extLst>
                </a:gridCol>
                <a:gridCol w="329184">
                  <a:extLst>
                    <a:ext uri="{9D8B030D-6E8A-4147-A177-3AD203B41FA5}">
                      <a16:colId xmlns:a16="http://schemas.microsoft.com/office/drawing/2014/main" val="481671571"/>
                    </a:ext>
                  </a:extLst>
                </a:gridCol>
                <a:gridCol w="329184">
                  <a:extLst>
                    <a:ext uri="{9D8B030D-6E8A-4147-A177-3AD203B41FA5}">
                      <a16:colId xmlns:a16="http://schemas.microsoft.com/office/drawing/2014/main" val="1093822393"/>
                    </a:ext>
                  </a:extLst>
                </a:gridCol>
                <a:gridCol w="329184">
                  <a:extLst>
                    <a:ext uri="{9D8B030D-6E8A-4147-A177-3AD203B41FA5}">
                      <a16:colId xmlns:a16="http://schemas.microsoft.com/office/drawing/2014/main" val="3941585433"/>
                    </a:ext>
                  </a:extLst>
                </a:gridCol>
                <a:gridCol w="329184">
                  <a:extLst>
                    <a:ext uri="{9D8B030D-6E8A-4147-A177-3AD203B41FA5}">
                      <a16:colId xmlns:a16="http://schemas.microsoft.com/office/drawing/2014/main" val="26530861"/>
                    </a:ext>
                  </a:extLst>
                </a:gridCol>
                <a:gridCol w="329184">
                  <a:extLst>
                    <a:ext uri="{9D8B030D-6E8A-4147-A177-3AD203B41FA5}">
                      <a16:colId xmlns:a16="http://schemas.microsoft.com/office/drawing/2014/main" val="4123968880"/>
                    </a:ext>
                  </a:extLst>
                </a:gridCol>
                <a:gridCol w="329184">
                  <a:extLst>
                    <a:ext uri="{9D8B030D-6E8A-4147-A177-3AD203B41FA5}">
                      <a16:colId xmlns:a16="http://schemas.microsoft.com/office/drawing/2014/main" val="653389705"/>
                    </a:ext>
                  </a:extLst>
                </a:gridCol>
                <a:gridCol w="329184">
                  <a:extLst>
                    <a:ext uri="{9D8B030D-6E8A-4147-A177-3AD203B41FA5}">
                      <a16:colId xmlns:a16="http://schemas.microsoft.com/office/drawing/2014/main" val="973609931"/>
                    </a:ext>
                  </a:extLst>
                </a:gridCol>
                <a:gridCol w="329184">
                  <a:extLst>
                    <a:ext uri="{9D8B030D-6E8A-4147-A177-3AD203B41FA5}">
                      <a16:colId xmlns:a16="http://schemas.microsoft.com/office/drawing/2014/main" val="3602038417"/>
                    </a:ext>
                  </a:extLst>
                </a:gridCol>
                <a:gridCol w="329184">
                  <a:extLst>
                    <a:ext uri="{9D8B030D-6E8A-4147-A177-3AD203B41FA5}">
                      <a16:colId xmlns:a16="http://schemas.microsoft.com/office/drawing/2014/main" val="1175547388"/>
                    </a:ext>
                  </a:extLst>
                </a:gridCol>
                <a:gridCol w="329184">
                  <a:extLst>
                    <a:ext uri="{9D8B030D-6E8A-4147-A177-3AD203B41FA5}">
                      <a16:colId xmlns:a16="http://schemas.microsoft.com/office/drawing/2014/main" val="3223197579"/>
                    </a:ext>
                  </a:extLst>
                </a:gridCol>
                <a:gridCol w="329184">
                  <a:extLst>
                    <a:ext uri="{9D8B030D-6E8A-4147-A177-3AD203B41FA5}">
                      <a16:colId xmlns:a16="http://schemas.microsoft.com/office/drawing/2014/main" val="2558718293"/>
                    </a:ext>
                  </a:extLst>
                </a:gridCol>
                <a:gridCol w="329184">
                  <a:extLst>
                    <a:ext uri="{9D8B030D-6E8A-4147-A177-3AD203B41FA5}">
                      <a16:colId xmlns:a16="http://schemas.microsoft.com/office/drawing/2014/main" val="4001955265"/>
                    </a:ext>
                  </a:extLst>
                </a:gridCol>
                <a:gridCol w="329184">
                  <a:extLst>
                    <a:ext uri="{9D8B030D-6E8A-4147-A177-3AD203B41FA5}">
                      <a16:colId xmlns:a16="http://schemas.microsoft.com/office/drawing/2014/main" val="2646998884"/>
                    </a:ext>
                  </a:extLst>
                </a:gridCol>
                <a:gridCol w="329184">
                  <a:extLst>
                    <a:ext uri="{9D8B030D-6E8A-4147-A177-3AD203B41FA5}">
                      <a16:colId xmlns:a16="http://schemas.microsoft.com/office/drawing/2014/main" val="38934382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299430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Mobil 1 - 2019-08-10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موبیل تھنئكم بمناسبة عید الأضحي المبارك ٫ كل سنة
وانتوا طیبین وقولوا لنا ھتقضوا اجازة العید فین.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https://scontent.xx.fbcdn.net/v/t1.0-9/p720x720/67569138_2074654959506904_926365183788449792_o.jpg?_nc_cat=108&amp;_nc_oc=AQlsjC_vXKb_IEKYASJfqHYtsvA8CQZhPM2tAHR1sIDr8SWQcVEa6nB0tIucsM30rp4&amp;_nc_ht=scontent.xx&amp;oh=f6b86d92122b6c6113f80e3e55b4860c&amp;oe=5E14C077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09/09/2019 08:46:20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39363015"/>
                  </a:ext>
                </a:extLst>
              </a:tr>
            </a:tbl>
          </a:graphicData>
        </a:graphic>
      </p:graphicFrame>
      <p:sp>
        <p:nvSpPr>
          <p:cNvPr id="4" name="Text Placeholder 3">
            <a:extLst>
              <a:ext uri="{FF2B5EF4-FFF2-40B4-BE49-F238E27FC236}">
                <a16:creationId xmlns:a16="http://schemas.microsoft.com/office/drawing/2014/main" id="{20D77F84-C5AA-4704-A1B5-0A0E1DAD3E5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0777324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E881E-6BC0-41A4-A424-C61003AF5F76}"/>
              </a:ext>
            </a:extLst>
          </p:cNvPr>
          <p:cNvSpPr>
            <a:spLocks noGrp="1"/>
          </p:cNvSpPr>
          <p:nvPr>
            <p:ph type="title"/>
          </p:nvPr>
        </p:nvSpPr>
        <p:spPr/>
        <p:txBody>
          <a:bodyPr/>
          <a:lstStyle/>
          <a:p>
            <a:r>
              <a:rPr lang="en-US"/>
              <a:t>Facebook Own Posts Table | Shell  - 24 of 26</a:t>
            </a:r>
          </a:p>
        </p:txBody>
      </p:sp>
      <p:graphicFrame>
        <p:nvGraphicFramePr>
          <p:cNvPr id="5" name="Table Placeholder 4">
            <a:extLst>
              <a:ext uri="{FF2B5EF4-FFF2-40B4-BE49-F238E27FC236}">
                <a16:creationId xmlns:a16="http://schemas.microsoft.com/office/drawing/2014/main" id="{2FDCE586-F3B8-435E-8E9C-DF5AB8FFB94A}"/>
              </a:ext>
            </a:extLst>
          </p:cNvPr>
          <p:cNvGraphicFramePr>
            <a:graphicFrameLocks noGrp="1"/>
          </p:cNvGraphicFramePr>
          <p:nvPr>
            <p:ph type="tbl" sz="quarter" idx="13"/>
            <p:extLst>
              <p:ext uri="{D42A27DB-BD31-4B8C-83A1-F6EECF244321}">
                <p14:modId xmlns:p14="http://schemas.microsoft.com/office/powerpoint/2010/main" val="33163244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29816570"/>
                    </a:ext>
                  </a:extLst>
                </a:gridCol>
                <a:gridCol w="905256">
                  <a:extLst>
                    <a:ext uri="{9D8B030D-6E8A-4147-A177-3AD203B41FA5}">
                      <a16:colId xmlns:a16="http://schemas.microsoft.com/office/drawing/2014/main" val="1135626855"/>
                    </a:ext>
                  </a:extLst>
                </a:gridCol>
                <a:gridCol w="658368">
                  <a:extLst>
                    <a:ext uri="{9D8B030D-6E8A-4147-A177-3AD203B41FA5}">
                      <a16:colId xmlns:a16="http://schemas.microsoft.com/office/drawing/2014/main" val="2009344374"/>
                    </a:ext>
                  </a:extLst>
                </a:gridCol>
                <a:gridCol w="329184">
                  <a:extLst>
                    <a:ext uri="{9D8B030D-6E8A-4147-A177-3AD203B41FA5}">
                      <a16:colId xmlns:a16="http://schemas.microsoft.com/office/drawing/2014/main" val="3329327144"/>
                    </a:ext>
                  </a:extLst>
                </a:gridCol>
                <a:gridCol w="329184">
                  <a:extLst>
                    <a:ext uri="{9D8B030D-6E8A-4147-A177-3AD203B41FA5}">
                      <a16:colId xmlns:a16="http://schemas.microsoft.com/office/drawing/2014/main" val="2093250058"/>
                    </a:ext>
                  </a:extLst>
                </a:gridCol>
                <a:gridCol w="329184">
                  <a:extLst>
                    <a:ext uri="{9D8B030D-6E8A-4147-A177-3AD203B41FA5}">
                      <a16:colId xmlns:a16="http://schemas.microsoft.com/office/drawing/2014/main" val="4122388531"/>
                    </a:ext>
                  </a:extLst>
                </a:gridCol>
                <a:gridCol w="329184">
                  <a:extLst>
                    <a:ext uri="{9D8B030D-6E8A-4147-A177-3AD203B41FA5}">
                      <a16:colId xmlns:a16="http://schemas.microsoft.com/office/drawing/2014/main" val="3510950268"/>
                    </a:ext>
                  </a:extLst>
                </a:gridCol>
                <a:gridCol w="329184">
                  <a:extLst>
                    <a:ext uri="{9D8B030D-6E8A-4147-A177-3AD203B41FA5}">
                      <a16:colId xmlns:a16="http://schemas.microsoft.com/office/drawing/2014/main" val="3220368871"/>
                    </a:ext>
                  </a:extLst>
                </a:gridCol>
                <a:gridCol w="329184">
                  <a:extLst>
                    <a:ext uri="{9D8B030D-6E8A-4147-A177-3AD203B41FA5}">
                      <a16:colId xmlns:a16="http://schemas.microsoft.com/office/drawing/2014/main" val="1534339218"/>
                    </a:ext>
                  </a:extLst>
                </a:gridCol>
                <a:gridCol w="329184">
                  <a:extLst>
                    <a:ext uri="{9D8B030D-6E8A-4147-A177-3AD203B41FA5}">
                      <a16:colId xmlns:a16="http://schemas.microsoft.com/office/drawing/2014/main" val="2202366556"/>
                    </a:ext>
                  </a:extLst>
                </a:gridCol>
                <a:gridCol w="329184">
                  <a:extLst>
                    <a:ext uri="{9D8B030D-6E8A-4147-A177-3AD203B41FA5}">
                      <a16:colId xmlns:a16="http://schemas.microsoft.com/office/drawing/2014/main" val="2522317403"/>
                    </a:ext>
                  </a:extLst>
                </a:gridCol>
                <a:gridCol w="329184">
                  <a:extLst>
                    <a:ext uri="{9D8B030D-6E8A-4147-A177-3AD203B41FA5}">
                      <a16:colId xmlns:a16="http://schemas.microsoft.com/office/drawing/2014/main" val="486650999"/>
                    </a:ext>
                  </a:extLst>
                </a:gridCol>
                <a:gridCol w="329184">
                  <a:extLst>
                    <a:ext uri="{9D8B030D-6E8A-4147-A177-3AD203B41FA5}">
                      <a16:colId xmlns:a16="http://schemas.microsoft.com/office/drawing/2014/main" val="2975390563"/>
                    </a:ext>
                  </a:extLst>
                </a:gridCol>
                <a:gridCol w="329184">
                  <a:extLst>
                    <a:ext uri="{9D8B030D-6E8A-4147-A177-3AD203B41FA5}">
                      <a16:colId xmlns:a16="http://schemas.microsoft.com/office/drawing/2014/main" val="3181783798"/>
                    </a:ext>
                  </a:extLst>
                </a:gridCol>
                <a:gridCol w="329184">
                  <a:extLst>
                    <a:ext uri="{9D8B030D-6E8A-4147-A177-3AD203B41FA5}">
                      <a16:colId xmlns:a16="http://schemas.microsoft.com/office/drawing/2014/main" val="2546169697"/>
                    </a:ext>
                  </a:extLst>
                </a:gridCol>
                <a:gridCol w="329184">
                  <a:extLst>
                    <a:ext uri="{9D8B030D-6E8A-4147-A177-3AD203B41FA5}">
                      <a16:colId xmlns:a16="http://schemas.microsoft.com/office/drawing/2014/main" val="3770974907"/>
                    </a:ext>
                  </a:extLst>
                </a:gridCol>
                <a:gridCol w="329184">
                  <a:extLst>
                    <a:ext uri="{9D8B030D-6E8A-4147-A177-3AD203B41FA5}">
                      <a16:colId xmlns:a16="http://schemas.microsoft.com/office/drawing/2014/main" val="21035629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259314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- 2019-08-08 14:00:01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سمعت صوت طقطقة وأنت سايق في الملفات! يبقى لازم تتأكد من سلامة الكبالن على طول!
#ليها_حل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https://scontent.xx.fbcdn.net/v/t1.0-0/p180x540/67867251_2306226052765549_2586478968358043648_o.jpg?_nc_cat=100&amp;_nc_oc=AQk5x0Mv8bxkZN60H7T_htb83-2Rdn0Izcf6GmZNmrCpagI2vDH8_e46XYc3_BAVM6Y&amp;_nc_ht=scontent.xx&amp;oh=463f87a742a8f7f1a3e35db2ec2285ab&amp;oe=5E0809D0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09/08/2019 08:46:41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39942971"/>
                  </a:ext>
                </a:extLst>
              </a:tr>
            </a:tbl>
          </a:graphicData>
        </a:graphic>
      </p:graphicFrame>
      <p:sp>
        <p:nvSpPr>
          <p:cNvPr id="4" name="Text Placeholder 3">
            <a:extLst>
              <a:ext uri="{FF2B5EF4-FFF2-40B4-BE49-F238E27FC236}">
                <a16:creationId xmlns:a16="http://schemas.microsoft.com/office/drawing/2014/main" id="{CAA71D79-21C4-49C5-B767-BACD84E9A1F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71236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4D012-FB48-4AF2-BB78-E49F5F817A8E}"/>
              </a:ext>
            </a:extLst>
          </p:cNvPr>
          <p:cNvSpPr>
            <a:spLocks noGrp="1"/>
          </p:cNvSpPr>
          <p:nvPr>
            <p:ph type="title"/>
          </p:nvPr>
        </p:nvSpPr>
        <p:spPr/>
        <p:txBody>
          <a:bodyPr/>
          <a:lstStyle/>
          <a:p>
            <a:r>
              <a:rPr lang="en-US"/>
              <a:t>Facebook Own Posts Table | Shell  - 25 of 26</a:t>
            </a:r>
          </a:p>
        </p:txBody>
      </p:sp>
      <p:graphicFrame>
        <p:nvGraphicFramePr>
          <p:cNvPr id="5" name="Table Placeholder 4">
            <a:extLst>
              <a:ext uri="{FF2B5EF4-FFF2-40B4-BE49-F238E27FC236}">
                <a16:creationId xmlns:a16="http://schemas.microsoft.com/office/drawing/2014/main" id="{D5C5AEDA-9400-4461-866F-343D42F617BA}"/>
              </a:ext>
            </a:extLst>
          </p:cNvPr>
          <p:cNvGraphicFramePr>
            <a:graphicFrameLocks noGrp="1"/>
          </p:cNvGraphicFramePr>
          <p:nvPr>
            <p:ph type="tbl" sz="quarter" idx="13"/>
            <p:extLst>
              <p:ext uri="{D42A27DB-BD31-4B8C-83A1-F6EECF244321}">
                <p14:modId xmlns:p14="http://schemas.microsoft.com/office/powerpoint/2010/main" val="2664354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639319362"/>
                    </a:ext>
                  </a:extLst>
                </a:gridCol>
                <a:gridCol w="905256">
                  <a:extLst>
                    <a:ext uri="{9D8B030D-6E8A-4147-A177-3AD203B41FA5}">
                      <a16:colId xmlns:a16="http://schemas.microsoft.com/office/drawing/2014/main" val="2070253516"/>
                    </a:ext>
                  </a:extLst>
                </a:gridCol>
                <a:gridCol w="658368">
                  <a:extLst>
                    <a:ext uri="{9D8B030D-6E8A-4147-A177-3AD203B41FA5}">
                      <a16:colId xmlns:a16="http://schemas.microsoft.com/office/drawing/2014/main" val="961532345"/>
                    </a:ext>
                  </a:extLst>
                </a:gridCol>
                <a:gridCol w="329184">
                  <a:extLst>
                    <a:ext uri="{9D8B030D-6E8A-4147-A177-3AD203B41FA5}">
                      <a16:colId xmlns:a16="http://schemas.microsoft.com/office/drawing/2014/main" val="2614743358"/>
                    </a:ext>
                  </a:extLst>
                </a:gridCol>
                <a:gridCol w="329184">
                  <a:extLst>
                    <a:ext uri="{9D8B030D-6E8A-4147-A177-3AD203B41FA5}">
                      <a16:colId xmlns:a16="http://schemas.microsoft.com/office/drawing/2014/main" val="3147520717"/>
                    </a:ext>
                  </a:extLst>
                </a:gridCol>
                <a:gridCol w="329184">
                  <a:extLst>
                    <a:ext uri="{9D8B030D-6E8A-4147-A177-3AD203B41FA5}">
                      <a16:colId xmlns:a16="http://schemas.microsoft.com/office/drawing/2014/main" val="3818487308"/>
                    </a:ext>
                  </a:extLst>
                </a:gridCol>
                <a:gridCol w="329184">
                  <a:extLst>
                    <a:ext uri="{9D8B030D-6E8A-4147-A177-3AD203B41FA5}">
                      <a16:colId xmlns:a16="http://schemas.microsoft.com/office/drawing/2014/main" val="3830142957"/>
                    </a:ext>
                  </a:extLst>
                </a:gridCol>
                <a:gridCol w="329184">
                  <a:extLst>
                    <a:ext uri="{9D8B030D-6E8A-4147-A177-3AD203B41FA5}">
                      <a16:colId xmlns:a16="http://schemas.microsoft.com/office/drawing/2014/main" val="1063040639"/>
                    </a:ext>
                  </a:extLst>
                </a:gridCol>
                <a:gridCol w="329184">
                  <a:extLst>
                    <a:ext uri="{9D8B030D-6E8A-4147-A177-3AD203B41FA5}">
                      <a16:colId xmlns:a16="http://schemas.microsoft.com/office/drawing/2014/main" val="1929152103"/>
                    </a:ext>
                  </a:extLst>
                </a:gridCol>
                <a:gridCol w="329184">
                  <a:extLst>
                    <a:ext uri="{9D8B030D-6E8A-4147-A177-3AD203B41FA5}">
                      <a16:colId xmlns:a16="http://schemas.microsoft.com/office/drawing/2014/main" val="209898966"/>
                    </a:ext>
                  </a:extLst>
                </a:gridCol>
                <a:gridCol w="329184">
                  <a:extLst>
                    <a:ext uri="{9D8B030D-6E8A-4147-A177-3AD203B41FA5}">
                      <a16:colId xmlns:a16="http://schemas.microsoft.com/office/drawing/2014/main" val="3362410987"/>
                    </a:ext>
                  </a:extLst>
                </a:gridCol>
                <a:gridCol w="329184">
                  <a:extLst>
                    <a:ext uri="{9D8B030D-6E8A-4147-A177-3AD203B41FA5}">
                      <a16:colId xmlns:a16="http://schemas.microsoft.com/office/drawing/2014/main" val="849040939"/>
                    </a:ext>
                  </a:extLst>
                </a:gridCol>
                <a:gridCol w="329184">
                  <a:extLst>
                    <a:ext uri="{9D8B030D-6E8A-4147-A177-3AD203B41FA5}">
                      <a16:colId xmlns:a16="http://schemas.microsoft.com/office/drawing/2014/main" val="1798753757"/>
                    </a:ext>
                  </a:extLst>
                </a:gridCol>
                <a:gridCol w="329184">
                  <a:extLst>
                    <a:ext uri="{9D8B030D-6E8A-4147-A177-3AD203B41FA5}">
                      <a16:colId xmlns:a16="http://schemas.microsoft.com/office/drawing/2014/main" val="3845148532"/>
                    </a:ext>
                  </a:extLst>
                </a:gridCol>
                <a:gridCol w="329184">
                  <a:extLst>
                    <a:ext uri="{9D8B030D-6E8A-4147-A177-3AD203B41FA5}">
                      <a16:colId xmlns:a16="http://schemas.microsoft.com/office/drawing/2014/main" val="3693067199"/>
                    </a:ext>
                  </a:extLst>
                </a:gridCol>
                <a:gridCol w="329184">
                  <a:extLst>
                    <a:ext uri="{9D8B030D-6E8A-4147-A177-3AD203B41FA5}">
                      <a16:colId xmlns:a16="http://schemas.microsoft.com/office/drawing/2014/main" val="2392796264"/>
                    </a:ext>
                  </a:extLst>
                </a:gridCol>
                <a:gridCol w="329184">
                  <a:extLst>
                    <a:ext uri="{9D8B030D-6E8A-4147-A177-3AD203B41FA5}">
                      <a16:colId xmlns:a16="http://schemas.microsoft.com/office/drawing/2014/main" val="34158744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609744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Mobil 1 - 2019-08-08 10:50:41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 عربیتك نیسان مع موبیل كسبان، اكسب فلتر زیت
أصلي ھدیة مع كل جركن موبیل ۱ أو موبیل سوبر.
العرض ساري حتي نفاذ الكمیة. تطبق الشروط والأحكام.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https://scontent.xx.fbcdn.net/v/t1.0-9/s720x720/67732502_2074623212843412_4993113143338074112_o.jpg?_nc_cat=102&amp;_nc_oc=AQlabUyPjQAeyhi8ER0AUnhmIUL8cZiQ7sPUwGEOyXZGbq18GdDs5ZTO2jUF_toCZUM&amp;_nc_ht=scontent.xx&amp;oh=b92973346cfef14de114454accf3612b&amp;oe=5E0B4185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08:44:59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12874923"/>
                  </a:ext>
                </a:extLst>
              </a:tr>
            </a:tbl>
          </a:graphicData>
        </a:graphic>
      </p:graphicFrame>
      <p:sp>
        <p:nvSpPr>
          <p:cNvPr id="4" name="Text Placeholder 3">
            <a:extLst>
              <a:ext uri="{FF2B5EF4-FFF2-40B4-BE49-F238E27FC236}">
                <a16:creationId xmlns:a16="http://schemas.microsoft.com/office/drawing/2014/main" id="{259F6305-E95C-4CB0-89DD-57F706218F7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5556914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20C5B-3627-4A4E-BE4D-6C2222FF5F5C}"/>
              </a:ext>
            </a:extLst>
          </p:cNvPr>
          <p:cNvSpPr>
            <a:spLocks noGrp="1"/>
          </p:cNvSpPr>
          <p:nvPr>
            <p:ph type="title"/>
          </p:nvPr>
        </p:nvSpPr>
        <p:spPr/>
        <p:txBody>
          <a:bodyPr/>
          <a:lstStyle/>
          <a:p>
            <a:r>
              <a:rPr lang="en-US"/>
              <a:t>Facebook Own Posts Table | Shell  - 26 of 26</a:t>
            </a:r>
          </a:p>
        </p:txBody>
      </p:sp>
      <p:graphicFrame>
        <p:nvGraphicFramePr>
          <p:cNvPr id="5" name="Table Placeholder 4">
            <a:extLst>
              <a:ext uri="{FF2B5EF4-FFF2-40B4-BE49-F238E27FC236}">
                <a16:creationId xmlns:a16="http://schemas.microsoft.com/office/drawing/2014/main" id="{507D45B4-8D83-4030-B57C-49E4F1FB0961}"/>
              </a:ext>
            </a:extLst>
          </p:cNvPr>
          <p:cNvGraphicFramePr>
            <a:graphicFrameLocks noGrp="1"/>
          </p:cNvGraphicFramePr>
          <p:nvPr>
            <p:ph type="tbl" sz="quarter" idx="13"/>
            <p:extLst>
              <p:ext uri="{D42A27DB-BD31-4B8C-83A1-F6EECF244321}">
                <p14:modId xmlns:p14="http://schemas.microsoft.com/office/powerpoint/2010/main" val="15179530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381289063"/>
                    </a:ext>
                  </a:extLst>
                </a:gridCol>
                <a:gridCol w="905256">
                  <a:extLst>
                    <a:ext uri="{9D8B030D-6E8A-4147-A177-3AD203B41FA5}">
                      <a16:colId xmlns:a16="http://schemas.microsoft.com/office/drawing/2014/main" val="1791967286"/>
                    </a:ext>
                  </a:extLst>
                </a:gridCol>
                <a:gridCol w="658368">
                  <a:extLst>
                    <a:ext uri="{9D8B030D-6E8A-4147-A177-3AD203B41FA5}">
                      <a16:colId xmlns:a16="http://schemas.microsoft.com/office/drawing/2014/main" val="2216063981"/>
                    </a:ext>
                  </a:extLst>
                </a:gridCol>
                <a:gridCol w="329184">
                  <a:extLst>
                    <a:ext uri="{9D8B030D-6E8A-4147-A177-3AD203B41FA5}">
                      <a16:colId xmlns:a16="http://schemas.microsoft.com/office/drawing/2014/main" val="534941893"/>
                    </a:ext>
                  </a:extLst>
                </a:gridCol>
                <a:gridCol w="329184">
                  <a:extLst>
                    <a:ext uri="{9D8B030D-6E8A-4147-A177-3AD203B41FA5}">
                      <a16:colId xmlns:a16="http://schemas.microsoft.com/office/drawing/2014/main" val="3792017041"/>
                    </a:ext>
                  </a:extLst>
                </a:gridCol>
                <a:gridCol w="329184">
                  <a:extLst>
                    <a:ext uri="{9D8B030D-6E8A-4147-A177-3AD203B41FA5}">
                      <a16:colId xmlns:a16="http://schemas.microsoft.com/office/drawing/2014/main" val="832596508"/>
                    </a:ext>
                  </a:extLst>
                </a:gridCol>
                <a:gridCol w="329184">
                  <a:extLst>
                    <a:ext uri="{9D8B030D-6E8A-4147-A177-3AD203B41FA5}">
                      <a16:colId xmlns:a16="http://schemas.microsoft.com/office/drawing/2014/main" val="4031772598"/>
                    </a:ext>
                  </a:extLst>
                </a:gridCol>
                <a:gridCol w="329184">
                  <a:extLst>
                    <a:ext uri="{9D8B030D-6E8A-4147-A177-3AD203B41FA5}">
                      <a16:colId xmlns:a16="http://schemas.microsoft.com/office/drawing/2014/main" val="3094545526"/>
                    </a:ext>
                  </a:extLst>
                </a:gridCol>
                <a:gridCol w="329184">
                  <a:extLst>
                    <a:ext uri="{9D8B030D-6E8A-4147-A177-3AD203B41FA5}">
                      <a16:colId xmlns:a16="http://schemas.microsoft.com/office/drawing/2014/main" val="1234630909"/>
                    </a:ext>
                  </a:extLst>
                </a:gridCol>
                <a:gridCol w="329184">
                  <a:extLst>
                    <a:ext uri="{9D8B030D-6E8A-4147-A177-3AD203B41FA5}">
                      <a16:colId xmlns:a16="http://schemas.microsoft.com/office/drawing/2014/main" val="1418517428"/>
                    </a:ext>
                  </a:extLst>
                </a:gridCol>
                <a:gridCol w="329184">
                  <a:extLst>
                    <a:ext uri="{9D8B030D-6E8A-4147-A177-3AD203B41FA5}">
                      <a16:colId xmlns:a16="http://schemas.microsoft.com/office/drawing/2014/main" val="2359025874"/>
                    </a:ext>
                  </a:extLst>
                </a:gridCol>
                <a:gridCol w="329184">
                  <a:extLst>
                    <a:ext uri="{9D8B030D-6E8A-4147-A177-3AD203B41FA5}">
                      <a16:colId xmlns:a16="http://schemas.microsoft.com/office/drawing/2014/main" val="2841474268"/>
                    </a:ext>
                  </a:extLst>
                </a:gridCol>
                <a:gridCol w="329184">
                  <a:extLst>
                    <a:ext uri="{9D8B030D-6E8A-4147-A177-3AD203B41FA5}">
                      <a16:colId xmlns:a16="http://schemas.microsoft.com/office/drawing/2014/main" val="1044162420"/>
                    </a:ext>
                  </a:extLst>
                </a:gridCol>
                <a:gridCol w="329184">
                  <a:extLst>
                    <a:ext uri="{9D8B030D-6E8A-4147-A177-3AD203B41FA5}">
                      <a16:colId xmlns:a16="http://schemas.microsoft.com/office/drawing/2014/main" val="1100126469"/>
                    </a:ext>
                  </a:extLst>
                </a:gridCol>
                <a:gridCol w="329184">
                  <a:extLst>
                    <a:ext uri="{9D8B030D-6E8A-4147-A177-3AD203B41FA5}">
                      <a16:colId xmlns:a16="http://schemas.microsoft.com/office/drawing/2014/main" val="1814511748"/>
                    </a:ext>
                  </a:extLst>
                </a:gridCol>
                <a:gridCol w="329184">
                  <a:extLst>
                    <a:ext uri="{9D8B030D-6E8A-4147-A177-3AD203B41FA5}">
                      <a16:colId xmlns:a16="http://schemas.microsoft.com/office/drawing/2014/main" val="3905951110"/>
                    </a:ext>
                  </a:extLst>
                </a:gridCol>
                <a:gridCol w="329184">
                  <a:extLst>
                    <a:ext uri="{9D8B030D-6E8A-4147-A177-3AD203B41FA5}">
                      <a16:colId xmlns:a16="http://schemas.microsoft.com/office/drawing/2014/main" val="36146625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67415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Castrol Egypt - 2019-08-06 14:00:02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عايز تحصل على أفضل أداء و تحمي موتور عربيتك من التآكل وتحافظ عليه؟ يبقى لازم تستخدم زيت كاسترول! جرب بنفسك وشوف الفرق
#هناك_فرق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https://scontent.xx.fbcdn.net/v/t15.5256-10/p180x540/66107635_589101265254269_1139850961347411968_n.jpg?_nc_cat=106&amp;_nc_oc=AQnwuV1EWAn2JJGPp6Nr8MiZ_UFLC-MJUzvQ6GtHouAGxA8YNXJjuJCREzFkk3ukKqo&amp;_nc_ht=scontent.xx&amp;oh=fb526614dce044902d83ec4f7288cad9&amp;oe=5DF8DAC6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09/10/2019 08:40:54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9107626"/>
                  </a:ext>
                </a:extLst>
              </a:tr>
            </a:tbl>
          </a:graphicData>
        </a:graphic>
      </p:graphicFrame>
      <p:sp>
        <p:nvSpPr>
          <p:cNvPr id="4" name="Text Placeholder 3">
            <a:extLst>
              <a:ext uri="{FF2B5EF4-FFF2-40B4-BE49-F238E27FC236}">
                <a16:creationId xmlns:a16="http://schemas.microsoft.com/office/drawing/2014/main" id="{97618231-3030-40D6-A2B0-1256035FED7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930529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6C70-C17D-4F6F-91B9-788F1FBAD69D}"/>
              </a:ext>
            </a:extLst>
          </p:cNvPr>
          <p:cNvSpPr>
            <a:spLocks noGrp="1"/>
          </p:cNvSpPr>
          <p:nvPr>
            <p:ph type="title"/>
          </p:nvPr>
        </p:nvSpPr>
        <p:spPr/>
        <p:txBody>
          <a:bodyPr/>
          <a:lstStyle/>
          <a:p>
            <a:r>
              <a:rPr lang="en-US"/>
              <a:t>Facebook Key Metrics Radar | Shell </a:t>
            </a:r>
          </a:p>
        </p:txBody>
      </p:sp>
      <p:graphicFrame>
        <p:nvGraphicFramePr>
          <p:cNvPr id="6" name="Chart Placeholder 5">
            <a:extLst>
              <a:ext uri="{FF2B5EF4-FFF2-40B4-BE49-F238E27FC236}">
                <a16:creationId xmlns:a16="http://schemas.microsoft.com/office/drawing/2014/main" id="{F50BC37A-336B-4ACE-A5FB-5848C0737647}"/>
              </a:ext>
            </a:extLst>
          </p:cNvPr>
          <p:cNvGraphicFramePr>
            <a:graphicFrameLocks noGrp="1"/>
          </p:cNvGraphicFramePr>
          <p:nvPr>
            <p:ph type="chart" sz="quarter" idx="13"/>
            <p:extLst>
              <p:ext uri="{D42A27DB-BD31-4B8C-83A1-F6EECF244321}">
                <p14:modId xmlns:p14="http://schemas.microsoft.com/office/powerpoint/2010/main" val="400073109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B5DF45-CC39-4CE8-AAFD-B5AA23EBDDC1}"/>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F7C3E311-8148-49D2-8121-050D5F7332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67024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0931D-3E4B-45D8-9415-0E9A759AB06F}"/>
              </a:ext>
            </a:extLst>
          </p:cNvPr>
          <p:cNvSpPr>
            <a:spLocks noGrp="1"/>
          </p:cNvSpPr>
          <p:nvPr>
            <p:ph type="title"/>
          </p:nvPr>
        </p:nvSpPr>
        <p:spPr/>
        <p:txBody>
          <a:bodyPr/>
          <a:lstStyle/>
          <a:p>
            <a:r>
              <a:rPr lang="en-US"/>
              <a:t>Facebook Own Posts App Usage | Shell </a:t>
            </a:r>
          </a:p>
        </p:txBody>
      </p:sp>
      <p:graphicFrame>
        <p:nvGraphicFramePr>
          <p:cNvPr id="6" name="Chart Placeholder 5">
            <a:extLst>
              <a:ext uri="{FF2B5EF4-FFF2-40B4-BE49-F238E27FC236}">
                <a16:creationId xmlns:a16="http://schemas.microsoft.com/office/drawing/2014/main" id="{723645F3-786F-405C-A0CF-9F0F3432871D}"/>
              </a:ext>
            </a:extLst>
          </p:cNvPr>
          <p:cNvGraphicFramePr>
            <a:graphicFrameLocks noGrp="1"/>
          </p:cNvGraphicFramePr>
          <p:nvPr>
            <p:ph type="chart" sz="quarter" idx="13"/>
            <p:extLst>
              <p:ext uri="{D42A27DB-BD31-4B8C-83A1-F6EECF244321}">
                <p14:modId xmlns:p14="http://schemas.microsoft.com/office/powerpoint/2010/main" val="244252616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6537AE-53DA-4BCA-9896-8EF26A4922FC}"/>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4F7D05CB-610C-4CE8-94B4-0587FF5D35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5226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8F24B-AE0D-49C0-84B5-C0BDA0BC6784}"/>
              </a:ext>
            </a:extLst>
          </p:cNvPr>
          <p:cNvSpPr>
            <a:spLocks noGrp="1"/>
          </p:cNvSpPr>
          <p:nvPr>
            <p:ph type="title"/>
          </p:nvPr>
        </p:nvSpPr>
        <p:spPr/>
        <p:txBody>
          <a:bodyPr/>
          <a:lstStyle/>
          <a:p>
            <a:r>
              <a:rPr lang="en-US"/>
              <a:t>Facebook Interactions Per Post By Post Type | Shell </a:t>
            </a:r>
          </a:p>
        </p:txBody>
      </p:sp>
      <p:graphicFrame>
        <p:nvGraphicFramePr>
          <p:cNvPr id="6" name="Chart Placeholder 5">
            <a:extLst>
              <a:ext uri="{FF2B5EF4-FFF2-40B4-BE49-F238E27FC236}">
                <a16:creationId xmlns:a16="http://schemas.microsoft.com/office/drawing/2014/main" id="{E4530C14-109C-4862-A51A-A9FA0932187A}"/>
              </a:ext>
            </a:extLst>
          </p:cNvPr>
          <p:cNvGraphicFramePr>
            <a:graphicFrameLocks noGrp="1"/>
          </p:cNvGraphicFramePr>
          <p:nvPr>
            <p:ph type="chart" sz="quarter" idx="13"/>
            <p:extLst>
              <p:ext uri="{D42A27DB-BD31-4B8C-83A1-F6EECF244321}">
                <p14:modId xmlns:p14="http://schemas.microsoft.com/office/powerpoint/2010/main" val="265980169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3C516E-B2B5-47F9-B1CC-2A7A7586513A}"/>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95E55328-22E9-426C-8BE9-B7D844F977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8633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7FAE-78F9-4A6B-A4DF-7CA369EE5995}"/>
              </a:ext>
            </a:extLst>
          </p:cNvPr>
          <p:cNvSpPr>
            <a:spLocks noGrp="1"/>
          </p:cNvSpPr>
          <p:nvPr>
            <p:ph type="title"/>
          </p:nvPr>
        </p:nvSpPr>
        <p:spPr/>
        <p:txBody>
          <a:bodyPr/>
          <a:lstStyle/>
          <a:p>
            <a:r>
              <a:rPr lang="en-US"/>
              <a:t>Facebook Fan Age Distribution | Shell </a:t>
            </a:r>
          </a:p>
        </p:txBody>
      </p:sp>
      <p:graphicFrame>
        <p:nvGraphicFramePr>
          <p:cNvPr id="6" name="Chart Placeholder 5">
            <a:extLst>
              <a:ext uri="{FF2B5EF4-FFF2-40B4-BE49-F238E27FC236}">
                <a16:creationId xmlns:a16="http://schemas.microsoft.com/office/drawing/2014/main" id="{A8857885-085F-4703-A868-81A30C17FA7B}"/>
              </a:ext>
            </a:extLst>
          </p:cNvPr>
          <p:cNvGraphicFramePr>
            <a:graphicFrameLocks noGrp="1"/>
          </p:cNvGraphicFramePr>
          <p:nvPr>
            <p:ph type="chart" sz="quarter" idx="13"/>
            <p:extLst>
              <p:ext uri="{D42A27DB-BD31-4B8C-83A1-F6EECF244321}">
                <p14:modId xmlns:p14="http://schemas.microsoft.com/office/powerpoint/2010/main" val="215475485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BB5C46-E75B-4EFF-80F9-DCB64809BCD1}"/>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92CE56F2-41C9-4490-B2BF-947D97DA77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8696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3C6D-E568-48D7-AC48-F707F90F20F2}"/>
              </a:ext>
            </a:extLst>
          </p:cNvPr>
          <p:cNvSpPr>
            <a:spLocks noGrp="1"/>
          </p:cNvSpPr>
          <p:nvPr>
            <p:ph type="title"/>
          </p:nvPr>
        </p:nvSpPr>
        <p:spPr/>
        <p:txBody>
          <a:bodyPr/>
          <a:lstStyle/>
          <a:p>
            <a:r>
              <a:rPr lang="en-US"/>
              <a:t>Facebook Own Posts | Shell </a:t>
            </a:r>
          </a:p>
        </p:txBody>
      </p:sp>
      <p:graphicFrame>
        <p:nvGraphicFramePr>
          <p:cNvPr id="6" name="Chart Placeholder 5">
            <a:extLst>
              <a:ext uri="{FF2B5EF4-FFF2-40B4-BE49-F238E27FC236}">
                <a16:creationId xmlns:a16="http://schemas.microsoft.com/office/drawing/2014/main" id="{9BC590CA-D63F-4232-B2EB-075476EB5065}"/>
              </a:ext>
            </a:extLst>
          </p:cNvPr>
          <p:cNvGraphicFramePr>
            <a:graphicFrameLocks noGrp="1"/>
          </p:cNvGraphicFramePr>
          <p:nvPr>
            <p:ph type="chart" sz="quarter" idx="13"/>
            <p:extLst>
              <p:ext uri="{D42A27DB-BD31-4B8C-83A1-F6EECF244321}">
                <p14:modId xmlns:p14="http://schemas.microsoft.com/office/powerpoint/2010/main" val="59946252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257125-52C3-4ABE-B3E5-05A02563D1E3}"/>
              </a:ext>
            </a:extLst>
          </p:cNvPr>
          <p:cNvSpPr>
            <a:spLocks noGrp="1"/>
          </p:cNvSpPr>
          <p:nvPr>
            <p:ph type="body" sz="quarter" idx="14"/>
          </p:nvPr>
        </p:nvSpPr>
        <p:spPr/>
        <p:txBody>
          <a:bodyPr/>
          <a:lstStyle/>
          <a:p>
            <a:r>
              <a:rPr lang="en-US"/>
              <a:t>07/29/2019 - 09/01/2019</a:t>
            </a:r>
          </a:p>
        </p:txBody>
      </p:sp>
      <p:sp>
        <p:nvSpPr>
          <p:cNvPr id="5" name="Footer Placeholder 4">
            <a:extLst>
              <a:ext uri="{FF2B5EF4-FFF2-40B4-BE49-F238E27FC236}">
                <a16:creationId xmlns:a16="http://schemas.microsoft.com/office/drawing/2014/main" id="{7E3ABCDC-5262-4272-A956-E93B9E0C46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24995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EE45D-FD06-4CD4-A8C6-183469411773}"/>
              </a:ext>
            </a:extLst>
          </p:cNvPr>
          <p:cNvSpPr>
            <a:spLocks noGrp="1"/>
          </p:cNvSpPr>
          <p:nvPr>
            <p:ph type="title"/>
          </p:nvPr>
        </p:nvSpPr>
        <p:spPr/>
        <p:txBody>
          <a:bodyPr/>
          <a:lstStyle/>
          <a:p>
            <a:r>
              <a:rPr lang="en-US"/>
              <a:t>Facebook Post Type Distribution Per Profile | Shell </a:t>
            </a:r>
          </a:p>
        </p:txBody>
      </p:sp>
      <p:graphicFrame>
        <p:nvGraphicFramePr>
          <p:cNvPr id="6" name="Chart Placeholder 5">
            <a:extLst>
              <a:ext uri="{FF2B5EF4-FFF2-40B4-BE49-F238E27FC236}">
                <a16:creationId xmlns:a16="http://schemas.microsoft.com/office/drawing/2014/main" id="{42FA6282-9E11-421F-A4A2-E73AF7422AAF}"/>
              </a:ext>
            </a:extLst>
          </p:cNvPr>
          <p:cNvGraphicFramePr>
            <a:graphicFrameLocks noGrp="1"/>
          </p:cNvGraphicFramePr>
          <p:nvPr>
            <p:ph type="chart" sz="quarter" idx="13"/>
            <p:extLst>
              <p:ext uri="{D42A27DB-BD31-4B8C-83A1-F6EECF244321}">
                <p14:modId xmlns:p14="http://schemas.microsoft.com/office/powerpoint/2010/main" val="37455320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2CD62A-327A-441F-91C6-35B784DA2274}"/>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458FC61-5796-4048-95CC-F87C809E4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303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60B09-0BFB-455D-BE6D-3DA47EAAF6C7}"/>
              </a:ext>
            </a:extLst>
          </p:cNvPr>
          <p:cNvSpPr>
            <a:spLocks noGrp="1"/>
          </p:cNvSpPr>
          <p:nvPr>
            <p:ph type="title"/>
          </p:nvPr>
        </p:nvSpPr>
        <p:spPr/>
        <p:txBody>
          <a:bodyPr/>
          <a:lstStyle/>
          <a:p>
            <a:r>
              <a:rPr lang="en-US"/>
              <a:t>Facebook Fans Change Per Weekday | Shell </a:t>
            </a:r>
          </a:p>
        </p:txBody>
      </p:sp>
      <p:graphicFrame>
        <p:nvGraphicFramePr>
          <p:cNvPr id="6" name="Chart Placeholder 5">
            <a:extLst>
              <a:ext uri="{FF2B5EF4-FFF2-40B4-BE49-F238E27FC236}">
                <a16:creationId xmlns:a16="http://schemas.microsoft.com/office/drawing/2014/main" id="{C1F904F5-04AF-42D9-874C-89EDDBCDF3F4}"/>
              </a:ext>
            </a:extLst>
          </p:cNvPr>
          <p:cNvGraphicFramePr>
            <a:graphicFrameLocks noGrp="1"/>
          </p:cNvGraphicFramePr>
          <p:nvPr>
            <p:ph type="chart" sz="quarter" idx="13"/>
            <p:extLst>
              <p:ext uri="{D42A27DB-BD31-4B8C-83A1-F6EECF244321}">
                <p14:modId xmlns:p14="http://schemas.microsoft.com/office/powerpoint/2010/main" val="402441207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5E2DDA-EE9D-47B0-9E7F-49452B4AC48B}"/>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9BF57EB1-8A1D-4A6D-8A84-15D498893F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162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7D6C6-F3DC-4A98-AF4C-89F8C73192BF}"/>
              </a:ext>
            </a:extLst>
          </p:cNvPr>
          <p:cNvSpPr>
            <a:spLocks noGrp="1"/>
          </p:cNvSpPr>
          <p:nvPr>
            <p:ph type="title"/>
          </p:nvPr>
        </p:nvSpPr>
        <p:spPr/>
        <p:txBody>
          <a:bodyPr/>
          <a:lstStyle/>
          <a:p>
            <a:r>
              <a:rPr lang="en-US"/>
              <a:t>Facebook Reactions Distribution | Shell </a:t>
            </a:r>
          </a:p>
        </p:txBody>
      </p:sp>
      <p:graphicFrame>
        <p:nvGraphicFramePr>
          <p:cNvPr id="6" name="Chart Placeholder 5">
            <a:extLst>
              <a:ext uri="{FF2B5EF4-FFF2-40B4-BE49-F238E27FC236}">
                <a16:creationId xmlns:a16="http://schemas.microsoft.com/office/drawing/2014/main" id="{45C5DC8B-E4BB-46AC-A596-8EC584852D15}"/>
              </a:ext>
            </a:extLst>
          </p:cNvPr>
          <p:cNvGraphicFramePr>
            <a:graphicFrameLocks noGrp="1"/>
          </p:cNvGraphicFramePr>
          <p:nvPr>
            <p:ph type="chart" sz="quarter" idx="13"/>
            <p:extLst>
              <p:ext uri="{D42A27DB-BD31-4B8C-83A1-F6EECF244321}">
                <p14:modId xmlns:p14="http://schemas.microsoft.com/office/powerpoint/2010/main" val="405301191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39B36F-2ABA-40E1-AA85-01855B41422E}"/>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66711406-0D0A-4A01-9992-9861AC4280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86818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3258D-2132-4E9F-A3DA-52432CBD3372}"/>
              </a:ext>
            </a:extLst>
          </p:cNvPr>
          <p:cNvSpPr>
            <a:spLocks noGrp="1"/>
          </p:cNvSpPr>
          <p:nvPr>
            <p:ph type="title"/>
          </p:nvPr>
        </p:nvSpPr>
        <p:spPr/>
        <p:txBody>
          <a:bodyPr/>
          <a:lstStyle/>
          <a:p>
            <a:r>
              <a:rPr lang="en-US"/>
              <a:t>Facebook Average Shares Per Post | Shell </a:t>
            </a:r>
          </a:p>
        </p:txBody>
      </p:sp>
      <p:graphicFrame>
        <p:nvGraphicFramePr>
          <p:cNvPr id="6" name="Chart Placeholder 5">
            <a:extLst>
              <a:ext uri="{FF2B5EF4-FFF2-40B4-BE49-F238E27FC236}">
                <a16:creationId xmlns:a16="http://schemas.microsoft.com/office/drawing/2014/main" id="{29A00D2A-811F-4138-9B8F-A1445D58A267}"/>
              </a:ext>
            </a:extLst>
          </p:cNvPr>
          <p:cNvGraphicFramePr>
            <a:graphicFrameLocks noGrp="1"/>
          </p:cNvGraphicFramePr>
          <p:nvPr>
            <p:ph type="chart" sz="quarter" idx="13"/>
            <p:extLst>
              <p:ext uri="{D42A27DB-BD31-4B8C-83A1-F6EECF244321}">
                <p14:modId xmlns:p14="http://schemas.microsoft.com/office/powerpoint/2010/main" val="122552399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892CD0-C1A6-4B08-879F-A6F822A9D9F7}"/>
              </a:ext>
            </a:extLst>
          </p:cNvPr>
          <p:cNvSpPr>
            <a:spLocks noGrp="1"/>
          </p:cNvSpPr>
          <p:nvPr>
            <p:ph type="body" sz="quarter" idx="14"/>
          </p:nvPr>
        </p:nvSpPr>
        <p:spPr/>
        <p:txBody>
          <a:bodyPr/>
          <a:lstStyle/>
          <a:p>
            <a:r>
              <a:rPr lang="en-US"/>
              <a:t>07/29/2019 - 09/01/2019</a:t>
            </a:r>
          </a:p>
        </p:txBody>
      </p:sp>
      <p:sp>
        <p:nvSpPr>
          <p:cNvPr id="5" name="Footer Placeholder 4">
            <a:extLst>
              <a:ext uri="{FF2B5EF4-FFF2-40B4-BE49-F238E27FC236}">
                <a16:creationId xmlns:a16="http://schemas.microsoft.com/office/drawing/2014/main" id="{FF4C9FE8-1973-493E-960A-A5FAE84195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0651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EA210-34AB-43AD-AB42-D9390F09B11B}"/>
              </a:ext>
            </a:extLst>
          </p:cNvPr>
          <p:cNvSpPr>
            <a:spLocks noGrp="1"/>
          </p:cNvSpPr>
          <p:nvPr>
            <p:ph type="title"/>
          </p:nvPr>
        </p:nvSpPr>
        <p:spPr/>
        <p:txBody>
          <a:bodyPr/>
          <a:lstStyle/>
          <a:p>
            <a:r>
              <a:rPr lang="en-US"/>
              <a:t>Facebook Average Reactions Per Post | Shell </a:t>
            </a:r>
          </a:p>
        </p:txBody>
      </p:sp>
      <p:graphicFrame>
        <p:nvGraphicFramePr>
          <p:cNvPr id="6" name="Chart Placeholder 5">
            <a:extLst>
              <a:ext uri="{FF2B5EF4-FFF2-40B4-BE49-F238E27FC236}">
                <a16:creationId xmlns:a16="http://schemas.microsoft.com/office/drawing/2014/main" id="{44F9EA41-8298-405E-ADC3-453CE5A9F7CF}"/>
              </a:ext>
            </a:extLst>
          </p:cNvPr>
          <p:cNvGraphicFramePr>
            <a:graphicFrameLocks noGrp="1"/>
          </p:cNvGraphicFramePr>
          <p:nvPr>
            <p:ph type="chart" sz="quarter" idx="13"/>
            <p:extLst>
              <p:ext uri="{D42A27DB-BD31-4B8C-83A1-F6EECF244321}">
                <p14:modId xmlns:p14="http://schemas.microsoft.com/office/powerpoint/2010/main" val="63011782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F3DC3-0E10-4A4A-B18C-5F07EF395E30}"/>
              </a:ext>
            </a:extLst>
          </p:cNvPr>
          <p:cNvSpPr>
            <a:spLocks noGrp="1"/>
          </p:cNvSpPr>
          <p:nvPr>
            <p:ph type="body" sz="quarter" idx="14"/>
          </p:nvPr>
        </p:nvSpPr>
        <p:spPr/>
        <p:txBody>
          <a:bodyPr/>
          <a:lstStyle/>
          <a:p>
            <a:r>
              <a:rPr lang="en-US"/>
              <a:t>07/29/2019 - 09/01/2019</a:t>
            </a:r>
          </a:p>
        </p:txBody>
      </p:sp>
      <p:sp>
        <p:nvSpPr>
          <p:cNvPr id="5" name="Footer Placeholder 4">
            <a:extLst>
              <a:ext uri="{FF2B5EF4-FFF2-40B4-BE49-F238E27FC236}">
                <a16:creationId xmlns:a16="http://schemas.microsoft.com/office/drawing/2014/main" id="{BA28471C-025B-43B9-B5C3-37EAF9D1B7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96510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FF6D-3CC6-4364-A7BB-B5DEEE111B4E}"/>
              </a:ext>
            </a:extLst>
          </p:cNvPr>
          <p:cNvSpPr>
            <a:spLocks noGrp="1"/>
          </p:cNvSpPr>
          <p:nvPr>
            <p:ph type="title"/>
          </p:nvPr>
        </p:nvSpPr>
        <p:spPr/>
        <p:txBody>
          <a:bodyPr/>
          <a:lstStyle/>
          <a:p>
            <a:r>
              <a:rPr lang="en-US"/>
              <a:t>Facebook Page Posts Virality | Shell </a:t>
            </a:r>
          </a:p>
        </p:txBody>
      </p:sp>
      <p:graphicFrame>
        <p:nvGraphicFramePr>
          <p:cNvPr id="6" name="Chart Placeholder 5">
            <a:extLst>
              <a:ext uri="{FF2B5EF4-FFF2-40B4-BE49-F238E27FC236}">
                <a16:creationId xmlns:a16="http://schemas.microsoft.com/office/drawing/2014/main" id="{A334BC57-D2F5-46FD-9E21-E13270A21227}"/>
              </a:ext>
            </a:extLst>
          </p:cNvPr>
          <p:cNvGraphicFramePr>
            <a:graphicFrameLocks noGrp="1"/>
          </p:cNvGraphicFramePr>
          <p:nvPr>
            <p:ph type="chart" sz="quarter" idx="13"/>
            <p:extLst>
              <p:ext uri="{D42A27DB-BD31-4B8C-83A1-F6EECF244321}">
                <p14:modId xmlns:p14="http://schemas.microsoft.com/office/powerpoint/2010/main" val="260399802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4ECCD-A8BC-4C7E-93F6-BD18B0F969D6}"/>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969DFDAE-1395-45F8-BF75-86539B8940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1145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78DFB-DDB6-4040-826A-0796C7307564}"/>
              </a:ext>
            </a:extLst>
          </p:cNvPr>
          <p:cNvSpPr>
            <a:spLocks noGrp="1"/>
          </p:cNvSpPr>
          <p:nvPr>
            <p:ph type="title"/>
          </p:nvPr>
        </p:nvSpPr>
        <p:spPr/>
        <p:txBody>
          <a:bodyPr/>
          <a:lstStyle/>
          <a:p>
            <a:r>
              <a:rPr lang="en-US"/>
              <a:t>Facebook Interactions Per Post By Post Type | Shell </a:t>
            </a:r>
          </a:p>
        </p:txBody>
      </p:sp>
      <p:graphicFrame>
        <p:nvGraphicFramePr>
          <p:cNvPr id="6" name="Chart Placeholder 5">
            <a:extLst>
              <a:ext uri="{FF2B5EF4-FFF2-40B4-BE49-F238E27FC236}">
                <a16:creationId xmlns:a16="http://schemas.microsoft.com/office/drawing/2014/main" id="{5B8B4DF0-01C0-405C-BAEE-F336B31C17AA}"/>
              </a:ext>
            </a:extLst>
          </p:cNvPr>
          <p:cNvGraphicFramePr>
            <a:graphicFrameLocks noGrp="1"/>
          </p:cNvGraphicFramePr>
          <p:nvPr>
            <p:ph type="chart" sz="quarter" idx="13"/>
            <p:extLst>
              <p:ext uri="{D42A27DB-BD31-4B8C-83A1-F6EECF244321}">
                <p14:modId xmlns:p14="http://schemas.microsoft.com/office/powerpoint/2010/main" val="125068670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78DCF-5CE1-4DBC-B9E2-BAE503002789}"/>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D40E46D6-4D56-4E47-A2A3-C1E91AB706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86538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6C783-A5A4-4541-A5EE-D9897FFB15E1}"/>
              </a:ext>
            </a:extLst>
          </p:cNvPr>
          <p:cNvSpPr>
            <a:spLocks noGrp="1"/>
          </p:cNvSpPr>
          <p:nvPr>
            <p:ph type="title"/>
          </p:nvPr>
        </p:nvSpPr>
        <p:spPr/>
        <p:txBody>
          <a:bodyPr/>
          <a:lstStyle/>
          <a:p>
            <a:r>
              <a:rPr lang="en-US"/>
              <a:t>Facebook Viral Reach | Shell </a:t>
            </a:r>
          </a:p>
        </p:txBody>
      </p:sp>
      <p:graphicFrame>
        <p:nvGraphicFramePr>
          <p:cNvPr id="6" name="Chart Placeholder 5">
            <a:extLst>
              <a:ext uri="{FF2B5EF4-FFF2-40B4-BE49-F238E27FC236}">
                <a16:creationId xmlns:a16="http://schemas.microsoft.com/office/drawing/2014/main" id="{DEE701F7-975D-405F-B09B-7C784D2B63DB}"/>
              </a:ext>
            </a:extLst>
          </p:cNvPr>
          <p:cNvGraphicFramePr>
            <a:graphicFrameLocks noGrp="1"/>
          </p:cNvGraphicFramePr>
          <p:nvPr>
            <p:ph type="chart" sz="quarter" idx="13"/>
            <p:extLst>
              <p:ext uri="{D42A27DB-BD31-4B8C-83A1-F6EECF244321}">
                <p14:modId xmlns:p14="http://schemas.microsoft.com/office/powerpoint/2010/main" val="62405341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7E2D75-AA00-482F-BF78-66791C4D5BEF}"/>
              </a:ext>
            </a:extLst>
          </p:cNvPr>
          <p:cNvSpPr>
            <a:spLocks noGrp="1"/>
          </p:cNvSpPr>
          <p:nvPr>
            <p:ph type="body" sz="quarter" idx="14"/>
          </p:nvPr>
        </p:nvSpPr>
        <p:spPr/>
        <p:txBody>
          <a:bodyPr/>
          <a:lstStyle/>
          <a:p>
            <a:r>
              <a:rPr lang="en-US"/>
              <a:t>07/29/2019 - 09/01/2019</a:t>
            </a:r>
          </a:p>
        </p:txBody>
      </p:sp>
      <p:sp>
        <p:nvSpPr>
          <p:cNvPr id="5" name="Footer Placeholder 4">
            <a:extLst>
              <a:ext uri="{FF2B5EF4-FFF2-40B4-BE49-F238E27FC236}">
                <a16:creationId xmlns:a16="http://schemas.microsoft.com/office/drawing/2014/main" id="{BBCF516C-FDB9-47CC-AEC3-530427975B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26248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B697B-9C33-47FA-8C8B-E0B16689DA2E}"/>
              </a:ext>
            </a:extLst>
          </p:cNvPr>
          <p:cNvSpPr>
            <a:spLocks noGrp="1"/>
          </p:cNvSpPr>
          <p:nvPr>
            <p:ph type="title"/>
          </p:nvPr>
        </p:nvSpPr>
        <p:spPr/>
        <p:txBody>
          <a:bodyPr/>
          <a:lstStyle/>
          <a:p>
            <a:r>
              <a:rPr lang="en-US"/>
              <a:t>Facebook Fans Change Per Weekday | Shell </a:t>
            </a:r>
          </a:p>
        </p:txBody>
      </p:sp>
      <p:graphicFrame>
        <p:nvGraphicFramePr>
          <p:cNvPr id="6" name="Chart Placeholder 5">
            <a:extLst>
              <a:ext uri="{FF2B5EF4-FFF2-40B4-BE49-F238E27FC236}">
                <a16:creationId xmlns:a16="http://schemas.microsoft.com/office/drawing/2014/main" id="{BD1587E0-3576-4EC3-B7A9-882D9443CCD3}"/>
              </a:ext>
            </a:extLst>
          </p:cNvPr>
          <p:cNvGraphicFramePr>
            <a:graphicFrameLocks noGrp="1"/>
          </p:cNvGraphicFramePr>
          <p:nvPr>
            <p:ph type="chart" sz="quarter" idx="13"/>
            <p:extLst>
              <p:ext uri="{D42A27DB-BD31-4B8C-83A1-F6EECF244321}">
                <p14:modId xmlns:p14="http://schemas.microsoft.com/office/powerpoint/2010/main" val="134500902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8759B4-F7C6-478F-8BBA-19E668CB1DE1}"/>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E6926AC6-ED36-4F8C-ADCE-D79DA99371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85555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7D51E-66BC-4F90-A16B-455E2FDD543F}"/>
              </a:ext>
            </a:extLst>
          </p:cNvPr>
          <p:cNvSpPr>
            <a:spLocks noGrp="1"/>
          </p:cNvSpPr>
          <p:nvPr>
            <p:ph type="title"/>
          </p:nvPr>
        </p:nvSpPr>
        <p:spPr/>
        <p:txBody>
          <a:bodyPr/>
          <a:lstStyle/>
          <a:p>
            <a:r>
              <a:rPr lang="en-US"/>
              <a:t>Facebook Competitors - Share of Fans | Shell </a:t>
            </a:r>
          </a:p>
        </p:txBody>
      </p:sp>
      <p:graphicFrame>
        <p:nvGraphicFramePr>
          <p:cNvPr id="6" name="Chart Placeholder 5">
            <a:extLst>
              <a:ext uri="{FF2B5EF4-FFF2-40B4-BE49-F238E27FC236}">
                <a16:creationId xmlns:a16="http://schemas.microsoft.com/office/drawing/2014/main" id="{CEB22027-2DE9-437A-8EA8-EC4430B452D7}"/>
              </a:ext>
            </a:extLst>
          </p:cNvPr>
          <p:cNvGraphicFramePr>
            <a:graphicFrameLocks noGrp="1"/>
          </p:cNvGraphicFramePr>
          <p:nvPr>
            <p:ph type="chart" sz="quarter" idx="13"/>
            <p:extLst>
              <p:ext uri="{D42A27DB-BD31-4B8C-83A1-F6EECF244321}">
                <p14:modId xmlns:p14="http://schemas.microsoft.com/office/powerpoint/2010/main" val="172708054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F89CFE-CD83-4C17-B394-24E5ED12AE13}"/>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29154050-1D7D-41BA-A58D-707699A436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1599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20190911_121731</Template>
  <TotalTime>1</TotalTime>
  <Words>3208</Words>
  <Application>Microsoft Office PowerPoint</Application>
  <PresentationFormat>On-screen Show (16:9)</PresentationFormat>
  <Paragraphs>1195</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quintly_template</vt:lpstr>
      <vt:lpstr>Key metrics FB</vt:lpstr>
      <vt:lpstr>Facebook Key Metrics Table | Shell  - 1 of 5</vt:lpstr>
      <vt:lpstr>Facebook Key Metrics Table | Shell  - 2 of 5</vt:lpstr>
      <vt:lpstr>Facebook Key Metrics Table | Shell  - 3 of 5</vt:lpstr>
      <vt:lpstr>Facebook Key Metrics Table | Shell  - 4 of 5</vt:lpstr>
      <vt:lpstr>Facebook Key Metrics Table | Shell  - 5 of 5</vt:lpstr>
      <vt:lpstr>Facebook Fans Total | Shell </vt:lpstr>
      <vt:lpstr>Facebook Fans Change Rate | Shell </vt:lpstr>
      <vt:lpstr>Facebook Interaction Rate | Shell </vt:lpstr>
      <vt:lpstr>Facebook Total Interactions | Shell </vt:lpstr>
      <vt:lpstr>Facebook Own Posts Table | Shell  - 1 of 26</vt:lpstr>
      <vt:lpstr>Facebook Own Posts Table | Shell  - 2 of 26</vt:lpstr>
      <vt:lpstr>Facebook Own Posts Table | Shell  - 3 of 26</vt:lpstr>
      <vt:lpstr>Facebook Own Posts Table | Shell  - 4 of 26</vt:lpstr>
      <vt:lpstr>Facebook Own Posts Table | Shell  - 5 of 26</vt:lpstr>
      <vt:lpstr>Facebook Own Posts Table | Shell  - 6 of 26</vt:lpstr>
      <vt:lpstr>Facebook Own Posts Table | Shell  - 7 of 26</vt:lpstr>
      <vt:lpstr>Facebook Own Posts Table | Shell  - 8 of 26</vt:lpstr>
      <vt:lpstr>Facebook Own Posts Table | Shell  - 9 of 26</vt:lpstr>
      <vt:lpstr>Facebook Own Posts Table | Shell  - 10 of 26</vt:lpstr>
      <vt:lpstr>Facebook Own Posts Table | Shell  - 11 of 26</vt:lpstr>
      <vt:lpstr>Facebook Own Posts Table | Shell  - 12 of 26</vt:lpstr>
      <vt:lpstr>Facebook Own Posts Table | Shell  - 13 of 26</vt:lpstr>
      <vt:lpstr>Facebook Own Posts Table | Shell  - 14 of 26</vt:lpstr>
      <vt:lpstr>Facebook Own Posts Table | Shell  - 15 of 26</vt:lpstr>
      <vt:lpstr>Facebook Own Posts Table | Shell  - 16 of 26</vt:lpstr>
      <vt:lpstr>Facebook Own Posts Table | Shell  - 17 of 26</vt:lpstr>
      <vt:lpstr>Facebook Own Posts Table | Shell  - 18 of 26</vt:lpstr>
      <vt:lpstr>Facebook Own Posts Table | Shell  - 19 of 26</vt:lpstr>
      <vt:lpstr>Facebook Own Posts Table | Shell  - 20 of 26</vt:lpstr>
      <vt:lpstr>Facebook Own Posts Table | Shell  - 21 of 26</vt:lpstr>
      <vt:lpstr>Facebook Own Posts Table | Shell  - 22 of 26</vt:lpstr>
      <vt:lpstr>Facebook Own Posts Table | Shell  - 23 of 26</vt:lpstr>
      <vt:lpstr>Facebook Own Posts Table | Shell  - 24 of 26</vt:lpstr>
      <vt:lpstr>Facebook Own Posts Table | Shell  - 25 of 26</vt:lpstr>
      <vt:lpstr>Facebook Own Posts Table | Shell  - 26 of 26</vt:lpstr>
      <vt:lpstr>Facebook Key Metrics Radar | Shell </vt:lpstr>
      <vt:lpstr>Facebook Own Posts App Usage | Shell </vt:lpstr>
      <vt:lpstr>Facebook Interactions Per Post By Post Type | Shell </vt:lpstr>
      <vt:lpstr>Facebook Fan Age Distribution | Shell </vt:lpstr>
      <vt:lpstr>Facebook Own Posts | Shell </vt:lpstr>
      <vt:lpstr>Facebook Post Type Distribution Per Profile | Shell </vt:lpstr>
      <vt:lpstr>Facebook Fans Change Per Weekday | Shell </vt:lpstr>
      <vt:lpstr>Facebook Reactions Distribution | Shell </vt:lpstr>
      <vt:lpstr>Facebook Average Shares Per Post | Shell </vt:lpstr>
      <vt:lpstr>Facebook Average Reactions Per Post | Shell </vt:lpstr>
      <vt:lpstr>Facebook Page Posts Virality | Shell </vt:lpstr>
      <vt:lpstr>Facebook Interactions Per Post By Post Type | Shell </vt:lpstr>
      <vt:lpstr>Facebook Viral Reach | Shell </vt:lpstr>
      <vt:lpstr>Facebook Fans Change Per Weekday | Shell </vt:lpstr>
      <vt:lpstr>Facebook Competitors - Share of Fans | Shell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metrics FB</dc:title>
  <dc:creator>Frederik Peiniger</dc:creator>
  <cp:lastModifiedBy>Frederik Peiniger</cp:lastModifiedBy>
  <cp:revision>1</cp:revision>
  <dcterms:created xsi:type="dcterms:W3CDTF">2019-09-11T12:17:32Z</dcterms:created>
  <dcterms:modified xsi:type="dcterms:W3CDTF">2019-09-11T12:18:59Z</dcterms:modified>
</cp:coreProperties>
</file>