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5143500" type="screen16x9"/>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D7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39" autoAdjust="0"/>
    <p:restoredTop sz="85082" autoAdjust="0"/>
  </p:normalViewPr>
  <p:slideViewPr>
    <p:cSldViewPr snapToGrid="0">
      <p:cViewPr varScale="1">
        <p:scale>
          <a:sx n="81" d="100"/>
          <a:sy n="81" d="100"/>
        </p:scale>
        <p:origin x="108" y="45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Shell</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8123964</c:v>
                </c:pt>
                <c:pt idx="1">
                  <c:v>8123554</c:v>
                </c:pt>
                <c:pt idx="2">
                  <c:v>8123339</c:v>
                </c:pt>
                <c:pt idx="3">
                  <c:v>8122585</c:v>
                </c:pt>
                <c:pt idx="4">
                  <c:v>8123611</c:v>
                </c:pt>
                <c:pt idx="5">
                  <c:v>8124715</c:v>
                </c:pt>
                <c:pt idx="6">
                  <c:v>8123558</c:v>
                </c:pt>
                <c:pt idx="7">
                  <c:v>8127109</c:v>
                </c:pt>
                <c:pt idx="8">
                  <c:v>8127035</c:v>
                </c:pt>
                <c:pt idx="9">
                  <c:v>8124507</c:v>
                </c:pt>
                <c:pt idx="10">
                  <c:v>8123491</c:v>
                </c:pt>
                <c:pt idx="11">
                  <c:v>8123908</c:v>
                </c:pt>
                <c:pt idx="12">
                  <c:v>8124066</c:v>
                </c:pt>
                <c:pt idx="13">
                  <c:v>8119982</c:v>
                </c:pt>
                <c:pt idx="14">
                  <c:v>8120653</c:v>
                </c:pt>
                <c:pt idx="15">
                  <c:v>8121551</c:v>
                </c:pt>
                <c:pt idx="16">
                  <c:v>8122382</c:v>
                </c:pt>
                <c:pt idx="17">
                  <c:v>8121867</c:v>
                </c:pt>
                <c:pt idx="18">
                  <c:v>8123812</c:v>
                </c:pt>
                <c:pt idx="19">
                  <c:v>8126538</c:v>
                </c:pt>
                <c:pt idx="20">
                  <c:v>8126473</c:v>
                </c:pt>
                <c:pt idx="21">
                  <c:v>8126397</c:v>
                </c:pt>
                <c:pt idx="22">
                  <c:v>8126552</c:v>
                </c:pt>
                <c:pt idx="23">
                  <c:v>8126395</c:v>
                </c:pt>
                <c:pt idx="24">
                  <c:v>8125913</c:v>
                </c:pt>
                <c:pt idx="25">
                  <c:v>8125515</c:v>
                </c:pt>
                <c:pt idx="26">
                  <c:v>8125682</c:v>
                </c:pt>
                <c:pt idx="27">
                  <c:v>8126377</c:v>
                </c:pt>
                <c:pt idx="28">
                  <c:v>8125409</c:v>
                </c:pt>
                <c:pt idx="29">
                  <c:v>8126123</c:v>
                </c:pt>
                <c:pt idx="30">
                  <c:v>8126814</c:v>
                </c:pt>
              </c:numCache>
            </c:numRef>
          </c:val>
          <c:smooth val="0"/>
          <c:extLst>
            <c:ext xmlns:c16="http://schemas.microsoft.com/office/drawing/2014/chart" uri="{C3380CC4-5D6E-409C-BE32-E72D297353CC}">
              <c16:uniqueId val="{00000000-8C26-4955-9439-D7B36665AA07}"/>
            </c:ext>
          </c:extLst>
        </c:ser>
        <c:ser>
          <c:idx val="1"/>
          <c:order val="1"/>
          <c:tx>
            <c:strRef>
              <c:f>Sheet1!$C$1</c:f>
              <c:strCache>
                <c:ptCount val="1"/>
                <c:pt idx="0">
                  <c:v>Total</c:v>
                </c:pt>
              </c:strCache>
            </c:strRef>
          </c:tx>
          <c:spPr>
            <a:ln w="28575" cap="rnd">
              <a:solidFill>
                <a:schemeClr val="accent2"/>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Sheet1!$C$2:$C$32</c:f>
              <c:numCache>
                <c:formatCode>General</c:formatCode>
                <c:ptCount val="31"/>
                <c:pt idx="0">
                  <c:v>9445129</c:v>
                </c:pt>
                <c:pt idx="1">
                  <c:v>9448049</c:v>
                </c:pt>
                <c:pt idx="2">
                  <c:v>9448502</c:v>
                </c:pt>
                <c:pt idx="3">
                  <c:v>9448466</c:v>
                </c:pt>
                <c:pt idx="4">
                  <c:v>9449447</c:v>
                </c:pt>
                <c:pt idx="5">
                  <c:v>9449364</c:v>
                </c:pt>
                <c:pt idx="6">
                  <c:v>9452078</c:v>
                </c:pt>
                <c:pt idx="7">
                  <c:v>9454430</c:v>
                </c:pt>
                <c:pt idx="8">
                  <c:v>9454755</c:v>
                </c:pt>
                <c:pt idx="9">
                  <c:v>9459103</c:v>
                </c:pt>
                <c:pt idx="10">
                  <c:v>9456779</c:v>
                </c:pt>
                <c:pt idx="11">
                  <c:v>9459456</c:v>
                </c:pt>
                <c:pt idx="12">
                  <c:v>9462174</c:v>
                </c:pt>
                <c:pt idx="13">
                  <c:v>9457999</c:v>
                </c:pt>
                <c:pt idx="14">
                  <c:v>9455636</c:v>
                </c:pt>
                <c:pt idx="15">
                  <c:v>9457187</c:v>
                </c:pt>
                <c:pt idx="16">
                  <c:v>9454027</c:v>
                </c:pt>
                <c:pt idx="17">
                  <c:v>9454948</c:v>
                </c:pt>
                <c:pt idx="18">
                  <c:v>9466741</c:v>
                </c:pt>
                <c:pt idx="19">
                  <c:v>9473153</c:v>
                </c:pt>
                <c:pt idx="20">
                  <c:v>9474345</c:v>
                </c:pt>
                <c:pt idx="21">
                  <c:v>9473560</c:v>
                </c:pt>
                <c:pt idx="22">
                  <c:v>9480430</c:v>
                </c:pt>
                <c:pt idx="23">
                  <c:v>9479481</c:v>
                </c:pt>
                <c:pt idx="24">
                  <c:v>9475733</c:v>
                </c:pt>
                <c:pt idx="25">
                  <c:v>9480576</c:v>
                </c:pt>
                <c:pt idx="26">
                  <c:v>9479964</c:v>
                </c:pt>
                <c:pt idx="27">
                  <c:v>9477420</c:v>
                </c:pt>
                <c:pt idx="28">
                  <c:v>9484330</c:v>
                </c:pt>
                <c:pt idx="29">
                  <c:v>9486413</c:v>
                </c:pt>
                <c:pt idx="30">
                  <c:v>9483947</c:v>
                </c:pt>
              </c:numCache>
            </c:numRef>
          </c:val>
          <c:smooth val="0"/>
          <c:extLst>
            <c:ext xmlns:c16="http://schemas.microsoft.com/office/drawing/2014/chart" uri="{C3380CC4-5D6E-409C-BE32-E72D297353CC}">
              <c16:uniqueId val="{00000001-8C26-4955-9439-D7B36665AA07}"/>
            </c:ext>
          </c:extLst>
        </c:ser>
        <c:ser>
          <c:idx val="2"/>
          <c:order val="2"/>
          <c:tx>
            <c:strRef>
              <c:f>Sheet1!$D$1</c:f>
              <c:strCache>
                <c:ptCount val="1"/>
                <c:pt idx="0">
                  <c:v>Castrol Egypt</c:v>
                </c:pt>
              </c:strCache>
            </c:strRef>
          </c:tx>
          <c:spPr>
            <a:ln w="28575" cap="rnd">
              <a:solidFill>
                <a:schemeClr val="accent3"/>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Sheet1!$D$2:$D$32</c:f>
              <c:numCache>
                <c:formatCode>General</c:formatCode>
                <c:ptCount val="31"/>
                <c:pt idx="0">
                  <c:v>3698819</c:v>
                </c:pt>
                <c:pt idx="1">
                  <c:v>3698750</c:v>
                </c:pt>
                <c:pt idx="2">
                  <c:v>3698834</c:v>
                </c:pt>
                <c:pt idx="3">
                  <c:v>3698682</c:v>
                </c:pt>
                <c:pt idx="4">
                  <c:v>3698829</c:v>
                </c:pt>
                <c:pt idx="5">
                  <c:v>3699254</c:v>
                </c:pt>
                <c:pt idx="6">
                  <c:v>3698864</c:v>
                </c:pt>
                <c:pt idx="7">
                  <c:v>3699225</c:v>
                </c:pt>
                <c:pt idx="8">
                  <c:v>3699542</c:v>
                </c:pt>
                <c:pt idx="9">
                  <c:v>3699142</c:v>
                </c:pt>
                <c:pt idx="10">
                  <c:v>3698880</c:v>
                </c:pt>
                <c:pt idx="11">
                  <c:v>3698894</c:v>
                </c:pt>
                <c:pt idx="12">
                  <c:v>3698479</c:v>
                </c:pt>
                <c:pt idx="13">
                  <c:v>3698503</c:v>
                </c:pt>
                <c:pt idx="14">
                  <c:v>3698959</c:v>
                </c:pt>
                <c:pt idx="15">
                  <c:v>3698640</c:v>
                </c:pt>
                <c:pt idx="16">
                  <c:v>3697105</c:v>
                </c:pt>
                <c:pt idx="17">
                  <c:v>3696976</c:v>
                </c:pt>
                <c:pt idx="18">
                  <c:v>3699073</c:v>
                </c:pt>
                <c:pt idx="19">
                  <c:v>3696993</c:v>
                </c:pt>
                <c:pt idx="20">
                  <c:v>3698446</c:v>
                </c:pt>
                <c:pt idx="21">
                  <c:v>3699704</c:v>
                </c:pt>
                <c:pt idx="22">
                  <c:v>3698803</c:v>
                </c:pt>
                <c:pt idx="23">
                  <c:v>3699373</c:v>
                </c:pt>
                <c:pt idx="24">
                  <c:v>3699253</c:v>
                </c:pt>
                <c:pt idx="25">
                  <c:v>3698769</c:v>
                </c:pt>
                <c:pt idx="26">
                  <c:v>3697478</c:v>
                </c:pt>
                <c:pt idx="27">
                  <c:v>3697417</c:v>
                </c:pt>
                <c:pt idx="28">
                  <c:v>3698775</c:v>
                </c:pt>
                <c:pt idx="29">
                  <c:v>3698949</c:v>
                </c:pt>
                <c:pt idx="30">
                  <c:v>3698641</c:v>
                </c:pt>
              </c:numCache>
            </c:numRef>
          </c:val>
          <c:smooth val="0"/>
          <c:extLst>
            <c:ext xmlns:c16="http://schemas.microsoft.com/office/drawing/2014/chart" uri="{C3380CC4-5D6E-409C-BE32-E72D297353CC}">
              <c16:uniqueId val="{00000002-8C26-4955-9439-D7B36665AA07}"/>
            </c:ext>
          </c:extLst>
        </c:ser>
        <c:ser>
          <c:idx val="3"/>
          <c:order val="3"/>
          <c:tx>
            <c:strRef>
              <c:f>Sheet1!$E$1</c:f>
              <c:strCache>
                <c:ptCount val="1"/>
                <c:pt idx="0">
                  <c:v>Mobil 1</c:v>
                </c:pt>
              </c:strCache>
            </c:strRef>
          </c:tx>
          <c:spPr>
            <a:ln w="28575" cap="rnd">
              <a:solidFill>
                <a:schemeClr val="accent4"/>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Sheet1!$E$2:$E$32</c:f>
              <c:numCache>
                <c:formatCode>General</c:formatCode>
                <c:ptCount val="31"/>
                <c:pt idx="0">
                  <c:v>702707</c:v>
                </c:pt>
                <c:pt idx="1">
                  <c:v>702680</c:v>
                </c:pt>
                <c:pt idx="2">
                  <c:v>702719</c:v>
                </c:pt>
                <c:pt idx="3">
                  <c:v>702715</c:v>
                </c:pt>
                <c:pt idx="4">
                  <c:v>702833</c:v>
                </c:pt>
                <c:pt idx="5">
                  <c:v>702851</c:v>
                </c:pt>
                <c:pt idx="6">
                  <c:v>702824</c:v>
                </c:pt>
                <c:pt idx="7">
                  <c:v>702801</c:v>
                </c:pt>
                <c:pt idx="8">
                  <c:v>702884</c:v>
                </c:pt>
                <c:pt idx="9">
                  <c:v>702794</c:v>
                </c:pt>
                <c:pt idx="10">
                  <c:v>702781</c:v>
                </c:pt>
                <c:pt idx="11">
                  <c:v>703059</c:v>
                </c:pt>
                <c:pt idx="12">
                  <c:v>702836</c:v>
                </c:pt>
                <c:pt idx="13">
                  <c:v>702885</c:v>
                </c:pt>
                <c:pt idx="14">
                  <c:v>702947</c:v>
                </c:pt>
                <c:pt idx="15">
                  <c:v>703011</c:v>
                </c:pt>
                <c:pt idx="16">
                  <c:v>703040</c:v>
                </c:pt>
                <c:pt idx="17">
                  <c:v>703105</c:v>
                </c:pt>
                <c:pt idx="18">
                  <c:v>702899</c:v>
                </c:pt>
                <c:pt idx="19">
                  <c:v>702786</c:v>
                </c:pt>
                <c:pt idx="20">
                  <c:v>702977</c:v>
                </c:pt>
                <c:pt idx="21">
                  <c:v>703108</c:v>
                </c:pt>
                <c:pt idx="22">
                  <c:v>703100</c:v>
                </c:pt>
                <c:pt idx="23">
                  <c:v>703087</c:v>
                </c:pt>
                <c:pt idx="24">
                  <c:v>703112</c:v>
                </c:pt>
                <c:pt idx="25">
                  <c:v>703125</c:v>
                </c:pt>
                <c:pt idx="26">
                  <c:v>702793</c:v>
                </c:pt>
                <c:pt idx="27">
                  <c:v>702843</c:v>
                </c:pt>
                <c:pt idx="28">
                  <c:v>703313</c:v>
                </c:pt>
                <c:pt idx="29">
                  <c:v>703281</c:v>
                </c:pt>
                <c:pt idx="30">
                  <c:v>703267</c:v>
                </c:pt>
              </c:numCache>
            </c:numRef>
          </c:val>
          <c:smooth val="0"/>
          <c:extLst>
            <c:ext xmlns:c16="http://schemas.microsoft.com/office/drawing/2014/chart" uri="{C3380CC4-5D6E-409C-BE32-E72D297353CC}">
              <c16:uniqueId val="{00000003-8C26-4955-9439-D7B36665AA07}"/>
            </c:ext>
          </c:extLst>
        </c:ser>
        <c:dLbls>
          <c:showLegendKey val="0"/>
          <c:showVal val="0"/>
          <c:showCatName val="0"/>
          <c:showSerName val="0"/>
          <c:showPercent val="0"/>
          <c:showBubbleSize val="0"/>
        </c:dLbls>
        <c:smooth val="0"/>
        <c:axId val="356739656"/>
        <c:axId val="356739984"/>
      </c:lineChart>
      <c:dateAx>
        <c:axId val="356739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739984"/>
        <c:crosses val="autoZero"/>
        <c:auto val="1"/>
        <c:lblOffset val="100"/>
        <c:baseTimeUnit val="days"/>
      </c:dateAx>
      <c:valAx>
        <c:axId val="356739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739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Shell</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3.29873905422602E-2</c:v>
                </c:pt>
                <c:pt idx="1">
                  <c:v>-5.0467973516377003E-3</c:v>
                </c:pt>
                <c:pt idx="2">
                  <c:v>-2.6466248639450199E-3</c:v>
                </c:pt>
                <c:pt idx="3">
                  <c:v>-9.2818975054469594E-3</c:v>
                </c:pt>
                <c:pt idx="4">
                  <c:v>1.2631446762330001E-2</c:v>
                </c:pt>
                <c:pt idx="5">
                  <c:v>1.3590015573123801E-2</c:v>
                </c:pt>
                <c:pt idx="6">
                  <c:v>-1.4240499512905999E-2</c:v>
                </c:pt>
                <c:pt idx="7">
                  <c:v>4.3712373322133E-2</c:v>
                </c:pt>
                <c:pt idx="8">
                  <c:v>-9.10532884448824E-4</c:v>
                </c:pt>
                <c:pt idx="9">
                  <c:v>-3.11060552833844E-2</c:v>
                </c:pt>
                <c:pt idx="10">
                  <c:v>-1.25053741722421E-2</c:v>
                </c:pt>
                <c:pt idx="11">
                  <c:v>5.1332610573459102E-3</c:v>
                </c:pt>
                <c:pt idx="12">
                  <c:v>1.94487677605409E-3</c:v>
                </c:pt>
                <c:pt idx="13">
                  <c:v>-5.0270394159771699E-2</c:v>
                </c:pt>
                <c:pt idx="14">
                  <c:v>8.2635651162773494E-3</c:v>
                </c:pt>
                <c:pt idx="15">
                  <c:v>1.10582240122808E-2</c:v>
                </c:pt>
                <c:pt idx="16">
                  <c:v>1.0232035728150899E-2</c:v>
                </c:pt>
                <c:pt idx="17">
                  <c:v>-6.3405045465726702E-3</c:v>
                </c:pt>
                <c:pt idx="18">
                  <c:v>2.39476957699504E-2</c:v>
                </c:pt>
                <c:pt idx="19">
                  <c:v>3.35556755867812E-2</c:v>
                </c:pt>
                <c:pt idx="20">
                  <c:v>-7.9984859481368304E-4</c:v>
                </c:pt>
                <c:pt idx="21">
                  <c:v>-9.3521506808673296E-4</c:v>
                </c:pt>
                <c:pt idx="22">
                  <c:v>1.90736435839893E-3</c:v>
                </c:pt>
                <c:pt idx="23">
                  <c:v>-1.9319386623010599E-3</c:v>
                </c:pt>
                <c:pt idx="24">
                  <c:v>-5.9312893355540804E-3</c:v>
                </c:pt>
                <c:pt idx="25">
                  <c:v>-4.8979111639516704E-3</c:v>
                </c:pt>
                <c:pt idx="26">
                  <c:v>2.0552543438785102E-3</c:v>
                </c:pt>
                <c:pt idx="27">
                  <c:v>8.5531282174222401E-3</c:v>
                </c:pt>
                <c:pt idx="28">
                  <c:v>-1.1911827373994601E-2</c:v>
                </c:pt>
                <c:pt idx="29">
                  <c:v>8.7872499710476108E-3</c:v>
                </c:pt>
                <c:pt idx="30">
                  <c:v>8.5034400783744E-3</c:v>
                </c:pt>
              </c:numCache>
            </c:numRef>
          </c:val>
          <c:smooth val="0"/>
          <c:extLst>
            <c:ext xmlns:c16="http://schemas.microsoft.com/office/drawing/2014/chart" uri="{C3380CC4-5D6E-409C-BE32-E72D297353CC}">
              <c16:uniqueId val="{00000000-901D-43C2-A1C4-B43D07F5F212}"/>
            </c:ext>
          </c:extLst>
        </c:ser>
        <c:ser>
          <c:idx val="1"/>
          <c:order val="1"/>
          <c:tx>
            <c:strRef>
              <c:f>Sheet1!$C$1</c:f>
              <c:strCache>
                <c:ptCount val="1"/>
                <c:pt idx="0">
                  <c:v>Total</c:v>
                </c:pt>
              </c:strCache>
            </c:strRef>
          </c:tx>
          <c:spPr>
            <a:ln w="28575" cap="rnd">
              <a:solidFill>
                <a:schemeClr val="accent2"/>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Sheet1!$C$2:$C$32</c:f>
              <c:numCache>
                <c:formatCode>General</c:formatCode>
                <c:ptCount val="31"/>
                <c:pt idx="0">
                  <c:v>-1.80272074278446E-2</c:v>
                </c:pt>
                <c:pt idx="1">
                  <c:v>3.0915406237437298E-2</c:v>
                </c:pt>
                <c:pt idx="2">
                  <c:v>4.7946406713174298E-3</c:v>
                </c:pt>
                <c:pt idx="3">
                  <c:v>-3.8101277853357102E-4</c:v>
                </c:pt>
                <c:pt idx="4">
                  <c:v>1.03826377742165E-2</c:v>
                </c:pt>
                <c:pt idx="5">
                  <c:v>-8.7835827853206697E-4</c:v>
                </c:pt>
                <c:pt idx="6">
                  <c:v>2.8721509722770801E-2</c:v>
                </c:pt>
                <c:pt idx="7">
                  <c:v>2.4883417170277301E-2</c:v>
                </c:pt>
                <c:pt idx="8">
                  <c:v>3.43754197767607E-3</c:v>
                </c:pt>
                <c:pt idx="9">
                  <c:v>4.5987442297552902E-2</c:v>
                </c:pt>
                <c:pt idx="10">
                  <c:v>-2.4568925827322102E-2</c:v>
                </c:pt>
                <c:pt idx="11">
                  <c:v>2.8307735646566301E-2</c:v>
                </c:pt>
                <c:pt idx="12">
                  <c:v>2.8733153365267501E-2</c:v>
                </c:pt>
                <c:pt idx="13">
                  <c:v>-4.41230524824422E-2</c:v>
                </c:pt>
                <c:pt idx="14">
                  <c:v>-2.4984143051823102E-2</c:v>
                </c:pt>
                <c:pt idx="15">
                  <c:v>1.6402915679072299E-2</c:v>
                </c:pt>
                <c:pt idx="16">
                  <c:v>-3.3413741316524699E-2</c:v>
                </c:pt>
                <c:pt idx="17">
                  <c:v>9.7418803648434693E-3</c:v>
                </c:pt>
                <c:pt idx="18">
                  <c:v>0.12472834329707599</c:v>
                </c:pt>
                <c:pt idx="19">
                  <c:v>6.7731862527980899E-2</c:v>
                </c:pt>
                <c:pt idx="20">
                  <c:v>1.2582927774944601E-2</c:v>
                </c:pt>
                <c:pt idx="21">
                  <c:v>-8.2855331951707505E-3</c:v>
                </c:pt>
                <c:pt idx="22">
                  <c:v>7.2517617453206604E-2</c:v>
                </c:pt>
                <c:pt idx="23">
                  <c:v>-1.00100944788369E-2</c:v>
                </c:pt>
                <c:pt idx="24">
                  <c:v>-3.9538029560901099E-2</c:v>
                </c:pt>
                <c:pt idx="25">
                  <c:v>5.1109502557744102E-2</c:v>
                </c:pt>
                <c:pt idx="26">
                  <c:v>-6.4553039815302398E-3</c:v>
                </c:pt>
                <c:pt idx="27">
                  <c:v>-2.6835544945107401E-2</c:v>
                </c:pt>
                <c:pt idx="28">
                  <c:v>7.2910137991141002E-2</c:v>
                </c:pt>
                <c:pt idx="29">
                  <c:v>2.1962542425242499E-2</c:v>
                </c:pt>
                <c:pt idx="30">
                  <c:v>-2.5995073164113799E-2</c:v>
                </c:pt>
              </c:numCache>
            </c:numRef>
          </c:val>
          <c:smooth val="0"/>
          <c:extLst>
            <c:ext xmlns:c16="http://schemas.microsoft.com/office/drawing/2014/chart" uri="{C3380CC4-5D6E-409C-BE32-E72D297353CC}">
              <c16:uniqueId val="{00000001-901D-43C2-A1C4-B43D07F5F212}"/>
            </c:ext>
          </c:extLst>
        </c:ser>
        <c:ser>
          <c:idx val="2"/>
          <c:order val="2"/>
          <c:tx>
            <c:strRef>
              <c:f>Sheet1!$D$1</c:f>
              <c:strCache>
                <c:ptCount val="1"/>
                <c:pt idx="0">
                  <c:v>Castrol Egypt</c:v>
                </c:pt>
              </c:strCache>
            </c:strRef>
          </c:tx>
          <c:spPr>
            <a:ln w="28575" cap="rnd">
              <a:solidFill>
                <a:schemeClr val="accent3"/>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Sheet1!$D$2:$D$32</c:f>
              <c:numCache>
                <c:formatCode>General</c:formatCode>
                <c:ptCount val="31"/>
                <c:pt idx="0">
                  <c:v>-8.3803511583402501E-3</c:v>
                </c:pt>
                <c:pt idx="1">
                  <c:v>-1.8654602996253701E-3</c:v>
                </c:pt>
                <c:pt idx="2">
                  <c:v>2.2710375126732E-3</c:v>
                </c:pt>
                <c:pt idx="3">
                  <c:v>-4.1094031254173598E-3</c:v>
                </c:pt>
                <c:pt idx="4">
                  <c:v>3.9743887146826903E-3</c:v>
                </c:pt>
                <c:pt idx="5">
                  <c:v>1.1490122955129901E-2</c:v>
                </c:pt>
                <c:pt idx="6">
                  <c:v>-1.054266616999E-2</c:v>
                </c:pt>
                <c:pt idx="7">
                  <c:v>9.7597532647861595E-3</c:v>
                </c:pt>
                <c:pt idx="8">
                  <c:v>8.5693625016050705E-3</c:v>
                </c:pt>
                <c:pt idx="9">
                  <c:v>-1.0812149179547099E-2</c:v>
                </c:pt>
                <c:pt idx="10">
                  <c:v>-7.0827235072349198E-3</c:v>
                </c:pt>
                <c:pt idx="11">
                  <c:v>3.7849294921706001E-4</c:v>
                </c:pt>
                <c:pt idx="12">
                  <c:v>-1.12195699579388E-2</c:v>
                </c:pt>
                <c:pt idx="13">
                  <c:v>6.4891540549507005E-4</c:v>
                </c:pt>
                <c:pt idx="14">
                  <c:v>1.23293126975968E-2</c:v>
                </c:pt>
                <c:pt idx="15">
                  <c:v>-8.62404800918312E-3</c:v>
                </c:pt>
                <c:pt idx="16">
                  <c:v>-4.1501741180542E-2</c:v>
                </c:pt>
                <c:pt idx="17">
                  <c:v>-3.4892165626889101E-3</c:v>
                </c:pt>
                <c:pt idx="18">
                  <c:v>5.6722034441121602E-2</c:v>
                </c:pt>
                <c:pt idx="19">
                  <c:v>-5.6230304187021997E-2</c:v>
                </c:pt>
                <c:pt idx="20">
                  <c:v>3.9302211283602603E-2</c:v>
                </c:pt>
                <c:pt idx="21">
                  <c:v>3.4014286000119999E-2</c:v>
                </c:pt>
                <c:pt idx="22">
                  <c:v>-2.4353299615320598E-2</c:v>
                </c:pt>
                <c:pt idx="23">
                  <c:v>1.5410390875102001E-2</c:v>
                </c:pt>
                <c:pt idx="24">
                  <c:v>-3.24379293464055E-3</c:v>
                </c:pt>
                <c:pt idx="25">
                  <c:v>-1.30837225785855E-2</c:v>
                </c:pt>
                <c:pt idx="26">
                  <c:v>-3.4903504382133597E-2</c:v>
                </c:pt>
                <c:pt idx="27">
                  <c:v>-1.6497731697118999E-3</c:v>
                </c:pt>
                <c:pt idx="28">
                  <c:v>3.6728343056788001E-2</c:v>
                </c:pt>
                <c:pt idx="29">
                  <c:v>4.7042601942534996E-3</c:v>
                </c:pt>
                <c:pt idx="30">
                  <c:v>-8.3266895542490598E-3</c:v>
                </c:pt>
              </c:numCache>
            </c:numRef>
          </c:val>
          <c:smooth val="0"/>
          <c:extLst>
            <c:ext xmlns:c16="http://schemas.microsoft.com/office/drawing/2014/chart" uri="{C3380CC4-5D6E-409C-BE32-E72D297353CC}">
              <c16:uniqueId val="{00000002-901D-43C2-A1C4-B43D07F5F212}"/>
            </c:ext>
          </c:extLst>
        </c:ser>
        <c:ser>
          <c:idx val="3"/>
          <c:order val="3"/>
          <c:tx>
            <c:strRef>
              <c:f>Sheet1!$E$1</c:f>
              <c:strCache>
                <c:ptCount val="1"/>
                <c:pt idx="0">
                  <c:v>Mobil 1</c:v>
                </c:pt>
              </c:strCache>
            </c:strRef>
          </c:tx>
          <c:spPr>
            <a:ln w="28575" cap="rnd">
              <a:solidFill>
                <a:schemeClr val="accent4"/>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Sheet1!$E$2:$E$32</c:f>
              <c:numCache>
                <c:formatCode>General</c:formatCode>
                <c:ptCount val="31"/>
                <c:pt idx="0">
                  <c:v>-4.1267275335261002E-3</c:v>
                </c:pt>
                <c:pt idx="1">
                  <c:v>-3.8422841952620401E-3</c:v>
                </c:pt>
                <c:pt idx="2">
                  <c:v>5.5501793134855098E-3</c:v>
                </c:pt>
                <c:pt idx="3">
                  <c:v>-5.6921756776179397E-4</c:v>
                </c:pt>
                <c:pt idx="4">
                  <c:v>1.6792013832065598E-2</c:v>
                </c:pt>
                <c:pt idx="5">
                  <c:v>2.56106358124903E-3</c:v>
                </c:pt>
                <c:pt idx="6">
                  <c:v>-3.8414969886931901E-3</c:v>
                </c:pt>
                <c:pt idx="7">
                  <c:v>-3.2725120371529699E-3</c:v>
                </c:pt>
                <c:pt idx="8">
                  <c:v>1.1809886440116E-2</c:v>
                </c:pt>
                <c:pt idx="9">
                  <c:v>-1.28043887753883E-2</c:v>
                </c:pt>
                <c:pt idx="10">
                  <c:v>-1.84975967353165E-3</c:v>
                </c:pt>
                <c:pt idx="11">
                  <c:v>3.95571308843011E-2</c:v>
                </c:pt>
                <c:pt idx="12">
                  <c:v>-3.1718532868507503E-2</c:v>
                </c:pt>
                <c:pt idx="13">
                  <c:v>6.9717544348895004E-3</c:v>
                </c:pt>
                <c:pt idx="14">
                  <c:v>8.8207886069556207E-3</c:v>
                </c:pt>
                <c:pt idx="15">
                  <c:v>9.1045270838341994E-3</c:v>
                </c:pt>
                <c:pt idx="16">
                  <c:v>4.1251132628081196E-3</c:v>
                </c:pt>
                <c:pt idx="17">
                  <c:v>9.2455621301775204E-3</c:v>
                </c:pt>
                <c:pt idx="18">
                  <c:v>-2.9298611160495199E-2</c:v>
                </c:pt>
                <c:pt idx="19">
                  <c:v>-1.6076278384234401E-2</c:v>
                </c:pt>
                <c:pt idx="20">
                  <c:v>2.7177547646082899E-2</c:v>
                </c:pt>
                <c:pt idx="21">
                  <c:v>1.8635033578623499E-2</c:v>
                </c:pt>
                <c:pt idx="22">
                  <c:v>-1.1378052873811701E-3</c:v>
                </c:pt>
                <c:pt idx="23">
                  <c:v>-1.84895462949794E-3</c:v>
                </c:pt>
                <c:pt idx="24">
                  <c:v>3.55574772396588E-3</c:v>
                </c:pt>
                <c:pt idx="25">
                  <c:v>1.84892307342216E-3</c:v>
                </c:pt>
                <c:pt idx="26">
                  <c:v>-4.7217777777777803E-2</c:v>
                </c:pt>
                <c:pt idx="27">
                  <c:v>7.1144704059374498E-3</c:v>
                </c:pt>
                <c:pt idx="28">
                  <c:v>6.6871264279504794E-2</c:v>
                </c:pt>
                <c:pt idx="29">
                  <c:v>-4.5498945704117496E-3</c:v>
                </c:pt>
                <c:pt idx="30">
                  <c:v>-1.9906694479162701E-3</c:v>
                </c:pt>
              </c:numCache>
            </c:numRef>
          </c:val>
          <c:smooth val="0"/>
          <c:extLst>
            <c:ext xmlns:c16="http://schemas.microsoft.com/office/drawing/2014/chart" uri="{C3380CC4-5D6E-409C-BE32-E72D297353CC}">
              <c16:uniqueId val="{00000003-901D-43C2-A1C4-B43D07F5F212}"/>
            </c:ext>
          </c:extLst>
        </c:ser>
        <c:dLbls>
          <c:showLegendKey val="0"/>
          <c:showVal val="0"/>
          <c:showCatName val="0"/>
          <c:showSerName val="0"/>
          <c:showPercent val="0"/>
          <c:showBubbleSize val="0"/>
        </c:dLbls>
        <c:smooth val="0"/>
        <c:axId val="356748512"/>
        <c:axId val="356754744"/>
      </c:lineChart>
      <c:dateAx>
        <c:axId val="356748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754744"/>
        <c:crosses val="autoZero"/>
        <c:auto val="1"/>
        <c:lblOffset val="100"/>
        <c:baseTimeUnit val="days"/>
      </c:dateAx>
      <c:valAx>
        <c:axId val="356754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748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Shell</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5.5893267988275704E-3</c:v>
                </c:pt>
                <c:pt idx="1">
                  <c:v>0</c:v>
                </c:pt>
                <c:pt idx="2">
                  <c:v>0</c:v>
                </c:pt>
                <c:pt idx="3">
                  <c:v>0</c:v>
                </c:pt>
                <c:pt idx="4">
                  <c:v>0.181802558580482</c:v>
                </c:pt>
                <c:pt idx="5">
                  <c:v>1.1816601907174899E-3</c:v>
                </c:pt>
                <c:pt idx="6">
                  <c:v>0</c:v>
                </c:pt>
                <c:pt idx="7">
                  <c:v>0</c:v>
                </c:pt>
                <c:pt idx="8">
                  <c:v>0</c:v>
                </c:pt>
                <c:pt idx="9">
                  <c:v>0</c:v>
                </c:pt>
                <c:pt idx="10">
                  <c:v>2.4249141340366999E-3</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86AF-49B8-9C6F-E59F8BD99E17}"/>
            </c:ext>
          </c:extLst>
        </c:ser>
        <c:ser>
          <c:idx val="1"/>
          <c:order val="1"/>
          <c:tx>
            <c:strRef>
              <c:f>Sheet1!$C$1</c:f>
              <c:strCache>
                <c:ptCount val="1"/>
                <c:pt idx="0">
                  <c:v>Total</c:v>
                </c:pt>
              </c:strCache>
            </c:strRef>
          </c:tx>
          <c:spPr>
            <a:ln w="28575" cap="rnd">
              <a:solidFill>
                <a:schemeClr val="accent2"/>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Sheet1!$C$2:$C$32</c:f>
              <c:numCache>
                <c:formatCode>General</c:formatCode>
                <c:ptCount val="31"/>
                <c:pt idx="0">
                  <c:v>2.3068014118175099E-2</c:v>
                </c:pt>
                <c:pt idx="1">
                  <c:v>0</c:v>
                </c:pt>
                <c:pt idx="2">
                  <c:v>0</c:v>
                </c:pt>
                <c:pt idx="3">
                  <c:v>0</c:v>
                </c:pt>
                <c:pt idx="4">
                  <c:v>3.3887341628006301E-2</c:v>
                </c:pt>
                <c:pt idx="5">
                  <c:v>0</c:v>
                </c:pt>
                <c:pt idx="6">
                  <c:v>0</c:v>
                </c:pt>
                <c:pt idx="7">
                  <c:v>0</c:v>
                </c:pt>
                <c:pt idx="8">
                  <c:v>0</c:v>
                </c:pt>
                <c:pt idx="9">
                  <c:v>2.1063920433366901E-2</c:v>
                </c:pt>
                <c:pt idx="10">
                  <c:v>0</c:v>
                </c:pt>
                <c:pt idx="11">
                  <c:v>0</c:v>
                </c:pt>
                <c:pt idx="12">
                  <c:v>0</c:v>
                </c:pt>
                <c:pt idx="13">
                  <c:v>0</c:v>
                </c:pt>
                <c:pt idx="14">
                  <c:v>0</c:v>
                </c:pt>
                <c:pt idx="15">
                  <c:v>0</c:v>
                </c:pt>
                <c:pt idx="16">
                  <c:v>0</c:v>
                </c:pt>
                <c:pt idx="17">
                  <c:v>0</c:v>
                </c:pt>
                <c:pt idx="18">
                  <c:v>1.38148351246464E-2</c:v>
                </c:pt>
                <c:pt idx="19">
                  <c:v>3.9503916970179499E-2</c:v>
                </c:pt>
                <c:pt idx="20">
                  <c:v>1.2455470373977601E-3</c:v>
                </c:pt>
                <c:pt idx="21">
                  <c:v>0</c:v>
                </c:pt>
                <c:pt idx="22">
                  <c:v>3.2499753350086202E-2</c:v>
                </c:pt>
                <c:pt idx="23">
                  <c:v>9.3776816451132897E-3</c:v>
                </c:pt>
                <c:pt idx="24">
                  <c:v>0</c:v>
                </c:pt>
                <c:pt idx="25">
                  <c:v>2.9214549584233401E-2</c:v>
                </c:pt>
                <c:pt idx="26">
                  <c:v>0.161725351704118</c:v>
                </c:pt>
                <c:pt idx="27">
                  <c:v>0</c:v>
                </c:pt>
                <c:pt idx="28">
                  <c:v>0</c:v>
                </c:pt>
                <c:pt idx="29">
                  <c:v>0</c:v>
                </c:pt>
                <c:pt idx="30">
                  <c:v>6.3256574993832495E-4</c:v>
                </c:pt>
              </c:numCache>
            </c:numRef>
          </c:val>
          <c:smooth val="0"/>
          <c:extLst>
            <c:ext xmlns:c16="http://schemas.microsoft.com/office/drawing/2014/chart" uri="{C3380CC4-5D6E-409C-BE32-E72D297353CC}">
              <c16:uniqueId val="{00000001-86AF-49B8-9C6F-E59F8BD99E17}"/>
            </c:ext>
          </c:extLst>
        </c:ser>
        <c:ser>
          <c:idx val="2"/>
          <c:order val="2"/>
          <c:tx>
            <c:strRef>
              <c:f>Sheet1!$D$1</c:f>
              <c:strCache>
                <c:ptCount val="1"/>
                <c:pt idx="0">
                  <c:v>Castrol Egypt</c:v>
                </c:pt>
              </c:strCache>
            </c:strRef>
          </c:tx>
          <c:spPr>
            <a:ln w="28575" cap="rnd">
              <a:solidFill>
                <a:schemeClr val="accent3"/>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Sheet1!$D$2:$D$32</c:f>
              <c:numCache>
                <c:formatCode>General</c:formatCode>
                <c:ptCount val="31"/>
                <c:pt idx="0">
                  <c:v>1.0732705880063E-2</c:v>
                </c:pt>
                <c:pt idx="1">
                  <c:v>0</c:v>
                </c:pt>
                <c:pt idx="2">
                  <c:v>0</c:v>
                </c:pt>
                <c:pt idx="3">
                  <c:v>1.32476901705924E-3</c:v>
                </c:pt>
                <c:pt idx="4">
                  <c:v>0.30220979762109101</c:v>
                </c:pt>
                <c:pt idx="5">
                  <c:v>2.4060290221168102E-3</c:v>
                </c:pt>
                <c:pt idx="6">
                  <c:v>0</c:v>
                </c:pt>
                <c:pt idx="7">
                  <c:v>3.32518347983966E-3</c:v>
                </c:pt>
                <c:pt idx="8">
                  <c:v>0</c:v>
                </c:pt>
                <c:pt idx="9">
                  <c:v>2.2436422477294599E-3</c:v>
                </c:pt>
                <c:pt idx="10">
                  <c:v>0</c:v>
                </c:pt>
                <c:pt idx="11">
                  <c:v>0</c:v>
                </c:pt>
                <c:pt idx="12">
                  <c:v>0</c:v>
                </c:pt>
                <c:pt idx="13">
                  <c:v>0</c:v>
                </c:pt>
                <c:pt idx="14">
                  <c:v>3.51471896712683E-3</c:v>
                </c:pt>
                <c:pt idx="15">
                  <c:v>0</c:v>
                </c:pt>
                <c:pt idx="16">
                  <c:v>0</c:v>
                </c:pt>
                <c:pt idx="17">
                  <c:v>4.7064678770043101E-3</c:v>
                </c:pt>
                <c:pt idx="18">
                  <c:v>0</c:v>
                </c:pt>
                <c:pt idx="19">
                  <c:v>3.7587549921809802E-3</c:v>
                </c:pt>
                <c:pt idx="20">
                  <c:v>0</c:v>
                </c:pt>
                <c:pt idx="21">
                  <c:v>4.2443043193230697E-3</c:v>
                </c:pt>
                <c:pt idx="22">
                  <c:v>0</c:v>
                </c:pt>
                <c:pt idx="23">
                  <c:v>0</c:v>
                </c:pt>
                <c:pt idx="24">
                  <c:v>2.8383648531497599E-3</c:v>
                </c:pt>
                <c:pt idx="25">
                  <c:v>0</c:v>
                </c:pt>
                <c:pt idx="26">
                  <c:v>1.2168335125683999E-3</c:v>
                </c:pt>
                <c:pt idx="27">
                  <c:v>0</c:v>
                </c:pt>
                <c:pt idx="28">
                  <c:v>3.6505271902081502E-3</c:v>
                </c:pt>
                <c:pt idx="29">
                  <c:v>0</c:v>
                </c:pt>
                <c:pt idx="30">
                  <c:v>0</c:v>
                </c:pt>
              </c:numCache>
            </c:numRef>
          </c:val>
          <c:smooth val="0"/>
          <c:extLst>
            <c:ext xmlns:c16="http://schemas.microsoft.com/office/drawing/2014/chart" uri="{C3380CC4-5D6E-409C-BE32-E72D297353CC}">
              <c16:uniqueId val="{00000002-86AF-49B8-9C6F-E59F8BD99E17}"/>
            </c:ext>
          </c:extLst>
        </c:ser>
        <c:ser>
          <c:idx val="3"/>
          <c:order val="3"/>
          <c:tx>
            <c:strRef>
              <c:f>Sheet1!$E$1</c:f>
              <c:strCache>
                <c:ptCount val="1"/>
                <c:pt idx="0">
                  <c:v>Mobil 1</c:v>
                </c:pt>
              </c:strCache>
            </c:strRef>
          </c:tx>
          <c:spPr>
            <a:ln w="28575" cap="rnd">
              <a:solidFill>
                <a:schemeClr val="accent4"/>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Sheet1!$E$2:$E$32</c:f>
              <c:numCache>
                <c:formatCode>General</c:formatCode>
                <c:ptCount val="31"/>
                <c:pt idx="0">
                  <c:v>0</c:v>
                </c:pt>
                <c:pt idx="1">
                  <c:v>0</c:v>
                </c:pt>
                <c:pt idx="2">
                  <c:v>0</c:v>
                </c:pt>
                <c:pt idx="3">
                  <c:v>0</c:v>
                </c:pt>
                <c:pt idx="4">
                  <c:v>0</c:v>
                </c:pt>
                <c:pt idx="5">
                  <c:v>0</c:v>
                </c:pt>
                <c:pt idx="6">
                  <c:v>0</c:v>
                </c:pt>
                <c:pt idx="7">
                  <c:v>0.60770163286910295</c:v>
                </c:pt>
                <c:pt idx="8">
                  <c:v>0</c:v>
                </c:pt>
                <c:pt idx="9">
                  <c:v>1.1250087146558501</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0.12669315231332301</c:v>
                </c:pt>
              </c:numCache>
            </c:numRef>
          </c:val>
          <c:smooth val="0"/>
          <c:extLst>
            <c:ext xmlns:c16="http://schemas.microsoft.com/office/drawing/2014/chart" uri="{C3380CC4-5D6E-409C-BE32-E72D297353CC}">
              <c16:uniqueId val="{00000003-86AF-49B8-9C6F-E59F8BD99E17}"/>
            </c:ext>
          </c:extLst>
        </c:ser>
        <c:dLbls>
          <c:showLegendKey val="0"/>
          <c:showVal val="0"/>
          <c:showCatName val="0"/>
          <c:showSerName val="0"/>
          <c:showPercent val="0"/>
          <c:showBubbleSize val="0"/>
        </c:dLbls>
        <c:smooth val="0"/>
        <c:axId val="247733160"/>
        <c:axId val="248494968"/>
      </c:lineChart>
      <c:dateAx>
        <c:axId val="247733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494968"/>
        <c:crosses val="autoZero"/>
        <c:auto val="1"/>
        <c:lblOffset val="100"/>
        <c:baseTimeUnit val="days"/>
      </c:dateAx>
      <c:valAx>
        <c:axId val="248494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733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Sheet1!$A$2:$A$5</c:f>
              <c:strCache>
                <c:ptCount val="4"/>
                <c:pt idx="0">
                  <c:v>Shell</c:v>
                </c:pt>
                <c:pt idx="1">
                  <c:v>Total</c:v>
                </c:pt>
                <c:pt idx="2">
                  <c:v>Castrol Egypt</c:v>
                </c:pt>
                <c:pt idx="3">
                  <c:v>Mobil 1</c:v>
                </c:pt>
              </c:strCache>
            </c:strRef>
          </c:cat>
          <c:val>
            <c:numRef>
              <c:f>Sheet1!$B$2:$B$5</c:f>
              <c:numCache>
                <c:formatCode>General</c:formatCode>
                <c:ptCount val="4"/>
                <c:pt idx="0">
                  <c:v>15515</c:v>
                </c:pt>
                <c:pt idx="1">
                  <c:v>36447</c:v>
                </c:pt>
                <c:pt idx="2">
                  <c:v>12804</c:v>
                </c:pt>
                <c:pt idx="3">
                  <c:v>13069</c:v>
                </c:pt>
              </c:numCache>
            </c:numRef>
          </c:val>
          <c:extLst>
            <c:ext xmlns:c16="http://schemas.microsoft.com/office/drawing/2014/chart" uri="{C3380CC4-5D6E-409C-BE32-E72D297353CC}">
              <c16:uniqueId val="{00000000-8D70-4227-8C0F-6D085D0323D0}"/>
            </c:ext>
          </c:extLst>
        </c:ser>
        <c:dLbls>
          <c:showLegendKey val="0"/>
          <c:showVal val="0"/>
          <c:showCatName val="0"/>
          <c:showSerName val="0"/>
          <c:showPercent val="0"/>
          <c:showBubbleSize val="0"/>
        </c:dLbls>
        <c:gapWidth val="219"/>
        <c:overlap val="-27"/>
        <c:axId val="357845776"/>
        <c:axId val="357839544"/>
      </c:barChart>
      <c:catAx>
        <c:axId val="357845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39544"/>
        <c:crosses val="autoZero"/>
        <c:auto val="1"/>
        <c:lblAlgn val="ctr"/>
        <c:lblOffset val="100"/>
        <c:noMultiLvlLbl val="0"/>
      </c:catAx>
      <c:valAx>
        <c:axId val="357839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45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Shell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85.690200000000004</c:v>
                </c:pt>
                <c:pt idx="1">
                  <c:v>30.769200000000001</c:v>
                </c:pt>
                <c:pt idx="2">
                  <c:v>42.5687</c:v>
                </c:pt>
                <c:pt idx="3">
                  <c:v>0</c:v>
                </c:pt>
                <c:pt idx="4">
                  <c:v>7.7046999999999999</c:v>
                </c:pt>
                <c:pt idx="5">
                  <c:v>17.328399999999998</c:v>
                </c:pt>
              </c:numCache>
            </c:numRef>
          </c:val>
          <c:extLst>
            <c:ext xmlns:c16="http://schemas.microsoft.com/office/drawing/2014/chart" uri="{C3380CC4-5D6E-409C-BE32-E72D297353CC}">
              <c16:uniqueId val="{00000000-08AF-4FFE-A481-32B02006CE51}"/>
            </c:ext>
          </c:extLst>
        </c:ser>
        <c:ser>
          <c:idx val="1"/>
          <c:order val="1"/>
          <c:tx>
            <c:strRef>
              <c:f>Sheet1!$C$1</c:f>
              <c:strCache>
                <c:ptCount val="1"/>
                <c:pt idx="0">
                  <c:v>Total</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100</c:v>
                </c:pt>
                <c:pt idx="2">
                  <c:v>100</c:v>
                </c:pt>
                <c:pt idx="3">
                  <c:v>0</c:v>
                </c:pt>
                <c:pt idx="4">
                  <c:v>4.7798999999999996</c:v>
                </c:pt>
                <c:pt idx="5">
                  <c:v>100</c:v>
                </c:pt>
              </c:numCache>
            </c:numRef>
          </c:val>
          <c:extLst>
            <c:ext xmlns:c16="http://schemas.microsoft.com/office/drawing/2014/chart" uri="{C3380CC4-5D6E-409C-BE32-E72D297353CC}">
              <c16:uniqueId val="{00000001-08AF-4FFE-A481-32B02006CE51}"/>
            </c:ext>
          </c:extLst>
        </c:ser>
        <c:ser>
          <c:idx val="2"/>
          <c:order val="2"/>
          <c:tx>
            <c:strRef>
              <c:f>Sheet1!$D$1</c:f>
              <c:strCache>
                <c:ptCount val="1"/>
                <c:pt idx="0">
                  <c:v>Castrol Egypt</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38.999000000000002</c:v>
                </c:pt>
                <c:pt idx="1">
                  <c:v>100</c:v>
                </c:pt>
                <c:pt idx="2">
                  <c:v>35.130499999999998</c:v>
                </c:pt>
                <c:pt idx="3">
                  <c:v>0</c:v>
                </c:pt>
                <c:pt idx="4">
                  <c:v>4.2969999999999997</c:v>
                </c:pt>
                <c:pt idx="5">
                  <c:v>-3.3578000000000001</c:v>
                </c:pt>
              </c:numCache>
            </c:numRef>
          </c:val>
          <c:extLst>
            <c:ext xmlns:c16="http://schemas.microsoft.com/office/drawing/2014/chart" uri="{C3380CC4-5D6E-409C-BE32-E72D297353CC}">
              <c16:uniqueId val="{00000002-08AF-4FFE-A481-32B02006CE51}"/>
            </c:ext>
          </c:extLst>
        </c:ser>
        <c:ser>
          <c:idx val="3"/>
          <c:order val="3"/>
          <c:tx>
            <c:strRef>
              <c:f>Sheet1!$E$1</c:f>
              <c:strCache>
                <c:ptCount val="1"/>
                <c:pt idx="0">
                  <c:v>Mobil 1</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7.4153000000000002</c:v>
                </c:pt>
                <c:pt idx="1">
                  <c:v>23.076899999999998</c:v>
                </c:pt>
                <c:pt idx="2">
                  <c:v>35.857500000000002</c:v>
                </c:pt>
                <c:pt idx="3">
                  <c:v>0</c:v>
                </c:pt>
                <c:pt idx="4">
                  <c:v>100</c:v>
                </c:pt>
                <c:pt idx="5">
                  <c:v>19.232600000000001</c:v>
                </c:pt>
              </c:numCache>
            </c:numRef>
          </c:val>
          <c:extLst>
            <c:ext xmlns:c16="http://schemas.microsoft.com/office/drawing/2014/chart" uri="{C3380CC4-5D6E-409C-BE32-E72D297353CC}">
              <c16:uniqueId val="{00000003-08AF-4FFE-A481-32B02006CE51}"/>
            </c:ext>
          </c:extLst>
        </c:ser>
        <c:dLbls>
          <c:showLegendKey val="0"/>
          <c:showVal val="0"/>
          <c:showCatName val="0"/>
          <c:showSerName val="0"/>
          <c:showPercent val="0"/>
          <c:showBubbleSize val="0"/>
        </c:dLbls>
        <c:axId val="481109872"/>
        <c:axId val="481104296"/>
      </c:radarChart>
      <c:catAx>
        <c:axId val="481109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104296"/>
        <c:crosses val="autoZero"/>
        <c:auto val="1"/>
        <c:lblAlgn val="ctr"/>
        <c:lblOffset val="100"/>
        <c:noMultiLvlLbl val="0"/>
      </c:catAx>
      <c:valAx>
        <c:axId val="481104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109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Sheet1!$A$2:$A$5</c:f>
              <c:strCache>
                <c:ptCount val="4"/>
                <c:pt idx="0">
                  <c:v>Shell</c:v>
                </c:pt>
                <c:pt idx="1">
                  <c:v>Total</c:v>
                </c:pt>
                <c:pt idx="2">
                  <c:v>Castrol Egypt</c:v>
                </c:pt>
                <c:pt idx="3">
                  <c:v>Mobil 1</c:v>
                </c:pt>
              </c:strCache>
            </c:strRef>
          </c:cat>
          <c:val>
            <c:numRef>
              <c:f>Sheet1!$B$2:$B$5</c:f>
              <c:numCache>
                <c:formatCode>General</c:formatCode>
                <c:ptCount val="4"/>
                <c:pt idx="0">
                  <c:v>4</c:v>
                </c:pt>
                <c:pt idx="1">
                  <c:v>13</c:v>
                </c:pt>
                <c:pt idx="2">
                  <c:v>13</c:v>
                </c:pt>
                <c:pt idx="3">
                  <c:v>3</c:v>
                </c:pt>
              </c:numCache>
            </c:numRef>
          </c:val>
          <c:extLst>
            <c:ext xmlns:c16="http://schemas.microsoft.com/office/drawing/2014/chart" uri="{C3380CC4-5D6E-409C-BE32-E72D297353CC}">
              <c16:uniqueId val="{00000000-5218-4534-8673-E15E5BD86762}"/>
            </c:ext>
          </c:extLst>
        </c:ser>
        <c:dLbls>
          <c:showLegendKey val="0"/>
          <c:showVal val="0"/>
          <c:showCatName val="0"/>
          <c:showSerName val="0"/>
          <c:showPercent val="0"/>
          <c:showBubbleSize val="0"/>
        </c:dLbls>
        <c:gapWidth val="150"/>
        <c:overlap val="100"/>
        <c:axId val="481114136"/>
        <c:axId val="481105280"/>
      </c:barChart>
      <c:catAx>
        <c:axId val="481114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105280"/>
        <c:crosses val="autoZero"/>
        <c:auto val="1"/>
        <c:lblAlgn val="ctr"/>
        <c:lblOffset val="100"/>
        <c:noMultiLvlLbl val="0"/>
      </c:catAx>
      <c:valAx>
        <c:axId val="4811052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114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Shell</c:v>
                </c:pt>
              </c:strCache>
            </c:strRef>
          </c:tx>
          <c:spPr>
            <a:solidFill>
              <a:schemeClr val="accent1"/>
            </a:solidFill>
            <a:ln>
              <a:noFill/>
            </a:ln>
            <a:effectLst/>
          </c:spPr>
          <c:invertIfNegative val="0"/>
          <c:cat>
            <c:strRef>
              <c:f>Sheet1!$A$2:$A$5</c:f>
              <c:strCache>
                <c:ptCount val="4"/>
                <c:pt idx="0">
                  <c:v>Link</c:v>
                </c:pt>
                <c:pt idx="1">
                  <c:v>Photo</c:v>
                </c:pt>
                <c:pt idx="2">
                  <c:v>Video</c:v>
                </c:pt>
                <c:pt idx="3">
                  <c:v>Album</c:v>
                </c:pt>
              </c:strCache>
            </c:strRef>
          </c:cat>
          <c:val>
            <c:numRef>
              <c:f>Sheet1!$B$2:$B$5</c:f>
              <c:numCache>
                <c:formatCode>General</c:formatCode>
                <c:ptCount val="4"/>
                <c:pt idx="0">
                  <c:v>0</c:v>
                </c:pt>
                <c:pt idx="1">
                  <c:v>14768</c:v>
                </c:pt>
                <c:pt idx="2">
                  <c:v>249</c:v>
                </c:pt>
                <c:pt idx="3">
                  <c:v>0</c:v>
                </c:pt>
              </c:numCache>
            </c:numRef>
          </c:val>
          <c:extLst>
            <c:ext xmlns:c16="http://schemas.microsoft.com/office/drawing/2014/chart" uri="{C3380CC4-5D6E-409C-BE32-E72D297353CC}">
              <c16:uniqueId val="{00000000-DCC8-4173-BC87-FDE26150D1E5}"/>
            </c:ext>
          </c:extLst>
        </c:ser>
        <c:ser>
          <c:idx val="1"/>
          <c:order val="1"/>
          <c:tx>
            <c:strRef>
              <c:f>Sheet1!$C$1</c:f>
              <c:strCache>
                <c:ptCount val="1"/>
                <c:pt idx="0">
                  <c:v>Total</c:v>
                </c:pt>
              </c:strCache>
            </c:strRef>
          </c:tx>
          <c:spPr>
            <a:solidFill>
              <a:schemeClr val="accent2"/>
            </a:solidFill>
            <a:ln>
              <a:noFill/>
            </a:ln>
            <a:effectLst/>
          </c:spPr>
          <c:invertIfNegative val="0"/>
          <c:cat>
            <c:strRef>
              <c:f>Sheet1!$A$2:$A$5</c:f>
              <c:strCache>
                <c:ptCount val="4"/>
                <c:pt idx="0">
                  <c:v>Link</c:v>
                </c:pt>
                <c:pt idx="1">
                  <c:v>Photo</c:v>
                </c:pt>
                <c:pt idx="2">
                  <c:v>Video</c:v>
                </c:pt>
                <c:pt idx="3">
                  <c:v>Album</c:v>
                </c:pt>
              </c:strCache>
            </c:strRef>
          </c:cat>
          <c:val>
            <c:numRef>
              <c:f>Sheet1!$C$2:$C$5</c:f>
              <c:numCache>
                <c:formatCode>General</c:formatCode>
                <c:ptCount val="4"/>
                <c:pt idx="0">
                  <c:v>0</c:v>
                </c:pt>
                <c:pt idx="1">
                  <c:v>2910</c:v>
                </c:pt>
                <c:pt idx="2">
                  <c:v>1992</c:v>
                </c:pt>
                <c:pt idx="3">
                  <c:v>2440</c:v>
                </c:pt>
              </c:numCache>
            </c:numRef>
          </c:val>
          <c:extLst>
            <c:ext xmlns:c16="http://schemas.microsoft.com/office/drawing/2014/chart" uri="{C3380CC4-5D6E-409C-BE32-E72D297353CC}">
              <c16:uniqueId val="{00000001-DCC8-4173-BC87-FDE26150D1E5}"/>
            </c:ext>
          </c:extLst>
        </c:ser>
        <c:ser>
          <c:idx val="2"/>
          <c:order val="2"/>
          <c:tx>
            <c:strRef>
              <c:f>Sheet1!$D$1</c:f>
              <c:strCache>
                <c:ptCount val="1"/>
                <c:pt idx="0">
                  <c:v>Castrol Egypt</c:v>
                </c:pt>
              </c:strCache>
            </c:strRef>
          </c:tx>
          <c:spPr>
            <a:solidFill>
              <a:schemeClr val="accent3"/>
            </a:solidFill>
            <a:ln>
              <a:noFill/>
            </a:ln>
            <a:effectLst/>
          </c:spPr>
          <c:invertIfNegative val="0"/>
          <c:cat>
            <c:strRef>
              <c:f>Sheet1!$A$2:$A$5</c:f>
              <c:strCache>
                <c:ptCount val="4"/>
                <c:pt idx="0">
                  <c:v>Link</c:v>
                </c:pt>
                <c:pt idx="1">
                  <c:v>Photo</c:v>
                </c:pt>
                <c:pt idx="2">
                  <c:v>Video</c:v>
                </c:pt>
                <c:pt idx="3">
                  <c:v>Album</c:v>
                </c:pt>
              </c:strCache>
            </c:strRef>
          </c:cat>
          <c:val>
            <c:numRef>
              <c:f>Sheet1!$D$2:$D$5</c:f>
              <c:numCache>
                <c:formatCode>General</c:formatCode>
                <c:ptCount val="4"/>
                <c:pt idx="0">
                  <c:v>135</c:v>
                </c:pt>
                <c:pt idx="1">
                  <c:v>152</c:v>
                </c:pt>
                <c:pt idx="2">
                  <c:v>2863</c:v>
                </c:pt>
                <c:pt idx="3">
                  <c:v>0</c:v>
                </c:pt>
              </c:numCache>
            </c:numRef>
          </c:val>
          <c:extLst>
            <c:ext xmlns:c16="http://schemas.microsoft.com/office/drawing/2014/chart" uri="{C3380CC4-5D6E-409C-BE32-E72D297353CC}">
              <c16:uniqueId val="{00000002-DCC8-4173-BC87-FDE26150D1E5}"/>
            </c:ext>
          </c:extLst>
        </c:ser>
        <c:ser>
          <c:idx val="3"/>
          <c:order val="3"/>
          <c:tx>
            <c:strRef>
              <c:f>Sheet1!$E$1</c:f>
              <c:strCache>
                <c:ptCount val="1"/>
                <c:pt idx="0">
                  <c:v>Mobil 1</c:v>
                </c:pt>
              </c:strCache>
            </c:strRef>
          </c:tx>
          <c:spPr>
            <a:solidFill>
              <a:schemeClr val="accent4"/>
            </a:solidFill>
            <a:ln>
              <a:noFill/>
            </a:ln>
            <a:effectLst/>
          </c:spPr>
          <c:invertIfNegative val="0"/>
          <c:cat>
            <c:strRef>
              <c:f>Sheet1!$A$2:$A$5</c:f>
              <c:strCache>
                <c:ptCount val="4"/>
                <c:pt idx="0">
                  <c:v>Link</c:v>
                </c:pt>
                <c:pt idx="1">
                  <c:v>Photo</c:v>
                </c:pt>
                <c:pt idx="2">
                  <c:v>Video</c:v>
                </c:pt>
                <c:pt idx="3">
                  <c:v>Album</c:v>
                </c:pt>
              </c:strCache>
            </c:strRef>
          </c:cat>
          <c:val>
            <c:numRef>
              <c:f>Sheet1!$E$2:$E$5</c:f>
              <c:numCache>
                <c:formatCode>General</c:formatCode>
                <c:ptCount val="4"/>
                <c:pt idx="0">
                  <c:v>0</c:v>
                </c:pt>
                <c:pt idx="1">
                  <c:v>4356</c:v>
                </c:pt>
                <c:pt idx="2">
                  <c:v>0</c:v>
                </c:pt>
                <c:pt idx="3">
                  <c:v>0</c:v>
                </c:pt>
              </c:numCache>
            </c:numRef>
          </c:val>
          <c:extLst>
            <c:ext xmlns:c16="http://schemas.microsoft.com/office/drawing/2014/chart" uri="{C3380CC4-5D6E-409C-BE32-E72D297353CC}">
              <c16:uniqueId val="{00000003-DCC8-4173-BC87-FDE26150D1E5}"/>
            </c:ext>
          </c:extLst>
        </c:ser>
        <c:dLbls>
          <c:showLegendKey val="0"/>
          <c:showVal val="0"/>
          <c:showCatName val="0"/>
          <c:showSerName val="0"/>
          <c:showPercent val="0"/>
          <c:showBubbleSize val="0"/>
        </c:dLbls>
        <c:gapWidth val="219"/>
        <c:overlap val="-27"/>
        <c:axId val="481108888"/>
        <c:axId val="481116104"/>
      </c:barChart>
      <c:catAx>
        <c:axId val="481108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116104"/>
        <c:crosses val="autoZero"/>
        <c:auto val="1"/>
        <c:lblAlgn val="ctr"/>
        <c:lblOffset val="100"/>
        <c:noMultiLvlLbl val="0"/>
      </c:catAx>
      <c:valAx>
        <c:axId val="481116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108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Shell</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40</c:v>
                </c:pt>
                <c:pt idx="1">
                  <c:v>28</c:v>
                </c:pt>
                <c:pt idx="2">
                  <c:v>26</c:v>
                </c:pt>
                <c:pt idx="3">
                  <c:v>24</c:v>
                </c:pt>
                <c:pt idx="4">
                  <c:v>36</c:v>
                </c:pt>
                <c:pt idx="5">
                  <c:v>28</c:v>
                </c:pt>
                <c:pt idx="6">
                  <c:v>28</c:v>
                </c:pt>
                <c:pt idx="7">
                  <c:v>33</c:v>
                </c:pt>
                <c:pt idx="8">
                  <c:v>30</c:v>
                </c:pt>
                <c:pt idx="9">
                  <c:v>34</c:v>
                </c:pt>
                <c:pt idx="10">
                  <c:v>35</c:v>
                </c:pt>
                <c:pt idx="11">
                  <c:v>25</c:v>
                </c:pt>
                <c:pt idx="12">
                  <c:v>34</c:v>
                </c:pt>
                <c:pt idx="13">
                  <c:v>21</c:v>
                </c:pt>
                <c:pt idx="14">
                  <c:v>27</c:v>
                </c:pt>
                <c:pt idx="15">
                  <c:v>38</c:v>
                </c:pt>
                <c:pt idx="16">
                  <c:v>22</c:v>
                </c:pt>
                <c:pt idx="17">
                  <c:v>30</c:v>
                </c:pt>
                <c:pt idx="18">
                  <c:v>28</c:v>
                </c:pt>
                <c:pt idx="19">
                  <c:v>27</c:v>
                </c:pt>
                <c:pt idx="20">
                  <c:v>24</c:v>
                </c:pt>
                <c:pt idx="21">
                  <c:v>41</c:v>
                </c:pt>
                <c:pt idx="22">
                  <c:v>21</c:v>
                </c:pt>
                <c:pt idx="23">
                  <c:v>38</c:v>
                </c:pt>
                <c:pt idx="24">
                  <c:v>28</c:v>
                </c:pt>
                <c:pt idx="25">
                  <c:v>39</c:v>
                </c:pt>
                <c:pt idx="26">
                  <c:v>32</c:v>
                </c:pt>
                <c:pt idx="27">
                  <c:v>35</c:v>
                </c:pt>
                <c:pt idx="28">
                  <c:v>34</c:v>
                </c:pt>
                <c:pt idx="29">
                  <c:v>32</c:v>
                </c:pt>
                <c:pt idx="30">
                  <c:v>32</c:v>
                </c:pt>
              </c:numCache>
            </c:numRef>
          </c:val>
          <c:smooth val="0"/>
          <c:extLst>
            <c:ext xmlns:c16="http://schemas.microsoft.com/office/drawing/2014/chart" uri="{C3380CC4-5D6E-409C-BE32-E72D297353CC}">
              <c16:uniqueId val="{00000000-B8A2-4309-A537-5C04A275D951}"/>
            </c:ext>
          </c:extLst>
        </c:ser>
        <c:dLbls>
          <c:showLegendKey val="0"/>
          <c:showVal val="0"/>
          <c:showCatName val="0"/>
          <c:showSerName val="0"/>
          <c:showPercent val="0"/>
          <c:showBubbleSize val="0"/>
        </c:dLbls>
        <c:smooth val="0"/>
        <c:axId val="481123320"/>
        <c:axId val="481124304"/>
      </c:lineChart>
      <c:dateAx>
        <c:axId val="481123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124304"/>
        <c:crosses val="autoZero"/>
        <c:auto val="1"/>
        <c:lblOffset val="100"/>
        <c:baseTimeUnit val="days"/>
      </c:dateAx>
      <c:valAx>
        <c:axId val="481124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123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25-34</c:v>
                </c:pt>
                <c:pt idx="1">
                  <c:v>18-24</c:v>
                </c:pt>
                <c:pt idx="2">
                  <c:v>35-44</c:v>
                </c:pt>
                <c:pt idx="3">
                  <c:v>45-54</c:v>
                </c:pt>
                <c:pt idx="4">
                  <c:v>55-64</c:v>
                </c:pt>
                <c:pt idx="5">
                  <c:v>13-17</c:v>
                </c:pt>
                <c:pt idx="6">
                  <c:v>65+</c:v>
                </c:pt>
              </c:strCache>
            </c:strRef>
          </c:cat>
          <c:val>
            <c:numRef>
              <c:f>Sheet1!$A$2:$G$2</c:f>
              <c:numCache>
                <c:formatCode>General</c:formatCode>
                <c:ptCount val="7"/>
                <c:pt idx="0">
                  <c:v>237350</c:v>
                </c:pt>
                <c:pt idx="1">
                  <c:v>123930</c:v>
                </c:pt>
                <c:pt idx="2">
                  <c:v>85162</c:v>
                </c:pt>
                <c:pt idx="3">
                  <c:v>25830</c:v>
                </c:pt>
                <c:pt idx="4">
                  <c:v>9156</c:v>
                </c:pt>
                <c:pt idx="5">
                  <c:v>5628</c:v>
                </c:pt>
                <c:pt idx="6">
                  <c:v>3560</c:v>
                </c:pt>
              </c:numCache>
            </c:numRef>
          </c:val>
          <c:extLst>
            <c:ext xmlns:c16="http://schemas.microsoft.com/office/drawing/2014/chart" uri="{C3380CC4-5D6E-409C-BE32-E72D297353CC}">
              <c16:uniqueId val="{00000000-FBBF-46B9-B4F6-7B5D3824982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bg>
      <p:bgPr>
        <a:solidFill>
          <a:srgbClr val="F7D749"/>
        </a:solidFill>
        <a:effectLst/>
      </p:bgPr>
    </p:bg>
    <p:spTree>
      <p:nvGrpSpPr>
        <p:cNvPr id="1" name=""/>
        <p:cNvGrpSpPr/>
        <p:nvPr/>
      </p:nvGrpSpPr>
      <p:grpSpPr>
        <a:xfrm>
          <a:off x="0" y="0"/>
          <a:ext cx="0" cy="0"/>
          <a:chOff x="0" y="0"/>
          <a:chExt cx="0" cy="0"/>
        </a:xfrm>
      </p:grpSpPr>
      <p:pic>
        <p:nvPicPr>
          <p:cNvPr id="5" name="image4.png"/>
          <p:cNvPicPr>
            <a:picLocks noChangeAspect="1"/>
          </p:cNvPicPr>
          <p:nvPr userDrawn="1"/>
        </p:nvPicPr>
        <p:blipFill>
          <a:blip r:embed="rId2">
            <a:extLst/>
          </a:blip>
          <a:stretch>
            <a:fillRect/>
          </a:stretch>
        </p:blipFill>
        <p:spPr>
          <a:xfrm flipH="1">
            <a:off x="2579806" y="-1795328"/>
            <a:ext cx="5982753" cy="6786298"/>
          </a:xfrm>
          <a:prstGeom prst="rect">
            <a:avLst/>
          </a:prstGeom>
          <a:ln w="12700">
            <a:miter lim="400000"/>
          </a:ln>
        </p:spPr>
      </p:pic>
      <p:sp>
        <p:nvSpPr>
          <p:cNvPr id="2" name="dashboardName"/>
          <p:cNvSpPr>
            <a:spLocks noGrp="1"/>
          </p:cNvSpPr>
          <p:nvPr>
            <p:ph type="ctrTitle" hasCustomPrompt="1"/>
          </p:nvPr>
        </p:nvSpPr>
        <p:spPr>
          <a:xfrm>
            <a:off x="3813139" y="622066"/>
            <a:ext cx="3516086" cy="834240"/>
          </a:xfrm>
        </p:spPr>
        <p:txBody>
          <a:bodyPr anchor="b" anchorCtr="1">
            <a:noAutofit/>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3813139" y="1597821"/>
            <a:ext cx="3516086" cy="880233"/>
          </a:xfrm>
        </p:spPr>
        <p:txBody>
          <a:bodyPr>
            <a:normAutofit/>
          </a:bodyPr>
          <a:lstStyle>
            <a:lvl1pPr marL="0" indent="0" algn="ctr">
              <a:buNone/>
              <a:defRPr sz="1350">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79"/>
            <a:ext cx="8229600" cy="612900"/>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298774"/>
            <a:ext cx="8229600" cy="2674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2" name="Group 130"/>
          <p:cNvGrpSpPr>
            <a:grpSpLocks noChangeAspect="1"/>
          </p:cNvGrpSpPr>
          <p:nvPr userDrawn="1"/>
        </p:nvGrpSpPr>
        <p:grpSpPr>
          <a:xfrm>
            <a:off x="7586530" y="4059866"/>
            <a:ext cx="2309400" cy="2619577"/>
            <a:chOff x="0" y="-1"/>
            <a:chExt cx="5078173" cy="5760226"/>
          </a:xfrm>
        </p:grpSpPr>
        <p:pic>
          <p:nvPicPr>
            <p:cNvPr id="13"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4"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80"/>
            <a:ext cx="8229600" cy="613252"/>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298779"/>
            <a:ext cx="8229600" cy="2674800"/>
          </a:xfrm>
        </p:spPr>
        <p:txBody>
          <a:bodyPr/>
          <a:lstStyle>
            <a:lvl1pPr>
              <a:defRPr sz="75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0" name="Group 130"/>
          <p:cNvGrpSpPr>
            <a:grpSpLocks noChangeAspect="1"/>
          </p:cNvGrpSpPr>
          <p:nvPr userDrawn="1"/>
        </p:nvGrpSpPr>
        <p:grpSpPr>
          <a:xfrm>
            <a:off x="7586530" y="4059866"/>
            <a:ext cx="2309400" cy="2619577"/>
            <a:chOff x="0" y="-1"/>
            <a:chExt cx="5078173" cy="5760226"/>
          </a:xfrm>
        </p:grpSpPr>
        <p:pic>
          <p:nvPicPr>
            <p:cNvPr id="11"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2"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6"/>
          </a:xfrm>
        </p:spPr>
        <p:txBody>
          <a:bodyPr anchor="t"/>
          <a:lstStyle>
            <a:lvl1pPr algn="l">
              <a:defRPr sz="2250" b="1" cap="all"/>
            </a:lvl1pPr>
          </a:lstStyle>
          <a:p>
            <a:r>
              <a:rPr lang="en-US"/>
              <a:t>Click to edit Master title style</a:t>
            </a:r>
            <a:endParaRPr lang="de-DE"/>
          </a:p>
        </p:txBody>
      </p:sp>
      <p:sp>
        <p:nvSpPr>
          <p:cNvPr id="3" name="Textplatzhalter 2"/>
          <p:cNvSpPr>
            <a:spLocks noGrp="1"/>
          </p:cNvSpPr>
          <p:nvPr>
            <p:ph type="body" idx="1"/>
          </p:nvPr>
        </p:nvSpPr>
        <p:spPr>
          <a:xfrm>
            <a:off x="722313" y="2180035"/>
            <a:ext cx="7772400" cy="1125140"/>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151335"/>
            <a:ext cx="4040188"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4" name="Inhaltsplatzhalter 3"/>
          <p:cNvSpPr>
            <a:spLocks noGrp="1"/>
          </p:cNvSpPr>
          <p:nvPr>
            <p:ph sz="half" idx="2"/>
          </p:nvPr>
        </p:nvSpPr>
        <p:spPr>
          <a:xfrm>
            <a:off x="457200" y="1631156"/>
            <a:ext cx="4040188"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7" y="1151335"/>
            <a:ext cx="4041775"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6" name="Inhaltsplatzhalter 5"/>
          <p:cNvSpPr>
            <a:spLocks noGrp="1"/>
          </p:cNvSpPr>
          <p:nvPr>
            <p:ph sz="quarter" idx="4"/>
          </p:nvPr>
        </p:nvSpPr>
        <p:spPr>
          <a:xfrm>
            <a:off x="4645027" y="1631156"/>
            <a:ext cx="4041775"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9/9/2019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9/9/2019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9/9/2019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2" y="204787"/>
            <a:ext cx="3008313" cy="871538"/>
          </a:xfrm>
        </p:spPr>
        <p:txBody>
          <a:bodyPr anchor="b"/>
          <a:lstStyle>
            <a:lvl1pPr algn="l">
              <a:defRPr sz="1125" b="1"/>
            </a:lvl1pPr>
          </a:lstStyle>
          <a:p>
            <a:r>
              <a:rPr lang="en-US"/>
              <a:t>Click to edit Master title style</a:t>
            </a:r>
            <a:endParaRPr lang="de-DE"/>
          </a:p>
        </p:txBody>
      </p:sp>
      <p:sp>
        <p:nvSpPr>
          <p:cNvPr id="3" name="Inhaltsplatzhalter 2"/>
          <p:cNvSpPr>
            <a:spLocks noGrp="1"/>
          </p:cNvSpPr>
          <p:nvPr>
            <p:ph idx="1"/>
          </p:nvPr>
        </p:nvSpPr>
        <p:spPr>
          <a:xfrm>
            <a:off x="3575050" y="204789"/>
            <a:ext cx="5111750" cy="438983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2" y="1076327"/>
            <a:ext cx="3008313" cy="351829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1125" b="1"/>
            </a:lvl1pPr>
          </a:lstStyle>
          <a:p>
            <a:r>
              <a:rPr lang="en-US"/>
              <a:t>Click to edit Master title style</a:t>
            </a:r>
            <a:endParaRPr lang="de-DE"/>
          </a:p>
        </p:txBody>
      </p:sp>
      <p:sp>
        <p:nvSpPr>
          <p:cNvPr id="3" name="Bildplatzhalter 2"/>
          <p:cNvSpPr>
            <a:spLocks noGrp="1"/>
          </p:cNvSpPr>
          <p:nvPr>
            <p:ph type="pic" idx="1"/>
          </p:nvPr>
        </p:nvSpPr>
        <p:spPr>
          <a:xfrm>
            <a:off x="1792288" y="459581"/>
            <a:ext cx="5486400" cy="30861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de-DE" dirty="0"/>
          </a:p>
        </p:txBody>
      </p:sp>
      <p:sp>
        <p:nvSpPr>
          <p:cNvPr id="4" name="Textplatzhalter 3"/>
          <p:cNvSpPr>
            <a:spLocks noGrp="1"/>
          </p:cNvSpPr>
          <p:nvPr>
            <p:ph type="body" sz="half" idx="2"/>
          </p:nvPr>
        </p:nvSpPr>
        <p:spPr>
          <a:xfrm>
            <a:off x="1792288" y="4025503"/>
            <a:ext cx="5486400" cy="60364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05980"/>
            <a:ext cx="2057400" cy="4388644"/>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05980"/>
            <a:ext cx="6019800" cy="4388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05980"/>
            <a:ext cx="8229600" cy="613252"/>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278800"/>
            <a:ext cx="8229600" cy="3315824"/>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4767264"/>
            <a:ext cx="8229600" cy="273844"/>
          </a:xfrm>
          <a:prstGeom prst="rect">
            <a:avLst/>
          </a:prstGeom>
        </p:spPr>
        <p:txBody>
          <a:bodyPr vert="horz" lIns="91440" tIns="45720" rIns="91440" bIns="45720" rtlCol="0" anchor="ctr"/>
          <a:lstStyle>
            <a:lvl1pPr algn="l">
              <a:defRPr sz="675">
                <a:solidFill>
                  <a:schemeClr val="tx1">
                    <a:tint val="75000"/>
                  </a:schemeClr>
                </a:solidFill>
              </a:defRPr>
            </a:lvl1pPr>
          </a:lstStyle>
          <a:p>
            <a:r>
              <a:rPr lang="en-US" dirty="0"/>
              <a:t>Source: </a:t>
            </a:r>
            <a:r>
              <a:rPr lang="en-US" dirty="0" err="1"/>
              <a:t>quintly</a:t>
            </a:r>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257175" rtl="0" eaLnBrk="1" latinLnBrk="0" hangingPunct="1">
        <a:spcBef>
          <a:spcPct val="0"/>
        </a:spcBef>
        <a:buNone/>
        <a:defRPr sz="1800" kern="1200">
          <a:solidFill>
            <a:schemeClr val="tx1"/>
          </a:solidFill>
          <a:latin typeface="+mj-lt"/>
          <a:ea typeface="+mj-ea"/>
          <a:cs typeface="+mj-cs"/>
        </a:defRPr>
      </a:lvl1pPr>
    </p:titleStyle>
    <p:bodyStyle>
      <a:lvl1pPr marL="192881" indent="-192881" algn="l" defTabSz="257175" rtl="0" eaLnBrk="1" latinLnBrk="0" hangingPunct="1">
        <a:spcBef>
          <a:spcPct val="20000"/>
        </a:spcBef>
        <a:buFont typeface="Arial"/>
        <a:buChar char="•"/>
        <a:defRPr sz="1800" kern="1200">
          <a:solidFill>
            <a:schemeClr val="tx1"/>
          </a:solidFill>
          <a:latin typeface="+mn-lt"/>
          <a:ea typeface="+mn-ea"/>
          <a:cs typeface="+mn-cs"/>
        </a:defRPr>
      </a:lvl1pPr>
      <a:lvl2pPr marL="417910" indent="-160735" algn="l" defTabSz="257175" rtl="0" eaLnBrk="1" latinLnBrk="0" hangingPunct="1">
        <a:spcBef>
          <a:spcPct val="20000"/>
        </a:spcBef>
        <a:buFont typeface="Arial"/>
        <a:buChar char="–"/>
        <a:defRPr sz="1575" kern="1200">
          <a:solidFill>
            <a:schemeClr val="tx1"/>
          </a:solidFill>
          <a:latin typeface="+mn-lt"/>
          <a:ea typeface="+mn-ea"/>
          <a:cs typeface="+mn-cs"/>
        </a:defRPr>
      </a:lvl2pPr>
      <a:lvl3pPr marL="642938" indent="-128588" algn="l" defTabSz="257175" rtl="0" eaLnBrk="1" latinLnBrk="0" hangingPunct="1">
        <a:spcBef>
          <a:spcPct val="20000"/>
        </a:spcBef>
        <a:buFont typeface="Arial"/>
        <a:buChar char="•"/>
        <a:defRPr sz="1350" kern="1200">
          <a:solidFill>
            <a:schemeClr val="tx1"/>
          </a:solidFill>
          <a:latin typeface="+mn-lt"/>
          <a:ea typeface="+mn-ea"/>
          <a:cs typeface="+mn-cs"/>
        </a:defRPr>
      </a:lvl3pPr>
      <a:lvl4pPr marL="900113" indent="-128588" algn="l" defTabSz="257175" rtl="0" eaLnBrk="1" latinLnBrk="0" hangingPunct="1">
        <a:spcBef>
          <a:spcPct val="20000"/>
        </a:spcBef>
        <a:buFont typeface="Arial"/>
        <a:buChar char="–"/>
        <a:defRPr sz="1125" kern="1200">
          <a:solidFill>
            <a:schemeClr val="tx1"/>
          </a:solidFill>
          <a:latin typeface="+mn-lt"/>
          <a:ea typeface="+mn-ea"/>
          <a:cs typeface="+mn-cs"/>
        </a:defRPr>
      </a:lvl4pPr>
      <a:lvl5pPr marL="1157288" indent="-128588" algn="l" defTabSz="257175" rtl="0" eaLnBrk="1" latinLnBrk="0" hangingPunct="1">
        <a:spcBef>
          <a:spcPct val="20000"/>
        </a:spcBef>
        <a:buFont typeface="Arial"/>
        <a:buChar char="»"/>
        <a:defRPr sz="1125" kern="1200">
          <a:solidFill>
            <a:schemeClr val="tx1"/>
          </a:solidFill>
          <a:latin typeface="+mn-lt"/>
          <a:ea typeface="+mn-ea"/>
          <a:cs typeface="+mn-cs"/>
        </a:defRPr>
      </a:lvl5pPr>
      <a:lvl6pPr marL="1414463" indent="-128588" algn="l" defTabSz="257175" rtl="0" eaLnBrk="1" latinLnBrk="0" hangingPunct="1">
        <a:spcBef>
          <a:spcPct val="20000"/>
        </a:spcBef>
        <a:buFont typeface="Arial"/>
        <a:buChar char="•"/>
        <a:defRPr sz="1125" kern="1200">
          <a:solidFill>
            <a:schemeClr val="tx1"/>
          </a:solidFill>
          <a:latin typeface="+mn-lt"/>
          <a:ea typeface="+mn-ea"/>
          <a:cs typeface="+mn-cs"/>
        </a:defRPr>
      </a:lvl6pPr>
      <a:lvl7pPr marL="1671638" indent="-128588" algn="l" defTabSz="257175" rtl="0" eaLnBrk="1" latinLnBrk="0" hangingPunct="1">
        <a:spcBef>
          <a:spcPct val="20000"/>
        </a:spcBef>
        <a:buFont typeface="Arial"/>
        <a:buChar char="•"/>
        <a:defRPr sz="1125" kern="120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de-DE"/>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56803-8428-40F8-A5B1-F0D98C74B6A1}"/>
              </a:ext>
            </a:extLst>
          </p:cNvPr>
          <p:cNvSpPr>
            <a:spLocks noGrp="1"/>
          </p:cNvSpPr>
          <p:nvPr>
            <p:ph type="ctrTitle"/>
          </p:nvPr>
        </p:nvSpPr>
        <p:spPr/>
        <p:txBody>
          <a:bodyPr/>
          <a:lstStyle/>
          <a:p>
            <a:r>
              <a:rPr lang="en-US"/>
              <a:t>Key metrics FB</a:t>
            </a:r>
          </a:p>
        </p:txBody>
      </p:sp>
      <p:sp>
        <p:nvSpPr>
          <p:cNvPr id="3" name="Subtitle 2">
            <a:extLst>
              <a:ext uri="{FF2B5EF4-FFF2-40B4-BE49-F238E27FC236}">
                <a16:creationId xmlns:a16="http://schemas.microsoft.com/office/drawing/2014/main" id="{7222F5B8-72FD-486B-8D8B-F4A95EDB9516}"/>
              </a:ext>
            </a:extLst>
          </p:cNvPr>
          <p:cNvSpPr>
            <a:spLocks noGrp="1"/>
          </p:cNvSpPr>
          <p:nvPr>
            <p:ph type="subTitle" idx="1"/>
          </p:nvPr>
        </p:nvSpPr>
        <p:spPr/>
        <p:txBody>
          <a:bodyPr/>
          <a:lstStyle/>
          <a:p>
            <a:r>
              <a:rPr lang="en-US"/>
              <a:t>hugdigital</a:t>
            </a:r>
          </a:p>
        </p:txBody>
      </p:sp>
    </p:spTree>
    <p:extLst>
      <p:ext uri="{BB962C8B-B14F-4D97-AF65-F5344CB8AC3E}">
        <p14:creationId xmlns:p14="http://schemas.microsoft.com/office/powerpoint/2010/main" val="1096301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BE38E-6C1F-4239-9A31-A7B90177E495}"/>
              </a:ext>
            </a:extLst>
          </p:cNvPr>
          <p:cNvSpPr>
            <a:spLocks noGrp="1"/>
          </p:cNvSpPr>
          <p:nvPr>
            <p:ph type="title"/>
          </p:nvPr>
        </p:nvSpPr>
        <p:spPr/>
        <p:txBody>
          <a:bodyPr/>
          <a:lstStyle/>
          <a:p>
            <a:r>
              <a:rPr lang="en-US"/>
              <a:t>Facebook Key Metrics Table | Shell  - 1 of 5</a:t>
            </a:r>
          </a:p>
        </p:txBody>
      </p:sp>
      <p:graphicFrame>
        <p:nvGraphicFramePr>
          <p:cNvPr id="5" name="Table Placeholder 4">
            <a:extLst>
              <a:ext uri="{FF2B5EF4-FFF2-40B4-BE49-F238E27FC236}">
                <a16:creationId xmlns:a16="http://schemas.microsoft.com/office/drawing/2014/main" id="{55AA4A3B-D3D2-4F9F-A0F2-9678A9DC4EE1}"/>
              </a:ext>
            </a:extLst>
          </p:cNvPr>
          <p:cNvGraphicFramePr>
            <a:graphicFrameLocks noGrp="1"/>
          </p:cNvGraphicFramePr>
          <p:nvPr>
            <p:ph type="tbl" sz="quarter" idx="13"/>
            <p:extLst>
              <p:ext uri="{D42A27DB-BD31-4B8C-83A1-F6EECF244321}">
                <p14:modId xmlns:p14="http://schemas.microsoft.com/office/powerpoint/2010/main" val="388896936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50757712"/>
                    </a:ext>
                  </a:extLst>
                </a:gridCol>
                <a:gridCol w="411480">
                  <a:extLst>
                    <a:ext uri="{9D8B030D-6E8A-4147-A177-3AD203B41FA5}">
                      <a16:colId xmlns:a16="http://schemas.microsoft.com/office/drawing/2014/main" val="2543807941"/>
                    </a:ext>
                  </a:extLst>
                </a:gridCol>
                <a:gridCol w="304495">
                  <a:extLst>
                    <a:ext uri="{9D8B030D-6E8A-4147-A177-3AD203B41FA5}">
                      <a16:colId xmlns:a16="http://schemas.microsoft.com/office/drawing/2014/main" val="2681132612"/>
                    </a:ext>
                  </a:extLst>
                </a:gridCol>
                <a:gridCol w="304495">
                  <a:extLst>
                    <a:ext uri="{9D8B030D-6E8A-4147-A177-3AD203B41FA5}">
                      <a16:colId xmlns:a16="http://schemas.microsoft.com/office/drawing/2014/main" val="3637338892"/>
                    </a:ext>
                  </a:extLst>
                </a:gridCol>
                <a:gridCol w="304495">
                  <a:extLst>
                    <a:ext uri="{9D8B030D-6E8A-4147-A177-3AD203B41FA5}">
                      <a16:colId xmlns:a16="http://schemas.microsoft.com/office/drawing/2014/main" val="1506734436"/>
                    </a:ext>
                  </a:extLst>
                </a:gridCol>
                <a:gridCol w="304495">
                  <a:extLst>
                    <a:ext uri="{9D8B030D-6E8A-4147-A177-3AD203B41FA5}">
                      <a16:colId xmlns:a16="http://schemas.microsoft.com/office/drawing/2014/main" val="2028403541"/>
                    </a:ext>
                  </a:extLst>
                </a:gridCol>
                <a:gridCol w="304495">
                  <a:extLst>
                    <a:ext uri="{9D8B030D-6E8A-4147-A177-3AD203B41FA5}">
                      <a16:colId xmlns:a16="http://schemas.microsoft.com/office/drawing/2014/main" val="1384065305"/>
                    </a:ext>
                  </a:extLst>
                </a:gridCol>
                <a:gridCol w="304495">
                  <a:extLst>
                    <a:ext uri="{9D8B030D-6E8A-4147-A177-3AD203B41FA5}">
                      <a16:colId xmlns:a16="http://schemas.microsoft.com/office/drawing/2014/main" val="336456142"/>
                    </a:ext>
                  </a:extLst>
                </a:gridCol>
                <a:gridCol w="304495">
                  <a:extLst>
                    <a:ext uri="{9D8B030D-6E8A-4147-A177-3AD203B41FA5}">
                      <a16:colId xmlns:a16="http://schemas.microsoft.com/office/drawing/2014/main" val="635466137"/>
                    </a:ext>
                  </a:extLst>
                </a:gridCol>
                <a:gridCol w="304495">
                  <a:extLst>
                    <a:ext uri="{9D8B030D-6E8A-4147-A177-3AD203B41FA5}">
                      <a16:colId xmlns:a16="http://schemas.microsoft.com/office/drawing/2014/main" val="2979250608"/>
                    </a:ext>
                  </a:extLst>
                </a:gridCol>
                <a:gridCol w="304495">
                  <a:extLst>
                    <a:ext uri="{9D8B030D-6E8A-4147-A177-3AD203B41FA5}">
                      <a16:colId xmlns:a16="http://schemas.microsoft.com/office/drawing/2014/main" val="786943706"/>
                    </a:ext>
                  </a:extLst>
                </a:gridCol>
                <a:gridCol w="304495">
                  <a:extLst>
                    <a:ext uri="{9D8B030D-6E8A-4147-A177-3AD203B41FA5}">
                      <a16:colId xmlns:a16="http://schemas.microsoft.com/office/drawing/2014/main" val="2352785924"/>
                    </a:ext>
                  </a:extLst>
                </a:gridCol>
                <a:gridCol w="304495">
                  <a:extLst>
                    <a:ext uri="{9D8B030D-6E8A-4147-A177-3AD203B41FA5}">
                      <a16:colId xmlns:a16="http://schemas.microsoft.com/office/drawing/2014/main" val="1376803924"/>
                    </a:ext>
                  </a:extLst>
                </a:gridCol>
                <a:gridCol w="304495">
                  <a:extLst>
                    <a:ext uri="{9D8B030D-6E8A-4147-A177-3AD203B41FA5}">
                      <a16:colId xmlns:a16="http://schemas.microsoft.com/office/drawing/2014/main" val="2689516226"/>
                    </a:ext>
                  </a:extLst>
                </a:gridCol>
                <a:gridCol w="304495">
                  <a:extLst>
                    <a:ext uri="{9D8B030D-6E8A-4147-A177-3AD203B41FA5}">
                      <a16:colId xmlns:a16="http://schemas.microsoft.com/office/drawing/2014/main" val="1152745632"/>
                    </a:ext>
                  </a:extLst>
                </a:gridCol>
                <a:gridCol w="304495">
                  <a:extLst>
                    <a:ext uri="{9D8B030D-6E8A-4147-A177-3AD203B41FA5}">
                      <a16:colId xmlns:a16="http://schemas.microsoft.com/office/drawing/2014/main" val="2088578747"/>
                    </a:ext>
                  </a:extLst>
                </a:gridCol>
                <a:gridCol w="304495">
                  <a:extLst>
                    <a:ext uri="{9D8B030D-6E8A-4147-A177-3AD203B41FA5}">
                      <a16:colId xmlns:a16="http://schemas.microsoft.com/office/drawing/2014/main" val="2623022070"/>
                    </a:ext>
                  </a:extLst>
                </a:gridCol>
                <a:gridCol w="304495">
                  <a:extLst>
                    <a:ext uri="{9D8B030D-6E8A-4147-A177-3AD203B41FA5}">
                      <a16:colId xmlns:a16="http://schemas.microsoft.com/office/drawing/2014/main" val="1336414261"/>
                    </a:ext>
                  </a:extLst>
                </a:gridCol>
                <a:gridCol w="304495">
                  <a:extLst>
                    <a:ext uri="{9D8B030D-6E8A-4147-A177-3AD203B41FA5}">
                      <a16:colId xmlns:a16="http://schemas.microsoft.com/office/drawing/2014/main" val="3399508143"/>
                    </a:ext>
                  </a:extLst>
                </a:gridCol>
                <a:gridCol w="304495">
                  <a:extLst>
                    <a:ext uri="{9D8B030D-6E8A-4147-A177-3AD203B41FA5}">
                      <a16:colId xmlns:a16="http://schemas.microsoft.com/office/drawing/2014/main" val="2966676041"/>
                    </a:ext>
                  </a:extLst>
                </a:gridCol>
                <a:gridCol w="304495">
                  <a:extLst>
                    <a:ext uri="{9D8B030D-6E8A-4147-A177-3AD203B41FA5}">
                      <a16:colId xmlns:a16="http://schemas.microsoft.com/office/drawing/2014/main" val="2069792726"/>
                    </a:ext>
                  </a:extLst>
                </a:gridCol>
                <a:gridCol w="304495">
                  <a:extLst>
                    <a:ext uri="{9D8B030D-6E8A-4147-A177-3AD203B41FA5}">
                      <a16:colId xmlns:a16="http://schemas.microsoft.com/office/drawing/2014/main" val="4010628522"/>
                    </a:ext>
                  </a:extLst>
                </a:gridCol>
                <a:gridCol w="304495">
                  <a:extLst>
                    <a:ext uri="{9D8B030D-6E8A-4147-A177-3AD203B41FA5}">
                      <a16:colId xmlns:a16="http://schemas.microsoft.com/office/drawing/2014/main" val="308284976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825897243"/>
                  </a:ext>
                </a:extLst>
              </a:tr>
            </a:tbl>
          </a:graphicData>
        </a:graphic>
      </p:graphicFrame>
      <p:sp>
        <p:nvSpPr>
          <p:cNvPr id="4" name="Text Placeholder 3">
            <a:extLst>
              <a:ext uri="{FF2B5EF4-FFF2-40B4-BE49-F238E27FC236}">
                <a16:creationId xmlns:a16="http://schemas.microsoft.com/office/drawing/2014/main" id="{4BD8D955-F2AC-4816-A12D-2A18E51FCEDC}"/>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133036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B137A-6093-4867-89E2-08D054541376}"/>
              </a:ext>
            </a:extLst>
          </p:cNvPr>
          <p:cNvSpPr>
            <a:spLocks noGrp="1"/>
          </p:cNvSpPr>
          <p:nvPr>
            <p:ph type="title"/>
          </p:nvPr>
        </p:nvSpPr>
        <p:spPr/>
        <p:txBody>
          <a:bodyPr/>
          <a:lstStyle/>
          <a:p>
            <a:r>
              <a:rPr lang="en-US"/>
              <a:t>Facebook Key Metrics Table | Shell  - 2 of 5</a:t>
            </a:r>
          </a:p>
        </p:txBody>
      </p:sp>
      <p:graphicFrame>
        <p:nvGraphicFramePr>
          <p:cNvPr id="5" name="Table Placeholder 4">
            <a:extLst>
              <a:ext uri="{FF2B5EF4-FFF2-40B4-BE49-F238E27FC236}">
                <a16:creationId xmlns:a16="http://schemas.microsoft.com/office/drawing/2014/main" id="{7943730C-CDFC-4760-A55E-03CA8C32B7B3}"/>
              </a:ext>
            </a:extLst>
          </p:cNvPr>
          <p:cNvGraphicFramePr>
            <a:graphicFrameLocks noGrp="1"/>
          </p:cNvGraphicFramePr>
          <p:nvPr>
            <p:ph type="tbl" sz="quarter" idx="13"/>
            <p:extLst>
              <p:ext uri="{D42A27DB-BD31-4B8C-83A1-F6EECF244321}">
                <p14:modId xmlns:p14="http://schemas.microsoft.com/office/powerpoint/2010/main" val="387913247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705263436"/>
                    </a:ext>
                  </a:extLst>
                </a:gridCol>
                <a:gridCol w="411480">
                  <a:extLst>
                    <a:ext uri="{9D8B030D-6E8A-4147-A177-3AD203B41FA5}">
                      <a16:colId xmlns:a16="http://schemas.microsoft.com/office/drawing/2014/main" val="2156293862"/>
                    </a:ext>
                  </a:extLst>
                </a:gridCol>
                <a:gridCol w="304495">
                  <a:extLst>
                    <a:ext uri="{9D8B030D-6E8A-4147-A177-3AD203B41FA5}">
                      <a16:colId xmlns:a16="http://schemas.microsoft.com/office/drawing/2014/main" val="890954065"/>
                    </a:ext>
                  </a:extLst>
                </a:gridCol>
                <a:gridCol w="304495">
                  <a:extLst>
                    <a:ext uri="{9D8B030D-6E8A-4147-A177-3AD203B41FA5}">
                      <a16:colId xmlns:a16="http://schemas.microsoft.com/office/drawing/2014/main" val="3339535560"/>
                    </a:ext>
                  </a:extLst>
                </a:gridCol>
                <a:gridCol w="304495">
                  <a:extLst>
                    <a:ext uri="{9D8B030D-6E8A-4147-A177-3AD203B41FA5}">
                      <a16:colId xmlns:a16="http://schemas.microsoft.com/office/drawing/2014/main" val="660771424"/>
                    </a:ext>
                  </a:extLst>
                </a:gridCol>
                <a:gridCol w="304495">
                  <a:extLst>
                    <a:ext uri="{9D8B030D-6E8A-4147-A177-3AD203B41FA5}">
                      <a16:colId xmlns:a16="http://schemas.microsoft.com/office/drawing/2014/main" val="847048313"/>
                    </a:ext>
                  </a:extLst>
                </a:gridCol>
                <a:gridCol w="304495">
                  <a:extLst>
                    <a:ext uri="{9D8B030D-6E8A-4147-A177-3AD203B41FA5}">
                      <a16:colId xmlns:a16="http://schemas.microsoft.com/office/drawing/2014/main" val="3541130958"/>
                    </a:ext>
                  </a:extLst>
                </a:gridCol>
                <a:gridCol w="304495">
                  <a:extLst>
                    <a:ext uri="{9D8B030D-6E8A-4147-A177-3AD203B41FA5}">
                      <a16:colId xmlns:a16="http://schemas.microsoft.com/office/drawing/2014/main" val="2443474504"/>
                    </a:ext>
                  </a:extLst>
                </a:gridCol>
                <a:gridCol w="304495">
                  <a:extLst>
                    <a:ext uri="{9D8B030D-6E8A-4147-A177-3AD203B41FA5}">
                      <a16:colId xmlns:a16="http://schemas.microsoft.com/office/drawing/2014/main" val="1466699882"/>
                    </a:ext>
                  </a:extLst>
                </a:gridCol>
                <a:gridCol w="304495">
                  <a:extLst>
                    <a:ext uri="{9D8B030D-6E8A-4147-A177-3AD203B41FA5}">
                      <a16:colId xmlns:a16="http://schemas.microsoft.com/office/drawing/2014/main" val="3201652873"/>
                    </a:ext>
                  </a:extLst>
                </a:gridCol>
                <a:gridCol w="304495">
                  <a:extLst>
                    <a:ext uri="{9D8B030D-6E8A-4147-A177-3AD203B41FA5}">
                      <a16:colId xmlns:a16="http://schemas.microsoft.com/office/drawing/2014/main" val="2111398801"/>
                    </a:ext>
                  </a:extLst>
                </a:gridCol>
                <a:gridCol w="304495">
                  <a:extLst>
                    <a:ext uri="{9D8B030D-6E8A-4147-A177-3AD203B41FA5}">
                      <a16:colId xmlns:a16="http://schemas.microsoft.com/office/drawing/2014/main" val="1906406098"/>
                    </a:ext>
                  </a:extLst>
                </a:gridCol>
                <a:gridCol w="304495">
                  <a:extLst>
                    <a:ext uri="{9D8B030D-6E8A-4147-A177-3AD203B41FA5}">
                      <a16:colId xmlns:a16="http://schemas.microsoft.com/office/drawing/2014/main" val="455033170"/>
                    </a:ext>
                  </a:extLst>
                </a:gridCol>
                <a:gridCol w="304495">
                  <a:extLst>
                    <a:ext uri="{9D8B030D-6E8A-4147-A177-3AD203B41FA5}">
                      <a16:colId xmlns:a16="http://schemas.microsoft.com/office/drawing/2014/main" val="2110210737"/>
                    </a:ext>
                  </a:extLst>
                </a:gridCol>
                <a:gridCol w="304495">
                  <a:extLst>
                    <a:ext uri="{9D8B030D-6E8A-4147-A177-3AD203B41FA5}">
                      <a16:colId xmlns:a16="http://schemas.microsoft.com/office/drawing/2014/main" val="1391036655"/>
                    </a:ext>
                  </a:extLst>
                </a:gridCol>
                <a:gridCol w="304495">
                  <a:extLst>
                    <a:ext uri="{9D8B030D-6E8A-4147-A177-3AD203B41FA5}">
                      <a16:colId xmlns:a16="http://schemas.microsoft.com/office/drawing/2014/main" val="2121745841"/>
                    </a:ext>
                  </a:extLst>
                </a:gridCol>
                <a:gridCol w="304495">
                  <a:extLst>
                    <a:ext uri="{9D8B030D-6E8A-4147-A177-3AD203B41FA5}">
                      <a16:colId xmlns:a16="http://schemas.microsoft.com/office/drawing/2014/main" val="273336695"/>
                    </a:ext>
                  </a:extLst>
                </a:gridCol>
                <a:gridCol w="304495">
                  <a:extLst>
                    <a:ext uri="{9D8B030D-6E8A-4147-A177-3AD203B41FA5}">
                      <a16:colId xmlns:a16="http://schemas.microsoft.com/office/drawing/2014/main" val="2242948141"/>
                    </a:ext>
                  </a:extLst>
                </a:gridCol>
                <a:gridCol w="304495">
                  <a:extLst>
                    <a:ext uri="{9D8B030D-6E8A-4147-A177-3AD203B41FA5}">
                      <a16:colId xmlns:a16="http://schemas.microsoft.com/office/drawing/2014/main" val="1561016233"/>
                    </a:ext>
                  </a:extLst>
                </a:gridCol>
                <a:gridCol w="304495">
                  <a:extLst>
                    <a:ext uri="{9D8B030D-6E8A-4147-A177-3AD203B41FA5}">
                      <a16:colId xmlns:a16="http://schemas.microsoft.com/office/drawing/2014/main" val="564059704"/>
                    </a:ext>
                  </a:extLst>
                </a:gridCol>
                <a:gridCol w="304495">
                  <a:extLst>
                    <a:ext uri="{9D8B030D-6E8A-4147-A177-3AD203B41FA5}">
                      <a16:colId xmlns:a16="http://schemas.microsoft.com/office/drawing/2014/main" val="2283934040"/>
                    </a:ext>
                  </a:extLst>
                </a:gridCol>
                <a:gridCol w="304495">
                  <a:extLst>
                    <a:ext uri="{9D8B030D-6E8A-4147-A177-3AD203B41FA5}">
                      <a16:colId xmlns:a16="http://schemas.microsoft.com/office/drawing/2014/main" val="1990996876"/>
                    </a:ext>
                  </a:extLst>
                </a:gridCol>
                <a:gridCol w="304495">
                  <a:extLst>
                    <a:ext uri="{9D8B030D-6E8A-4147-A177-3AD203B41FA5}">
                      <a16:colId xmlns:a16="http://schemas.microsoft.com/office/drawing/2014/main" val="253404052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90637365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Total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9483947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133846877"/>
                  </a:ext>
                </a:extLst>
              </a:tr>
            </a:tbl>
          </a:graphicData>
        </a:graphic>
      </p:graphicFrame>
      <p:sp>
        <p:nvSpPr>
          <p:cNvPr id="4" name="Text Placeholder 3">
            <a:extLst>
              <a:ext uri="{FF2B5EF4-FFF2-40B4-BE49-F238E27FC236}">
                <a16:creationId xmlns:a16="http://schemas.microsoft.com/office/drawing/2014/main" id="{81757FA2-EE6E-49E9-B708-CC9D11A932F8}"/>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601476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85AC6-342B-4CEF-B703-97E72F38DD23}"/>
              </a:ext>
            </a:extLst>
          </p:cNvPr>
          <p:cNvSpPr>
            <a:spLocks noGrp="1"/>
          </p:cNvSpPr>
          <p:nvPr>
            <p:ph type="title"/>
          </p:nvPr>
        </p:nvSpPr>
        <p:spPr/>
        <p:txBody>
          <a:bodyPr/>
          <a:lstStyle/>
          <a:p>
            <a:r>
              <a:rPr lang="en-US"/>
              <a:t>Facebook Key Metrics Table | Shell  - 3 of 5</a:t>
            </a:r>
          </a:p>
        </p:txBody>
      </p:sp>
      <p:graphicFrame>
        <p:nvGraphicFramePr>
          <p:cNvPr id="5" name="Table Placeholder 4">
            <a:extLst>
              <a:ext uri="{FF2B5EF4-FFF2-40B4-BE49-F238E27FC236}">
                <a16:creationId xmlns:a16="http://schemas.microsoft.com/office/drawing/2014/main" id="{AABD3BF6-C68B-45E1-B9F0-B2386C997C8B}"/>
              </a:ext>
            </a:extLst>
          </p:cNvPr>
          <p:cNvGraphicFramePr>
            <a:graphicFrameLocks noGrp="1"/>
          </p:cNvGraphicFramePr>
          <p:nvPr>
            <p:ph type="tbl" sz="quarter" idx="13"/>
            <p:extLst>
              <p:ext uri="{D42A27DB-BD31-4B8C-83A1-F6EECF244321}">
                <p14:modId xmlns:p14="http://schemas.microsoft.com/office/powerpoint/2010/main" val="79754234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253174921"/>
                    </a:ext>
                  </a:extLst>
                </a:gridCol>
                <a:gridCol w="411480">
                  <a:extLst>
                    <a:ext uri="{9D8B030D-6E8A-4147-A177-3AD203B41FA5}">
                      <a16:colId xmlns:a16="http://schemas.microsoft.com/office/drawing/2014/main" val="4146911404"/>
                    </a:ext>
                  </a:extLst>
                </a:gridCol>
                <a:gridCol w="304495">
                  <a:extLst>
                    <a:ext uri="{9D8B030D-6E8A-4147-A177-3AD203B41FA5}">
                      <a16:colId xmlns:a16="http://schemas.microsoft.com/office/drawing/2014/main" val="2035499808"/>
                    </a:ext>
                  </a:extLst>
                </a:gridCol>
                <a:gridCol w="304495">
                  <a:extLst>
                    <a:ext uri="{9D8B030D-6E8A-4147-A177-3AD203B41FA5}">
                      <a16:colId xmlns:a16="http://schemas.microsoft.com/office/drawing/2014/main" val="2619855988"/>
                    </a:ext>
                  </a:extLst>
                </a:gridCol>
                <a:gridCol w="304495">
                  <a:extLst>
                    <a:ext uri="{9D8B030D-6E8A-4147-A177-3AD203B41FA5}">
                      <a16:colId xmlns:a16="http://schemas.microsoft.com/office/drawing/2014/main" val="1770868549"/>
                    </a:ext>
                  </a:extLst>
                </a:gridCol>
                <a:gridCol w="304495">
                  <a:extLst>
                    <a:ext uri="{9D8B030D-6E8A-4147-A177-3AD203B41FA5}">
                      <a16:colId xmlns:a16="http://schemas.microsoft.com/office/drawing/2014/main" val="2856338417"/>
                    </a:ext>
                  </a:extLst>
                </a:gridCol>
                <a:gridCol w="304495">
                  <a:extLst>
                    <a:ext uri="{9D8B030D-6E8A-4147-A177-3AD203B41FA5}">
                      <a16:colId xmlns:a16="http://schemas.microsoft.com/office/drawing/2014/main" val="3179933607"/>
                    </a:ext>
                  </a:extLst>
                </a:gridCol>
                <a:gridCol w="304495">
                  <a:extLst>
                    <a:ext uri="{9D8B030D-6E8A-4147-A177-3AD203B41FA5}">
                      <a16:colId xmlns:a16="http://schemas.microsoft.com/office/drawing/2014/main" val="2864920221"/>
                    </a:ext>
                  </a:extLst>
                </a:gridCol>
                <a:gridCol w="304495">
                  <a:extLst>
                    <a:ext uri="{9D8B030D-6E8A-4147-A177-3AD203B41FA5}">
                      <a16:colId xmlns:a16="http://schemas.microsoft.com/office/drawing/2014/main" val="1708140014"/>
                    </a:ext>
                  </a:extLst>
                </a:gridCol>
                <a:gridCol w="304495">
                  <a:extLst>
                    <a:ext uri="{9D8B030D-6E8A-4147-A177-3AD203B41FA5}">
                      <a16:colId xmlns:a16="http://schemas.microsoft.com/office/drawing/2014/main" val="1550317047"/>
                    </a:ext>
                  </a:extLst>
                </a:gridCol>
                <a:gridCol w="304495">
                  <a:extLst>
                    <a:ext uri="{9D8B030D-6E8A-4147-A177-3AD203B41FA5}">
                      <a16:colId xmlns:a16="http://schemas.microsoft.com/office/drawing/2014/main" val="1971803331"/>
                    </a:ext>
                  </a:extLst>
                </a:gridCol>
                <a:gridCol w="304495">
                  <a:extLst>
                    <a:ext uri="{9D8B030D-6E8A-4147-A177-3AD203B41FA5}">
                      <a16:colId xmlns:a16="http://schemas.microsoft.com/office/drawing/2014/main" val="1304848993"/>
                    </a:ext>
                  </a:extLst>
                </a:gridCol>
                <a:gridCol w="304495">
                  <a:extLst>
                    <a:ext uri="{9D8B030D-6E8A-4147-A177-3AD203B41FA5}">
                      <a16:colId xmlns:a16="http://schemas.microsoft.com/office/drawing/2014/main" val="306854348"/>
                    </a:ext>
                  </a:extLst>
                </a:gridCol>
                <a:gridCol w="304495">
                  <a:extLst>
                    <a:ext uri="{9D8B030D-6E8A-4147-A177-3AD203B41FA5}">
                      <a16:colId xmlns:a16="http://schemas.microsoft.com/office/drawing/2014/main" val="392674783"/>
                    </a:ext>
                  </a:extLst>
                </a:gridCol>
                <a:gridCol w="304495">
                  <a:extLst>
                    <a:ext uri="{9D8B030D-6E8A-4147-A177-3AD203B41FA5}">
                      <a16:colId xmlns:a16="http://schemas.microsoft.com/office/drawing/2014/main" val="660254630"/>
                    </a:ext>
                  </a:extLst>
                </a:gridCol>
                <a:gridCol w="304495">
                  <a:extLst>
                    <a:ext uri="{9D8B030D-6E8A-4147-A177-3AD203B41FA5}">
                      <a16:colId xmlns:a16="http://schemas.microsoft.com/office/drawing/2014/main" val="3701125577"/>
                    </a:ext>
                  </a:extLst>
                </a:gridCol>
                <a:gridCol w="304495">
                  <a:extLst>
                    <a:ext uri="{9D8B030D-6E8A-4147-A177-3AD203B41FA5}">
                      <a16:colId xmlns:a16="http://schemas.microsoft.com/office/drawing/2014/main" val="1487380458"/>
                    </a:ext>
                  </a:extLst>
                </a:gridCol>
                <a:gridCol w="304495">
                  <a:extLst>
                    <a:ext uri="{9D8B030D-6E8A-4147-A177-3AD203B41FA5}">
                      <a16:colId xmlns:a16="http://schemas.microsoft.com/office/drawing/2014/main" val="1209418499"/>
                    </a:ext>
                  </a:extLst>
                </a:gridCol>
                <a:gridCol w="304495">
                  <a:extLst>
                    <a:ext uri="{9D8B030D-6E8A-4147-A177-3AD203B41FA5}">
                      <a16:colId xmlns:a16="http://schemas.microsoft.com/office/drawing/2014/main" val="654827055"/>
                    </a:ext>
                  </a:extLst>
                </a:gridCol>
                <a:gridCol w="304495">
                  <a:extLst>
                    <a:ext uri="{9D8B030D-6E8A-4147-A177-3AD203B41FA5}">
                      <a16:colId xmlns:a16="http://schemas.microsoft.com/office/drawing/2014/main" val="2937115756"/>
                    </a:ext>
                  </a:extLst>
                </a:gridCol>
                <a:gridCol w="304495">
                  <a:extLst>
                    <a:ext uri="{9D8B030D-6E8A-4147-A177-3AD203B41FA5}">
                      <a16:colId xmlns:a16="http://schemas.microsoft.com/office/drawing/2014/main" val="3268897860"/>
                    </a:ext>
                  </a:extLst>
                </a:gridCol>
                <a:gridCol w="304495">
                  <a:extLst>
                    <a:ext uri="{9D8B030D-6E8A-4147-A177-3AD203B41FA5}">
                      <a16:colId xmlns:a16="http://schemas.microsoft.com/office/drawing/2014/main" val="1034069882"/>
                    </a:ext>
                  </a:extLst>
                </a:gridCol>
                <a:gridCol w="304495">
                  <a:extLst>
                    <a:ext uri="{9D8B030D-6E8A-4147-A177-3AD203B41FA5}">
                      <a16:colId xmlns:a16="http://schemas.microsoft.com/office/drawing/2014/main" val="387041800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72991514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Shell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8126814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635032137"/>
                  </a:ext>
                </a:extLst>
              </a:tr>
            </a:tbl>
          </a:graphicData>
        </a:graphic>
      </p:graphicFrame>
      <p:sp>
        <p:nvSpPr>
          <p:cNvPr id="4" name="Text Placeholder 3">
            <a:extLst>
              <a:ext uri="{FF2B5EF4-FFF2-40B4-BE49-F238E27FC236}">
                <a16:creationId xmlns:a16="http://schemas.microsoft.com/office/drawing/2014/main" id="{26F61332-7AE5-4E8F-B422-0179EE0241CC}"/>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343238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9F800-C53D-4260-91ED-F3CC1A5E92A5}"/>
              </a:ext>
            </a:extLst>
          </p:cNvPr>
          <p:cNvSpPr>
            <a:spLocks noGrp="1"/>
          </p:cNvSpPr>
          <p:nvPr>
            <p:ph type="title"/>
          </p:nvPr>
        </p:nvSpPr>
        <p:spPr/>
        <p:txBody>
          <a:bodyPr/>
          <a:lstStyle/>
          <a:p>
            <a:r>
              <a:rPr lang="en-US"/>
              <a:t>Facebook Key Metrics Table | Shell  - 4 of 5</a:t>
            </a:r>
          </a:p>
        </p:txBody>
      </p:sp>
      <p:graphicFrame>
        <p:nvGraphicFramePr>
          <p:cNvPr id="5" name="Table Placeholder 4">
            <a:extLst>
              <a:ext uri="{FF2B5EF4-FFF2-40B4-BE49-F238E27FC236}">
                <a16:creationId xmlns:a16="http://schemas.microsoft.com/office/drawing/2014/main" id="{6DE18F0B-69DF-4B4F-87C1-70F6874E0D3E}"/>
              </a:ext>
            </a:extLst>
          </p:cNvPr>
          <p:cNvGraphicFramePr>
            <a:graphicFrameLocks noGrp="1"/>
          </p:cNvGraphicFramePr>
          <p:nvPr>
            <p:ph type="tbl" sz="quarter" idx="13"/>
            <p:extLst>
              <p:ext uri="{D42A27DB-BD31-4B8C-83A1-F6EECF244321}">
                <p14:modId xmlns:p14="http://schemas.microsoft.com/office/powerpoint/2010/main" val="187013186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197007283"/>
                    </a:ext>
                  </a:extLst>
                </a:gridCol>
                <a:gridCol w="411480">
                  <a:extLst>
                    <a:ext uri="{9D8B030D-6E8A-4147-A177-3AD203B41FA5}">
                      <a16:colId xmlns:a16="http://schemas.microsoft.com/office/drawing/2014/main" val="3881992625"/>
                    </a:ext>
                  </a:extLst>
                </a:gridCol>
                <a:gridCol w="304495">
                  <a:extLst>
                    <a:ext uri="{9D8B030D-6E8A-4147-A177-3AD203B41FA5}">
                      <a16:colId xmlns:a16="http://schemas.microsoft.com/office/drawing/2014/main" val="4086930611"/>
                    </a:ext>
                  </a:extLst>
                </a:gridCol>
                <a:gridCol w="304495">
                  <a:extLst>
                    <a:ext uri="{9D8B030D-6E8A-4147-A177-3AD203B41FA5}">
                      <a16:colId xmlns:a16="http://schemas.microsoft.com/office/drawing/2014/main" val="738588060"/>
                    </a:ext>
                  </a:extLst>
                </a:gridCol>
                <a:gridCol w="304495">
                  <a:extLst>
                    <a:ext uri="{9D8B030D-6E8A-4147-A177-3AD203B41FA5}">
                      <a16:colId xmlns:a16="http://schemas.microsoft.com/office/drawing/2014/main" val="1189408032"/>
                    </a:ext>
                  </a:extLst>
                </a:gridCol>
                <a:gridCol w="304495">
                  <a:extLst>
                    <a:ext uri="{9D8B030D-6E8A-4147-A177-3AD203B41FA5}">
                      <a16:colId xmlns:a16="http://schemas.microsoft.com/office/drawing/2014/main" val="589255237"/>
                    </a:ext>
                  </a:extLst>
                </a:gridCol>
                <a:gridCol w="304495">
                  <a:extLst>
                    <a:ext uri="{9D8B030D-6E8A-4147-A177-3AD203B41FA5}">
                      <a16:colId xmlns:a16="http://schemas.microsoft.com/office/drawing/2014/main" val="1509319988"/>
                    </a:ext>
                  </a:extLst>
                </a:gridCol>
                <a:gridCol w="304495">
                  <a:extLst>
                    <a:ext uri="{9D8B030D-6E8A-4147-A177-3AD203B41FA5}">
                      <a16:colId xmlns:a16="http://schemas.microsoft.com/office/drawing/2014/main" val="2211920034"/>
                    </a:ext>
                  </a:extLst>
                </a:gridCol>
                <a:gridCol w="304495">
                  <a:extLst>
                    <a:ext uri="{9D8B030D-6E8A-4147-A177-3AD203B41FA5}">
                      <a16:colId xmlns:a16="http://schemas.microsoft.com/office/drawing/2014/main" val="3285349766"/>
                    </a:ext>
                  </a:extLst>
                </a:gridCol>
                <a:gridCol w="304495">
                  <a:extLst>
                    <a:ext uri="{9D8B030D-6E8A-4147-A177-3AD203B41FA5}">
                      <a16:colId xmlns:a16="http://schemas.microsoft.com/office/drawing/2014/main" val="369372032"/>
                    </a:ext>
                  </a:extLst>
                </a:gridCol>
                <a:gridCol w="304495">
                  <a:extLst>
                    <a:ext uri="{9D8B030D-6E8A-4147-A177-3AD203B41FA5}">
                      <a16:colId xmlns:a16="http://schemas.microsoft.com/office/drawing/2014/main" val="2752104108"/>
                    </a:ext>
                  </a:extLst>
                </a:gridCol>
                <a:gridCol w="304495">
                  <a:extLst>
                    <a:ext uri="{9D8B030D-6E8A-4147-A177-3AD203B41FA5}">
                      <a16:colId xmlns:a16="http://schemas.microsoft.com/office/drawing/2014/main" val="1802238805"/>
                    </a:ext>
                  </a:extLst>
                </a:gridCol>
                <a:gridCol w="304495">
                  <a:extLst>
                    <a:ext uri="{9D8B030D-6E8A-4147-A177-3AD203B41FA5}">
                      <a16:colId xmlns:a16="http://schemas.microsoft.com/office/drawing/2014/main" val="1155810391"/>
                    </a:ext>
                  </a:extLst>
                </a:gridCol>
                <a:gridCol w="304495">
                  <a:extLst>
                    <a:ext uri="{9D8B030D-6E8A-4147-A177-3AD203B41FA5}">
                      <a16:colId xmlns:a16="http://schemas.microsoft.com/office/drawing/2014/main" val="3880465400"/>
                    </a:ext>
                  </a:extLst>
                </a:gridCol>
                <a:gridCol w="304495">
                  <a:extLst>
                    <a:ext uri="{9D8B030D-6E8A-4147-A177-3AD203B41FA5}">
                      <a16:colId xmlns:a16="http://schemas.microsoft.com/office/drawing/2014/main" val="914881552"/>
                    </a:ext>
                  </a:extLst>
                </a:gridCol>
                <a:gridCol w="304495">
                  <a:extLst>
                    <a:ext uri="{9D8B030D-6E8A-4147-A177-3AD203B41FA5}">
                      <a16:colId xmlns:a16="http://schemas.microsoft.com/office/drawing/2014/main" val="475298971"/>
                    </a:ext>
                  </a:extLst>
                </a:gridCol>
                <a:gridCol w="304495">
                  <a:extLst>
                    <a:ext uri="{9D8B030D-6E8A-4147-A177-3AD203B41FA5}">
                      <a16:colId xmlns:a16="http://schemas.microsoft.com/office/drawing/2014/main" val="4196571341"/>
                    </a:ext>
                  </a:extLst>
                </a:gridCol>
                <a:gridCol w="304495">
                  <a:extLst>
                    <a:ext uri="{9D8B030D-6E8A-4147-A177-3AD203B41FA5}">
                      <a16:colId xmlns:a16="http://schemas.microsoft.com/office/drawing/2014/main" val="2063583021"/>
                    </a:ext>
                  </a:extLst>
                </a:gridCol>
                <a:gridCol w="304495">
                  <a:extLst>
                    <a:ext uri="{9D8B030D-6E8A-4147-A177-3AD203B41FA5}">
                      <a16:colId xmlns:a16="http://schemas.microsoft.com/office/drawing/2014/main" val="1836420220"/>
                    </a:ext>
                  </a:extLst>
                </a:gridCol>
                <a:gridCol w="304495">
                  <a:extLst>
                    <a:ext uri="{9D8B030D-6E8A-4147-A177-3AD203B41FA5}">
                      <a16:colId xmlns:a16="http://schemas.microsoft.com/office/drawing/2014/main" val="771783564"/>
                    </a:ext>
                  </a:extLst>
                </a:gridCol>
                <a:gridCol w="304495">
                  <a:extLst>
                    <a:ext uri="{9D8B030D-6E8A-4147-A177-3AD203B41FA5}">
                      <a16:colId xmlns:a16="http://schemas.microsoft.com/office/drawing/2014/main" val="1113652704"/>
                    </a:ext>
                  </a:extLst>
                </a:gridCol>
                <a:gridCol w="304495">
                  <a:extLst>
                    <a:ext uri="{9D8B030D-6E8A-4147-A177-3AD203B41FA5}">
                      <a16:colId xmlns:a16="http://schemas.microsoft.com/office/drawing/2014/main" val="4021822007"/>
                    </a:ext>
                  </a:extLst>
                </a:gridCol>
                <a:gridCol w="304495">
                  <a:extLst>
                    <a:ext uri="{9D8B030D-6E8A-4147-A177-3AD203B41FA5}">
                      <a16:colId xmlns:a16="http://schemas.microsoft.com/office/drawing/2014/main" val="52505871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70730302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Castrol Egypt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3698641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17256275"/>
                  </a:ext>
                </a:extLst>
              </a:tr>
            </a:tbl>
          </a:graphicData>
        </a:graphic>
      </p:graphicFrame>
      <p:sp>
        <p:nvSpPr>
          <p:cNvPr id="4" name="Text Placeholder 3">
            <a:extLst>
              <a:ext uri="{FF2B5EF4-FFF2-40B4-BE49-F238E27FC236}">
                <a16:creationId xmlns:a16="http://schemas.microsoft.com/office/drawing/2014/main" id="{94261189-12E0-4DA8-8054-122EE8BCEFB4}"/>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99288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8E02E-EE87-44F1-8B91-FE0A974FCFD7}"/>
              </a:ext>
            </a:extLst>
          </p:cNvPr>
          <p:cNvSpPr>
            <a:spLocks noGrp="1"/>
          </p:cNvSpPr>
          <p:nvPr>
            <p:ph type="title"/>
          </p:nvPr>
        </p:nvSpPr>
        <p:spPr/>
        <p:txBody>
          <a:bodyPr/>
          <a:lstStyle/>
          <a:p>
            <a:r>
              <a:rPr lang="en-US"/>
              <a:t>Facebook Key Metrics Table | Shell  - 5 of 5</a:t>
            </a:r>
          </a:p>
        </p:txBody>
      </p:sp>
      <p:graphicFrame>
        <p:nvGraphicFramePr>
          <p:cNvPr id="5" name="Table Placeholder 4">
            <a:extLst>
              <a:ext uri="{FF2B5EF4-FFF2-40B4-BE49-F238E27FC236}">
                <a16:creationId xmlns:a16="http://schemas.microsoft.com/office/drawing/2014/main" id="{44977526-AD5D-4758-994C-C3FB3FCB2612}"/>
              </a:ext>
            </a:extLst>
          </p:cNvPr>
          <p:cNvGraphicFramePr>
            <a:graphicFrameLocks noGrp="1"/>
          </p:cNvGraphicFramePr>
          <p:nvPr>
            <p:ph type="tbl" sz="quarter" idx="13"/>
            <p:extLst>
              <p:ext uri="{D42A27DB-BD31-4B8C-83A1-F6EECF244321}">
                <p14:modId xmlns:p14="http://schemas.microsoft.com/office/powerpoint/2010/main" val="418787105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129813384"/>
                    </a:ext>
                  </a:extLst>
                </a:gridCol>
                <a:gridCol w="411480">
                  <a:extLst>
                    <a:ext uri="{9D8B030D-6E8A-4147-A177-3AD203B41FA5}">
                      <a16:colId xmlns:a16="http://schemas.microsoft.com/office/drawing/2014/main" val="534025012"/>
                    </a:ext>
                  </a:extLst>
                </a:gridCol>
                <a:gridCol w="304495">
                  <a:extLst>
                    <a:ext uri="{9D8B030D-6E8A-4147-A177-3AD203B41FA5}">
                      <a16:colId xmlns:a16="http://schemas.microsoft.com/office/drawing/2014/main" val="3417099550"/>
                    </a:ext>
                  </a:extLst>
                </a:gridCol>
                <a:gridCol w="304495">
                  <a:extLst>
                    <a:ext uri="{9D8B030D-6E8A-4147-A177-3AD203B41FA5}">
                      <a16:colId xmlns:a16="http://schemas.microsoft.com/office/drawing/2014/main" val="28736886"/>
                    </a:ext>
                  </a:extLst>
                </a:gridCol>
                <a:gridCol w="304495">
                  <a:extLst>
                    <a:ext uri="{9D8B030D-6E8A-4147-A177-3AD203B41FA5}">
                      <a16:colId xmlns:a16="http://schemas.microsoft.com/office/drawing/2014/main" val="4202314077"/>
                    </a:ext>
                  </a:extLst>
                </a:gridCol>
                <a:gridCol w="304495">
                  <a:extLst>
                    <a:ext uri="{9D8B030D-6E8A-4147-A177-3AD203B41FA5}">
                      <a16:colId xmlns:a16="http://schemas.microsoft.com/office/drawing/2014/main" val="2683368280"/>
                    </a:ext>
                  </a:extLst>
                </a:gridCol>
                <a:gridCol w="304495">
                  <a:extLst>
                    <a:ext uri="{9D8B030D-6E8A-4147-A177-3AD203B41FA5}">
                      <a16:colId xmlns:a16="http://schemas.microsoft.com/office/drawing/2014/main" val="84437096"/>
                    </a:ext>
                  </a:extLst>
                </a:gridCol>
                <a:gridCol w="304495">
                  <a:extLst>
                    <a:ext uri="{9D8B030D-6E8A-4147-A177-3AD203B41FA5}">
                      <a16:colId xmlns:a16="http://schemas.microsoft.com/office/drawing/2014/main" val="4160668904"/>
                    </a:ext>
                  </a:extLst>
                </a:gridCol>
                <a:gridCol w="304495">
                  <a:extLst>
                    <a:ext uri="{9D8B030D-6E8A-4147-A177-3AD203B41FA5}">
                      <a16:colId xmlns:a16="http://schemas.microsoft.com/office/drawing/2014/main" val="3721426993"/>
                    </a:ext>
                  </a:extLst>
                </a:gridCol>
                <a:gridCol w="304495">
                  <a:extLst>
                    <a:ext uri="{9D8B030D-6E8A-4147-A177-3AD203B41FA5}">
                      <a16:colId xmlns:a16="http://schemas.microsoft.com/office/drawing/2014/main" val="312625365"/>
                    </a:ext>
                  </a:extLst>
                </a:gridCol>
                <a:gridCol w="304495">
                  <a:extLst>
                    <a:ext uri="{9D8B030D-6E8A-4147-A177-3AD203B41FA5}">
                      <a16:colId xmlns:a16="http://schemas.microsoft.com/office/drawing/2014/main" val="2936419367"/>
                    </a:ext>
                  </a:extLst>
                </a:gridCol>
                <a:gridCol w="304495">
                  <a:extLst>
                    <a:ext uri="{9D8B030D-6E8A-4147-A177-3AD203B41FA5}">
                      <a16:colId xmlns:a16="http://schemas.microsoft.com/office/drawing/2014/main" val="2523699125"/>
                    </a:ext>
                  </a:extLst>
                </a:gridCol>
                <a:gridCol w="304495">
                  <a:extLst>
                    <a:ext uri="{9D8B030D-6E8A-4147-A177-3AD203B41FA5}">
                      <a16:colId xmlns:a16="http://schemas.microsoft.com/office/drawing/2014/main" val="2521358766"/>
                    </a:ext>
                  </a:extLst>
                </a:gridCol>
                <a:gridCol w="304495">
                  <a:extLst>
                    <a:ext uri="{9D8B030D-6E8A-4147-A177-3AD203B41FA5}">
                      <a16:colId xmlns:a16="http://schemas.microsoft.com/office/drawing/2014/main" val="547969518"/>
                    </a:ext>
                  </a:extLst>
                </a:gridCol>
                <a:gridCol w="304495">
                  <a:extLst>
                    <a:ext uri="{9D8B030D-6E8A-4147-A177-3AD203B41FA5}">
                      <a16:colId xmlns:a16="http://schemas.microsoft.com/office/drawing/2014/main" val="3957585712"/>
                    </a:ext>
                  </a:extLst>
                </a:gridCol>
                <a:gridCol w="304495">
                  <a:extLst>
                    <a:ext uri="{9D8B030D-6E8A-4147-A177-3AD203B41FA5}">
                      <a16:colId xmlns:a16="http://schemas.microsoft.com/office/drawing/2014/main" val="1899529567"/>
                    </a:ext>
                  </a:extLst>
                </a:gridCol>
                <a:gridCol w="304495">
                  <a:extLst>
                    <a:ext uri="{9D8B030D-6E8A-4147-A177-3AD203B41FA5}">
                      <a16:colId xmlns:a16="http://schemas.microsoft.com/office/drawing/2014/main" val="2117507268"/>
                    </a:ext>
                  </a:extLst>
                </a:gridCol>
                <a:gridCol w="304495">
                  <a:extLst>
                    <a:ext uri="{9D8B030D-6E8A-4147-A177-3AD203B41FA5}">
                      <a16:colId xmlns:a16="http://schemas.microsoft.com/office/drawing/2014/main" val="3176260091"/>
                    </a:ext>
                  </a:extLst>
                </a:gridCol>
                <a:gridCol w="304495">
                  <a:extLst>
                    <a:ext uri="{9D8B030D-6E8A-4147-A177-3AD203B41FA5}">
                      <a16:colId xmlns:a16="http://schemas.microsoft.com/office/drawing/2014/main" val="3808873198"/>
                    </a:ext>
                  </a:extLst>
                </a:gridCol>
                <a:gridCol w="304495">
                  <a:extLst>
                    <a:ext uri="{9D8B030D-6E8A-4147-A177-3AD203B41FA5}">
                      <a16:colId xmlns:a16="http://schemas.microsoft.com/office/drawing/2014/main" val="3759965678"/>
                    </a:ext>
                  </a:extLst>
                </a:gridCol>
                <a:gridCol w="304495">
                  <a:extLst>
                    <a:ext uri="{9D8B030D-6E8A-4147-A177-3AD203B41FA5}">
                      <a16:colId xmlns:a16="http://schemas.microsoft.com/office/drawing/2014/main" val="618650086"/>
                    </a:ext>
                  </a:extLst>
                </a:gridCol>
                <a:gridCol w="304495">
                  <a:extLst>
                    <a:ext uri="{9D8B030D-6E8A-4147-A177-3AD203B41FA5}">
                      <a16:colId xmlns:a16="http://schemas.microsoft.com/office/drawing/2014/main" val="2952964643"/>
                    </a:ext>
                  </a:extLst>
                </a:gridCol>
                <a:gridCol w="304495">
                  <a:extLst>
                    <a:ext uri="{9D8B030D-6E8A-4147-A177-3AD203B41FA5}">
                      <a16:colId xmlns:a16="http://schemas.microsoft.com/office/drawing/2014/main" val="19102017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28001094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Mobil 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703267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956326659"/>
                  </a:ext>
                </a:extLst>
              </a:tr>
            </a:tbl>
          </a:graphicData>
        </a:graphic>
      </p:graphicFrame>
      <p:sp>
        <p:nvSpPr>
          <p:cNvPr id="4" name="Text Placeholder 3">
            <a:extLst>
              <a:ext uri="{FF2B5EF4-FFF2-40B4-BE49-F238E27FC236}">
                <a16:creationId xmlns:a16="http://schemas.microsoft.com/office/drawing/2014/main" id="{0EB9B8BB-8EAD-4973-A669-9FC0742FA480}"/>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246888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8CD02-5872-4E50-8943-92A2DEECB96F}"/>
              </a:ext>
            </a:extLst>
          </p:cNvPr>
          <p:cNvSpPr>
            <a:spLocks noGrp="1"/>
          </p:cNvSpPr>
          <p:nvPr>
            <p:ph type="title"/>
          </p:nvPr>
        </p:nvSpPr>
        <p:spPr/>
        <p:txBody>
          <a:bodyPr/>
          <a:lstStyle/>
          <a:p>
            <a:r>
              <a:rPr lang="en-US"/>
              <a:t>Facebook Fans Total | Shell </a:t>
            </a:r>
          </a:p>
        </p:txBody>
      </p:sp>
      <p:graphicFrame>
        <p:nvGraphicFramePr>
          <p:cNvPr id="6" name="Chart Placeholder 5">
            <a:extLst>
              <a:ext uri="{FF2B5EF4-FFF2-40B4-BE49-F238E27FC236}">
                <a16:creationId xmlns:a16="http://schemas.microsoft.com/office/drawing/2014/main" id="{810E7D45-3B69-4E74-A3B0-90A9A57EDDB4}"/>
              </a:ext>
            </a:extLst>
          </p:cNvPr>
          <p:cNvGraphicFramePr>
            <a:graphicFrameLocks noGrp="1"/>
          </p:cNvGraphicFramePr>
          <p:nvPr>
            <p:ph type="chart" sz="quarter" idx="13"/>
            <p:extLst>
              <p:ext uri="{D42A27DB-BD31-4B8C-83A1-F6EECF244321}">
                <p14:modId xmlns:p14="http://schemas.microsoft.com/office/powerpoint/2010/main" val="4171126450"/>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76C1CD-911E-42F3-AC97-E2AFD51290EC}"/>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A8E23752-2207-41CA-BE93-186C4DEAC5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4988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D497B-1A09-4875-B2FB-E5192D591909}"/>
              </a:ext>
            </a:extLst>
          </p:cNvPr>
          <p:cNvSpPr>
            <a:spLocks noGrp="1"/>
          </p:cNvSpPr>
          <p:nvPr>
            <p:ph type="title"/>
          </p:nvPr>
        </p:nvSpPr>
        <p:spPr/>
        <p:txBody>
          <a:bodyPr/>
          <a:lstStyle/>
          <a:p>
            <a:r>
              <a:rPr lang="en-US"/>
              <a:t>Facebook Fans Change Rate | Shell </a:t>
            </a:r>
          </a:p>
        </p:txBody>
      </p:sp>
      <p:graphicFrame>
        <p:nvGraphicFramePr>
          <p:cNvPr id="6" name="Chart Placeholder 5">
            <a:extLst>
              <a:ext uri="{FF2B5EF4-FFF2-40B4-BE49-F238E27FC236}">
                <a16:creationId xmlns:a16="http://schemas.microsoft.com/office/drawing/2014/main" id="{954C47AC-DC08-40D0-A5FD-A488064FFE04}"/>
              </a:ext>
            </a:extLst>
          </p:cNvPr>
          <p:cNvGraphicFramePr>
            <a:graphicFrameLocks noGrp="1"/>
          </p:cNvGraphicFramePr>
          <p:nvPr>
            <p:ph type="chart" sz="quarter" idx="13"/>
            <p:extLst>
              <p:ext uri="{D42A27DB-BD31-4B8C-83A1-F6EECF244321}">
                <p14:modId xmlns:p14="http://schemas.microsoft.com/office/powerpoint/2010/main" val="1345392041"/>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60BB5D-D7AB-436E-9D3B-6C080A165716}"/>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C3651D09-B337-41E5-BF34-3B1A7D738D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74641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0F3E3-9D5F-40D2-88DA-853791A1F1C5}"/>
              </a:ext>
            </a:extLst>
          </p:cNvPr>
          <p:cNvSpPr>
            <a:spLocks noGrp="1"/>
          </p:cNvSpPr>
          <p:nvPr>
            <p:ph type="title"/>
          </p:nvPr>
        </p:nvSpPr>
        <p:spPr/>
        <p:txBody>
          <a:bodyPr/>
          <a:lstStyle/>
          <a:p>
            <a:r>
              <a:rPr lang="en-US"/>
              <a:t>Facebook Interaction Rate | Shell </a:t>
            </a:r>
          </a:p>
        </p:txBody>
      </p:sp>
      <p:graphicFrame>
        <p:nvGraphicFramePr>
          <p:cNvPr id="6" name="Chart Placeholder 5">
            <a:extLst>
              <a:ext uri="{FF2B5EF4-FFF2-40B4-BE49-F238E27FC236}">
                <a16:creationId xmlns:a16="http://schemas.microsoft.com/office/drawing/2014/main" id="{B522F325-5594-4715-B505-2C86E88153F1}"/>
              </a:ext>
            </a:extLst>
          </p:cNvPr>
          <p:cNvGraphicFramePr>
            <a:graphicFrameLocks noGrp="1"/>
          </p:cNvGraphicFramePr>
          <p:nvPr>
            <p:ph type="chart" sz="quarter" idx="13"/>
            <p:extLst>
              <p:ext uri="{D42A27DB-BD31-4B8C-83A1-F6EECF244321}">
                <p14:modId xmlns:p14="http://schemas.microsoft.com/office/powerpoint/2010/main" val="148659836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2EC51C-8C9B-4A7E-8FE3-4EDE13B69CA0}"/>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81678576-1E67-44F5-96CB-CDF99061E9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8750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5CA11-D3A3-4D31-AD45-B199FB30C4CC}"/>
              </a:ext>
            </a:extLst>
          </p:cNvPr>
          <p:cNvSpPr>
            <a:spLocks noGrp="1"/>
          </p:cNvSpPr>
          <p:nvPr>
            <p:ph type="title"/>
          </p:nvPr>
        </p:nvSpPr>
        <p:spPr/>
        <p:txBody>
          <a:bodyPr/>
          <a:lstStyle/>
          <a:p>
            <a:r>
              <a:rPr lang="en-US"/>
              <a:t>Facebook Total Interactions | Shell </a:t>
            </a:r>
          </a:p>
        </p:txBody>
      </p:sp>
      <p:graphicFrame>
        <p:nvGraphicFramePr>
          <p:cNvPr id="6" name="Chart Placeholder 5">
            <a:extLst>
              <a:ext uri="{FF2B5EF4-FFF2-40B4-BE49-F238E27FC236}">
                <a16:creationId xmlns:a16="http://schemas.microsoft.com/office/drawing/2014/main" id="{6C40C7E6-5C30-483A-9940-05AF46E4DC02}"/>
              </a:ext>
            </a:extLst>
          </p:cNvPr>
          <p:cNvGraphicFramePr>
            <a:graphicFrameLocks noGrp="1"/>
          </p:cNvGraphicFramePr>
          <p:nvPr>
            <p:ph type="chart" sz="quarter" idx="13"/>
            <p:extLst>
              <p:ext uri="{D42A27DB-BD31-4B8C-83A1-F6EECF244321}">
                <p14:modId xmlns:p14="http://schemas.microsoft.com/office/powerpoint/2010/main" val="662067455"/>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A218B3-5AF6-4D57-A026-3D5F27AB5034}"/>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13E601BC-0296-4AEB-988B-EB37DC0B89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35221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87FB3-D1E6-42ED-A205-5BF28CC72EED}"/>
              </a:ext>
            </a:extLst>
          </p:cNvPr>
          <p:cNvSpPr>
            <a:spLocks noGrp="1"/>
          </p:cNvSpPr>
          <p:nvPr>
            <p:ph type="title"/>
          </p:nvPr>
        </p:nvSpPr>
        <p:spPr/>
        <p:txBody>
          <a:bodyPr/>
          <a:lstStyle/>
          <a:p>
            <a:r>
              <a:rPr lang="en-US"/>
              <a:t>Facebook Own Posts Table | Shell  - 1 of 26</a:t>
            </a:r>
          </a:p>
        </p:txBody>
      </p:sp>
      <p:graphicFrame>
        <p:nvGraphicFramePr>
          <p:cNvPr id="5" name="Table Placeholder 4">
            <a:extLst>
              <a:ext uri="{FF2B5EF4-FFF2-40B4-BE49-F238E27FC236}">
                <a16:creationId xmlns:a16="http://schemas.microsoft.com/office/drawing/2014/main" id="{8D45A82A-68A5-4C08-AC6C-C0DEFFAD8746}"/>
              </a:ext>
            </a:extLst>
          </p:cNvPr>
          <p:cNvGraphicFramePr>
            <a:graphicFrameLocks noGrp="1"/>
          </p:cNvGraphicFramePr>
          <p:nvPr>
            <p:ph type="tbl" sz="quarter" idx="13"/>
            <p:extLst>
              <p:ext uri="{D42A27DB-BD31-4B8C-83A1-F6EECF244321}">
                <p14:modId xmlns:p14="http://schemas.microsoft.com/office/powerpoint/2010/main" val="186164107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21967198"/>
                    </a:ext>
                  </a:extLst>
                </a:gridCol>
                <a:gridCol w="905256">
                  <a:extLst>
                    <a:ext uri="{9D8B030D-6E8A-4147-A177-3AD203B41FA5}">
                      <a16:colId xmlns:a16="http://schemas.microsoft.com/office/drawing/2014/main" val="2841083097"/>
                    </a:ext>
                  </a:extLst>
                </a:gridCol>
                <a:gridCol w="658368">
                  <a:extLst>
                    <a:ext uri="{9D8B030D-6E8A-4147-A177-3AD203B41FA5}">
                      <a16:colId xmlns:a16="http://schemas.microsoft.com/office/drawing/2014/main" val="4072909727"/>
                    </a:ext>
                  </a:extLst>
                </a:gridCol>
                <a:gridCol w="329184">
                  <a:extLst>
                    <a:ext uri="{9D8B030D-6E8A-4147-A177-3AD203B41FA5}">
                      <a16:colId xmlns:a16="http://schemas.microsoft.com/office/drawing/2014/main" val="562463439"/>
                    </a:ext>
                  </a:extLst>
                </a:gridCol>
                <a:gridCol w="329184">
                  <a:extLst>
                    <a:ext uri="{9D8B030D-6E8A-4147-A177-3AD203B41FA5}">
                      <a16:colId xmlns:a16="http://schemas.microsoft.com/office/drawing/2014/main" val="1909198536"/>
                    </a:ext>
                  </a:extLst>
                </a:gridCol>
                <a:gridCol w="329184">
                  <a:extLst>
                    <a:ext uri="{9D8B030D-6E8A-4147-A177-3AD203B41FA5}">
                      <a16:colId xmlns:a16="http://schemas.microsoft.com/office/drawing/2014/main" val="2638670979"/>
                    </a:ext>
                  </a:extLst>
                </a:gridCol>
                <a:gridCol w="329184">
                  <a:extLst>
                    <a:ext uri="{9D8B030D-6E8A-4147-A177-3AD203B41FA5}">
                      <a16:colId xmlns:a16="http://schemas.microsoft.com/office/drawing/2014/main" val="3256584967"/>
                    </a:ext>
                  </a:extLst>
                </a:gridCol>
                <a:gridCol w="329184">
                  <a:extLst>
                    <a:ext uri="{9D8B030D-6E8A-4147-A177-3AD203B41FA5}">
                      <a16:colId xmlns:a16="http://schemas.microsoft.com/office/drawing/2014/main" val="3663133663"/>
                    </a:ext>
                  </a:extLst>
                </a:gridCol>
                <a:gridCol w="329184">
                  <a:extLst>
                    <a:ext uri="{9D8B030D-6E8A-4147-A177-3AD203B41FA5}">
                      <a16:colId xmlns:a16="http://schemas.microsoft.com/office/drawing/2014/main" val="187494585"/>
                    </a:ext>
                  </a:extLst>
                </a:gridCol>
                <a:gridCol w="329184">
                  <a:extLst>
                    <a:ext uri="{9D8B030D-6E8A-4147-A177-3AD203B41FA5}">
                      <a16:colId xmlns:a16="http://schemas.microsoft.com/office/drawing/2014/main" val="2215680949"/>
                    </a:ext>
                  </a:extLst>
                </a:gridCol>
                <a:gridCol w="329184">
                  <a:extLst>
                    <a:ext uri="{9D8B030D-6E8A-4147-A177-3AD203B41FA5}">
                      <a16:colId xmlns:a16="http://schemas.microsoft.com/office/drawing/2014/main" val="3316709328"/>
                    </a:ext>
                  </a:extLst>
                </a:gridCol>
                <a:gridCol w="329184">
                  <a:extLst>
                    <a:ext uri="{9D8B030D-6E8A-4147-A177-3AD203B41FA5}">
                      <a16:colId xmlns:a16="http://schemas.microsoft.com/office/drawing/2014/main" val="4017532973"/>
                    </a:ext>
                  </a:extLst>
                </a:gridCol>
                <a:gridCol w="329184">
                  <a:extLst>
                    <a:ext uri="{9D8B030D-6E8A-4147-A177-3AD203B41FA5}">
                      <a16:colId xmlns:a16="http://schemas.microsoft.com/office/drawing/2014/main" val="3978473170"/>
                    </a:ext>
                  </a:extLst>
                </a:gridCol>
                <a:gridCol w="329184">
                  <a:extLst>
                    <a:ext uri="{9D8B030D-6E8A-4147-A177-3AD203B41FA5}">
                      <a16:colId xmlns:a16="http://schemas.microsoft.com/office/drawing/2014/main" val="3258607335"/>
                    </a:ext>
                  </a:extLst>
                </a:gridCol>
                <a:gridCol w="329184">
                  <a:extLst>
                    <a:ext uri="{9D8B030D-6E8A-4147-A177-3AD203B41FA5}">
                      <a16:colId xmlns:a16="http://schemas.microsoft.com/office/drawing/2014/main" val="4190957112"/>
                    </a:ext>
                  </a:extLst>
                </a:gridCol>
                <a:gridCol w="329184">
                  <a:extLst>
                    <a:ext uri="{9D8B030D-6E8A-4147-A177-3AD203B41FA5}">
                      <a16:colId xmlns:a16="http://schemas.microsoft.com/office/drawing/2014/main" val="2858703034"/>
                    </a:ext>
                  </a:extLst>
                </a:gridCol>
                <a:gridCol w="329184">
                  <a:extLst>
                    <a:ext uri="{9D8B030D-6E8A-4147-A177-3AD203B41FA5}">
                      <a16:colId xmlns:a16="http://schemas.microsoft.com/office/drawing/2014/main" val="1119615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1866762"/>
                  </a:ext>
                </a:extLst>
              </a:tr>
            </a:tbl>
          </a:graphicData>
        </a:graphic>
      </p:graphicFrame>
      <p:sp>
        <p:nvSpPr>
          <p:cNvPr id="4" name="Text Placeholder 3">
            <a:extLst>
              <a:ext uri="{FF2B5EF4-FFF2-40B4-BE49-F238E27FC236}">
                <a16:creationId xmlns:a16="http://schemas.microsoft.com/office/drawing/2014/main" id="{59B53537-BF5E-4859-BC95-53C7D8F8AA39}"/>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0148631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C587C-3DE2-445E-B8D7-1FB596458879}"/>
              </a:ext>
            </a:extLst>
          </p:cNvPr>
          <p:cNvSpPr>
            <a:spLocks noGrp="1"/>
          </p:cNvSpPr>
          <p:nvPr>
            <p:ph type="title"/>
          </p:nvPr>
        </p:nvSpPr>
        <p:spPr/>
        <p:txBody>
          <a:bodyPr/>
          <a:lstStyle/>
          <a:p>
            <a:r>
              <a:rPr lang="en-US"/>
              <a:t>Facebook Own Posts Table | Shell  - 2 of 26</a:t>
            </a:r>
          </a:p>
        </p:txBody>
      </p:sp>
      <p:graphicFrame>
        <p:nvGraphicFramePr>
          <p:cNvPr id="5" name="Table Placeholder 4">
            <a:extLst>
              <a:ext uri="{FF2B5EF4-FFF2-40B4-BE49-F238E27FC236}">
                <a16:creationId xmlns:a16="http://schemas.microsoft.com/office/drawing/2014/main" id="{EC7F8FCA-8329-48EB-A4F0-A52503CFC4B6}"/>
              </a:ext>
            </a:extLst>
          </p:cNvPr>
          <p:cNvGraphicFramePr>
            <a:graphicFrameLocks noGrp="1"/>
          </p:cNvGraphicFramePr>
          <p:nvPr>
            <p:ph type="tbl" sz="quarter" idx="13"/>
            <p:extLst>
              <p:ext uri="{D42A27DB-BD31-4B8C-83A1-F6EECF244321}">
                <p14:modId xmlns:p14="http://schemas.microsoft.com/office/powerpoint/2010/main" val="125127694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684734093"/>
                    </a:ext>
                  </a:extLst>
                </a:gridCol>
                <a:gridCol w="905256">
                  <a:extLst>
                    <a:ext uri="{9D8B030D-6E8A-4147-A177-3AD203B41FA5}">
                      <a16:colId xmlns:a16="http://schemas.microsoft.com/office/drawing/2014/main" val="341039527"/>
                    </a:ext>
                  </a:extLst>
                </a:gridCol>
                <a:gridCol w="658368">
                  <a:extLst>
                    <a:ext uri="{9D8B030D-6E8A-4147-A177-3AD203B41FA5}">
                      <a16:colId xmlns:a16="http://schemas.microsoft.com/office/drawing/2014/main" val="1357842991"/>
                    </a:ext>
                  </a:extLst>
                </a:gridCol>
                <a:gridCol w="329184">
                  <a:extLst>
                    <a:ext uri="{9D8B030D-6E8A-4147-A177-3AD203B41FA5}">
                      <a16:colId xmlns:a16="http://schemas.microsoft.com/office/drawing/2014/main" val="206314877"/>
                    </a:ext>
                  </a:extLst>
                </a:gridCol>
                <a:gridCol w="329184">
                  <a:extLst>
                    <a:ext uri="{9D8B030D-6E8A-4147-A177-3AD203B41FA5}">
                      <a16:colId xmlns:a16="http://schemas.microsoft.com/office/drawing/2014/main" val="108854657"/>
                    </a:ext>
                  </a:extLst>
                </a:gridCol>
                <a:gridCol w="329184">
                  <a:extLst>
                    <a:ext uri="{9D8B030D-6E8A-4147-A177-3AD203B41FA5}">
                      <a16:colId xmlns:a16="http://schemas.microsoft.com/office/drawing/2014/main" val="1290727696"/>
                    </a:ext>
                  </a:extLst>
                </a:gridCol>
                <a:gridCol w="329184">
                  <a:extLst>
                    <a:ext uri="{9D8B030D-6E8A-4147-A177-3AD203B41FA5}">
                      <a16:colId xmlns:a16="http://schemas.microsoft.com/office/drawing/2014/main" val="185167458"/>
                    </a:ext>
                  </a:extLst>
                </a:gridCol>
                <a:gridCol w="329184">
                  <a:extLst>
                    <a:ext uri="{9D8B030D-6E8A-4147-A177-3AD203B41FA5}">
                      <a16:colId xmlns:a16="http://schemas.microsoft.com/office/drawing/2014/main" val="3338298310"/>
                    </a:ext>
                  </a:extLst>
                </a:gridCol>
                <a:gridCol w="329184">
                  <a:extLst>
                    <a:ext uri="{9D8B030D-6E8A-4147-A177-3AD203B41FA5}">
                      <a16:colId xmlns:a16="http://schemas.microsoft.com/office/drawing/2014/main" val="3940083055"/>
                    </a:ext>
                  </a:extLst>
                </a:gridCol>
                <a:gridCol w="329184">
                  <a:extLst>
                    <a:ext uri="{9D8B030D-6E8A-4147-A177-3AD203B41FA5}">
                      <a16:colId xmlns:a16="http://schemas.microsoft.com/office/drawing/2014/main" val="1022608490"/>
                    </a:ext>
                  </a:extLst>
                </a:gridCol>
                <a:gridCol w="329184">
                  <a:extLst>
                    <a:ext uri="{9D8B030D-6E8A-4147-A177-3AD203B41FA5}">
                      <a16:colId xmlns:a16="http://schemas.microsoft.com/office/drawing/2014/main" val="1456272502"/>
                    </a:ext>
                  </a:extLst>
                </a:gridCol>
                <a:gridCol w="329184">
                  <a:extLst>
                    <a:ext uri="{9D8B030D-6E8A-4147-A177-3AD203B41FA5}">
                      <a16:colId xmlns:a16="http://schemas.microsoft.com/office/drawing/2014/main" val="4253393971"/>
                    </a:ext>
                  </a:extLst>
                </a:gridCol>
                <a:gridCol w="329184">
                  <a:extLst>
                    <a:ext uri="{9D8B030D-6E8A-4147-A177-3AD203B41FA5}">
                      <a16:colId xmlns:a16="http://schemas.microsoft.com/office/drawing/2014/main" val="1459083825"/>
                    </a:ext>
                  </a:extLst>
                </a:gridCol>
                <a:gridCol w="329184">
                  <a:extLst>
                    <a:ext uri="{9D8B030D-6E8A-4147-A177-3AD203B41FA5}">
                      <a16:colId xmlns:a16="http://schemas.microsoft.com/office/drawing/2014/main" val="3606790503"/>
                    </a:ext>
                  </a:extLst>
                </a:gridCol>
                <a:gridCol w="329184">
                  <a:extLst>
                    <a:ext uri="{9D8B030D-6E8A-4147-A177-3AD203B41FA5}">
                      <a16:colId xmlns:a16="http://schemas.microsoft.com/office/drawing/2014/main" val="3795421108"/>
                    </a:ext>
                  </a:extLst>
                </a:gridCol>
                <a:gridCol w="329184">
                  <a:extLst>
                    <a:ext uri="{9D8B030D-6E8A-4147-A177-3AD203B41FA5}">
                      <a16:colId xmlns:a16="http://schemas.microsoft.com/office/drawing/2014/main" val="1987323883"/>
                    </a:ext>
                  </a:extLst>
                </a:gridCol>
                <a:gridCol w="329184">
                  <a:extLst>
                    <a:ext uri="{9D8B030D-6E8A-4147-A177-3AD203B41FA5}">
                      <a16:colId xmlns:a16="http://schemas.microsoft.com/office/drawing/2014/main" val="137792371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91405152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Total - 2019-08-31 10:37:14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التزامنا بطاقة أحسن للعالم هو مهمتنا الأساسية! 
دلوقتي هتلاقوا منتجات </a:t>
                      </a:r>
                      <a:r>
                        <a:rPr kumimoji="0" lang="en-US" sz="1000" b="0" i="0" u="none" strike="noStrike" kern="1200" cap="none" spc="0" normalizeH="0" baseline="0" noProof="0">
                          <a:ln>
                            <a:noFill/>
                          </a:ln>
                          <a:solidFill>
                            <a:prstClr val="black"/>
                          </a:solidFill>
                          <a:effectLst/>
                          <a:uLnTx/>
                          <a:uFillTx/>
                          <a:latin typeface="+mn-lt"/>
                          <a:ea typeface="+mn-ea"/>
                          <a:cs typeface="+mn-cs"/>
                        </a:rPr>
                        <a:t>Upfuse - </a:t>
                      </a:r>
                      <a:r>
                        <a:rPr kumimoji="0" lang="ar-AE" sz="1000" b="0" i="0" u="none" strike="noStrike" kern="1200" cap="none" spc="0" normalizeH="0" baseline="0" noProof="0">
                          <a:ln>
                            <a:noFill/>
                          </a:ln>
                          <a:solidFill>
                            <a:prstClr val="black"/>
                          </a:solidFill>
                          <a:effectLst/>
                          <a:uLnTx/>
                          <a:uFillTx/>
                          <a:latin typeface="+mn-lt"/>
                          <a:ea typeface="+mn-ea"/>
                          <a:cs typeface="+mn-cs"/>
                        </a:rPr>
                        <a:t>المصنوعة من البلاستيك المعاد تدويره - في بونجور الموجود في محطاتنا في أمواج والأوتوستراد ودجلة ومعاها خصم 25% لنهاية سبتمبر! 
#توتال_كوارتز #بونجور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https://scontent.xx.fbcdn.net/v/t1.0-9/p720x720/70299930_2241291639330132_4707959458418917376_o.jpg?_nc_cat=102&amp;_nc_oc=AQm61tkUOYLeIfVklyCjrkve3UuSMcR79y1MEh_OUhWPt6YEJRlufpLbIP3qkMALDJg&amp;_nc_ht=scontent.xx&amp;oh=2f8a616c81275f70d2a2fed17b276741&amp;oe=5E02358F</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09/08/2019 08:58:38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27971851"/>
                  </a:ext>
                </a:extLst>
              </a:tr>
            </a:tbl>
          </a:graphicData>
        </a:graphic>
      </p:graphicFrame>
      <p:sp>
        <p:nvSpPr>
          <p:cNvPr id="4" name="Text Placeholder 3">
            <a:extLst>
              <a:ext uri="{FF2B5EF4-FFF2-40B4-BE49-F238E27FC236}">
                <a16:creationId xmlns:a16="http://schemas.microsoft.com/office/drawing/2014/main" id="{3E225935-9DF6-4F52-AB1D-7D069DD58CC6}"/>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5013279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8A089-E4FA-4704-9CD0-99F93480937A}"/>
              </a:ext>
            </a:extLst>
          </p:cNvPr>
          <p:cNvSpPr>
            <a:spLocks noGrp="1"/>
          </p:cNvSpPr>
          <p:nvPr>
            <p:ph type="title"/>
          </p:nvPr>
        </p:nvSpPr>
        <p:spPr/>
        <p:txBody>
          <a:bodyPr/>
          <a:lstStyle/>
          <a:p>
            <a:r>
              <a:rPr lang="en-US"/>
              <a:t>Facebook Own Posts Table | Shell  - 3 of 26</a:t>
            </a:r>
          </a:p>
        </p:txBody>
      </p:sp>
      <p:graphicFrame>
        <p:nvGraphicFramePr>
          <p:cNvPr id="5" name="Table Placeholder 4">
            <a:extLst>
              <a:ext uri="{FF2B5EF4-FFF2-40B4-BE49-F238E27FC236}">
                <a16:creationId xmlns:a16="http://schemas.microsoft.com/office/drawing/2014/main" id="{3862D857-B24D-430A-B5AA-A2285E8C274A}"/>
              </a:ext>
            </a:extLst>
          </p:cNvPr>
          <p:cNvGraphicFramePr>
            <a:graphicFrameLocks noGrp="1"/>
          </p:cNvGraphicFramePr>
          <p:nvPr>
            <p:ph type="tbl" sz="quarter" idx="13"/>
            <p:extLst>
              <p:ext uri="{D42A27DB-BD31-4B8C-83A1-F6EECF244321}">
                <p14:modId xmlns:p14="http://schemas.microsoft.com/office/powerpoint/2010/main" val="216476264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4022961009"/>
                    </a:ext>
                  </a:extLst>
                </a:gridCol>
                <a:gridCol w="905256">
                  <a:extLst>
                    <a:ext uri="{9D8B030D-6E8A-4147-A177-3AD203B41FA5}">
                      <a16:colId xmlns:a16="http://schemas.microsoft.com/office/drawing/2014/main" val="3557797251"/>
                    </a:ext>
                  </a:extLst>
                </a:gridCol>
                <a:gridCol w="658368">
                  <a:extLst>
                    <a:ext uri="{9D8B030D-6E8A-4147-A177-3AD203B41FA5}">
                      <a16:colId xmlns:a16="http://schemas.microsoft.com/office/drawing/2014/main" val="4290476029"/>
                    </a:ext>
                  </a:extLst>
                </a:gridCol>
                <a:gridCol w="329184">
                  <a:extLst>
                    <a:ext uri="{9D8B030D-6E8A-4147-A177-3AD203B41FA5}">
                      <a16:colId xmlns:a16="http://schemas.microsoft.com/office/drawing/2014/main" val="1137659821"/>
                    </a:ext>
                  </a:extLst>
                </a:gridCol>
                <a:gridCol w="329184">
                  <a:extLst>
                    <a:ext uri="{9D8B030D-6E8A-4147-A177-3AD203B41FA5}">
                      <a16:colId xmlns:a16="http://schemas.microsoft.com/office/drawing/2014/main" val="1193895478"/>
                    </a:ext>
                  </a:extLst>
                </a:gridCol>
                <a:gridCol w="329184">
                  <a:extLst>
                    <a:ext uri="{9D8B030D-6E8A-4147-A177-3AD203B41FA5}">
                      <a16:colId xmlns:a16="http://schemas.microsoft.com/office/drawing/2014/main" val="786760695"/>
                    </a:ext>
                  </a:extLst>
                </a:gridCol>
                <a:gridCol w="329184">
                  <a:extLst>
                    <a:ext uri="{9D8B030D-6E8A-4147-A177-3AD203B41FA5}">
                      <a16:colId xmlns:a16="http://schemas.microsoft.com/office/drawing/2014/main" val="2631098341"/>
                    </a:ext>
                  </a:extLst>
                </a:gridCol>
                <a:gridCol w="329184">
                  <a:extLst>
                    <a:ext uri="{9D8B030D-6E8A-4147-A177-3AD203B41FA5}">
                      <a16:colId xmlns:a16="http://schemas.microsoft.com/office/drawing/2014/main" val="329922167"/>
                    </a:ext>
                  </a:extLst>
                </a:gridCol>
                <a:gridCol w="329184">
                  <a:extLst>
                    <a:ext uri="{9D8B030D-6E8A-4147-A177-3AD203B41FA5}">
                      <a16:colId xmlns:a16="http://schemas.microsoft.com/office/drawing/2014/main" val="2376945160"/>
                    </a:ext>
                  </a:extLst>
                </a:gridCol>
                <a:gridCol w="329184">
                  <a:extLst>
                    <a:ext uri="{9D8B030D-6E8A-4147-A177-3AD203B41FA5}">
                      <a16:colId xmlns:a16="http://schemas.microsoft.com/office/drawing/2014/main" val="3522410214"/>
                    </a:ext>
                  </a:extLst>
                </a:gridCol>
                <a:gridCol w="329184">
                  <a:extLst>
                    <a:ext uri="{9D8B030D-6E8A-4147-A177-3AD203B41FA5}">
                      <a16:colId xmlns:a16="http://schemas.microsoft.com/office/drawing/2014/main" val="1833054258"/>
                    </a:ext>
                  </a:extLst>
                </a:gridCol>
                <a:gridCol w="329184">
                  <a:extLst>
                    <a:ext uri="{9D8B030D-6E8A-4147-A177-3AD203B41FA5}">
                      <a16:colId xmlns:a16="http://schemas.microsoft.com/office/drawing/2014/main" val="3219109038"/>
                    </a:ext>
                  </a:extLst>
                </a:gridCol>
                <a:gridCol w="329184">
                  <a:extLst>
                    <a:ext uri="{9D8B030D-6E8A-4147-A177-3AD203B41FA5}">
                      <a16:colId xmlns:a16="http://schemas.microsoft.com/office/drawing/2014/main" val="586419320"/>
                    </a:ext>
                  </a:extLst>
                </a:gridCol>
                <a:gridCol w="329184">
                  <a:extLst>
                    <a:ext uri="{9D8B030D-6E8A-4147-A177-3AD203B41FA5}">
                      <a16:colId xmlns:a16="http://schemas.microsoft.com/office/drawing/2014/main" val="1920029765"/>
                    </a:ext>
                  </a:extLst>
                </a:gridCol>
                <a:gridCol w="329184">
                  <a:extLst>
                    <a:ext uri="{9D8B030D-6E8A-4147-A177-3AD203B41FA5}">
                      <a16:colId xmlns:a16="http://schemas.microsoft.com/office/drawing/2014/main" val="2335409580"/>
                    </a:ext>
                  </a:extLst>
                </a:gridCol>
                <a:gridCol w="329184">
                  <a:extLst>
                    <a:ext uri="{9D8B030D-6E8A-4147-A177-3AD203B41FA5}">
                      <a16:colId xmlns:a16="http://schemas.microsoft.com/office/drawing/2014/main" val="550682706"/>
                    </a:ext>
                  </a:extLst>
                </a:gridCol>
                <a:gridCol w="329184">
                  <a:extLst>
                    <a:ext uri="{9D8B030D-6E8A-4147-A177-3AD203B41FA5}">
                      <a16:colId xmlns:a16="http://schemas.microsoft.com/office/drawing/2014/main" val="159264466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79521473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Mobil 1 - 2019-08-31 08:21:59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موبيل تهنئكم بمناسبة العام الهجري الجديد، كل سنة وانتوا طيبين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https://scontent.xx.fbcdn.net/v/t1.0-9/p720x720/69260341_2088606388111761_3004404184184258560_n.jpg?_nc_cat=104&amp;_nc_oc=AQlGteB3KfgN5kNPkYYeNgnuu99ljWWrWOmj9oPUDRSSFoMUwdhnWHu9Bd-vPN-UoYE&amp;_nc_ht=scontent.xx&amp;oh=1f1995de150070c7760f8e4a6e92b3a7&amp;oe=5E10E423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09/09/2019 08:46:20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78683204"/>
                  </a:ext>
                </a:extLst>
              </a:tr>
            </a:tbl>
          </a:graphicData>
        </a:graphic>
      </p:graphicFrame>
      <p:sp>
        <p:nvSpPr>
          <p:cNvPr id="4" name="Text Placeholder 3">
            <a:extLst>
              <a:ext uri="{FF2B5EF4-FFF2-40B4-BE49-F238E27FC236}">
                <a16:creationId xmlns:a16="http://schemas.microsoft.com/office/drawing/2014/main" id="{82EAF1F8-D088-43EE-90B1-B31D2F23C37D}"/>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2300662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EDE5F-5D61-4CD4-A164-E524EDF8CF58}"/>
              </a:ext>
            </a:extLst>
          </p:cNvPr>
          <p:cNvSpPr>
            <a:spLocks noGrp="1"/>
          </p:cNvSpPr>
          <p:nvPr>
            <p:ph type="title"/>
          </p:nvPr>
        </p:nvSpPr>
        <p:spPr/>
        <p:txBody>
          <a:bodyPr/>
          <a:lstStyle/>
          <a:p>
            <a:r>
              <a:rPr lang="en-US"/>
              <a:t>Facebook Own Posts Table | Shell  - 4 of 26</a:t>
            </a:r>
          </a:p>
        </p:txBody>
      </p:sp>
      <p:graphicFrame>
        <p:nvGraphicFramePr>
          <p:cNvPr id="5" name="Table Placeholder 4">
            <a:extLst>
              <a:ext uri="{FF2B5EF4-FFF2-40B4-BE49-F238E27FC236}">
                <a16:creationId xmlns:a16="http://schemas.microsoft.com/office/drawing/2014/main" id="{C2ED59C7-9275-4B1F-AA28-A04C2F410DD4}"/>
              </a:ext>
            </a:extLst>
          </p:cNvPr>
          <p:cNvGraphicFramePr>
            <a:graphicFrameLocks noGrp="1"/>
          </p:cNvGraphicFramePr>
          <p:nvPr>
            <p:ph type="tbl" sz="quarter" idx="13"/>
            <p:extLst>
              <p:ext uri="{D42A27DB-BD31-4B8C-83A1-F6EECF244321}">
                <p14:modId xmlns:p14="http://schemas.microsoft.com/office/powerpoint/2010/main" val="290669951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554846681"/>
                    </a:ext>
                  </a:extLst>
                </a:gridCol>
                <a:gridCol w="905256">
                  <a:extLst>
                    <a:ext uri="{9D8B030D-6E8A-4147-A177-3AD203B41FA5}">
                      <a16:colId xmlns:a16="http://schemas.microsoft.com/office/drawing/2014/main" val="4266310684"/>
                    </a:ext>
                  </a:extLst>
                </a:gridCol>
                <a:gridCol w="658368">
                  <a:extLst>
                    <a:ext uri="{9D8B030D-6E8A-4147-A177-3AD203B41FA5}">
                      <a16:colId xmlns:a16="http://schemas.microsoft.com/office/drawing/2014/main" val="1172286869"/>
                    </a:ext>
                  </a:extLst>
                </a:gridCol>
                <a:gridCol w="329184">
                  <a:extLst>
                    <a:ext uri="{9D8B030D-6E8A-4147-A177-3AD203B41FA5}">
                      <a16:colId xmlns:a16="http://schemas.microsoft.com/office/drawing/2014/main" val="1140181392"/>
                    </a:ext>
                  </a:extLst>
                </a:gridCol>
                <a:gridCol w="329184">
                  <a:extLst>
                    <a:ext uri="{9D8B030D-6E8A-4147-A177-3AD203B41FA5}">
                      <a16:colId xmlns:a16="http://schemas.microsoft.com/office/drawing/2014/main" val="4024037563"/>
                    </a:ext>
                  </a:extLst>
                </a:gridCol>
                <a:gridCol w="329184">
                  <a:extLst>
                    <a:ext uri="{9D8B030D-6E8A-4147-A177-3AD203B41FA5}">
                      <a16:colId xmlns:a16="http://schemas.microsoft.com/office/drawing/2014/main" val="3285627318"/>
                    </a:ext>
                  </a:extLst>
                </a:gridCol>
                <a:gridCol w="329184">
                  <a:extLst>
                    <a:ext uri="{9D8B030D-6E8A-4147-A177-3AD203B41FA5}">
                      <a16:colId xmlns:a16="http://schemas.microsoft.com/office/drawing/2014/main" val="989825432"/>
                    </a:ext>
                  </a:extLst>
                </a:gridCol>
                <a:gridCol w="329184">
                  <a:extLst>
                    <a:ext uri="{9D8B030D-6E8A-4147-A177-3AD203B41FA5}">
                      <a16:colId xmlns:a16="http://schemas.microsoft.com/office/drawing/2014/main" val="869631773"/>
                    </a:ext>
                  </a:extLst>
                </a:gridCol>
                <a:gridCol w="329184">
                  <a:extLst>
                    <a:ext uri="{9D8B030D-6E8A-4147-A177-3AD203B41FA5}">
                      <a16:colId xmlns:a16="http://schemas.microsoft.com/office/drawing/2014/main" val="3291267840"/>
                    </a:ext>
                  </a:extLst>
                </a:gridCol>
                <a:gridCol w="329184">
                  <a:extLst>
                    <a:ext uri="{9D8B030D-6E8A-4147-A177-3AD203B41FA5}">
                      <a16:colId xmlns:a16="http://schemas.microsoft.com/office/drawing/2014/main" val="1921235932"/>
                    </a:ext>
                  </a:extLst>
                </a:gridCol>
                <a:gridCol w="329184">
                  <a:extLst>
                    <a:ext uri="{9D8B030D-6E8A-4147-A177-3AD203B41FA5}">
                      <a16:colId xmlns:a16="http://schemas.microsoft.com/office/drawing/2014/main" val="2400752415"/>
                    </a:ext>
                  </a:extLst>
                </a:gridCol>
                <a:gridCol w="329184">
                  <a:extLst>
                    <a:ext uri="{9D8B030D-6E8A-4147-A177-3AD203B41FA5}">
                      <a16:colId xmlns:a16="http://schemas.microsoft.com/office/drawing/2014/main" val="3403599881"/>
                    </a:ext>
                  </a:extLst>
                </a:gridCol>
                <a:gridCol w="329184">
                  <a:extLst>
                    <a:ext uri="{9D8B030D-6E8A-4147-A177-3AD203B41FA5}">
                      <a16:colId xmlns:a16="http://schemas.microsoft.com/office/drawing/2014/main" val="919409457"/>
                    </a:ext>
                  </a:extLst>
                </a:gridCol>
                <a:gridCol w="329184">
                  <a:extLst>
                    <a:ext uri="{9D8B030D-6E8A-4147-A177-3AD203B41FA5}">
                      <a16:colId xmlns:a16="http://schemas.microsoft.com/office/drawing/2014/main" val="3932665600"/>
                    </a:ext>
                  </a:extLst>
                </a:gridCol>
                <a:gridCol w="329184">
                  <a:extLst>
                    <a:ext uri="{9D8B030D-6E8A-4147-A177-3AD203B41FA5}">
                      <a16:colId xmlns:a16="http://schemas.microsoft.com/office/drawing/2014/main" val="2253601450"/>
                    </a:ext>
                  </a:extLst>
                </a:gridCol>
                <a:gridCol w="329184">
                  <a:extLst>
                    <a:ext uri="{9D8B030D-6E8A-4147-A177-3AD203B41FA5}">
                      <a16:colId xmlns:a16="http://schemas.microsoft.com/office/drawing/2014/main" val="712146271"/>
                    </a:ext>
                  </a:extLst>
                </a:gridCol>
                <a:gridCol w="329184">
                  <a:extLst>
                    <a:ext uri="{9D8B030D-6E8A-4147-A177-3AD203B41FA5}">
                      <a16:colId xmlns:a16="http://schemas.microsoft.com/office/drawing/2014/main" val="290811768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5182541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Castrol Egypt - 2019-08-29 14:00:04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علشان نكون جمبك في أي مكان، هتلاقي كاسترول في الأماكن دي! قولنا مكانك فين وهنقولك إيه أقرب فرع ليك
#هناك_فرق</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https://scontent.xx.fbcdn.net/v/t1.0-1/p200x200/22045856_1446552382066258_240515699320265615_n.png?_nc_cat=1&amp;_nc_oc=AQl0MZ4hWb5Y-IrrSC_t0EQyhGs90YJnmFIOp8d4El6Yd_QD7GIfP7WFyGTxk8irJHM&amp;_nc_ht=scontent.xx&amp;oh=7552d9236b50a5b369b0188a632a8b4d&amp;oe=5E0E258F</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09/09/2019 08:49:07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11863884"/>
                  </a:ext>
                </a:extLst>
              </a:tr>
            </a:tbl>
          </a:graphicData>
        </a:graphic>
      </p:graphicFrame>
      <p:sp>
        <p:nvSpPr>
          <p:cNvPr id="4" name="Text Placeholder 3">
            <a:extLst>
              <a:ext uri="{FF2B5EF4-FFF2-40B4-BE49-F238E27FC236}">
                <a16:creationId xmlns:a16="http://schemas.microsoft.com/office/drawing/2014/main" id="{42C15009-9822-41ED-98FD-AE42036BDF2D}"/>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759234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39F90-14A1-48BA-A04E-F78A4880E71B}"/>
              </a:ext>
            </a:extLst>
          </p:cNvPr>
          <p:cNvSpPr>
            <a:spLocks noGrp="1"/>
          </p:cNvSpPr>
          <p:nvPr>
            <p:ph type="title"/>
          </p:nvPr>
        </p:nvSpPr>
        <p:spPr/>
        <p:txBody>
          <a:bodyPr/>
          <a:lstStyle/>
          <a:p>
            <a:r>
              <a:rPr lang="en-US"/>
              <a:t>Facebook Own Posts Table | Shell  - 5 of 26</a:t>
            </a:r>
          </a:p>
        </p:txBody>
      </p:sp>
      <p:graphicFrame>
        <p:nvGraphicFramePr>
          <p:cNvPr id="5" name="Table Placeholder 4">
            <a:extLst>
              <a:ext uri="{FF2B5EF4-FFF2-40B4-BE49-F238E27FC236}">
                <a16:creationId xmlns:a16="http://schemas.microsoft.com/office/drawing/2014/main" id="{7A8D120B-0942-4B5D-BE25-C2AC56D51161}"/>
              </a:ext>
            </a:extLst>
          </p:cNvPr>
          <p:cNvGraphicFramePr>
            <a:graphicFrameLocks noGrp="1"/>
          </p:cNvGraphicFramePr>
          <p:nvPr>
            <p:ph type="tbl" sz="quarter" idx="13"/>
            <p:extLst>
              <p:ext uri="{D42A27DB-BD31-4B8C-83A1-F6EECF244321}">
                <p14:modId xmlns:p14="http://schemas.microsoft.com/office/powerpoint/2010/main" val="739140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19302107"/>
                    </a:ext>
                  </a:extLst>
                </a:gridCol>
                <a:gridCol w="905256">
                  <a:extLst>
                    <a:ext uri="{9D8B030D-6E8A-4147-A177-3AD203B41FA5}">
                      <a16:colId xmlns:a16="http://schemas.microsoft.com/office/drawing/2014/main" val="488526424"/>
                    </a:ext>
                  </a:extLst>
                </a:gridCol>
                <a:gridCol w="658368">
                  <a:extLst>
                    <a:ext uri="{9D8B030D-6E8A-4147-A177-3AD203B41FA5}">
                      <a16:colId xmlns:a16="http://schemas.microsoft.com/office/drawing/2014/main" val="3120429754"/>
                    </a:ext>
                  </a:extLst>
                </a:gridCol>
                <a:gridCol w="329184">
                  <a:extLst>
                    <a:ext uri="{9D8B030D-6E8A-4147-A177-3AD203B41FA5}">
                      <a16:colId xmlns:a16="http://schemas.microsoft.com/office/drawing/2014/main" val="2602347463"/>
                    </a:ext>
                  </a:extLst>
                </a:gridCol>
                <a:gridCol w="329184">
                  <a:extLst>
                    <a:ext uri="{9D8B030D-6E8A-4147-A177-3AD203B41FA5}">
                      <a16:colId xmlns:a16="http://schemas.microsoft.com/office/drawing/2014/main" val="2541749046"/>
                    </a:ext>
                  </a:extLst>
                </a:gridCol>
                <a:gridCol w="329184">
                  <a:extLst>
                    <a:ext uri="{9D8B030D-6E8A-4147-A177-3AD203B41FA5}">
                      <a16:colId xmlns:a16="http://schemas.microsoft.com/office/drawing/2014/main" val="1410620128"/>
                    </a:ext>
                  </a:extLst>
                </a:gridCol>
                <a:gridCol w="329184">
                  <a:extLst>
                    <a:ext uri="{9D8B030D-6E8A-4147-A177-3AD203B41FA5}">
                      <a16:colId xmlns:a16="http://schemas.microsoft.com/office/drawing/2014/main" val="144101882"/>
                    </a:ext>
                  </a:extLst>
                </a:gridCol>
                <a:gridCol w="329184">
                  <a:extLst>
                    <a:ext uri="{9D8B030D-6E8A-4147-A177-3AD203B41FA5}">
                      <a16:colId xmlns:a16="http://schemas.microsoft.com/office/drawing/2014/main" val="3728888378"/>
                    </a:ext>
                  </a:extLst>
                </a:gridCol>
                <a:gridCol w="329184">
                  <a:extLst>
                    <a:ext uri="{9D8B030D-6E8A-4147-A177-3AD203B41FA5}">
                      <a16:colId xmlns:a16="http://schemas.microsoft.com/office/drawing/2014/main" val="1128133246"/>
                    </a:ext>
                  </a:extLst>
                </a:gridCol>
                <a:gridCol w="329184">
                  <a:extLst>
                    <a:ext uri="{9D8B030D-6E8A-4147-A177-3AD203B41FA5}">
                      <a16:colId xmlns:a16="http://schemas.microsoft.com/office/drawing/2014/main" val="3994827035"/>
                    </a:ext>
                  </a:extLst>
                </a:gridCol>
                <a:gridCol w="329184">
                  <a:extLst>
                    <a:ext uri="{9D8B030D-6E8A-4147-A177-3AD203B41FA5}">
                      <a16:colId xmlns:a16="http://schemas.microsoft.com/office/drawing/2014/main" val="1876096134"/>
                    </a:ext>
                  </a:extLst>
                </a:gridCol>
                <a:gridCol w="329184">
                  <a:extLst>
                    <a:ext uri="{9D8B030D-6E8A-4147-A177-3AD203B41FA5}">
                      <a16:colId xmlns:a16="http://schemas.microsoft.com/office/drawing/2014/main" val="1722611593"/>
                    </a:ext>
                  </a:extLst>
                </a:gridCol>
                <a:gridCol w="329184">
                  <a:extLst>
                    <a:ext uri="{9D8B030D-6E8A-4147-A177-3AD203B41FA5}">
                      <a16:colId xmlns:a16="http://schemas.microsoft.com/office/drawing/2014/main" val="2146780747"/>
                    </a:ext>
                  </a:extLst>
                </a:gridCol>
                <a:gridCol w="329184">
                  <a:extLst>
                    <a:ext uri="{9D8B030D-6E8A-4147-A177-3AD203B41FA5}">
                      <a16:colId xmlns:a16="http://schemas.microsoft.com/office/drawing/2014/main" val="2237806769"/>
                    </a:ext>
                  </a:extLst>
                </a:gridCol>
                <a:gridCol w="329184">
                  <a:extLst>
                    <a:ext uri="{9D8B030D-6E8A-4147-A177-3AD203B41FA5}">
                      <a16:colId xmlns:a16="http://schemas.microsoft.com/office/drawing/2014/main" val="2287849597"/>
                    </a:ext>
                  </a:extLst>
                </a:gridCol>
                <a:gridCol w="329184">
                  <a:extLst>
                    <a:ext uri="{9D8B030D-6E8A-4147-A177-3AD203B41FA5}">
                      <a16:colId xmlns:a16="http://schemas.microsoft.com/office/drawing/2014/main" val="928007810"/>
                    </a:ext>
                  </a:extLst>
                </a:gridCol>
                <a:gridCol w="329184">
                  <a:extLst>
                    <a:ext uri="{9D8B030D-6E8A-4147-A177-3AD203B41FA5}">
                      <a16:colId xmlns:a16="http://schemas.microsoft.com/office/drawing/2014/main" val="331799565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3757333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Total - 2019-08-27 16:14:39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ماتفوتش العرض واشتري زيت توتال كوارتز 5000 الـ4 لتر وهتاخد معاه 1 لتر هدية!
تطبق الشروط والأحكام.
#توتال_كوارتز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https://scontent.xx.fbcdn.net/v/t1.0-9/p720x720/69347381_2235083696617593_4390295117336936448_o.png?_nc_cat=107&amp;_nc_oc=AQlbA78Vzk7GeJ6mMKAuxui6IxkPI4JGzW7s3ohbEQC1CiJAXidnPaXmybGxyVmwqCc&amp;_nc_ht=scontent.xx&amp;oh=53e9483875cf894e872751e7a4607065&amp;oe=5E0A55B2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09/09/2019 08:55:41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67606693"/>
                  </a:ext>
                </a:extLst>
              </a:tr>
            </a:tbl>
          </a:graphicData>
        </a:graphic>
      </p:graphicFrame>
      <p:sp>
        <p:nvSpPr>
          <p:cNvPr id="4" name="Text Placeholder 3">
            <a:extLst>
              <a:ext uri="{FF2B5EF4-FFF2-40B4-BE49-F238E27FC236}">
                <a16:creationId xmlns:a16="http://schemas.microsoft.com/office/drawing/2014/main" id="{12B1F557-2EBF-4669-B2E8-05BABD61326F}"/>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0569460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D4D34-FCCF-40C0-BF2D-02FD49CA569B}"/>
              </a:ext>
            </a:extLst>
          </p:cNvPr>
          <p:cNvSpPr>
            <a:spLocks noGrp="1"/>
          </p:cNvSpPr>
          <p:nvPr>
            <p:ph type="title"/>
          </p:nvPr>
        </p:nvSpPr>
        <p:spPr/>
        <p:txBody>
          <a:bodyPr/>
          <a:lstStyle/>
          <a:p>
            <a:r>
              <a:rPr lang="en-US"/>
              <a:t>Facebook Own Posts Table | Shell  - 6 of 26</a:t>
            </a:r>
          </a:p>
        </p:txBody>
      </p:sp>
      <p:graphicFrame>
        <p:nvGraphicFramePr>
          <p:cNvPr id="5" name="Table Placeholder 4">
            <a:extLst>
              <a:ext uri="{FF2B5EF4-FFF2-40B4-BE49-F238E27FC236}">
                <a16:creationId xmlns:a16="http://schemas.microsoft.com/office/drawing/2014/main" id="{FC0ECA48-01CB-474E-81B6-4CEFD7615ECC}"/>
              </a:ext>
            </a:extLst>
          </p:cNvPr>
          <p:cNvGraphicFramePr>
            <a:graphicFrameLocks noGrp="1"/>
          </p:cNvGraphicFramePr>
          <p:nvPr>
            <p:ph type="tbl" sz="quarter" idx="13"/>
            <p:extLst>
              <p:ext uri="{D42A27DB-BD31-4B8C-83A1-F6EECF244321}">
                <p14:modId xmlns:p14="http://schemas.microsoft.com/office/powerpoint/2010/main" val="309594608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412065562"/>
                    </a:ext>
                  </a:extLst>
                </a:gridCol>
                <a:gridCol w="905256">
                  <a:extLst>
                    <a:ext uri="{9D8B030D-6E8A-4147-A177-3AD203B41FA5}">
                      <a16:colId xmlns:a16="http://schemas.microsoft.com/office/drawing/2014/main" val="1562981574"/>
                    </a:ext>
                  </a:extLst>
                </a:gridCol>
                <a:gridCol w="658368">
                  <a:extLst>
                    <a:ext uri="{9D8B030D-6E8A-4147-A177-3AD203B41FA5}">
                      <a16:colId xmlns:a16="http://schemas.microsoft.com/office/drawing/2014/main" val="689306518"/>
                    </a:ext>
                  </a:extLst>
                </a:gridCol>
                <a:gridCol w="329184">
                  <a:extLst>
                    <a:ext uri="{9D8B030D-6E8A-4147-A177-3AD203B41FA5}">
                      <a16:colId xmlns:a16="http://schemas.microsoft.com/office/drawing/2014/main" val="1073669717"/>
                    </a:ext>
                  </a:extLst>
                </a:gridCol>
                <a:gridCol w="329184">
                  <a:extLst>
                    <a:ext uri="{9D8B030D-6E8A-4147-A177-3AD203B41FA5}">
                      <a16:colId xmlns:a16="http://schemas.microsoft.com/office/drawing/2014/main" val="3142927179"/>
                    </a:ext>
                  </a:extLst>
                </a:gridCol>
                <a:gridCol w="329184">
                  <a:extLst>
                    <a:ext uri="{9D8B030D-6E8A-4147-A177-3AD203B41FA5}">
                      <a16:colId xmlns:a16="http://schemas.microsoft.com/office/drawing/2014/main" val="410283406"/>
                    </a:ext>
                  </a:extLst>
                </a:gridCol>
                <a:gridCol w="329184">
                  <a:extLst>
                    <a:ext uri="{9D8B030D-6E8A-4147-A177-3AD203B41FA5}">
                      <a16:colId xmlns:a16="http://schemas.microsoft.com/office/drawing/2014/main" val="195497680"/>
                    </a:ext>
                  </a:extLst>
                </a:gridCol>
                <a:gridCol w="329184">
                  <a:extLst>
                    <a:ext uri="{9D8B030D-6E8A-4147-A177-3AD203B41FA5}">
                      <a16:colId xmlns:a16="http://schemas.microsoft.com/office/drawing/2014/main" val="1638801428"/>
                    </a:ext>
                  </a:extLst>
                </a:gridCol>
                <a:gridCol w="329184">
                  <a:extLst>
                    <a:ext uri="{9D8B030D-6E8A-4147-A177-3AD203B41FA5}">
                      <a16:colId xmlns:a16="http://schemas.microsoft.com/office/drawing/2014/main" val="2330301589"/>
                    </a:ext>
                  </a:extLst>
                </a:gridCol>
                <a:gridCol w="329184">
                  <a:extLst>
                    <a:ext uri="{9D8B030D-6E8A-4147-A177-3AD203B41FA5}">
                      <a16:colId xmlns:a16="http://schemas.microsoft.com/office/drawing/2014/main" val="2503705512"/>
                    </a:ext>
                  </a:extLst>
                </a:gridCol>
                <a:gridCol w="329184">
                  <a:extLst>
                    <a:ext uri="{9D8B030D-6E8A-4147-A177-3AD203B41FA5}">
                      <a16:colId xmlns:a16="http://schemas.microsoft.com/office/drawing/2014/main" val="4145815109"/>
                    </a:ext>
                  </a:extLst>
                </a:gridCol>
                <a:gridCol w="329184">
                  <a:extLst>
                    <a:ext uri="{9D8B030D-6E8A-4147-A177-3AD203B41FA5}">
                      <a16:colId xmlns:a16="http://schemas.microsoft.com/office/drawing/2014/main" val="2526095332"/>
                    </a:ext>
                  </a:extLst>
                </a:gridCol>
                <a:gridCol w="329184">
                  <a:extLst>
                    <a:ext uri="{9D8B030D-6E8A-4147-A177-3AD203B41FA5}">
                      <a16:colId xmlns:a16="http://schemas.microsoft.com/office/drawing/2014/main" val="1996264673"/>
                    </a:ext>
                  </a:extLst>
                </a:gridCol>
                <a:gridCol w="329184">
                  <a:extLst>
                    <a:ext uri="{9D8B030D-6E8A-4147-A177-3AD203B41FA5}">
                      <a16:colId xmlns:a16="http://schemas.microsoft.com/office/drawing/2014/main" val="664923241"/>
                    </a:ext>
                  </a:extLst>
                </a:gridCol>
                <a:gridCol w="329184">
                  <a:extLst>
                    <a:ext uri="{9D8B030D-6E8A-4147-A177-3AD203B41FA5}">
                      <a16:colId xmlns:a16="http://schemas.microsoft.com/office/drawing/2014/main" val="3270057654"/>
                    </a:ext>
                  </a:extLst>
                </a:gridCol>
                <a:gridCol w="329184">
                  <a:extLst>
                    <a:ext uri="{9D8B030D-6E8A-4147-A177-3AD203B41FA5}">
                      <a16:colId xmlns:a16="http://schemas.microsoft.com/office/drawing/2014/main" val="2155601762"/>
                    </a:ext>
                  </a:extLst>
                </a:gridCol>
                <a:gridCol w="329184">
                  <a:extLst>
                    <a:ext uri="{9D8B030D-6E8A-4147-A177-3AD203B41FA5}">
                      <a16:colId xmlns:a16="http://schemas.microsoft.com/office/drawing/2014/main" val="135998578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2708720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Castrol Egypt - 2019-08-27 14:00:02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لو حسيت وأنت سايق إن مفيش توازن في العربية لما بتعدي سرعة 100 كم، يبقى العربية محتاجة ظبط زوايا!
#مع_وليد_و_فريد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https://scontent.xx.fbcdn.net/v/t15.5256-10/p180x540/66311933_351358055791399_4383736380153397248_n.jpg?_nc_cat=108&amp;_nc_oc=AQn-Qw2iYjoHlIuiyjYT7EebydWTnLmSVwTU1noic9HC88xJbGJCY-jPjhpVBMYhj20&amp;_nc_ht=scontent.xx&amp;oh=88a884b912f5af8c3e152c2fd519f2dd&amp;oe=5E0711F0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09/09/2019 08:49:07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2120383"/>
                  </a:ext>
                </a:extLst>
              </a:tr>
            </a:tbl>
          </a:graphicData>
        </a:graphic>
      </p:graphicFrame>
      <p:sp>
        <p:nvSpPr>
          <p:cNvPr id="4" name="Text Placeholder 3">
            <a:extLst>
              <a:ext uri="{FF2B5EF4-FFF2-40B4-BE49-F238E27FC236}">
                <a16:creationId xmlns:a16="http://schemas.microsoft.com/office/drawing/2014/main" id="{4B505854-08C0-44E6-94D9-3F446C0F70CE}"/>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951688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B7C8F-6573-422D-8945-218E00A4F735}"/>
              </a:ext>
            </a:extLst>
          </p:cNvPr>
          <p:cNvSpPr>
            <a:spLocks noGrp="1"/>
          </p:cNvSpPr>
          <p:nvPr>
            <p:ph type="title"/>
          </p:nvPr>
        </p:nvSpPr>
        <p:spPr/>
        <p:txBody>
          <a:bodyPr/>
          <a:lstStyle/>
          <a:p>
            <a:r>
              <a:rPr lang="en-US"/>
              <a:t>Facebook Own Posts Table | Shell  - 7 of 26</a:t>
            </a:r>
          </a:p>
        </p:txBody>
      </p:sp>
      <p:graphicFrame>
        <p:nvGraphicFramePr>
          <p:cNvPr id="5" name="Table Placeholder 4">
            <a:extLst>
              <a:ext uri="{FF2B5EF4-FFF2-40B4-BE49-F238E27FC236}">
                <a16:creationId xmlns:a16="http://schemas.microsoft.com/office/drawing/2014/main" id="{50DBA643-6E25-421E-A753-03FB0E226558}"/>
              </a:ext>
            </a:extLst>
          </p:cNvPr>
          <p:cNvGraphicFramePr>
            <a:graphicFrameLocks noGrp="1"/>
          </p:cNvGraphicFramePr>
          <p:nvPr>
            <p:ph type="tbl" sz="quarter" idx="13"/>
            <p:extLst>
              <p:ext uri="{D42A27DB-BD31-4B8C-83A1-F6EECF244321}">
                <p14:modId xmlns:p14="http://schemas.microsoft.com/office/powerpoint/2010/main" val="195190485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275874659"/>
                    </a:ext>
                  </a:extLst>
                </a:gridCol>
                <a:gridCol w="905256">
                  <a:extLst>
                    <a:ext uri="{9D8B030D-6E8A-4147-A177-3AD203B41FA5}">
                      <a16:colId xmlns:a16="http://schemas.microsoft.com/office/drawing/2014/main" val="2293189076"/>
                    </a:ext>
                  </a:extLst>
                </a:gridCol>
                <a:gridCol w="658368">
                  <a:extLst>
                    <a:ext uri="{9D8B030D-6E8A-4147-A177-3AD203B41FA5}">
                      <a16:colId xmlns:a16="http://schemas.microsoft.com/office/drawing/2014/main" val="4076299809"/>
                    </a:ext>
                  </a:extLst>
                </a:gridCol>
                <a:gridCol w="329184">
                  <a:extLst>
                    <a:ext uri="{9D8B030D-6E8A-4147-A177-3AD203B41FA5}">
                      <a16:colId xmlns:a16="http://schemas.microsoft.com/office/drawing/2014/main" val="2024290735"/>
                    </a:ext>
                  </a:extLst>
                </a:gridCol>
                <a:gridCol w="329184">
                  <a:extLst>
                    <a:ext uri="{9D8B030D-6E8A-4147-A177-3AD203B41FA5}">
                      <a16:colId xmlns:a16="http://schemas.microsoft.com/office/drawing/2014/main" val="1242508258"/>
                    </a:ext>
                  </a:extLst>
                </a:gridCol>
                <a:gridCol w="329184">
                  <a:extLst>
                    <a:ext uri="{9D8B030D-6E8A-4147-A177-3AD203B41FA5}">
                      <a16:colId xmlns:a16="http://schemas.microsoft.com/office/drawing/2014/main" val="4247443424"/>
                    </a:ext>
                  </a:extLst>
                </a:gridCol>
                <a:gridCol w="329184">
                  <a:extLst>
                    <a:ext uri="{9D8B030D-6E8A-4147-A177-3AD203B41FA5}">
                      <a16:colId xmlns:a16="http://schemas.microsoft.com/office/drawing/2014/main" val="3117887341"/>
                    </a:ext>
                  </a:extLst>
                </a:gridCol>
                <a:gridCol w="329184">
                  <a:extLst>
                    <a:ext uri="{9D8B030D-6E8A-4147-A177-3AD203B41FA5}">
                      <a16:colId xmlns:a16="http://schemas.microsoft.com/office/drawing/2014/main" val="1834435751"/>
                    </a:ext>
                  </a:extLst>
                </a:gridCol>
                <a:gridCol w="329184">
                  <a:extLst>
                    <a:ext uri="{9D8B030D-6E8A-4147-A177-3AD203B41FA5}">
                      <a16:colId xmlns:a16="http://schemas.microsoft.com/office/drawing/2014/main" val="1949765334"/>
                    </a:ext>
                  </a:extLst>
                </a:gridCol>
                <a:gridCol w="329184">
                  <a:extLst>
                    <a:ext uri="{9D8B030D-6E8A-4147-A177-3AD203B41FA5}">
                      <a16:colId xmlns:a16="http://schemas.microsoft.com/office/drawing/2014/main" val="872514278"/>
                    </a:ext>
                  </a:extLst>
                </a:gridCol>
                <a:gridCol w="329184">
                  <a:extLst>
                    <a:ext uri="{9D8B030D-6E8A-4147-A177-3AD203B41FA5}">
                      <a16:colId xmlns:a16="http://schemas.microsoft.com/office/drawing/2014/main" val="4148293910"/>
                    </a:ext>
                  </a:extLst>
                </a:gridCol>
                <a:gridCol w="329184">
                  <a:extLst>
                    <a:ext uri="{9D8B030D-6E8A-4147-A177-3AD203B41FA5}">
                      <a16:colId xmlns:a16="http://schemas.microsoft.com/office/drawing/2014/main" val="4148386797"/>
                    </a:ext>
                  </a:extLst>
                </a:gridCol>
                <a:gridCol w="329184">
                  <a:extLst>
                    <a:ext uri="{9D8B030D-6E8A-4147-A177-3AD203B41FA5}">
                      <a16:colId xmlns:a16="http://schemas.microsoft.com/office/drawing/2014/main" val="3645269881"/>
                    </a:ext>
                  </a:extLst>
                </a:gridCol>
                <a:gridCol w="329184">
                  <a:extLst>
                    <a:ext uri="{9D8B030D-6E8A-4147-A177-3AD203B41FA5}">
                      <a16:colId xmlns:a16="http://schemas.microsoft.com/office/drawing/2014/main" val="459833443"/>
                    </a:ext>
                  </a:extLst>
                </a:gridCol>
                <a:gridCol w="329184">
                  <a:extLst>
                    <a:ext uri="{9D8B030D-6E8A-4147-A177-3AD203B41FA5}">
                      <a16:colId xmlns:a16="http://schemas.microsoft.com/office/drawing/2014/main" val="1097826132"/>
                    </a:ext>
                  </a:extLst>
                </a:gridCol>
                <a:gridCol w="329184">
                  <a:extLst>
                    <a:ext uri="{9D8B030D-6E8A-4147-A177-3AD203B41FA5}">
                      <a16:colId xmlns:a16="http://schemas.microsoft.com/office/drawing/2014/main" val="491644451"/>
                    </a:ext>
                  </a:extLst>
                </a:gridCol>
                <a:gridCol w="329184">
                  <a:extLst>
                    <a:ext uri="{9D8B030D-6E8A-4147-A177-3AD203B41FA5}">
                      <a16:colId xmlns:a16="http://schemas.microsoft.com/office/drawing/2014/main" val="62551964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3927300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Total - 2019-08-26 15:05:56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كل دوسة بنزين هتحس بالفرق!
بنزين توتال </a:t>
                      </a:r>
                      <a:r>
                        <a:rPr kumimoji="0" lang="en-US" sz="1000" b="0" i="0" u="none" strike="noStrike" kern="1200" cap="none" spc="0" normalizeH="0" baseline="0" noProof="0">
                          <a:ln>
                            <a:noFill/>
                          </a:ln>
                          <a:solidFill>
                            <a:prstClr val="black"/>
                          </a:solidFill>
                          <a:effectLst/>
                          <a:uLnTx/>
                          <a:uFillTx/>
                          <a:latin typeface="+mn-lt"/>
                          <a:ea typeface="+mn-ea"/>
                          <a:cs typeface="+mn-cs"/>
                        </a:rPr>
                        <a:t>excellium </a:t>
                      </a:r>
                      <a:r>
                        <a:rPr kumimoji="0" lang="ar-AE" sz="1000" b="0" i="0" u="none" strike="noStrike" kern="1200" cap="none" spc="0" normalizeH="0" baseline="0" noProof="0">
                          <a:ln>
                            <a:noFill/>
                          </a:ln>
                          <a:solidFill>
                            <a:prstClr val="black"/>
                          </a:solidFill>
                          <a:effectLst/>
                          <a:uLnTx/>
                          <a:uFillTx/>
                          <a:latin typeface="+mn-lt"/>
                          <a:ea typeface="+mn-ea"/>
                          <a:cs typeface="+mn-cs"/>
                        </a:rPr>
                        <a:t>الـ95 هو الأنسب لعربيتك!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https://scontent.xx.fbcdn.net/v/t1.0-9/p720x720/69030889_2233270716798891_9065726855687962624_o.png?_nc_cat=109&amp;_nc_oc=AQk_2V6COVrJPIsKGUfeRYyaIVVGDVZFWqPhvHx4op7zX9j5PkyyfDdGuLw9ijO18tI&amp;_nc_ht=scontent.xx&amp;oh=47c34b43a81a18ebdcda652ae8b05c20&amp;oe=5DF5D8F5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09/09/2019 08:55:41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77914828"/>
                  </a:ext>
                </a:extLst>
              </a:tr>
            </a:tbl>
          </a:graphicData>
        </a:graphic>
      </p:graphicFrame>
      <p:sp>
        <p:nvSpPr>
          <p:cNvPr id="4" name="Text Placeholder 3">
            <a:extLst>
              <a:ext uri="{FF2B5EF4-FFF2-40B4-BE49-F238E27FC236}">
                <a16:creationId xmlns:a16="http://schemas.microsoft.com/office/drawing/2014/main" id="{3B14219E-5E95-43A9-BA62-FC1EEAE96B9F}"/>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441639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60A09-3EE4-4CE3-80CC-24F27D16A624}"/>
              </a:ext>
            </a:extLst>
          </p:cNvPr>
          <p:cNvSpPr>
            <a:spLocks noGrp="1"/>
          </p:cNvSpPr>
          <p:nvPr>
            <p:ph type="title"/>
          </p:nvPr>
        </p:nvSpPr>
        <p:spPr/>
        <p:txBody>
          <a:bodyPr/>
          <a:lstStyle/>
          <a:p>
            <a:r>
              <a:rPr lang="en-US"/>
              <a:t>Facebook Own Posts Table | Shell  - 8 of 26</a:t>
            </a:r>
          </a:p>
        </p:txBody>
      </p:sp>
      <p:graphicFrame>
        <p:nvGraphicFramePr>
          <p:cNvPr id="5" name="Table Placeholder 4">
            <a:extLst>
              <a:ext uri="{FF2B5EF4-FFF2-40B4-BE49-F238E27FC236}">
                <a16:creationId xmlns:a16="http://schemas.microsoft.com/office/drawing/2014/main" id="{E4ED94E3-6DE2-4690-B147-8DD75EFB48D3}"/>
              </a:ext>
            </a:extLst>
          </p:cNvPr>
          <p:cNvGraphicFramePr>
            <a:graphicFrameLocks noGrp="1"/>
          </p:cNvGraphicFramePr>
          <p:nvPr>
            <p:ph type="tbl" sz="quarter" idx="13"/>
            <p:extLst>
              <p:ext uri="{D42A27DB-BD31-4B8C-83A1-F6EECF244321}">
                <p14:modId xmlns:p14="http://schemas.microsoft.com/office/powerpoint/2010/main" val="389712742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338564510"/>
                    </a:ext>
                  </a:extLst>
                </a:gridCol>
                <a:gridCol w="905256">
                  <a:extLst>
                    <a:ext uri="{9D8B030D-6E8A-4147-A177-3AD203B41FA5}">
                      <a16:colId xmlns:a16="http://schemas.microsoft.com/office/drawing/2014/main" val="3065922730"/>
                    </a:ext>
                  </a:extLst>
                </a:gridCol>
                <a:gridCol w="658368">
                  <a:extLst>
                    <a:ext uri="{9D8B030D-6E8A-4147-A177-3AD203B41FA5}">
                      <a16:colId xmlns:a16="http://schemas.microsoft.com/office/drawing/2014/main" val="4135057430"/>
                    </a:ext>
                  </a:extLst>
                </a:gridCol>
                <a:gridCol w="329184">
                  <a:extLst>
                    <a:ext uri="{9D8B030D-6E8A-4147-A177-3AD203B41FA5}">
                      <a16:colId xmlns:a16="http://schemas.microsoft.com/office/drawing/2014/main" val="1202373973"/>
                    </a:ext>
                  </a:extLst>
                </a:gridCol>
                <a:gridCol w="329184">
                  <a:extLst>
                    <a:ext uri="{9D8B030D-6E8A-4147-A177-3AD203B41FA5}">
                      <a16:colId xmlns:a16="http://schemas.microsoft.com/office/drawing/2014/main" val="2213337055"/>
                    </a:ext>
                  </a:extLst>
                </a:gridCol>
                <a:gridCol w="329184">
                  <a:extLst>
                    <a:ext uri="{9D8B030D-6E8A-4147-A177-3AD203B41FA5}">
                      <a16:colId xmlns:a16="http://schemas.microsoft.com/office/drawing/2014/main" val="2698364368"/>
                    </a:ext>
                  </a:extLst>
                </a:gridCol>
                <a:gridCol w="329184">
                  <a:extLst>
                    <a:ext uri="{9D8B030D-6E8A-4147-A177-3AD203B41FA5}">
                      <a16:colId xmlns:a16="http://schemas.microsoft.com/office/drawing/2014/main" val="4253991070"/>
                    </a:ext>
                  </a:extLst>
                </a:gridCol>
                <a:gridCol w="329184">
                  <a:extLst>
                    <a:ext uri="{9D8B030D-6E8A-4147-A177-3AD203B41FA5}">
                      <a16:colId xmlns:a16="http://schemas.microsoft.com/office/drawing/2014/main" val="1486743657"/>
                    </a:ext>
                  </a:extLst>
                </a:gridCol>
                <a:gridCol w="329184">
                  <a:extLst>
                    <a:ext uri="{9D8B030D-6E8A-4147-A177-3AD203B41FA5}">
                      <a16:colId xmlns:a16="http://schemas.microsoft.com/office/drawing/2014/main" val="1756801489"/>
                    </a:ext>
                  </a:extLst>
                </a:gridCol>
                <a:gridCol w="329184">
                  <a:extLst>
                    <a:ext uri="{9D8B030D-6E8A-4147-A177-3AD203B41FA5}">
                      <a16:colId xmlns:a16="http://schemas.microsoft.com/office/drawing/2014/main" val="3576578666"/>
                    </a:ext>
                  </a:extLst>
                </a:gridCol>
                <a:gridCol w="329184">
                  <a:extLst>
                    <a:ext uri="{9D8B030D-6E8A-4147-A177-3AD203B41FA5}">
                      <a16:colId xmlns:a16="http://schemas.microsoft.com/office/drawing/2014/main" val="196176104"/>
                    </a:ext>
                  </a:extLst>
                </a:gridCol>
                <a:gridCol w="329184">
                  <a:extLst>
                    <a:ext uri="{9D8B030D-6E8A-4147-A177-3AD203B41FA5}">
                      <a16:colId xmlns:a16="http://schemas.microsoft.com/office/drawing/2014/main" val="3676470696"/>
                    </a:ext>
                  </a:extLst>
                </a:gridCol>
                <a:gridCol w="329184">
                  <a:extLst>
                    <a:ext uri="{9D8B030D-6E8A-4147-A177-3AD203B41FA5}">
                      <a16:colId xmlns:a16="http://schemas.microsoft.com/office/drawing/2014/main" val="617966658"/>
                    </a:ext>
                  </a:extLst>
                </a:gridCol>
                <a:gridCol w="329184">
                  <a:extLst>
                    <a:ext uri="{9D8B030D-6E8A-4147-A177-3AD203B41FA5}">
                      <a16:colId xmlns:a16="http://schemas.microsoft.com/office/drawing/2014/main" val="616321572"/>
                    </a:ext>
                  </a:extLst>
                </a:gridCol>
                <a:gridCol w="329184">
                  <a:extLst>
                    <a:ext uri="{9D8B030D-6E8A-4147-A177-3AD203B41FA5}">
                      <a16:colId xmlns:a16="http://schemas.microsoft.com/office/drawing/2014/main" val="2577875167"/>
                    </a:ext>
                  </a:extLst>
                </a:gridCol>
                <a:gridCol w="329184">
                  <a:extLst>
                    <a:ext uri="{9D8B030D-6E8A-4147-A177-3AD203B41FA5}">
                      <a16:colId xmlns:a16="http://schemas.microsoft.com/office/drawing/2014/main" val="3415857264"/>
                    </a:ext>
                  </a:extLst>
                </a:gridCol>
                <a:gridCol w="329184">
                  <a:extLst>
                    <a:ext uri="{9D8B030D-6E8A-4147-A177-3AD203B41FA5}">
                      <a16:colId xmlns:a16="http://schemas.microsoft.com/office/drawing/2014/main" val="214183576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78521377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Castrol Egypt - 2019-08-25 14:00:00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علشان سلامة موتور عربيتك مهمتنا الأساسية! استخدم زيت كاسترول ماجناتيك اللي مُصمم بجزيئات ذكية بتمسك في أجزاء الموتور وبتحميه من تآكل الثواني الأولى. عربيتك تهمنا! 
#مفيش_زيه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https://scontent.xx.fbcdn.net/v/t1.0-0/p180x540/68749031_2323100757744745_2174490449601888256_o.jpg?_nc_cat=106&amp;_nc_oc=AQkqacnTIvCir6guq2ZqS5AKqbFs3MxvGsfjnChW2JkkMbbXE452kr3tkE7LssnW22s&amp;_nc_ht=scontent.xx&amp;oh=33daa2d9b5d31c1722d16c36af94cb27&amp;oe=5E0C71A6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09/09/2019 08:49:07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7094575"/>
                  </a:ext>
                </a:extLst>
              </a:tr>
            </a:tbl>
          </a:graphicData>
        </a:graphic>
      </p:graphicFrame>
      <p:sp>
        <p:nvSpPr>
          <p:cNvPr id="4" name="Text Placeholder 3">
            <a:extLst>
              <a:ext uri="{FF2B5EF4-FFF2-40B4-BE49-F238E27FC236}">
                <a16:creationId xmlns:a16="http://schemas.microsoft.com/office/drawing/2014/main" id="{DFAB9D5D-CC57-4FDF-977D-26CF6CC604E1}"/>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4196470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9FB1C-6B32-4521-9362-3577CB2E95B2}"/>
              </a:ext>
            </a:extLst>
          </p:cNvPr>
          <p:cNvSpPr>
            <a:spLocks noGrp="1"/>
          </p:cNvSpPr>
          <p:nvPr>
            <p:ph type="title"/>
          </p:nvPr>
        </p:nvSpPr>
        <p:spPr/>
        <p:txBody>
          <a:bodyPr/>
          <a:lstStyle/>
          <a:p>
            <a:r>
              <a:rPr lang="en-US"/>
              <a:t>Facebook Own Posts Table | Shell  - 9 of 26</a:t>
            </a:r>
          </a:p>
        </p:txBody>
      </p:sp>
      <p:graphicFrame>
        <p:nvGraphicFramePr>
          <p:cNvPr id="5" name="Table Placeholder 4">
            <a:extLst>
              <a:ext uri="{FF2B5EF4-FFF2-40B4-BE49-F238E27FC236}">
                <a16:creationId xmlns:a16="http://schemas.microsoft.com/office/drawing/2014/main" id="{3E8B16EB-AAA6-4921-A983-02D10F971F40}"/>
              </a:ext>
            </a:extLst>
          </p:cNvPr>
          <p:cNvGraphicFramePr>
            <a:graphicFrameLocks noGrp="1"/>
          </p:cNvGraphicFramePr>
          <p:nvPr>
            <p:ph type="tbl" sz="quarter" idx="13"/>
            <p:extLst>
              <p:ext uri="{D42A27DB-BD31-4B8C-83A1-F6EECF244321}">
                <p14:modId xmlns:p14="http://schemas.microsoft.com/office/powerpoint/2010/main" val="99174418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4165025310"/>
                    </a:ext>
                  </a:extLst>
                </a:gridCol>
                <a:gridCol w="905256">
                  <a:extLst>
                    <a:ext uri="{9D8B030D-6E8A-4147-A177-3AD203B41FA5}">
                      <a16:colId xmlns:a16="http://schemas.microsoft.com/office/drawing/2014/main" val="3116029357"/>
                    </a:ext>
                  </a:extLst>
                </a:gridCol>
                <a:gridCol w="658368">
                  <a:extLst>
                    <a:ext uri="{9D8B030D-6E8A-4147-A177-3AD203B41FA5}">
                      <a16:colId xmlns:a16="http://schemas.microsoft.com/office/drawing/2014/main" val="2407010908"/>
                    </a:ext>
                  </a:extLst>
                </a:gridCol>
                <a:gridCol w="329184">
                  <a:extLst>
                    <a:ext uri="{9D8B030D-6E8A-4147-A177-3AD203B41FA5}">
                      <a16:colId xmlns:a16="http://schemas.microsoft.com/office/drawing/2014/main" val="2343067428"/>
                    </a:ext>
                  </a:extLst>
                </a:gridCol>
                <a:gridCol w="329184">
                  <a:extLst>
                    <a:ext uri="{9D8B030D-6E8A-4147-A177-3AD203B41FA5}">
                      <a16:colId xmlns:a16="http://schemas.microsoft.com/office/drawing/2014/main" val="680251739"/>
                    </a:ext>
                  </a:extLst>
                </a:gridCol>
                <a:gridCol w="329184">
                  <a:extLst>
                    <a:ext uri="{9D8B030D-6E8A-4147-A177-3AD203B41FA5}">
                      <a16:colId xmlns:a16="http://schemas.microsoft.com/office/drawing/2014/main" val="3982071268"/>
                    </a:ext>
                  </a:extLst>
                </a:gridCol>
                <a:gridCol w="329184">
                  <a:extLst>
                    <a:ext uri="{9D8B030D-6E8A-4147-A177-3AD203B41FA5}">
                      <a16:colId xmlns:a16="http://schemas.microsoft.com/office/drawing/2014/main" val="813968366"/>
                    </a:ext>
                  </a:extLst>
                </a:gridCol>
                <a:gridCol w="329184">
                  <a:extLst>
                    <a:ext uri="{9D8B030D-6E8A-4147-A177-3AD203B41FA5}">
                      <a16:colId xmlns:a16="http://schemas.microsoft.com/office/drawing/2014/main" val="1683290639"/>
                    </a:ext>
                  </a:extLst>
                </a:gridCol>
                <a:gridCol w="329184">
                  <a:extLst>
                    <a:ext uri="{9D8B030D-6E8A-4147-A177-3AD203B41FA5}">
                      <a16:colId xmlns:a16="http://schemas.microsoft.com/office/drawing/2014/main" val="1973001648"/>
                    </a:ext>
                  </a:extLst>
                </a:gridCol>
                <a:gridCol w="329184">
                  <a:extLst>
                    <a:ext uri="{9D8B030D-6E8A-4147-A177-3AD203B41FA5}">
                      <a16:colId xmlns:a16="http://schemas.microsoft.com/office/drawing/2014/main" val="3302255606"/>
                    </a:ext>
                  </a:extLst>
                </a:gridCol>
                <a:gridCol w="329184">
                  <a:extLst>
                    <a:ext uri="{9D8B030D-6E8A-4147-A177-3AD203B41FA5}">
                      <a16:colId xmlns:a16="http://schemas.microsoft.com/office/drawing/2014/main" val="2809342638"/>
                    </a:ext>
                  </a:extLst>
                </a:gridCol>
                <a:gridCol w="329184">
                  <a:extLst>
                    <a:ext uri="{9D8B030D-6E8A-4147-A177-3AD203B41FA5}">
                      <a16:colId xmlns:a16="http://schemas.microsoft.com/office/drawing/2014/main" val="2390546957"/>
                    </a:ext>
                  </a:extLst>
                </a:gridCol>
                <a:gridCol w="329184">
                  <a:extLst>
                    <a:ext uri="{9D8B030D-6E8A-4147-A177-3AD203B41FA5}">
                      <a16:colId xmlns:a16="http://schemas.microsoft.com/office/drawing/2014/main" val="1504207329"/>
                    </a:ext>
                  </a:extLst>
                </a:gridCol>
                <a:gridCol w="329184">
                  <a:extLst>
                    <a:ext uri="{9D8B030D-6E8A-4147-A177-3AD203B41FA5}">
                      <a16:colId xmlns:a16="http://schemas.microsoft.com/office/drawing/2014/main" val="2628089293"/>
                    </a:ext>
                  </a:extLst>
                </a:gridCol>
                <a:gridCol w="329184">
                  <a:extLst>
                    <a:ext uri="{9D8B030D-6E8A-4147-A177-3AD203B41FA5}">
                      <a16:colId xmlns:a16="http://schemas.microsoft.com/office/drawing/2014/main" val="2354936072"/>
                    </a:ext>
                  </a:extLst>
                </a:gridCol>
                <a:gridCol w="329184">
                  <a:extLst>
                    <a:ext uri="{9D8B030D-6E8A-4147-A177-3AD203B41FA5}">
                      <a16:colId xmlns:a16="http://schemas.microsoft.com/office/drawing/2014/main" val="1003097859"/>
                    </a:ext>
                  </a:extLst>
                </a:gridCol>
                <a:gridCol w="329184">
                  <a:extLst>
                    <a:ext uri="{9D8B030D-6E8A-4147-A177-3AD203B41FA5}">
                      <a16:colId xmlns:a16="http://schemas.microsoft.com/office/drawing/2014/main" val="336220641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0026947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Total - 2019-08-24 21:01:12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عملوها الفرسان وصعدوا، تفتكروا هيفوزوا بالبطولة السنة دي؟ 
توتال، الراعي الرسمي للكرة الأفريقية.
#توتال_كوارتز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https://scontent.xx.fbcdn.net/v/t1.0-9/p720x720/69791304_2229400783852551_3774483745818542080_n.jpg?_nc_cat=109&amp;_nc_oc=AQmChqq821n3q8UN9bhFBgHpo5P9ZTHMmWdyylP1IhWf6tN9xzp0tRlsCNzRndbIrJI&amp;_nc_ht=scontent.xx&amp;oh=028ef5e3c527655f6ec70a433ac15a01&amp;oe=5E08C27C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09/08/2019 08:58:38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87629555"/>
                  </a:ext>
                </a:extLst>
              </a:tr>
            </a:tbl>
          </a:graphicData>
        </a:graphic>
      </p:graphicFrame>
      <p:sp>
        <p:nvSpPr>
          <p:cNvPr id="4" name="Text Placeholder 3">
            <a:extLst>
              <a:ext uri="{FF2B5EF4-FFF2-40B4-BE49-F238E27FC236}">
                <a16:creationId xmlns:a16="http://schemas.microsoft.com/office/drawing/2014/main" id="{781BE86D-AA7D-4C90-8654-6EEAB3926AC9}"/>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841316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5DBC9-C2D4-458D-AE89-E8CED4585336}"/>
              </a:ext>
            </a:extLst>
          </p:cNvPr>
          <p:cNvSpPr>
            <a:spLocks noGrp="1"/>
          </p:cNvSpPr>
          <p:nvPr>
            <p:ph type="title"/>
          </p:nvPr>
        </p:nvSpPr>
        <p:spPr/>
        <p:txBody>
          <a:bodyPr/>
          <a:lstStyle/>
          <a:p>
            <a:r>
              <a:rPr lang="en-US"/>
              <a:t>Facebook Own Posts Table | Shell  - 10 of 26</a:t>
            </a:r>
          </a:p>
        </p:txBody>
      </p:sp>
      <p:graphicFrame>
        <p:nvGraphicFramePr>
          <p:cNvPr id="5" name="Table Placeholder 4">
            <a:extLst>
              <a:ext uri="{FF2B5EF4-FFF2-40B4-BE49-F238E27FC236}">
                <a16:creationId xmlns:a16="http://schemas.microsoft.com/office/drawing/2014/main" id="{9FB7554C-F35B-4982-BDF7-212DAFDBD2F0}"/>
              </a:ext>
            </a:extLst>
          </p:cNvPr>
          <p:cNvGraphicFramePr>
            <a:graphicFrameLocks noGrp="1"/>
          </p:cNvGraphicFramePr>
          <p:nvPr>
            <p:ph type="tbl" sz="quarter" idx="13"/>
            <p:extLst>
              <p:ext uri="{D42A27DB-BD31-4B8C-83A1-F6EECF244321}">
                <p14:modId xmlns:p14="http://schemas.microsoft.com/office/powerpoint/2010/main" val="402321054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76964902"/>
                    </a:ext>
                  </a:extLst>
                </a:gridCol>
                <a:gridCol w="905256">
                  <a:extLst>
                    <a:ext uri="{9D8B030D-6E8A-4147-A177-3AD203B41FA5}">
                      <a16:colId xmlns:a16="http://schemas.microsoft.com/office/drawing/2014/main" val="1017815263"/>
                    </a:ext>
                  </a:extLst>
                </a:gridCol>
                <a:gridCol w="658368">
                  <a:extLst>
                    <a:ext uri="{9D8B030D-6E8A-4147-A177-3AD203B41FA5}">
                      <a16:colId xmlns:a16="http://schemas.microsoft.com/office/drawing/2014/main" val="750962924"/>
                    </a:ext>
                  </a:extLst>
                </a:gridCol>
                <a:gridCol w="329184">
                  <a:extLst>
                    <a:ext uri="{9D8B030D-6E8A-4147-A177-3AD203B41FA5}">
                      <a16:colId xmlns:a16="http://schemas.microsoft.com/office/drawing/2014/main" val="2006904055"/>
                    </a:ext>
                  </a:extLst>
                </a:gridCol>
                <a:gridCol w="329184">
                  <a:extLst>
                    <a:ext uri="{9D8B030D-6E8A-4147-A177-3AD203B41FA5}">
                      <a16:colId xmlns:a16="http://schemas.microsoft.com/office/drawing/2014/main" val="1800978229"/>
                    </a:ext>
                  </a:extLst>
                </a:gridCol>
                <a:gridCol w="329184">
                  <a:extLst>
                    <a:ext uri="{9D8B030D-6E8A-4147-A177-3AD203B41FA5}">
                      <a16:colId xmlns:a16="http://schemas.microsoft.com/office/drawing/2014/main" val="106396083"/>
                    </a:ext>
                  </a:extLst>
                </a:gridCol>
                <a:gridCol w="329184">
                  <a:extLst>
                    <a:ext uri="{9D8B030D-6E8A-4147-A177-3AD203B41FA5}">
                      <a16:colId xmlns:a16="http://schemas.microsoft.com/office/drawing/2014/main" val="1762064228"/>
                    </a:ext>
                  </a:extLst>
                </a:gridCol>
                <a:gridCol w="329184">
                  <a:extLst>
                    <a:ext uri="{9D8B030D-6E8A-4147-A177-3AD203B41FA5}">
                      <a16:colId xmlns:a16="http://schemas.microsoft.com/office/drawing/2014/main" val="1806846748"/>
                    </a:ext>
                  </a:extLst>
                </a:gridCol>
                <a:gridCol w="329184">
                  <a:extLst>
                    <a:ext uri="{9D8B030D-6E8A-4147-A177-3AD203B41FA5}">
                      <a16:colId xmlns:a16="http://schemas.microsoft.com/office/drawing/2014/main" val="3084173311"/>
                    </a:ext>
                  </a:extLst>
                </a:gridCol>
                <a:gridCol w="329184">
                  <a:extLst>
                    <a:ext uri="{9D8B030D-6E8A-4147-A177-3AD203B41FA5}">
                      <a16:colId xmlns:a16="http://schemas.microsoft.com/office/drawing/2014/main" val="1785841569"/>
                    </a:ext>
                  </a:extLst>
                </a:gridCol>
                <a:gridCol w="329184">
                  <a:extLst>
                    <a:ext uri="{9D8B030D-6E8A-4147-A177-3AD203B41FA5}">
                      <a16:colId xmlns:a16="http://schemas.microsoft.com/office/drawing/2014/main" val="35881875"/>
                    </a:ext>
                  </a:extLst>
                </a:gridCol>
                <a:gridCol w="329184">
                  <a:extLst>
                    <a:ext uri="{9D8B030D-6E8A-4147-A177-3AD203B41FA5}">
                      <a16:colId xmlns:a16="http://schemas.microsoft.com/office/drawing/2014/main" val="1067876494"/>
                    </a:ext>
                  </a:extLst>
                </a:gridCol>
                <a:gridCol w="329184">
                  <a:extLst>
                    <a:ext uri="{9D8B030D-6E8A-4147-A177-3AD203B41FA5}">
                      <a16:colId xmlns:a16="http://schemas.microsoft.com/office/drawing/2014/main" val="3509775946"/>
                    </a:ext>
                  </a:extLst>
                </a:gridCol>
                <a:gridCol w="329184">
                  <a:extLst>
                    <a:ext uri="{9D8B030D-6E8A-4147-A177-3AD203B41FA5}">
                      <a16:colId xmlns:a16="http://schemas.microsoft.com/office/drawing/2014/main" val="2580962952"/>
                    </a:ext>
                  </a:extLst>
                </a:gridCol>
                <a:gridCol w="329184">
                  <a:extLst>
                    <a:ext uri="{9D8B030D-6E8A-4147-A177-3AD203B41FA5}">
                      <a16:colId xmlns:a16="http://schemas.microsoft.com/office/drawing/2014/main" val="902054654"/>
                    </a:ext>
                  </a:extLst>
                </a:gridCol>
                <a:gridCol w="329184">
                  <a:extLst>
                    <a:ext uri="{9D8B030D-6E8A-4147-A177-3AD203B41FA5}">
                      <a16:colId xmlns:a16="http://schemas.microsoft.com/office/drawing/2014/main" val="2380572541"/>
                    </a:ext>
                  </a:extLst>
                </a:gridCol>
                <a:gridCol w="329184">
                  <a:extLst>
                    <a:ext uri="{9D8B030D-6E8A-4147-A177-3AD203B41FA5}">
                      <a16:colId xmlns:a16="http://schemas.microsoft.com/office/drawing/2014/main" val="379953562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17175827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Total - 2019-08-24 12:57:49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الصيف احلي مع توتال.. ساعة الحظ كلها مفاجآت استنونا في محطات مارينا و أمواج فى الساحل!  
#توتال_كوارتز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09/08/2019 08:58:38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69791177"/>
                  </a:ext>
                </a:extLst>
              </a:tr>
            </a:tbl>
          </a:graphicData>
        </a:graphic>
      </p:graphicFrame>
      <p:sp>
        <p:nvSpPr>
          <p:cNvPr id="4" name="Text Placeholder 3">
            <a:extLst>
              <a:ext uri="{FF2B5EF4-FFF2-40B4-BE49-F238E27FC236}">
                <a16:creationId xmlns:a16="http://schemas.microsoft.com/office/drawing/2014/main" id="{8C01A55E-D956-4AB0-AF7A-7EDD4FF125E7}"/>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472755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FAFB5-A159-4907-967C-E544E57DCDD6}"/>
              </a:ext>
            </a:extLst>
          </p:cNvPr>
          <p:cNvSpPr>
            <a:spLocks noGrp="1"/>
          </p:cNvSpPr>
          <p:nvPr>
            <p:ph type="title"/>
          </p:nvPr>
        </p:nvSpPr>
        <p:spPr/>
        <p:txBody>
          <a:bodyPr/>
          <a:lstStyle/>
          <a:p>
            <a:r>
              <a:rPr lang="en-US"/>
              <a:t>Facebook Own Posts Table | Shell  - 11 of 26</a:t>
            </a:r>
          </a:p>
        </p:txBody>
      </p:sp>
      <p:graphicFrame>
        <p:nvGraphicFramePr>
          <p:cNvPr id="5" name="Table Placeholder 4">
            <a:extLst>
              <a:ext uri="{FF2B5EF4-FFF2-40B4-BE49-F238E27FC236}">
                <a16:creationId xmlns:a16="http://schemas.microsoft.com/office/drawing/2014/main" id="{78CCDD8A-9021-4687-93E3-D78AEEA71B2A}"/>
              </a:ext>
            </a:extLst>
          </p:cNvPr>
          <p:cNvGraphicFramePr>
            <a:graphicFrameLocks noGrp="1"/>
          </p:cNvGraphicFramePr>
          <p:nvPr>
            <p:ph type="tbl" sz="quarter" idx="13"/>
            <p:extLst>
              <p:ext uri="{D42A27DB-BD31-4B8C-83A1-F6EECF244321}">
                <p14:modId xmlns:p14="http://schemas.microsoft.com/office/powerpoint/2010/main" val="77151413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079679093"/>
                    </a:ext>
                  </a:extLst>
                </a:gridCol>
                <a:gridCol w="905256">
                  <a:extLst>
                    <a:ext uri="{9D8B030D-6E8A-4147-A177-3AD203B41FA5}">
                      <a16:colId xmlns:a16="http://schemas.microsoft.com/office/drawing/2014/main" val="1895117126"/>
                    </a:ext>
                  </a:extLst>
                </a:gridCol>
                <a:gridCol w="658368">
                  <a:extLst>
                    <a:ext uri="{9D8B030D-6E8A-4147-A177-3AD203B41FA5}">
                      <a16:colId xmlns:a16="http://schemas.microsoft.com/office/drawing/2014/main" val="3482811984"/>
                    </a:ext>
                  </a:extLst>
                </a:gridCol>
                <a:gridCol w="329184">
                  <a:extLst>
                    <a:ext uri="{9D8B030D-6E8A-4147-A177-3AD203B41FA5}">
                      <a16:colId xmlns:a16="http://schemas.microsoft.com/office/drawing/2014/main" val="2252681057"/>
                    </a:ext>
                  </a:extLst>
                </a:gridCol>
                <a:gridCol w="329184">
                  <a:extLst>
                    <a:ext uri="{9D8B030D-6E8A-4147-A177-3AD203B41FA5}">
                      <a16:colId xmlns:a16="http://schemas.microsoft.com/office/drawing/2014/main" val="1714977418"/>
                    </a:ext>
                  </a:extLst>
                </a:gridCol>
                <a:gridCol w="329184">
                  <a:extLst>
                    <a:ext uri="{9D8B030D-6E8A-4147-A177-3AD203B41FA5}">
                      <a16:colId xmlns:a16="http://schemas.microsoft.com/office/drawing/2014/main" val="2794950509"/>
                    </a:ext>
                  </a:extLst>
                </a:gridCol>
                <a:gridCol w="329184">
                  <a:extLst>
                    <a:ext uri="{9D8B030D-6E8A-4147-A177-3AD203B41FA5}">
                      <a16:colId xmlns:a16="http://schemas.microsoft.com/office/drawing/2014/main" val="3745756777"/>
                    </a:ext>
                  </a:extLst>
                </a:gridCol>
                <a:gridCol w="329184">
                  <a:extLst>
                    <a:ext uri="{9D8B030D-6E8A-4147-A177-3AD203B41FA5}">
                      <a16:colId xmlns:a16="http://schemas.microsoft.com/office/drawing/2014/main" val="957489204"/>
                    </a:ext>
                  </a:extLst>
                </a:gridCol>
                <a:gridCol w="329184">
                  <a:extLst>
                    <a:ext uri="{9D8B030D-6E8A-4147-A177-3AD203B41FA5}">
                      <a16:colId xmlns:a16="http://schemas.microsoft.com/office/drawing/2014/main" val="2393314637"/>
                    </a:ext>
                  </a:extLst>
                </a:gridCol>
                <a:gridCol w="329184">
                  <a:extLst>
                    <a:ext uri="{9D8B030D-6E8A-4147-A177-3AD203B41FA5}">
                      <a16:colId xmlns:a16="http://schemas.microsoft.com/office/drawing/2014/main" val="3472790699"/>
                    </a:ext>
                  </a:extLst>
                </a:gridCol>
                <a:gridCol w="329184">
                  <a:extLst>
                    <a:ext uri="{9D8B030D-6E8A-4147-A177-3AD203B41FA5}">
                      <a16:colId xmlns:a16="http://schemas.microsoft.com/office/drawing/2014/main" val="861773605"/>
                    </a:ext>
                  </a:extLst>
                </a:gridCol>
                <a:gridCol w="329184">
                  <a:extLst>
                    <a:ext uri="{9D8B030D-6E8A-4147-A177-3AD203B41FA5}">
                      <a16:colId xmlns:a16="http://schemas.microsoft.com/office/drawing/2014/main" val="1778632037"/>
                    </a:ext>
                  </a:extLst>
                </a:gridCol>
                <a:gridCol w="329184">
                  <a:extLst>
                    <a:ext uri="{9D8B030D-6E8A-4147-A177-3AD203B41FA5}">
                      <a16:colId xmlns:a16="http://schemas.microsoft.com/office/drawing/2014/main" val="4071290020"/>
                    </a:ext>
                  </a:extLst>
                </a:gridCol>
                <a:gridCol w="329184">
                  <a:extLst>
                    <a:ext uri="{9D8B030D-6E8A-4147-A177-3AD203B41FA5}">
                      <a16:colId xmlns:a16="http://schemas.microsoft.com/office/drawing/2014/main" val="3900370269"/>
                    </a:ext>
                  </a:extLst>
                </a:gridCol>
                <a:gridCol w="329184">
                  <a:extLst>
                    <a:ext uri="{9D8B030D-6E8A-4147-A177-3AD203B41FA5}">
                      <a16:colId xmlns:a16="http://schemas.microsoft.com/office/drawing/2014/main" val="3641381819"/>
                    </a:ext>
                  </a:extLst>
                </a:gridCol>
                <a:gridCol w="329184">
                  <a:extLst>
                    <a:ext uri="{9D8B030D-6E8A-4147-A177-3AD203B41FA5}">
                      <a16:colId xmlns:a16="http://schemas.microsoft.com/office/drawing/2014/main" val="1994367481"/>
                    </a:ext>
                  </a:extLst>
                </a:gridCol>
                <a:gridCol w="329184">
                  <a:extLst>
                    <a:ext uri="{9D8B030D-6E8A-4147-A177-3AD203B41FA5}">
                      <a16:colId xmlns:a16="http://schemas.microsoft.com/office/drawing/2014/main" val="158765177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4233058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Total - 2019-08-24 09:04:16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الماتش لما يكون على أرضك بيكون عامل الجمهور مهم، يلا نشجع الفرسان البيض بحماس في ماتشهم قدام بطل الصومال النهارده!
توتال، الراعي الرسمي للكرة الأفريقية.
#توتال_كوارتز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https://scontent.xx.fbcdn.net/v/t1.0-9/p720x720/68805463_2228975357228427_6866171823055175680_o.jpg?_nc_cat=103&amp;_nc_oc=AQlaLIGgapouy38VCK6tf6Z4lcQwlRjgdkJSSdeKjiRkz1kWAJxHKMCiCCptiX2SQoo&amp;_nc_ht=scontent.xx&amp;oh=cc8df93ae3f4ef14930c81d1bd19ccbd&amp;oe=5E041557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09/08/2019 08:58:38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66643049"/>
                  </a:ext>
                </a:extLst>
              </a:tr>
            </a:tbl>
          </a:graphicData>
        </a:graphic>
      </p:graphicFrame>
      <p:sp>
        <p:nvSpPr>
          <p:cNvPr id="4" name="Text Placeholder 3">
            <a:extLst>
              <a:ext uri="{FF2B5EF4-FFF2-40B4-BE49-F238E27FC236}">
                <a16:creationId xmlns:a16="http://schemas.microsoft.com/office/drawing/2014/main" id="{8E3E1678-68D6-4CEA-9E9A-E53EDE6D00C3}"/>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1823406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53961-8C57-4BBA-BF92-BEDB0094B72D}"/>
              </a:ext>
            </a:extLst>
          </p:cNvPr>
          <p:cNvSpPr>
            <a:spLocks noGrp="1"/>
          </p:cNvSpPr>
          <p:nvPr>
            <p:ph type="title"/>
          </p:nvPr>
        </p:nvSpPr>
        <p:spPr/>
        <p:txBody>
          <a:bodyPr/>
          <a:lstStyle/>
          <a:p>
            <a:r>
              <a:rPr lang="en-US"/>
              <a:t>Facebook Own Posts Table | Shell  - 12 of 26</a:t>
            </a:r>
          </a:p>
        </p:txBody>
      </p:sp>
      <p:graphicFrame>
        <p:nvGraphicFramePr>
          <p:cNvPr id="5" name="Table Placeholder 4">
            <a:extLst>
              <a:ext uri="{FF2B5EF4-FFF2-40B4-BE49-F238E27FC236}">
                <a16:creationId xmlns:a16="http://schemas.microsoft.com/office/drawing/2014/main" id="{B479DA53-0A72-4372-B01F-95F0AF003F4A}"/>
              </a:ext>
            </a:extLst>
          </p:cNvPr>
          <p:cNvGraphicFramePr>
            <a:graphicFrameLocks noGrp="1"/>
          </p:cNvGraphicFramePr>
          <p:nvPr>
            <p:ph type="tbl" sz="quarter" idx="13"/>
            <p:extLst>
              <p:ext uri="{D42A27DB-BD31-4B8C-83A1-F6EECF244321}">
                <p14:modId xmlns:p14="http://schemas.microsoft.com/office/powerpoint/2010/main" val="245477656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108527994"/>
                    </a:ext>
                  </a:extLst>
                </a:gridCol>
                <a:gridCol w="905256">
                  <a:extLst>
                    <a:ext uri="{9D8B030D-6E8A-4147-A177-3AD203B41FA5}">
                      <a16:colId xmlns:a16="http://schemas.microsoft.com/office/drawing/2014/main" val="3894809277"/>
                    </a:ext>
                  </a:extLst>
                </a:gridCol>
                <a:gridCol w="658368">
                  <a:extLst>
                    <a:ext uri="{9D8B030D-6E8A-4147-A177-3AD203B41FA5}">
                      <a16:colId xmlns:a16="http://schemas.microsoft.com/office/drawing/2014/main" val="1993634581"/>
                    </a:ext>
                  </a:extLst>
                </a:gridCol>
                <a:gridCol w="329184">
                  <a:extLst>
                    <a:ext uri="{9D8B030D-6E8A-4147-A177-3AD203B41FA5}">
                      <a16:colId xmlns:a16="http://schemas.microsoft.com/office/drawing/2014/main" val="2296455431"/>
                    </a:ext>
                  </a:extLst>
                </a:gridCol>
                <a:gridCol w="329184">
                  <a:extLst>
                    <a:ext uri="{9D8B030D-6E8A-4147-A177-3AD203B41FA5}">
                      <a16:colId xmlns:a16="http://schemas.microsoft.com/office/drawing/2014/main" val="1252417853"/>
                    </a:ext>
                  </a:extLst>
                </a:gridCol>
                <a:gridCol w="329184">
                  <a:extLst>
                    <a:ext uri="{9D8B030D-6E8A-4147-A177-3AD203B41FA5}">
                      <a16:colId xmlns:a16="http://schemas.microsoft.com/office/drawing/2014/main" val="3023879716"/>
                    </a:ext>
                  </a:extLst>
                </a:gridCol>
                <a:gridCol w="329184">
                  <a:extLst>
                    <a:ext uri="{9D8B030D-6E8A-4147-A177-3AD203B41FA5}">
                      <a16:colId xmlns:a16="http://schemas.microsoft.com/office/drawing/2014/main" val="3013646976"/>
                    </a:ext>
                  </a:extLst>
                </a:gridCol>
                <a:gridCol w="329184">
                  <a:extLst>
                    <a:ext uri="{9D8B030D-6E8A-4147-A177-3AD203B41FA5}">
                      <a16:colId xmlns:a16="http://schemas.microsoft.com/office/drawing/2014/main" val="3727733357"/>
                    </a:ext>
                  </a:extLst>
                </a:gridCol>
                <a:gridCol w="329184">
                  <a:extLst>
                    <a:ext uri="{9D8B030D-6E8A-4147-A177-3AD203B41FA5}">
                      <a16:colId xmlns:a16="http://schemas.microsoft.com/office/drawing/2014/main" val="3343122803"/>
                    </a:ext>
                  </a:extLst>
                </a:gridCol>
                <a:gridCol w="329184">
                  <a:extLst>
                    <a:ext uri="{9D8B030D-6E8A-4147-A177-3AD203B41FA5}">
                      <a16:colId xmlns:a16="http://schemas.microsoft.com/office/drawing/2014/main" val="2818016590"/>
                    </a:ext>
                  </a:extLst>
                </a:gridCol>
                <a:gridCol w="329184">
                  <a:extLst>
                    <a:ext uri="{9D8B030D-6E8A-4147-A177-3AD203B41FA5}">
                      <a16:colId xmlns:a16="http://schemas.microsoft.com/office/drawing/2014/main" val="2164487183"/>
                    </a:ext>
                  </a:extLst>
                </a:gridCol>
                <a:gridCol w="329184">
                  <a:extLst>
                    <a:ext uri="{9D8B030D-6E8A-4147-A177-3AD203B41FA5}">
                      <a16:colId xmlns:a16="http://schemas.microsoft.com/office/drawing/2014/main" val="86384502"/>
                    </a:ext>
                  </a:extLst>
                </a:gridCol>
                <a:gridCol w="329184">
                  <a:extLst>
                    <a:ext uri="{9D8B030D-6E8A-4147-A177-3AD203B41FA5}">
                      <a16:colId xmlns:a16="http://schemas.microsoft.com/office/drawing/2014/main" val="95149880"/>
                    </a:ext>
                  </a:extLst>
                </a:gridCol>
                <a:gridCol w="329184">
                  <a:extLst>
                    <a:ext uri="{9D8B030D-6E8A-4147-A177-3AD203B41FA5}">
                      <a16:colId xmlns:a16="http://schemas.microsoft.com/office/drawing/2014/main" val="2617220043"/>
                    </a:ext>
                  </a:extLst>
                </a:gridCol>
                <a:gridCol w="329184">
                  <a:extLst>
                    <a:ext uri="{9D8B030D-6E8A-4147-A177-3AD203B41FA5}">
                      <a16:colId xmlns:a16="http://schemas.microsoft.com/office/drawing/2014/main" val="71659921"/>
                    </a:ext>
                  </a:extLst>
                </a:gridCol>
                <a:gridCol w="329184">
                  <a:extLst>
                    <a:ext uri="{9D8B030D-6E8A-4147-A177-3AD203B41FA5}">
                      <a16:colId xmlns:a16="http://schemas.microsoft.com/office/drawing/2014/main" val="2195467294"/>
                    </a:ext>
                  </a:extLst>
                </a:gridCol>
                <a:gridCol w="329184">
                  <a:extLst>
                    <a:ext uri="{9D8B030D-6E8A-4147-A177-3AD203B41FA5}">
                      <a16:colId xmlns:a16="http://schemas.microsoft.com/office/drawing/2014/main" val="236169569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11098640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Total - 2019-08-23 17:14:30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ماتش العودة على أرضنا والحسم هيكون هنا!
المارد الأحمر وبطل جنوب السودان، تفتكروا مين هيبدأ في تشكيل الماتش؟
توتال، الراعي الرسمي للكرة الأفريقية.
#توتال_كوارتز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https://scontent.xx.fbcdn.net/v/t1.0-9/p720x720/69569831_2227898737336089_9102387721569042432_o.jpg?_nc_cat=111&amp;_nc_oc=AQkq0FY8ZgPl3YaujzmpPolvdo5hdgBQIYlbpsODHBkwNTs9qjLrfeDVLODWMu6ylfQ&amp;_nc_ht=scontent.xx&amp;oh=b2422334c07341efd116dc40de4d6ff0&amp;oe=5DFAD1F5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09/08/2019 08:58:38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80872864"/>
                  </a:ext>
                </a:extLst>
              </a:tr>
            </a:tbl>
          </a:graphicData>
        </a:graphic>
      </p:graphicFrame>
      <p:sp>
        <p:nvSpPr>
          <p:cNvPr id="4" name="Text Placeholder 3">
            <a:extLst>
              <a:ext uri="{FF2B5EF4-FFF2-40B4-BE49-F238E27FC236}">
                <a16:creationId xmlns:a16="http://schemas.microsoft.com/office/drawing/2014/main" id="{EF0F0A59-568C-4CE3-B6A1-5AC4B46E2CD4}"/>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4705497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AFB45-CA92-4966-B923-A8D2A89D5B93}"/>
              </a:ext>
            </a:extLst>
          </p:cNvPr>
          <p:cNvSpPr>
            <a:spLocks noGrp="1"/>
          </p:cNvSpPr>
          <p:nvPr>
            <p:ph type="title"/>
          </p:nvPr>
        </p:nvSpPr>
        <p:spPr/>
        <p:txBody>
          <a:bodyPr/>
          <a:lstStyle/>
          <a:p>
            <a:r>
              <a:rPr lang="en-US"/>
              <a:t>Facebook Own Posts Table | Shell  - 13 of 26</a:t>
            </a:r>
          </a:p>
        </p:txBody>
      </p:sp>
      <p:graphicFrame>
        <p:nvGraphicFramePr>
          <p:cNvPr id="5" name="Table Placeholder 4">
            <a:extLst>
              <a:ext uri="{FF2B5EF4-FFF2-40B4-BE49-F238E27FC236}">
                <a16:creationId xmlns:a16="http://schemas.microsoft.com/office/drawing/2014/main" id="{4A6E38BC-3AB3-4843-9706-DB4613BAAAFE}"/>
              </a:ext>
            </a:extLst>
          </p:cNvPr>
          <p:cNvGraphicFramePr>
            <a:graphicFrameLocks noGrp="1"/>
          </p:cNvGraphicFramePr>
          <p:nvPr>
            <p:ph type="tbl" sz="quarter" idx="13"/>
            <p:extLst>
              <p:ext uri="{D42A27DB-BD31-4B8C-83A1-F6EECF244321}">
                <p14:modId xmlns:p14="http://schemas.microsoft.com/office/powerpoint/2010/main" val="260984361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154110337"/>
                    </a:ext>
                  </a:extLst>
                </a:gridCol>
                <a:gridCol w="905256">
                  <a:extLst>
                    <a:ext uri="{9D8B030D-6E8A-4147-A177-3AD203B41FA5}">
                      <a16:colId xmlns:a16="http://schemas.microsoft.com/office/drawing/2014/main" val="2328170174"/>
                    </a:ext>
                  </a:extLst>
                </a:gridCol>
                <a:gridCol w="658368">
                  <a:extLst>
                    <a:ext uri="{9D8B030D-6E8A-4147-A177-3AD203B41FA5}">
                      <a16:colId xmlns:a16="http://schemas.microsoft.com/office/drawing/2014/main" val="3551041814"/>
                    </a:ext>
                  </a:extLst>
                </a:gridCol>
                <a:gridCol w="329184">
                  <a:extLst>
                    <a:ext uri="{9D8B030D-6E8A-4147-A177-3AD203B41FA5}">
                      <a16:colId xmlns:a16="http://schemas.microsoft.com/office/drawing/2014/main" val="4154297730"/>
                    </a:ext>
                  </a:extLst>
                </a:gridCol>
                <a:gridCol w="329184">
                  <a:extLst>
                    <a:ext uri="{9D8B030D-6E8A-4147-A177-3AD203B41FA5}">
                      <a16:colId xmlns:a16="http://schemas.microsoft.com/office/drawing/2014/main" val="4207513224"/>
                    </a:ext>
                  </a:extLst>
                </a:gridCol>
                <a:gridCol w="329184">
                  <a:extLst>
                    <a:ext uri="{9D8B030D-6E8A-4147-A177-3AD203B41FA5}">
                      <a16:colId xmlns:a16="http://schemas.microsoft.com/office/drawing/2014/main" val="232668347"/>
                    </a:ext>
                  </a:extLst>
                </a:gridCol>
                <a:gridCol w="329184">
                  <a:extLst>
                    <a:ext uri="{9D8B030D-6E8A-4147-A177-3AD203B41FA5}">
                      <a16:colId xmlns:a16="http://schemas.microsoft.com/office/drawing/2014/main" val="1224669244"/>
                    </a:ext>
                  </a:extLst>
                </a:gridCol>
                <a:gridCol w="329184">
                  <a:extLst>
                    <a:ext uri="{9D8B030D-6E8A-4147-A177-3AD203B41FA5}">
                      <a16:colId xmlns:a16="http://schemas.microsoft.com/office/drawing/2014/main" val="3969033699"/>
                    </a:ext>
                  </a:extLst>
                </a:gridCol>
                <a:gridCol w="329184">
                  <a:extLst>
                    <a:ext uri="{9D8B030D-6E8A-4147-A177-3AD203B41FA5}">
                      <a16:colId xmlns:a16="http://schemas.microsoft.com/office/drawing/2014/main" val="3466862096"/>
                    </a:ext>
                  </a:extLst>
                </a:gridCol>
                <a:gridCol w="329184">
                  <a:extLst>
                    <a:ext uri="{9D8B030D-6E8A-4147-A177-3AD203B41FA5}">
                      <a16:colId xmlns:a16="http://schemas.microsoft.com/office/drawing/2014/main" val="2148410241"/>
                    </a:ext>
                  </a:extLst>
                </a:gridCol>
                <a:gridCol w="329184">
                  <a:extLst>
                    <a:ext uri="{9D8B030D-6E8A-4147-A177-3AD203B41FA5}">
                      <a16:colId xmlns:a16="http://schemas.microsoft.com/office/drawing/2014/main" val="547936471"/>
                    </a:ext>
                  </a:extLst>
                </a:gridCol>
                <a:gridCol w="329184">
                  <a:extLst>
                    <a:ext uri="{9D8B030D-6E8A-4147-A177-3AD203B41FA5}">
                      <a16:colId xmlns:a16="http://schemas.microsoft.com/office/drawing/2014/main" val="281395247"/>
                    </a:ext>
                  </a:extLst>
                </a:gridCol>
                <a:gridCol w="329184">
                  <a:extLst>
                    <a:ext uri="{9D8B030D-6E8A-4147-A177-3AD203B41FA5}">
                      <a16:colId xmlns:a16="http://schemas.microsoft.com/office/drawing/2014/main" val="3070242787"/>
                    </a:ext>
                  </a:extLst>
                </a:gridCol>
                <a:gridCol w="329184">
                  <a:extLst>
                    <a:ext uri="{9D8B030D-6E8A-4147-A177-3AD203B41FA5}">
                      <a16:colId xmlns:a16="http://schemas.microsoft.com/office/drawing/2014/main" val="1484536869"/>
                    </a:ext>
                  </a:extLst>
                </a:gridCol>
                <a:gridCol w="329184">
                  <a:extLst>
                    <a:ext uri="{9D8B030D-6E8A-4147-A177-3AD203B41FA5}">
                      <a16:colId xmlns:a16="http://schemas.microsoft.com/office/drawing/2014/main" val="2271579901"/>
                    </a:ext>
                  </a:extLst>
                </a:gridCol>
                <a:gridCol w="329184">
                  <a:extLst>
                    <a:ext uri="{9D8B030D-6E8A-4147-A177-3AD203B41FA5}">
                      <a16:colId xmlns:a16="http://schemas.microsoft.com/office/drawing/2014/main" val="1138449991"/>
                    </a:ext>
                  </a:extLst>
                </a:gridCol>
                <a:gridCol w="329184">
                  <a:extLst>
                    <a:ext uri="{9D8B030D-6E8A-4147-A177-3AD203B41FA5}">
                      <a16:colId xmlns:a16="http://schemas.microsoft.com/office/drawing/2014/main" val="286316207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4530668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Castrol Egypt - 2019-08-22 14:00:00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متشيلش هم عربيتك في طلعة الساحل علشان هتلاقي مركز خدمة الساحل في محطة طاقة مارينا، طريق مطروح الإسكندرية الدولي الساحلي، أمام بوابة مارينا 4! كاسترول معاك في الساحل!
#كاسترول_دايماً_معاك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https://scontent.xx.fbcdn.net/v/t1.0-0/p180x540/68886819_2323098647744956_3911206333105307648_o.jpg?_nc_cat=107&amp;_nc_oc=AQnHdzr-gMI1BHWFuxEuDdcOymmuBCQ-AwrEKd4YS95meB3IeV0WC7OXMHIabfZkaIw&amp;_nc_ht=scontent.xx&amp;oh=29b75e7886a4a4dc4a5c2d7f56545dc4&amp;oe=5DF5C0CB</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09/09/2019 08:49:07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40894356"/>
                  </a:ext>
                </a:extLst>
              </a:tr>
            </a:tbl>
          </a:graphicData>
        </a:graphic>
      </p:graphicFrame>
      <p:sp>
        <p:nvSpPr>
          <p:cNvPr id="4" name="Text Placeholder 3">
            <a:extLst>
              <a:ext uri="{FF2B5EF4-FFF2-40B4-BE49-F238E27FC236}">
                <a16:creationId xmlns:a16="http://schemas.microsoft.com/office/drawing/2014/main" id="{2721A396-24B5-4D06-9E94-8702380B35F8}"/>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4480743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56E84-FA4C-48D6-A314-5440AD330282}"/>
              </a:ext>
            </a:extLst>
          </p:cNvPr>
          <p:cNvSpPr>
            <a:spLocks noGrp="1"/>
          </p:cNvSpPr>
          <p:nvPr>
            <p:ph type="title"/>
          </p:nvPr>
        </p:nvSpPr>
        <p:spPr/>
        <p:txBody>
          <a:bodyPr/>
          <a:lstStyle/>
          <a:p>
            <a:r>
              <a:rPr lang="en-US"/>
              <a:t>Facebook Own Posts Table | Shell  - 14 of 26</a:t>
            </a:r>
          </a:p>
        </p:txBody>
      </p:sp>
      <p:graphicFrame>
        <p:nvGraphicFramePr>
          <p:cNvPr id="5" name="Table Placeholder 4">
            <a:extLst>
              <a:ext uri="{FF2B5EF4-FFF2-40B4-BE49-F238E27FC236}">
                <a16:creationId xmlns:a16="http://schemas.microsoft.com/office/drawing/2014/main" id="{33E9B361-6D06-4B3D-81FD-6B921681A822}"/>
              </a:ext>
            </a:extLst>
          </p:cNvPr>
          <p:cNvGraphicFramePr>
            <a:graphicFrameLocks noGrp="1"/>
          </p:cNvGraphicFramePr>
          <p:nvPr>
            <p:ph type="tbl" sz="quarter" idx="13"/>
            <p:extLst>
              <p:ext uri="{D42A27DB-BD31-4B8C-83A1-F6EECF244321}">
                <p14:modId xmlns:p14="http://schemas.microsoft.com/office/powerpoint/2010/main" val="307203798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839535113"/>
                    </a:ext>
                  </a:extLst>
                </a:gridCol>
                <a:gridCol w="905256">
                  <a:extLst>
                    <a:ext uri="{9D8B030D-6E8A-4147-A177-3AD203B41FA5}">
                      <a16:colId xmlns:a16="http://schemas.microsoft.com/office/drawing/2014/main" val="3537832798"/>
                    </a:ext>
                  </a:extLst>
                </a:gridCol>
                <a:gridCol w="658368">
                  <a:extLst>
                    <a:ext uri="{9D8B030D-6E8A-4147-A177-3AD203B41FA5}">
                      <a16:colId xmlns:a16="http://schemas.microsoft.com/office/drawing/2014/main" val="3797503454"/>
                    </a:ext>
                  </a:extLst>
                </a:gridCol>
                <a:gridCol w="329184">
                  <a:extLst>
                    <a:ext uri="{9D8B030D-6E8A-4147-A177-3AD203B41FA5}">
                      <a16:colId xmlns:a16="http://schemas.microsoft.com/office/drawing/2014/main" val="3911934233"/>
                    </a:ext>
                  </a:extLst>
                </a:gridCol>
                <a:gridCol w="329184">
                  <a:extLst>
                    <a:ext uri="{9D8B030D-6E8A-4147-A177-3AD203B41FA5}">
                      <a16:colId xmlns:a16="http://schemas.microsoft.com/office/drawing/2014/main" val="3778759926"/>
                    </a:ext>
                  </a:extLst>
                </a:gridCol>
                <a:gridCol w="329184">
                  <a:extLst>
                    <a:ext uri="{9D8B030D-6E8A-4147-A177-3AD203B41FA5}">
                      <a16:colId xmlns:a16="http://schemas.microsoft.com/office/drawing/2014/main" val="2002002193"/>
                    </a:ext>
                  </a:extLst>
                </a:gridCol>
                <a:gridCol w="329184">
                  <a:extLst>
                    <a:ext uri="{9D8B030D-6E8A-4147-A177-3AD203B41FA5}">
                      <a16:colId xmlns:a16="http://schemas.microsoft.com/office/drawing/2014/main" val="1127227088"/>
                    </a:ext>
                  </a:extLst>
                </a:gridCol>
                <a:gridCol w="329184">
                  <a:extLst>
                    <a:ext uri="{9D8B030D-6E8A-4147-A177-3AD203B41FA5}">
                      <a16:colId xmlns:a16="http://schemas.microsoft.com/office/drawing/2014/main" val="118741539"/>
                    </a:ext>
                  </a:extLst>
                </a:gridCol>
                <a:gridCol w="329184">
                  <a:extLst>
                    <a:ext uri="{9D8B030D-6E8A-4147-A177-3AD203B41FA5}">
                      <a16:colId xmlns:a16="http://schemas.microsoft.com/office/drawing/2014/main" val="2699021791"/>
                    </a:ext>
                  </a:extLst>
                </a:gridCol>
                <a:gridCol w="329184">
                  <a:extLst>
                    <a:ext uri="{9D8B030D-6E8A-4147-A177-3AD203B41FA5}">
                      <a16:colId xmlns:a16="http://schemas.microsoft.com/office/drawing/2014/main" val="3196460700"/>
                    </a:ext>
                  </a:extLst>
                </a:gridCol>
                <a:gridCol w="329184">
                  <a:extLst>
                    <a:ext uri="{9D8B030D-6E8A-4147-A177-3AD203B41FA5}">
                      <a16:colId xmlns:a16="http://schemas.microsoft.com/office/drawing/2014/main" val="2942082934"/>
                    </a:ext>
                  </a:extLst>
                </a:gridCol>
                <a:gridCol w="329184">
                  <a:extLst>
                    <a:ext uri="{9D8B030D-6E8A-4147-A177-3AD203B41FA5}">
                      <a16:colId xmlns:a16="http://schemas.microsoft.com/office/drawing/2014/main" val="335054381"/>
                    </a:ext>
                  </a:extLst>
                </a:gridCol>
                <a:gridCol w="329184">
                  <a:extLst>
                    <a:ext uri="{9D8B030D-6E8A-4147-A177-3AD203B41FA5}">
                      <a16:colId xmlns:a16="http://schemas.microsoft.com/office/drawing/2014/main" val="3105865480"/>
                    </a:ext>
                  </a:extLst>
                </a:gridCol>
                <a:gridCol w="329184">
                  <a:extLst>
                    <a:ext uri="{9D8B030D-6E8A-4147-A177-3AD203B41FA5}">
                      <a16:colId xmlns:a16="http://schemas.microsoft.com/office/drawing/2014/main" val="3626023767"/>
                    </a:ext>
                  </a:extLst>
                </a:gridCol>
                <a:gridCol w="329184">
                  <a:extLst>
                    <a:ext uri="{9D8B030D-6E8A-4147-A177-3AD203B41FA5}">
                      <a16:colId xmlns:a16="http://schemas.microsoft.com/office/drawing/2014/main" val="3356483677"/>
                    </a:ext>
                  </a:extLst>
                </a:gridCol>
                <a:gridCol w="329184">
                  <a:extLst>
                    <a:ext uri="{9D8B030D-6E8A-4147-A177-3AD203B41FA5}">
                      <a16:colId xmlns:a16="http://schemas.microsoft.com/office/drawing/2014/main" val="2600461334"/>
                    </a:ext>
                  </a:extLst>
                </a:gridCol>
                <a:gridCol w="329184">
                  <a:extLst>
                    <a:ext uri="{9D8B030D-6E8A-4147-A177-3AD203B41FA5}">
                      <a16:colId xmlns:a16="http://schemas.microsoft.com/office/drawing/2014/main" val="299406494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8367332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Total - 2019-08-21 14:56:26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دلوقتي </a:t>
                      </a:r>
                      <a:r>
                        <a:rPr kumimoji="0" lang="en-US" sz="1000" b="0" i="0" u="none" strike="noStrike" kern="1200" cap="none" spc="0" normalizeH="0" baseline="0" noProof="0">
                          <a:ln>
                            <a:noFill/>
                          </a:ln>
                          <a:solidFill>
                            <a:prstClr val="black"/>
                          </a:solidFill>
                          <a:effectLst/>
                          <a:uLnTx/>
                          <a:uFillTx/>
                          <a:latin typeface="+mn-lt"/>
                          <a:ea typeface="+mn-ea"/>
                          <a:cs typeface="+mn-cs"/>
                        </a:rPr>
                        <a:t>Gourmet </a:t>
                      </a:r>
                      <a:r>
                        <a:rPr kumimoji="0" lang="ar-AE" sz="1000" b="0" i="0" u="none" strike="noStrike" kern="1200" cap="none" spc="0" normalizeH="0" baseline="0" noProof="0">
                          <a:ln>
                            <a:noFill/>
                          </a:ln>
                          <a:solidFill>
                            <a:prstClr val="black"/>
                          </a:solidFill>
                          <a:effectLst/>
                          <a:uLnTx/>
                          <a:uFillTx/>
                          <a:latin typeface="+mn-lt"/>
                          <a:ea typeface="+mn-ea"/>
                          <a:cs typeface="+mn-cs"/>
                        </a:rPr>
                        <a:t>بقى موجود في محطات توتال امواج، القطامية و </a:t>
                      </a:r>
                      <a:r>
                        <a:rPr kumimoji="0" lang="en-US" sz="1000" b="0" i="0" u="none" strike="noStrike" kern="1200" cap="none" spc="0" normalizeH="0" baseline="0" noProof="0">
                          <a:ln>
                            <a:noFill/>
                          </a:ln>
                          <a:solidFill>
                            <a:prstClr val="black"/>
                          </a:solidFill>
                          <a:effectLst/>
                          <a:uLnTx/>
                          <a:uFillTx/>
                          <a:latin typeface="+mn-lt"/>
                          <a:ea typeface="+mn-ea"/>
                          <a:cs typeface="+mn-cs"/>
                        </a:rPr>
                        <a:t>Square. 
</a:t>
                      </a:r>
                      <a:r>
                        <a:rPr kumimoji="0" lang="ar-AE" sz="1000" b="0" i="0" u="none" strike="noStrike" kern="1200" cap="none" spc="0" normalizeH="0" baseline="0" noProof="0">
                          <a:ln>
                            <a:noFill/>
                          </a:ln>
                          <a:solidFill>
                            <a:prstClr val="black"/>
                          </a:solidFill>
                          <a:effectLst/>
                          <a:uLnTx/>
                          <a:uFillTx/>
                          <a:latin typeface="+mn-lt"/>
                          <a:ea typeface="+mn-ea"/>
                          <a:cs typeface="+mn-cs"/>
                        </a:rPr>
                        <a:t>مستنينكم هناك!
#</a:t>
                      </a:r>
                      <a:r>
                        <a:rPr kumimoji="0" lang="en-US" sz="1000" b="0" i="0" u="none" strike="noStrike" kern="1200" cap="none" spc="0" normalizeH="0" baseline="0" noProof="0">
                          <a:ln>
                            <a:noFill/>
                          </a:ln>
                          <a:solidFill>
                            <a:prstClr val="black"/>
                          </a:solidFill>
                          <a:effectLst/>
                          <a:uLnTx/>
                          <a:uFillTx/>
                          <a:latin typeface="+mn-lt"/>
                          <a:ea typeface="+mn-ea"/>
                          <a:cs typeface="+mn-cs"/>
                        </a:rPr>
                        <a:t>Bonjour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https://scontent.xx.fbcdn.net/v/t1.0-9/p720x720/69583837_2224199044372725_1245649620894220288_o.jpg?_nc_cat=101&amp;_nc_oc=AQmqa1PInAWeJSdkKQxJiXiIutX01uSrhrdH2bXB6x5jqDksuvODdNFWcjSqGlFcXT8&amp;_nc_ht=scontent.xx&amp;oh=338b6649505bea73e24a89dfd2a1235a&amp;oe=5E08BAD1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09/08/2019 08:58:38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14555990"/>
                  </a:ext>
                </a:extLst>
              </a:tr>
            </a:tbl>
          </a:graphicData>
        </a:graphic>
      </p:graphicFrame>
      <p:sp>
        <p:nvSpPr>
          <p:cNvPr id="4" name="Text Placeholder 3">
            <a:extLst>
              <a:ext uri="{FF2B5EF4-FFF2-40B4-BE49-F238E27FC236}">
                <a16:creationId xmlns:a16="http://schemas.microsoft.com/office/drawing/2014/main" id="{3BB03096-DDB2-47C0-A5FB-74E81637D76C}"/>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7696408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692EA-45A8-44BD-A707-461ABF2B2A8F}"/>
              </a:ext>
            </a:extLst>
          </p:cNvPr>
          <p:cNvSpPr>
            <a:spLocks noGrp="1"/>
          </p:cNvSpPr>
          <p:nvPr>
            <p:ph type="title"/>
          </p:nvPr>
        </p:nvSpPr>
        <p:spPr/>
        <p:txBody>
          <a:bodyPr/>
          <a:lstStyle/>
          <a:p>
            <a:r>
              <a:rPr lang="en-US"/>
              <a:t>Facebook Own Posts Table | Shell  - 15 of 26</a:t>
            </a:r>
          </a:p>
        </p:txBody>
      </p:sp>
      <p:graphicFrame>
        <p:nvGraphicFramePr>
          <p:cNvPr id="5" name="Table Placeholder 4">
            <a:extLst>
              <a:ext uri="{FF2B5EF4-FFF2-40B4-BE49-F238E27FC236}">
                <a16:creationId xmlns:a16="http://schemas.microsoft.com/office/drawing/2014/main" id="{F1F8DC91-0985-4ACE-9138-22210FCDEDAB}"/>
              </a:ext>
            </a:extLst>
          </p:cNvPr>
          <p:cNvGraphicFramePr>
            <a:graphicFrameLocks noGrp="1"/>
          </p:cNvGraphicFramePr>
          <p:nvPr>
            <p:ph type="tbl" sz="quarter" idx="13"/>
            <p:extLst>
              <p:ext uri="{D42A27DB-BD31-4B8C-83A1-F6EECF244321}">
                <p14:modId xmlns:p14="http://schemas.microsoft.com/office/powerpoint/2010/main" val="298035441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686080697"/>
                    </a:ext>
                  </a:extLst>
                </a:gridCol>
                <a:gridCol w="905256">
                  <a:extLst>
                    <a:ext uri="{9D8B030D-6E8A-4147-A177-3AD203B41FA5}">
                      <a16:colId xmlns:a16="http://schemas.microsoft.com/office/drawing/2014/main" val="4203917215"/>
                    </a:ext>
                  </a:extLst>
                </a:gridCol>
                <a:gridCol w="658368">
                  <a:extLst>
                    <a:ext uri="{9D8B030D-6E8A-4147-A177-3AD203B41FA5}">
                      <a16:colId xmlns:a16="http://schemas.microsoft.com/office/drawing/2014/main" val="709987205"/>
                    </a:ext>
                  </a:extLst>
                </a:gridCol>
                <a:gridCol w="329184">
                  <a:extLst>
                    <a:ext uri="{9D8B030D-6E8A-4147-A177-3AD203B41FA5}">
                      <a16:colId xmlns:a16="http://schemas.microsoft.com/office/drawing/2014/main" val="1257694839"/>
                    </a:ext>
                  </a:extLst>
                </a:gridCol>
                <a:gridCol w="329184">
                  <a:extLst>
                    <a:ext uri="{9D8B030D-6E8A-4147-A177-3AD203B41FA5}">
                      <a16:colId xmlns:a16="http://schemas.microsoft.com/office/drawing/2014/main" val="2939971680"/>
                    </a:ext>
                  </a:extLst>
                </a:gridCol>
                <a:gridCol w="329184">
                  <a:extLst>
                    <a:ext uri="{9D8B030D-6E8A-4147-A177-3AD203B41FA5}">
                      <a16:colId xmlns:a16="http://schemas.microsoft.com/office/drawing/2014/main" val="213315397"/>
                    </a:ext>
                  </a:extLst>
                </a:gridCol>
                <a:gridCol w="329184">
                  <a:extLst>
                    <a:ext uri="{9D8B030D-6E8A-4147-A177-3AD203B41FA5}">
                      <a16:colId xmlns:a16="http://schemas.microsoft.com/office/drawing/2014/main" val="3077055505"/>
                    </a:ext>
                  </a:extLst>
                </a:gridCol>
                <a:gridCol w="329184">
                  <a:extLst>
                    <a:ext uri="{9D8B030D-6E8A-4147-A177-3AD203B41FA5}">
                      <a16:colId xmlns:a16="http://schemas.microsoft.com/office/drawing/2014/main" val="2287611909"/>
                    </a:ext>
                  </a:extLst>
                </a:gridCol>
                <a:gridCol w="329184">
                  <a:extLst>
                    <a:ext uri="{9D8B030D-6E8A-4147-A177-3AD203B41FA5}">
                      <a16:colId xmlns:a16="http://schemas.microsoft.com/office/drawing/2014/main" val="2206861823"/>
                    </a:ext>
                  </a:extLst>
                </a:gridCol>
                <a:gridCol w="329184">
                  <a:extLst>
                    <a:ext uri="{9D8B030D-6E8A-4147-A177-3AD203B41FA5}">
                      <a16:colId xmlns:a16="http://schemas.microsoft.com/office/drawing/2014/main" val="2165378105"/>
                    </a:ext>
                  </a:extLst>
                </a:gridCol>
                <a:gridCol w="329184">
                  <a:extLst>
                    <a:ext uri="{9D8B030D-6E8A-4147-A177-3AD203B41FA5}">
                      <a16:colId xmlns:a16="http://schemas.microsoft.com/office/drawing/2014/main" val="1749038467"/>
                    </a:ext>
                  </a:extLst>
                </a:gridCol>
                <a:gridCol w="329184">
                  <a:extLst>
                    <a:ext uri="{9D8B030D-6E8A-4147-A177-3AD203B41FA5}">
                      <a16:colId xmlns:a16="http://schemas.microsoft.com/office/drawing/2014/main" val="1287912709"/>
                    </a:ext>
                  </a:extLst>
                </a:gridCol>
                <a:gridCol w="329184">
                  <a:extLst>
                    <a:ext uri="{9D8B030D-6E8A-4147-A177-3AD203B41FA5}">
                      <a16:colId xmlns:a16="http://schemas.microsoft.com/office/drawing/2014/main" val="350659594"/>
                    </a:ext>
                  </a:extLst>
                </a:gridCol>
                <a:gridCol w="329184">
                  <a:extLst>
                    <a:ext uri="{9D8B030D-6E8A-4147-A177-3AD203B41FA5}">
                      <a16:colId xmlns:a16="http://schemas.microsoft.com/office/drawing/2014/main" val="2897958190"/>
                    </a:ext>
                  </a:extLst>
                </a:gridCol>
                <a:gridCol w="329184">
                  <a:extLst>
                    <a:ext uri="{9D8B030D-6E8A-4147-A177-3AD203B41FA5}">
                      <a16:colId xmlns:a16="http://schemas.microsoft.com/office/drawing/2014/main" val="2751729523"/>
                    </a:ext>
                  </a:extLst>
                </a:gridCol>
                <a:gridCol w="329184">
                  <a:extLst>
                    <a:ext uri="{9D8B030D-6E8A-4147-A177-3AD203B41FA5}">
                      <a16:colId xmlns:a16="http://schemas.microsoft.com/office/drawing/2014/main" val="764205740"/>
                    </a:ext>
                  </a:extLst>
                </a:gridCol>
                <a:gridCol w="329184">
                  <a:extLst>
                    <a:ext uri="{9D8B030D-6E8A-4147-A177-3AD203B41FA5}">
                      <a16:colId xmlns:a16="http://schemas.microsoft.com/office/drawing/2014/main" val="367112179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98987560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Total - 2019-08-20 20:46:46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الشياطين الحمر كسبوا 4-0 في ماتش الذهاب، تفتكروا في العودة هيعملوا إيه؟ توقعوا نتيجة الماتش واكتبوها في كومنت و اخر توقعين صحيحين هيكسبوا معانا قسائم شراء ب300 جنية! هيتم الإعلان عن وقف المسابقة عند كتابة (</a:t>
                      </a:r>
                      <a:r>
                        <a:rPr kumimoji="0" lang="en-US" sz="1000" b="0" i="0" u="none" strike="noStrike" kern="1200" cap="none" spc="0" normalizeH="0" baseline="0" noProof="0">
                          <a:ln>
                            <a:noFill/>
                          </a:ln>
                          <a:solidFill>
                            <a:prstClr val="black"/>
                          </a:solidFill>
                          <a:effectLst/>
                          <a:uLnTx/>
                          <a:uFillTx/>
                          <a:latin typeface="+mn-lt"/>
                          <a:ea typeface="+mn-ea"/>
                          <a:cs typeface="+mn-cs"/>
                        </a:rPr>
                        <a:t>STOP) </a:t>
                      </a:r>
                      <a:r>
                        <a:rPr kumimoji="0" lang="ar-AE" sz="1000" b="0" i="0" u="none" strike="noStrike" kern="1200" cap="none" spc="0" normalizeH="0" baseline="0" noProof="0">
                          <a:ln>
                            <a:noFill/>
                          </a:ln>
                          <a:solidFill>
                            <a:prstClr val="black"/>
                          </a:solidFill>
                          <a:effectLst/>
                          <a:uLnTx/>
                          <a:uFillTx/>
                          <a:latin typeface="+mn-lt"/>
                          <a:ea typeface="+mn-ea"/>
                          <a:cs typeface="+mn-cs"/>
                        </a:rPr>
                        <a:t>في التعليقات.
تطبق الشروط والأحكام. 
توتال، الراعي الرسمي للكرة الأفريقية.
#توتال_كوارتز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https://scontent.xx.fbcdn.net/v/t1.0-9/p720x720/68535483_2222959517830011_6152150359251877888_o.jpg?_nc_cat=110&amp;_nc_oc=AQmRH914C1A_BXxawCAtHIjumbFEg5X7l8RU1v7PHOw2AnFcB2FbyKM_NaZqPbIvoZo&amp;_nc_ht=scontent.xx&amp;oh=de35903a40dff6c879fd8578effc1ce6&amp;oe=5DF7A50F</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09/08/2019 08:58:38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44035021"/>
                  </a:ext>
                </a:extLst>
              </a:tr>
            </a:tbl>
          </a:graphicData>
        </a:graphic>
      </p:graphicFrame>
      <p:sp>
        <p:nvSpPr>
          <p:cNvPr id="4" name="Text Placeholder 3">
            <a:extLst>
              <a:ext uri="{FF2B5EF4-FFF2-40B4-BE49-F238E27FC236}">
                <a16:creationId xmlns:a16="http://schemas.microsoft.com/office/drawing/2014/main" id="{2E8AD6B5-FD0E-4D37-8378-26F3567DE217}"/>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0099107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731DD-5528-499D-878D-57C8C376C501}"/>
              </a:ext>
            </a:extLst>
          </p:cNvPr>
          <p:cNvSpPr>
            <a:spLocks noGrp="1"/>
          </p:cNvSpPr>
          <p:nvPr>
            <p:ph type="title"/>
          </p:nvPr>
        </p:nvSpPr>
        <p:spPr/>
        <p:txBody>
          <a:bodyPr/>
          <a:lstStyle/>
          <a:p>
            <a:r>
              <a:rPr lang="en-US"/>
              <a:t>Facebook Own Posts Table | Shell  - 16 of 26</a:t>
            </a:r>
          </a:p>
        </p:txBody>
      </p:sp>
      <p:graphicFrame>
        <p:nvGraphicFramePr>
          <p:cNvPr id="5" name="Table Placeholder 4">
            <a:extLst>
              <a:ext uri="{FF2B5EF4-FFF2-40B4-BE49-F238E27FC236}">
                <a16:creationId xmlns:a16="http://schemas.microsoft.com/office/drawing/2014/main" id="{85CD7D47-E1FE-42CC-843E-3BC39D7C38A6}"/>
              </a:ext>
            </a:extLst>
          </p:cNvPr>
          <p:cNvGraphicFramePr>
            <a:graphicFrameLocks noGrp="1"/>
          </p:cNvGraphicFramePr>
          <p:nvPr>
            <p:ph type="tbl" sz="quarter" idx="13"/>
            <p:extLst>
              <p:ext uri="{D42A27DB-BD31-4B8C-83A1-F6EECF244321}">
                <p14:modId xmlns:p14="http://schemas.microsoft.com/office/powerpoint/2010/main" val="362849633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576793502"/>
                    </a:ext>
                  </a:extLst>
                </a:gridCol>
                <a:gridCol w="905256">
                  <a:extLst>
                    <a:ext uri="{9D8B030D-6E8A-4147-A177-3AD203B41FA5}">
                      <a16:colId xmlns:a16="http://schemas.microsoft.com/office/drawing/2014/main" val="741014395"/>
                    </a:ext>
                  </a:extLst>
                </a:gridCol>
                <a:gridCol w="658368">
                  <a:extLst>
                    <a:ext uri="{9D8B030D-6E8A-4147-A177-3AD203B41FA5}">
                      <a16:colId xmlns:a16="http://schemas.microsoft.com/office/drawing/2014/main" val="4214642238"/>
                    </a:ext>
                  </a:extLst>
                </a:gridCol>
                <a:gridCol w="329184">
                  <a:extLst>
                    <a:ext uri="{9D8B030D-6E8A-4147-A177-3AD203B41FA5}">
                      <a16:colId xmlns:a16="http://schemas.microsoft.com/office/drawing/2014/main" val="2219244988"/>
                    </a:ext>
                  </a:extLst>
                </a:gridCol>
                <a:gridCol w="329184">
                  <a:extLst>
                    <a:ext uri="{9D8B030D-6E8A-4147-A177-3AD203B41FA5}">
                      <a16:colId xmlns:a16="http://schemas.microsoft.com/office/drawing/2014/main" val="1521696735"/>
                    </a:ext>
                  </a:extLst>
                </a:gridCol>
                <a:gridCol w="329184">
                  <a:extLst>
                    <a:ext uri="{9D8B030D-6E8A-4147-A177-3AD203B41FA5}">
                      <a16:colId xmlns:a16="http://schemas.microsoft.com/office/drawing/2014/main" val="2785678085"/>
                    </a:ext>
                  </a:extLst>
                </a:gridCol>
                <a:gridCol w="329184">
                  <a:extLst>
                    <a:ext uri="{9D8B030D-6E8A-4147-A177-3AD203B41FA5}">
                      <a16:colId xmlns:a16="http://schemas.microsoft.com/office/drawing/2014/main" val="1067483390"/>
                    </a:ext>
                  </a:extLst>
                </a:gridCol>
                <a:gridCol w="329184">
                  <a:extLst>
                    <a:ext uri="{9D8B030D-6E8A-4147-A177-3AD203B41FA5}">
                      <a16:colId xmlns:a16="http://schemas.microsoft.com/office/drawing/2014/main" val="460078561"/>
                    </a:ext>
                  </a:extLst>
                </a:gridCol>
                <a:gridCol w="329184">
                  <a:extLst>
                    <a:ext uri="{9D8B030D-6E8A-4147-A177-3AD203B41FA5}">
                      <a16:colId xmlns:a16="http://schemas.microsoft.com/office/drawing/2014/main" val="1414981505"/>
                    </a:ext>
                  </a:extLst>
                </a:gridCol>
                <a:gridCol w="329184">
                  <a:extLst>
                    <a:ext uri="{9D8B030D-6E8A-4147-A177-3AD203B41FA5}">
                      <a16:colId xmlns:a16="http://schemas.microsoft.com/office/drawing/2014/main" val="502895747"/>
                    </a:ext>
                  </a:extLst>
                </a:gridCol>
                <a:gridCol w="329184">
                  <a:extLst>
                    <a:ext uri="{9D8B030D-6E8A-4147-A177-3AD203B41FA5}">
                      <a16:colId xmlns:a16="http://schemas.microsoft.com/office/drawing/2014/main" val="2802624934"/>
                    </a:ext>
                  </a:extLst>
                </a:gridCol>
                <a:gridCol w="329184">
                  <a:extLst>
                    <a:ext uri="{9D8B030D-6E8A-4147-A177-3AD203B41FA5}">
                      <a16:colId xmlns:a16="http://schemas.microsoft.com/office/drawing/2014/main" val="2495367848"/>
                    </a:ext>
                  </a:extLst>
                </a:gridCol>
                <a:gridCol w="329184">
                  <a:extLst>
                    <a:ext uri="{9D8B030D-6E8A-4147-A177-3AD203B41FA5}">
                      <a16:colId xmlns:a16="http://schemas.microsoft.com/office/drawing/2014/main" val="2805601351"/>
                    </a:ext>
                  </a:extLst>
                </a:gridCol>
                <a:gridCol w="329184">
                  <a:extLst>
                    <a:ext uri="{9D8B030D-6E8A-4147-A177-3AD203B41FA5}">
                      <a16:colId xmlns:a16="http://schemas.microsoft.com/office/drawing/2014/main" val="3190059832"/>
                    </a:ext>
                  </a:extLst>
                </a:gridCol>
                <a:gridCol w="329184">
                  <a:extLst>
                    <a:ext uri="{9D8B030D-6E8A-4147-A177-3AD203B41FA5}">
                      <a16:colId xmlns:a16="http://schemas.microsoft.com/office/drawing/2014/main" val="1376979298"/>
                    </a:ext>
                  </a:extLst>
                </a:gridCol>
                <a:gridCol w="329184">
                  <a:extLst>
                    <a:ext uri="{9D8B030D-6E8A-4147-A177-3AD203B41FA5}">
                      <a16:colId xmlns:a16="http://schemas.microsoft.com/office/drawing/2014/main" val="2496276928"/>
                    </a:ext>
                  </a:extLst>
                </a:gridCol>
                <a:gridCol w="329184">
                  <a:extLst>
                    <a:ext uri="{9D8B030D-6E8A-4147-A177-3AD203B41FA5}">
                      <a16:colId xmlns:a16="http://schemas.microsoft.com/office/drawing/2014/main" val="196953955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21638961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Castrol Egypt - 2019-08-20 14:00:03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ليه كاسترول بتنصحك تستخدم زيت ماجناتيك؟ علشان جزيئاته ذكية وبتمسك في أجزاء الموتور زي المغناطيس وبالتالي بتمنع تآكل الثواني الأولى! حافظ على موتور عربيتك دايماّ واحميها من التآكل طول الوقت
#مفيش_زيه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https://scontent.xx.fbcdn.net/v/t15.5256-10/p180x540/67327063_706785589750514_6907394601334603776_n.jpg?_nc_cat=110&amp;_nc_oc=AQmI49w2kyZPbzQ11XOMnQ1r3ukY1MVZEl4LwuoYgVNyT8NtEiwOTlan3suWNoutkYs&amp;_nc_ht=scontent.xx&amp;oh=4fe70c1f6892793351e1844149b2ed10&amp;oe=5E11E633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09/09/2019 08:49:07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49242635"/>
                  </a:ext>
                </a:extLst>
              </a:tr>
            </a:tbl>
          </a:graphicData>
        </a:graphic>
      </p:graphicFrame>
      <p:sp>
        <p:nvSpPr>
          <p:cNvPr id="4" name="Text Placeholder 3">
            <a:extLst>
              <a:ext uri="{FF2B5EF4-FFF2-40B4-BE49-F238E27FC236}">
                <a16:creationId xmlns:a16="http://schemas.microsoft.com/office/drawing/2014/main" id="{E78047FA-8373-44EB-82B9-3AD4B4764212}"/>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5649816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1CA94-E5F1-43F3-A4B2-2FD919A824D5}"/>
              </a:ext>
            </a:extLst>
          </p:cNvPr>
          <p:cNvSpPr>
            <a:spLocks noGrp="1"/>
          </p:cNvSpPr>
          <p:nvPr>
            <p:ph type="title"/>
          </p:nvPr>
        </p:nvSpPr>
        <p:spPr/>
        <p:txBody>
          <a:bodyPr/>
          <a:lstStyle/>
          <a:p>
            <a:r>
              <a:rPr lang="en-US"/>
              <a:t>Facebook Own Posts Table | Shell  - 17 of 26</a:t>
            </a:r>
          </a:p>
        </p:txBody>
      </p:sp>
      <p:graphicFrame>
        <p:nvGraphicFramePr>
          <p:cNvPr id="5" name="Table Placeholder 4">
            <a:extLst>
              <a:ext uri="{FF2B5EF4-FFF2-40B4-BE49-F238E27FC236}">
                <a16:creationId xmlns:a16="http://schemas.microsoft.com/office/drawing/2014/main" id="{E21CBC3C-D0EB-468F-9C0B-A666123ACA27}"/>
              </a:ext>
            </a:extLst>
          </p:cNvPr>
          <p:cNvGraphicFramePr>
            <a:graphicFrameLocks noGrp="1"/>
          </p:cNvGraphicFramePr>
          <p:nvPr>
            <p:ph type="tbl" sz="quarter" idx="13"/>
            <p:extLst>
              <p:ext uri="{D42A27DB-BD31-4B8C-83A1-F6EECF244321}">
                <p14:modId xmlns:p14="http://schemas.microsoft.com/office/powerpoint/2010/main" val="59077503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949744029"/>
                    </a:ext>
                  </a:extLst>
                </a:gridCol>
                <a:gridCol w="905256">
                  <a:extLst>
                    <a:ext uri="{9D8B030D-6E8A-4147-A177-3AD203B41FA5}">
                      <a16:colId xmlns:a16="http://schemas.microsoft.com/office/drawing/2014/main" val="2632843118"/>
                    </a:ext>
                  </a:extLst>
                </a:gridCol>
                <a:gridCol w="658368">
                  <a:extLst>
                    <a:ext uri="{9D8B030D-6E8A-4147-A177-3AD203B41FA5}">
                      <a16:colId xmlns:a16="http://schemas.microsoft.com/office/drawing/2014/main" val="2744991765"/>
                    </a:ext>
                  </a:extLst>
                </a:gridCol>
                <a:gridCol w="329184">
                  <a:extLst>
                    <a:ext uri="{9D8B030D-6E8A-4147-A177-3AD203B41FA5}">
                      <a16:colId xmlns:a16="http://schemas.microsoft.com/office/drawing/2014/main" val="2283099867"/>
                    </a:ext>
                  </a:extLst>
                </a:gridCol>
                <a:gridCol w="329184">
                  <a:extLst>
                    <a:ext uri="{9D8B030D-6E8A-4147-A177-3AD203B41FA5}">
                      <a16:colId xmlns:a16="http://schemas.microsoft.com/office/drawing/2014/main" val="1626643309"/>
                    </a:ext>
                  </a:extLst>
                </a:gridCol>
                <a:gridCol w="329184">
                  <a:extLst>
                    <a:ext uri="{9D8B030D-6E8A-4147-A177-3AD203B41FA5}">
                      <a16:colId xmlns:a16="http://schemas.microsoft.com/office/drawing/2014/main" val="412637489"/>
                    </a:ext>
                  </a:extLst>
                </a:gridCol>
                <a:gridCol w="329184">
                  <a:extLst>
                    <a:ext uri="{9D8B030D-6E8A-4147-A177-3AD203B41FA5}">
                      <a16:colId xmlns:a16="http://schemas.microsoft.com/office/drawing/2014/main" val="1658159600"/>
                    </a:ext>
                  </a:extLst>
                </a:gridCol>
                <a:gridCol w="329184">
                  <a:extLst>
                    <a:ext uri="{9D8B030D-6E8A-4147-A177-3AD203B41FA5}">
                      <a16:colId xmlns:a16="http://schemas.microsoft.com/office/drawing/2014/main" val="1432101847"/>
                    </a:ext>
                  </a:extLst>
                </a:gridCol>
                <a:gridCol w="329184">
                  <a:extLst>
                    <a:ext uri="{9D8B030D-6E8A-4147-A177-3AD203B41FA5}">
                      <a16:colId xmlns:a16="http://schemas.microsoft.com/office/drawing/2014/main" val="2541126555"/>
                    </a:ext>
                  </a:extLst>
                </a:gridCol>
                <a:gridCol w="329184">
                  <a:extLst>
                    <a:ext uri="{9D8B030D-6E8A-4147-A177-3AD203B41FA5}">
                      <a16:colId xmlns:a16="http://schemas.microsoft.com/office/drawing/2014/main" val="3888510588"/>
                    </a:ext>
                  </a:extLst>
                </a:gridCol>
                <a:gridCol w="329184">
                  <a:extLst>
                    <a:ext uri="{9D8B030D-6E8A-4147-A177-3AD203B41FA5}">
                      <a16:colId xmlns:a16="http://schemas.microsoft.com/office/drawing/2014/main" val="1855260302"/>
                    </a:ext>
                  </a:extLst>
                </a:gridCol>
                <a:gridCol w="329184">
                  <a:extLst>
                    <a:ext uri="{9D8B030D-6E8A-4147-A177-3AD203B41FA5}">
                      <a16:colId xmlns:a16="http://schemas.microsoft.com/office/drawing/2014/main" val="4104165790"/>
                    </a:ext>
                  </a:extLst>
                </a:gridCol>
                <a:gridCol w="329184">
                  <a:extLst>
                    <a:ext uri="{9D8B030D-6E8A-4147-A177-3AD203B41FA5}">
                      <a16:colId xmlns:a16="http://schemas.microsoft.com/office/drawing/2014/main" val="3146760367"/>
                    </a:ext>
                  </a:extLst>
                </a:gridCol>
                <a:gridCol w="329184">
                  <a:extLst>
                    <a:ext uri="{9D8B030D-6E8A-4147-A177-3AD203B41FA5}">
                      <a16:colId xmlns:a16="http://schemas.microsoft.com/office/drawing/2014/main" val="2016554521"/>
                    </a:ext>
                  </a:extLst>
                </a:gridCol>
                <a:gridCol w="329184">
                  <a:extLst>
                    <a:ext uri="{9D8B030D-6E8A-4147-A177-3AD203B41FA5}">
                      <a16:colId xmlns:a16="http://schemas.microsoft.com/office/drawing/2014/main" val="1372452900"/>
                    </a:ext>
                  </a:extLst>
                </a:gridCol>
                <a:gridCol w="329184">
                  <a:extLst>
                    <a:ext uri="{9D8B030D-6E8A-4147-A177-3AD203B41FA5}">
                      <a16:colId xmlns:a16="http://schemas.microsoft.com/office/drawing/2014/main" val="2072037331"/>
                    </a:ext>
                  </a:extLst>
                </a:gridCol>
                <a:gridCol w="329184">
                  <a:extLst>
                    <a:ext uri="{9D8B030D-6E8A-4147-A177-3AD203B41FA5}">
                      <a16:colId xmlns:a16="http://schemas.microsoft.com/office/drawing/2014/main" val="412290103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5390726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Total - 2019-08-19 18:02:16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لو كنت من اللي بيحبوا السفر بالدراجة البخارية فلازم يكون معاك نظارة تحميك من الأتربة ومتنساش خوذة الحماية. 
ولو دراجتك ثنائية الأشواط فبننصحك باستعمال زيت توتال </a:t>
                      </a:r>
                      <a:r>
                        <a:rPr kumimoji="0" lang="en-US" sz="1000" b="0" i="0" u="none" strike="noStrike" kern="1200" cap="none" spc="0" normalizeH="0" baseline="0" noProof="0">
                          <a:ln>
                            <a:noFill/>
                          </a:ln>
                          <a:solidFill>
                            <a:prstClr val="black"/>
                          </a:solidFill>
                          <a:effectLst/>
                          <a:uLnTx/>
                          <a:uFillTx/>
                          <a:latin typeface="+mn-lt"/>
                          <a:ea typeface="+mn-ea"/>
                          <a:cs typeface="+mn-cs"/>
                        </a:rPr>
                        <a:t>HI PERF 2T SPECIAL </a:t>
                      </a:r>
                      <a:r>
                        <a:rPr kumimoji="0" lang="ar-AE" sz="1000" b="0" i="0" u="none" strike="noStrike" kern="1200" cap="none" spc="0" normalizeH="0" baseline="0" noProof="0">
                          <a:ln>
                            <a:noFill/>
                          </a:ln>
                          <a:solidFill>
                            <a:prstClr val="black"/>
                          </a:solidFill>
                          <a:effectLst/>
                          <a:uLnTx/>
                          <a:uFillTx/>
                          <a:latin typeface="+mn-lt"/>
                          <a:ea typeface="+mn-ea"/>
                          <a:cs typeface="+mn-cs"/>
                        </a:rPr>
                        <a:t>لأفضل أداء على الطريق.
قولولنا أخر مرة سافرتوا روحتوا فين؟ 
#توتال_هاي_برف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https://scontent.xx.fbcdn.net/v/t1.0-9/69513824_2220943661364930_2962062425190301696_n.png?_nc_cat=106&amp;_nc_oc=AQnePHQzzmf4SlPjfII4xRoybfY1lH8aD_N08VOxKbPP_ZfUO9-FH5RHBr02Ji00lRQ&amp;_nc_ht=scontent.xx&amp;oh=1653215754bd4948aaf38b8d398cb907&amp;oe=5E0EEE13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09/08/2019 08:58:38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64736816"/>
                  </a:ext>
                </a:extLst>
              </a:tr>
            </a:tbl>
          </a:graphicData>
        </a:graphic>
      </p:graphicFrame>
      <p:sp>
        <p:nvSpPr>
          <p:cNvPr id="4" name="Text Placeholder 3">
            <a:extLst>
              <a:ext uri="{FF2B5EF4-FFF2-40B4-BE49-F238E27FC236}">
                <a16:creationId xmlns:a16="http://schemas.microsoft.com/office/drawing/2014/main" id="{D3B9E849-DCCC-4121-B63A-CD2C177D34EF}"/>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5534823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9BB3C-8B3B-487A-ACD8-2F4FA3ED5C17}"/>
              </a:ext>
            </a:extLst>
          </p:cNvPr>
          <p:cNvSpPr>
            <a:spLocks noGrp="1"/>
          </p:cNvSpPr>
          <p:nvPr>
            <p:ph type="title"/>
          </p:nvPr>
        </p:nvSpPr>
        <p:spPr/>
        <p:txBody>
          <a:bodyPr/>
          <a:lstStyle/>
          <a:p>
            <a:r>
              <a:rPr lang="en-US"/>
              <a:t>Facebook Own Posts Table | Shell  - 18 of 26</a:t>
            </a:r>
          </a:p>
        </p:txBody>
      </p:sp>
      <p:graphicFrame>
        <p:nvGraphicFramePr>
          <p:cNvPr id="5" name="Table Placeholder 4">
            <a:extLst>
              <a:ext uri="{FF2B5EF4-FFF2-40B4-BE49-F238E27FC236}">
                <a16:creationId xmlns:a16="http://schemas.microsoft.com/office/drawing/2014/main" id="{F6704EE8-09E6-4393-BDE9-EB8A6B0E4285}"/>
              </a:ext>
            </a:extLst>
          </p:cNvPr>
          <p:cNvGraphicFramePr>
            <a:graphicFrameLocks noGrp="1"/>
          </p:cNvGraphicFramePr>
          <p:nvPr>
            <p:ph type="tbl" sz="quarter" idx="13"/>
            <p:extLst>
              <p:ext uri="{D42A27DB-BD31-4B8C-83A1-F6EECF244321}">
                <p14:modId xmlns:p14="http://schemas.microsoft.com/office/powerpoint/2010/main" val="109823621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236260198"/>
                    </a:ext>
                  </a:extLst>
                </a:gridCol>
                <a:gridCol w="905256">
                  <a:extLst>
                    <a:ext uri="{9D8B030D-6E8A-4147-A177-3AD203B41FA5}">
                      <a16:colId xmlns:a16="http://schemas.microsoft.com/office/drawing/2014/main" val="492640702"/>
                    </a:ext>
                  </a:extLst>
                </a:gridCol>
                <a:gridCol w="658368">
                  <a:extLst>
                    <a:ext uri="{9D8B030D-6E8A-4147-A177-3AD203B41FA5}">
                      <a16:colId xmlns:a16="http://schemas.microsoft.com/office/drawing/2014/main" val="2159589936"/>
                    </a:ext>
                  </a:extLst>
                </a:gridCol>
                <a:gridCol w="329184">
                  <a:extLst>
                    <a:ext uri="{9D8B030D-6E8A-4147-A177-3AD203B41FA5}">
                      <a16:colId xmlns:a16="http://schemas.microsoft.com/office/drawing/2014/main" val="3019919000"/>
                    </a:ext>
                  </a:extLst>
                </a:gridCol>
                <a:gridCol w="329184">
                  <a:extLst>
                    <a:ext uri="{9D8B030D-6E8A-4147-A177-3AD203B41FA5}">
                      <a16:colId xmlns:a16="http://schemas.microsoft.com/office/drawing/2014/main" val="343317549"/>
                    </a:ext>
                  </a:extLst>
                </a:gridCol>
                <a:gridCol w="329184">
                  <a:extLst>
                    <a:ext uri="{9D8B030D-6E8A-4147-A177-3AD203B41FA5}">
                      <a16:colId xmlns:a16="http://schemas.microsoft.com/office/drawing/2014/main" val="2563664046"/>
                    </a:ext>
                  </a:extLst>
                </a:gridCol>
                <a:gridCol w="329184">
                  <a:extLst>
                    <a:ext uri="{9D8B030D-6E8A-4147-A177-3AD203B41FA5}">
                      <a16:colId xmlns:a16="http://schemas.microsoft.com/office/drawing/2014/main" val="181891576"/>
                    </a:ext>
                  </a:extLst>
                </a:gridCol>
                <a:gridCol w="329184">
                  <a:extLst>
                    <a:ext uri="{9D8B030D-6E8A-4147-A177-3AD203B41FA5}">
                      <a16:colId xmlns:a16="http://schemas.microsoft.com/office/drawing/2014/main" val="980167458"/>
                    </a:ext>
                  </a:extLst>
                </a:gridCol>
                <a:gridCol w="329184">
                  <a:extLst>
                    <a:ext uri="{9D8B030D-6E8A-4147-A177-3AD203B41FA5}">
                      <a16:colId xmlns:a16="http://schemas.microsoft.com/office/drawing/2014/main" val="3745417763"/>
                    </a:ext>
                  </a:extLst>
                </a:gridCol>
                <a:gridCol w="329184">
                  <a:extLst>
                    <a:ext uri="{9D8B030D-6E8A-4147-A177-3AD203B41FA5}">
                      <a16:colId xmlns:a16="http://schemas.microsoft.com/office/drawing/2014/main" val="17022346"/>
                    </a:ext>
                  </a:extLst>
                </a:gridCol>
                <a:gridCol w="329184">
                  <a:extLst>
                    <a:ext uri="{9D8B030D-6E8A-4147-A177-3AD203B41FA5}">
                      <a16:colId xmlns:a16="http://schemas.microsoft.com/office/drawing/2014/main" val="184407175"/>
                    </a:ext>
                  </a:extLst>
                </a:gridCol>
                <a:gridCol w="329184">
                  <a:extLst>
                    <a:ext uri="{9D8B030D-6E8A-4147-A177-3AD203B41FA5}">
                      <a16:colId xmlns:a16="http://schemas.microsoft.com/office/drawing/2014/main" val="2046130203"/>
                    </a:ext>
                  </a:extLst>
                </a:gridCol>
                <a:gridCol w="329184">
                  <a:extLst>
                    <a:ext uri="{9D8B030D-6E8A-4147-A177-3AD203B41FA5}">
                      <a16:colId xmlns:a16="http://schemas.microsoft.com/office/drawing/2014/main" val="1232966847"/>
                    </a:ext>
                  </a:extLst>
                </a:gridCol>
                <a:gridCol w="329184">
                  <a:extLst>
                    <a:ext uri="{9D8B030D-6E8A-4147-A177-3AD203B41FA5}">
                      <a16:colId xmlns:a16="http://schemas.microsoft.com/office/drawing/2014/main" val="1008293524"/>
                    </a:ext>
                  </a:extLst>
                </a:gridCol>
                <a:gridCol w="329184">
                  <a:extLst>
                    <a:ext uri="{9D8B030D-6E8A-4147-A177-3AD203B41FA5}">
                      <a16:colId xmlns:a16="http://schemas.microsoft.com/office/drawing/2014/main" val="1633936921"/>
                    </a:ext>
                  </a:extLst>
                </a:gridCol>
                <a:gridCol w="329184">
                  <a:extLst>
                    <a:ext uri="{9D8B030D-6E8A-4147-A177-3AD203B41FA5}">
                      <a16:colId xmlns:a16="http://schemas.microsoft.com/office/drawing/2014/main" val="1229913572"/>
                    </a:ext>
                  </a:extLst>
                </a:gridCol>
                <a:gridCol w="329184">
                  <a:extLst>
                    <a:ext uri="{9D8B030D-6E8A-4147-A177-3AD203B41FA5}">
                      <a16:colId xmlns:a16="http://schemas.microsoft.com/office/drawing/2014/main" val="139418712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69589956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Castrol Egypt - 2019-08-18 14:00:00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إستخدم زيت كاسترول إيدج وهتحس بفرق كبير في عربيتك عن أي زيت تاني وده علشان كاسترول إيدج مُطور وغني بالتايتانيوم اللي هيستحمل أعلى الضغوط ويضمن أفضل أداء فى أقصى ظروف التشغييل وبيقلل من التسريبات في المحرك
#هناك_فرق</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https://scontent.xx.fbcdn.net/v/t1.0-0/p180x540/68416770_2323089034412584_7665114879178571776_o.jpg?_nc_cat=109&amp;_nc_oc=AQnQWcP9JHIGBT6isFCZoJBLvfQGxVbuBxPiBbD-twZToajfjjxBa7GZJsFWKMHdEwk&amp;_nc_ht=scontent.xx&amp;oh=a8d7ee8d18abece1d6c61b22a13ee1cd&amp;oe=5DF2E9BA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09/09/2019 08:49:07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35131393"/>
                  </a:ext>
                </a:extLst>
              </a:tr>
            </a:tbl>
          </a:graphicData>
        </a:graphic>
      </p:graphicFrame>
      <p:sp>
        <p:nvSpPr>
          <p:cNvPr id="4" name="Text Placeholder 3">
            <a:extLst>
              <a:ext uri="{FF2B5EF4-FFF2-40B4-BE49-F238E27FC236}">
                <a16:creationId xmlns:a16="http://schemas.microsoft.com/office/drawing/2014/main" id="{3353931E-5ABF-4DDE-8171-706CD8DF45BC}"/>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4037089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E6973-1C96-4596-AB13-96027A7E39B3}"/>
              </a:ext>
            </a:extLst>
          </p:cNvPr>
          <p:cNvSpPr>
            <a:spLocks noGrp="1"/>
          </p:cNvSpPr>
          <p:nvPr>
            <p:ph type="title"/>
          </p:nvPr>
        </p:nvSpPr>
        <p:spPr/>
        <p:txBody>
          <a:bodyPr/>
          <a:lstStyle/>
          <a:p>
            <a:r>
              <a:rPr lang="en-US"/>
              <a:t>Facebook Own Posts Table | Shell  - 19 of 26</a:t>
            </a:r>
          </a:p>
        </p:txBody>
      </p:sp>
      <p:graphicFrame>
        <p:nvGraphicFramePr>
          <p:cNvPr id="5" name="Table Placeholder 4">
            <a:extLst>
              <a:ext uri="{FF2B5EF4-FFF2-40B4-BE49-F238E27FC236}">
                <a16:creationId xmlns:a16="http://schemas.microsoft.com/office/drawing/2014/main" id="{E423A735-0BBB-4042-AA9F-768074CF798A}"/>
              </a:ext>
            </a:extLst>
          </p:cNvPr>
          <p:cNvGraphicFramePr>
            <a:graphicFrameLocks noGrp="1"/>
          </p:cNvGraphicFramePr>
          <p:nvPr>
            <p:ph type="tbl" sz="quarter" idx="13"/>
            <p:extLst>
              <p:ext uri="{D42A27DB-BD31-4B8C-83A1-F6EECF244321}">
                <p14:modId xmlns:p14="http://schemas.microsoft.com/office/powerpoint/2010/main" val="129813498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136962113"/>
                    </a:ext>
                  </a:extLst>
                </a:gridCol>
                <a:gridCol w="905256">
                  <a:extLst>
                    <a:ext uri="{9D8B030D-6E8A-4147-A177-3AD203B41FA5}">
                      <a16:colId xmlns:a16="http://schemas.microsoft.com/office/drawing/2014/main" val="1017211033"/>
                    </a:ext>
                  </a:extLst>
                </a:gridCol>
                <a:gridCol w="658368">
                  <a:extLst>
                    <a:ext uri="{9D8B030D-6E8A-4147-A177-3AD203B41FA5}">
                      <a16:colId xmlns:a16="http://schemas.microsoft.com/office/drawing/2014/main" val="1787165404"/>
                    </a:ext>
                  </a:extLst>
                </a:gridCol>
                <a:gridCol w="329184">
                  <a:extLst>
                    <a:ext uri="{9D8B030D-6E8A-4147-A177-3AD203B41FA5}">
                      <a16:colId xmlns:a16="http://schemas.microsoft.com/office/drawing/2014/main" val="1100656364"/>
                    </a:ext>
                  </a:extLst>
                </a:gridCol>
                <a:gridCol w="329184">
                  <a:extLst>
                    <a:ext uri="{9D8B030D-6E8A-4147-A177-3AD203B41FA5}">
                      <a16:colId xmlns:a16="http://schemas.microsoft.com/office/drawing/2014/main" val="1068487555"/>
                    </a:ext>
                  </a:extLst>
                </a:gridCol>
                <a:gridCol w="329184">
                  <a:extLst>
                    <a:ext uri="{9D8B030D-6E8A-4147-A177-3AD203B41FA5}">
                      <a16:colId xmlns:a16="http://schemas.microsoft.com/office/drawing/2014/main" val="4056546216"/>
                    </a:ext>
                  </a:extLst>
                </a:gridCol>
                <a:gridCol w="329184">
                  <a:extLst>
                    <a:ext uri="{9D8B030D-6E8A-4147-A177-3AD203B41FA5}">
                      <a16:colId xmlns:a16="http://schemas.microsoft.com/office/drawing/2014/main" val="1775743412"/>
                    </a:ext>
                  </a:extLst>
                </a:gridCol>
                <a:gridCol w="329184">
                  <a:extLst>
                    <a:ext uri="{9D8B030D-6E8A-4147-A177-3AD203B41FA5}">
                      <a16:colId xmlns:a16="http://schemas.microsoft.com/office/drawing/2014/main" val="4294477891"/>
                    </a:ext>
                  </a:extLst>
                </a:gridCol>
                <a:gridCol w="329184">
                  <a:extLst>
                    <a:ext uri="{9D8B030D-6E8A-4147-A177-3AD203B41FA5}">
                      <a16:colId xmlns:a16="http://schemas.microsoft.com/office/drawing/2014/main" val="1834435555"/>
                    </a:ext>
                  </a:extLst>
                </a:gridCol>
                <a:gridCol w="329184">
                  <a:extLst>
                    <a:ext uri="{9D8B030D-6E8A-4147-A177-3AD203B41FA5}">
                      <a16:colId xmlns:a16="http://schemas.microsoft.com/office/drawing/2014/main" val="2800208923"/>
                    </a:ext>
                  </a:extLst>
                </a:gridCol>
                <a:gridCol w="329184">
                  <a:extLst>
                    <a:ext uri="{9D8B030D-6E8A-4147-A177-3AD203B41FA5}">
                      <a16:colId xmlns:a16="http://schemas.microsoft.com/office/drawing/2014/main" val="219442911"/>
                    </a:ext>
                  </a:extLst>
                </a:gridCol>
                <a:gridCol w="329184">
                  <a:extLst>
                    <a:ext uri="{9D8B030D-6E8A-4147-A177-3AD203B41FA5}">
                      <a16:colId xmlns:a16="http://schemas.microsoft.com/office/drawing/2014/main" val="1536207723"/>
                    </a:ext>
                  </a:extLst>
                </a:gridCol>
                <a:gridCol w="329184">
                  <a:extLst>
                    <a:ext uri="{9D8B030D-6E8A-4147-A177-3AD203B41FA5}">
                      <a16:colId xmlns:a16="http://schemas.microsoft.com/office/drawing/2014/main" val="131207043"/>
                    </a:ext>
                  </a:extLst>
                </a:gridCol>
                <a:gridCol w="329184">
                  <a:extLst>
                    <a:ext uri="{9D8B030D-6E8A-4147-A177-3AD203B41FA5}">
                      <a16:colId xmlns:a16="http://schemas.microsoft.com/office/drawing/2014/main" val="3396199112"/>
                    </a:ext>
                  </a:extLst>
                </a:gridCol>
                <a:gridCol w="329184">
                  <a:extLst>
                    <a:ext uri="{9D8B030D-6E8A-4147-A177-3AD203B41FA5}">
                      <a16:colId xmlns:a16="http://schemas.microsoft.com/office/drawing/2014/main" val="1181699040"/>
                    </a:ext>
                  </a:extLst>
                </a:gridCol>
                <a:gridCol w="329184">
                  <a:extLst>
                    <a:ext uri="{9D8B030D-6E8A-4147-A177-3AD203B41FA5}">
                      <a16:colId xmlns:a16="http://schemas.microsoft.com/office/drawing/2014/main" val="351488723"/>
                    </a:ext>
                  </a:extLst>
                </a:gridCol>
                <a:gridCol w="329184">
                  <a:extLst>
                    <a:ext uri="{9D8B030D-6E8A-4147-A177-3AD203B41FA5}">
                      <a16:colId xmlns:a16="http://schemas.microsoft.com/office/drawing/2014/main" val="206251799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68292881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Castrol Egypt - 2019-08-15 14:00:02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تعبت من مشاكل الموتور اللي بتقابلك كل شوية؟ استخدم زيت كاسترول ماجناتيك اللي بيحافظ على الموتور من التآكل علشان بيحتوي على جزيئات ذكية بتغلف الموتور وبتمسك في أجزاءه زي المغناطيس حتى بعد ما بتبطل! 
#مفيش_زيه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https://scontent.xx.fbcdn.net/v/t1.0-0/p180x540/67884827_2311387982249356_5722521095551057920_o.jpg?_nc_cat=108&amp;_nc_oc=AQlIzaQD1ZoXBirNzBLCaLTSQ5Fc30KC18qvW32Ngh04CamH61JLAC8TdMCsv3Tvhxw&amp;_nc_ht=scontent.xx&amp;oh=3500d7da93247eeec6c6724627299a61&amp;oe=5DFAA2B2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09/09/2019 08:49:07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74439762"/>
                  </a:ext>
                </a:extLst>
              </a:tr>
            </a:tbl>
          </a:graphicData>
        </a:graphic>
      </p:graphicFrame>
      <p:sp>
        <p:nvSpPr>
          <p:cNvPr id="4" name="Text Placeholder 3">
            <a:extLst>
              <a:ext uri="{FF2B5EF4-FFF2-40B4-BE49-F238E27FC236}">
                <a16:creationId xmlns:a16="http://schemas.microsoft.com/office/drawing/2014/main" id="{D6027905-3B66-4094-91AF-50CF424A1C3D}"/>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7458047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FFBD4-5CBB-44FB-8514-9DAEA10C6CAB}"/>
              </a:ext>
            </a:extLst>
          </p:cNvPr>
          <p:cNvSpPr>
            <a:spLocks noGrp="1"/>
          </p:cNvSpPr>
          <p:nvPr>
            <p:ph type="title"/>
          </p:nvPr>
        </p:nvSpPr>
        <p:spPr/>
        <p:txBody>
          <a:bodyPr/>
          <a:lstStyle/>
          <a:p>
            <a:r>
              <a:rPr lang="en-US"/>
              <a:t>Facebook Own Posts Table | Shell  - 20 of 26</a:t>
            </a:r>
          </a:p>
        </p:txBody>
      </p:sp>
      <p:graphicFrame>
        <p:nvGraphicFramePr>
          <p:cNvPr id="5" name="Table Placeholder 4">
            <a:extLst>
              <a:ext uri="{FF2B5EF4-FFF2-40B4-BE49-F238E27FC236}">
                <a16:creationId xmlns:a16="http://schemas.microsoft.com/office/drawing/2014/main" id="{A31F0268-AA01-49BF-A846-C3F06302DC0F}"/>
              </a:ext>
            </a:extLst>
          </p:cNvPr>
          <p:cNvGraphicFramePr>
            <a:graphicFrameLocks noGrp="1"/>
          </p:cNvGraphicFramePr>
          <p:nvPr>
            <p:ph type="tbl" sz="quarter" idx="13"/>
            <p:extLst>
              <p:ext uri="{D42A27DB-BD31-4B8C-83A1-F6EECF244321}">
                <p14:modId xmlns:p14="http://schemas.microsoft.com/office/powerpoint/2010/main" val="142936350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459483081"/>
                    </a:ext>
                  </a:extLst>
                </a:gridCol>
                <a:gridCol w="905256">
                  <a:extLst>
                    <a:ext uri="{9D8B030D-6E8A-4147-A177-3AD203B41FA5}">
                      <a16:colId xmlns:a16="http://schemas.microsoft.com/office/drawing/2014/main" val="2509696375"/>
                    </a:ext>
                  </a:extLst>
                </a:gridCol>
                <a:gridCol w="658368">
                  <a:extLst>
                    <a:ext uri="{9D8B030D-6E8A-4147-A177-3AD203B41FA5}">
                      <a16:colId xmlns:a16="http://schemas.microsoft.com/office/drawing/2014/main" val="2438697105"/>
                    </a:ext>
                  </a:extLst>
                </a:gridCol>
                <a:gridCol w="329184">
                  <a:extLst>
                    <a:ext uri="{9D8B030D-6E8A-4147-A177-3AD203B41FA5}">
                      <a16:colId xmlns:a16="http://schemas.microsoft.com/office/drawing/2014/main" val="477245082"/>
                    </a:ext>
                  </a:extLst>
                </a:gridCol>
                <a:gridCol w="329184">
                  <a:extLst>
                    <a:ext uri="{9D8B030D-6E8A-4147-A177-3AD203B41FA5}">
                      <a16:colId xmlns:a16="http://schemas.microsoft.com/office/drawing/2014/main" val="3394476985"/>
                    </a:ext>
                  </a:extLst>
                </a:gridCol>
                <a:gridCol w="329184">
                  <a:extLst>
                    <a:ext uri="{9D8B030D-6E8A-4147-A177-3AD203B41FA5}">
                      <a16:colId xmlns:a16="http://schemas.microsoft.com/office/drawing/2014/main" val="856152868"/>
                    </a:ext>
                  </a:extLst>
                </a:gridCol>
                <a:gridCol w="329184">
                  <a:extLst>
                    <a:ext uri="{9D8B030D-6E8A-4147-A177-3AD203B41FA5}">
                      <a16:colId xmlns:a16="http://schemas.microsoft.com/office/drawing/2014/main" val="2767808795"/>
                    </a:ext>
                  </a:extLst>
                </a:gridCol>
                <a:gridCol w="329184">
                  <a:extLst>
                    <a:ext uri="{9D8B030D-6E8A-4147-A177-3AD203B41FA5}">
                      <a16:colId xmlns:a16="http://schemas.microsoft.com/office/drawing/2014/main" val="2261122855"/>
                    </a:ext>
                  </a:extLst>
                </a:gridCol>
                <a:gridCol w="329184">
                  <a:extLst>
                    <a:ext uri="{9D8B030D-6E8A-4147-A177-3AD203B41FA5}">
                      <a16:colId xmlns:a16="http://schemas.microsoft.com/office/drawing/2014/main" val="311447327"/>
                    </a:ext>
                  </a:extLst>
                </a:gridCol>
                <a:gridCol w="329184">
                  <a:extLst>
                    <a:ext uri="{9D8B030D-6E8A-4147-A177-3AD203B41FA5}">
                      <a16:colId xmlns:a16="http://schemas.microsoft.com/office/drawing/2014/main" val="3494603387"/>
                    </a:ext>
                  </a:extLst>
                </a:gridCol>
                <a:gridCol w="329184">
                  <a:extLst>
                    <a:ext uri="{9D8B030D-6E8A-4147-A177-3AD203B41FA5}">
                      <a16:colId xmlns:a16="http://schemas.microsoft.com/office/drawing/2014/main" val="3718702278"/>
                    </a:ext>
                  </a:extLst>
                </a:gridCol>
                <a:gridCol w="329184">
                  <a:extLst>
                    <a:ext uri="{9D8B030D-6E8A-4147-A177-3AD203B41FA5}">
                      <a16:colId xmlns:a16="http://schemas.microsoft.com/office/drawing/2014/main" val="3489076674"/>
                    </a:ext>
                  </a:extLst>
                </a:gridCol>
                <a:gridCol w="329184">
                  <a:extLst>
                    <a:ext uri="{9D8B030D-6E8A-4147-A177-3AD203B41FA5}">
                      <a16:colId xmlns:a16="http://schemas.microsoft.com/office/drawing/2014/main" val="1297150610"/>
                    </a:ext>
                  </a:extLst>
                </a:gridCol>
                <a:gridCol w="329184">
                  <a:extLst>
                    <a:ext uri="{9D8B030D-6E8A-4147-A177-3AD203B41FA5}">
                      <a16:colId xmlns:a16="http://schemas.microsoft.com/office/drawing/2014/main" val="619706232"/>
                    </a:ext>
                  </a:extLst>
                </a:gridCol>
                <a:gridCol w="329184">
                  <a:extLst>
                    <a:ext uri="{9D8B030D-6E8A-4147-A177-3AD203B41FA5}">
                      <a16:colId xmlns:a16="http://schemas.microsoft.com/office/drawing/2014/main" val="919215734"/>
                    </a:ext>
                  </a:extLst>
                </a:gridCol>
                <a:gridCol w="329184">
                  <a:extLst>
                    <a:ext uri="{9D8B030D-6E8A-4147-A177-3AD203B41FA5}">
                      <a16:colId xmlns:a16="http://schemas.microsoft.com/office/drawing/2014/main" val="4050130392"/>
                    </a:ext>
                  </a:extLst>
                </a:gridCol>
                <a:gridCol w="329184">
                  <a:extLst>
                    <a:ext uri="{9D8B030D-6E8A-4147-A177-3AD203B41FA5}">
                      <a16:colId xmlns:a16="http://schemas.microsoft.com/office/drawing/2014/main" val="63150222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29604769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Shell - 2019-08-11 13:16:06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سنة وكل المصريين بخير بمناسبة عيد الأضحى المبارك. 
#شل_هيلكس
#كمل_مشوارك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https://scontent.xx.fbcdn.net/v/t15.5256-10/p720x720/66520896_907759862917004_8740845809907531776_n.jpg?_nc_cat=103&amp;_nc_oc=AQlF6JP5KZgIT95FBuxZ8im4HkiZovpJo-HcWVMs60jwgsUZigQV04zEBDvndR1lnAU&amp;_nc_ht=scontent.xx&amp;oh=ddaf91cd4ba52ff222cb5d2094e645be&amp;oe=5E0AC22D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09/09/2019 08:43:13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74545086"/>
                  </a:ext>
                </a:extLst>
              </a:tr>
            </a:tbl>
          </a:graphicData>
        </a:graphic>
      </p:graphicFrame>
      <p:sp>
        <p:nvSpPr>
          <p:cNvPr id="4" name="Text Placeholder 3">
            <a:extLst>
              <a:ext uri="{FF2B5EF4-FFF2-40B4-BE49-F238E27FC236}">
                <a16:creationId xmlns:a16="http://schemas.microsoft.com/office/drawing/2014/main" id="{58121E89-EA50-44BA-90B5-C6BC5D374A13}"/>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0248277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04B1A-2B53-42B5-8FBF-7F6F816334DE}"/>
              </a:ext>
            </a:extLst>
          </p:cNvPr>
          <p:cNvSpPr>
            <a:spLocks noGrp="1"/>
          </p:cNvSpPr>
          <p:nvPr>
            <p:ph type="title"/>
          </p:nvPr>
        </p:nvSpPr>
        <p:spPr/>
        <p:txBody>
          <a:bodyPr/>
          <a:lstStyle/>
          <a:p>
            <a:r>
              <a:rPr lang="en-US"/>
              <a:t>Facebook Own Posts Table | Shell  - 21 of 26</a:t>
            </a:r>
          </a:p>
        </p:txBody>
      </p:sp>
      <p:graphicFrame>
        <p:nvGraphicFramePr>
          <p:cNvPr id="5" name="Table Placeholder 4">
            <a:extLst>
              <a:ext uri="{FF2B5EF4-FFF2-40B4-BE49-F238E27FC236}">
                <a16:creationId xmlns:a16="http://schemas.microsoft.com/office/drawing/2014/main" id="{95C15ACF-EA18-45F4-8F77-84FA082D7970}"/>
              </a:ext>
            </a:extLst>
          </p:cNvPr>
          <p:cNvGraphicFramePr>
            <a:graphicFrameLocks noGrp="1"/>
          </p:cNvGraphicFramePr>
          <p:nvPr>
            <p:ph type="tbl" sz="quarter" idx="13"/>
            <p:extLst>
              <p:ext uri="{D42A27DB-BD31-4B8C-83A1-F6EECF244321}">
                <p14:modId xmlns:p14="http://schemas.microsoft.com/office/powerpoint/2010/main" val="216981517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61263463"/>
                    </a:ext>
                  </a:extLst>
                </a:gridCol>
                <a:gridCol w="905256">
                  <a:extLst>
                    <a:ext uri="{9D8B030D-6E8A-4147-A177-3AD203B41FA5}">
                      <a16:colId xmlns:a16="http://schemas.microsoft.com/office/drawing/2014/main" val="3687021348"/>
                    </a:ext>
                  </a:extLst>
                </a:gridCol>
                <a:gridCol w="658368">
                  <a:extLst>
                    <a:ext uri="{9D8B030D-6E8A-4147-A177-3AD203B41FA5}">
                      <a16:colId xmlns:a16="http://schemas.microsoft.com/office/drawing/2014/main" val="2916091223"/>
                    </a:ext>
                  </a:extLst>
                </a:gridCol>
                <a:gridCol w="329184">
                  <a:extLst>
                    <a:ext uri="{9D8B030D-6E8A-4147-A177-3AD203B41FA5}">
                      <a16:colId xmlns:a16="http://schemas.microsoft.com/office/drawing/2014/main" val="196036205"/>
                    </a:ext>
                  </a:extLst>
                </a:gridCol>
                <a:gridCol w="329184">
                  <a:extLst>
                    <a:ext uri="{9D8B030D-6E8A-4147-A177-3AD203B41FA5}">
                      <a16:colId xmlns:a16="http://schemas.microsoft.com/office/drawing/2014/main" val="3292588821"/>
                    </a:ext>
                  </a:extLst>
                </a:gridCol>
                <a:gridCol w="329184">
                  <a:extLst>
                    <a:ext uri="{9D8B030D-6E8A-4147-A177-3AD203B41FA5}">
                      <a16:colId xmlns:a16="http://schemas.microsoft.com/office/drawing/2014/main" val="663968781"/>
                    </a:ext>
                  </a:extLst>
                </a:gridCol>
                <a:gridCol w="329184">
                  <a:extLst>
                    <a:ext uri="{9D8B030D-6E8A-4147-A177-3AD203B41FA5}">
                      <a16:colId xmlns:a16="http://schemas.microsoft.com/office/drawing/2014/main" val="2663248097"/>
                    </a:ext>
                  </a:extLst>
                </a:gridCol>
                <a:gridCol w="329184">
                  <a:extLst>
                    <a:ext uri="{9D8B030D-6E8A-4147-A177-3AD203B41FA5}">
                      <a16:colId xmlns:a16="http://schemas.microsoft.com/office/drawing/2014/main" val="3201338231"/>
                    </a:ext>
                  </a:extLst>
                </a:gridCol>
                <a:gridCol w="329184">
                  <a:extLst>
                    <a:ext uri="{9D8B030D-6E8A-4147-A177-3AD203B41FA5}">
                      <a16:colId xmlns:a16="http://schemas.microsoft.com/office/drawing/2014/main" val="1451063665"/>
                    </a:ext>
                  </a:extLst>
                </a:gridCol>
                <a:gridCol w="329184">
                  <a:extLst>
                    <a:ext uri="{9D8B030D-6E8A-4147-A177-3AD203B41FA5}">
                      <a16:colId xmlns:a16="http://schemas.microsoft.com/office/drawing/2014/main" val="226536239"/>
                    </a:ext>
                  </a:extLst>
                </a:gridCol>
                <a:gridCol w="329184">
                  <a:extLst>
                    <a:ext uri="{9D8B030D-6E8A-4147-A177-3AD203B41FA5}">
                      <a16:colId xmlns:a16="http://schemas.microsoft.com/office/drawing/2014/main" val="926356796"/>
                    </a:ext>
                  </a:extLst>
                </a:gridCol>
                <a:gridCol w="329184">
                  <a:extLst>
                    <a:ext uri="{9D8B030D-6E8A-4147-A177-3AD203B41FA5}">
                      <a16:colId xmlns:a16="http://schemas.microsoft.com/office/drawing/2014/main" val="3221176949"/>
                    </a:ext>
                  </a:extLst>
                </a:gridCol>
                <a:gridCol w="329184">
                  <a:extLst>
                    <a:ext uri="{9D8B030D-6E8A-4147-A177-3AD203B41FA5}">
                      <a16:colId xmlns:a16="http://schemas.microsoft.com/office/drawing/2014/main" val="2470261431"/>
                    </a:ext>
                  </a:extLst>
                </a:gridCol>
                <a:gridCol w="329184">
                  <a:extLst>
                    <a:ext uri="{9D8B030D-6E8A-4147-A177-3AD203B41FA5}">
                      <a16:colId xmlns:a16="http://schemas.microsoft.com/office/drawing/2014/main" val="2952570095"/>
                    </a:ext>
                  </a:extLst>
                </a:gridCol>
                <a:gridCol w="329184">
                  <a:extLst>
                    <a:ext uri="{9D8B030D-6E8A-4147-A177-3AD203B41FA5}">
                      <a16:colId xmlns:a16="http://schemas.microsoft.com/office/drawing/2014/main" val="1968412551"/>
                    </a:ext>
                  </a:extLst>
                </a:gridCol>
                <a:gridCol w="329184">
                  <a:extLst>
                    <a:ext uri="{9D8B030D-6E8A-4147-A177-3AD203B41FA5}">
                      <a16:colId xmlns:a16="http://schemas.microsoft.com/office/drawing/2014/main" val="3306310790"/>
                    </a:ext>
                  </a:extLst>
                </a:gridCol>
                <a:gridCol w="329184">
                  <a:extLst>
                    <a:ext uri="{9D8B030D-6E8A-4147-A177-3AD203B41FA5}">
                      <a16:colId xmlns:a16="http://schemas.microsoft.com/office/drawing/2014/main" val="407770728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2756634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Castrol Egypt - 2019-08-10 17:24:24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سنة وأنتوا طيبين بمناسبة عيد الأضحى المبارك
عملاء كاسترول الكرام برجاء العلم بأن يوم الأحد الموافق 11 أغسطس هو عطلة رسمية بمناسبة عيد الأضحى المبارك. وسوف يتم إستئناف خدمة توصيل الزيوت والتواصل معكم والرد على استفساراتكم على صفحتنا في الفيسبوك إبتداء من الخميس 15 أغسطس 2019 خلال مواعيدنا الرسمية من التاسعة صباحاً حتى الخامسة مساءً.
لمعلومات أكتر يرجى التواصل من خلال الخط الساخن 19134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https://scontent.xx.fbcdn.net/v/t1.0-9/s720x720/67618911_2309707565750731_3470701636685398016_n.jpg?_nc_cat=110&amp;_nc_oc=AQlAucvysiG6M9ZSHv54r7ugD7Notosbh7EiWoMXOWwae2BAcfOugwSTVppNhmyqqP4&amp;_nc_ht=scontent.xx&amp;oh=76eea197ca5891113653522f5d5388b2&amp;oe=5E02634C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09/09/2019 08:49:07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59897364"/>
                  </a:ext>
                </a:extLst>
              </a:tr>
            </a:tbl>
          </a:graphicData>
        </a:graphic>
      </p:graphicFrame>
      <p:sp>
        <p:nvSpPr>
          <p:cNvPr id="4" name="Text Placeholder 3">
            <a:extLst>
              <a:ext uri="{FF2B5EF4-FFF2-40B4-BE49-F238E27FC236}">
                <a16:creationId xmlns:a16="http://schemas.microsoft.com/office/drawing/2014/main" id="{86AC8986-BF0C-4A39-9819-B1C8EAE2C061}"/>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1166530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492BF-4919-4DE0-BD02-253992BAB7EB}"/>
              </a:ext>
            </a:extLst>
          </p:cNvPr>
          <p:cNvSpPr>
            <a:spLocks noGrp="1"/>
          </p:cNvSpPr>
          <p:nvPr>
            <p:ph type="title"/>
          </p:nvPr>
        </p:nvSpPr>
        <p:spPr/>
        <p:txBody>
          <a:bodyPr/>
          <a:lstStyle/>
          <a:p>
            <a:r>
              <a:rPr lang="en-US"/>
              <a:t>Facebook Own Posts Table | Shell  - 22 of 26</a:t>
            </a:r>
          </a:p>
        </p:txBody>
      </p:sp>
      <p:graphicFrame>
        <p:nvGraphicFramePr>
          <p:cNvPr id="5" name="Table Placeholder 4">
            <a:extLst>
              <a:ext uri="{FF2B5EF4-FFF2-40B4-BE49-F238E27FC236}">
                <a16:creationId xmlns:a16="http://schemas.microsoft.com/office/drawing/2014/main" id="{BE791325-F01B-4686-9AF6-51DB518C8BEC}"/>
              </a:ext>
            </a:extLst>
          </p:cNvPr>
          <p:cNvGraphicFramePr>
            <a:graphicFrameLocks noGrp="1"/>
          </p:cNvGraphicFramePr>
          <p:nvPr>
            <p:ph type="tbl" sz="quarter" idx="13"/>
            <p:extLst>
              <p:ext uri="{D42A27DB-BD31-4B8C-83A1-F6EECF244321}">
                <p14:modId xmlns:p14="http://schemas.microsoft.com/office/powerpoint/2010/main" val="2702342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4199204098"/>
                    </a:ext>
                  </a:extLst>
                </a:gridCol>
                <a:gridCol w="905256">
                  <a:extLst>
                    <a:ext uri="{9D8B030D-6E8A-4147-A177-3AD203B41FA5}">
                      <a16:colId xmlns:a16="http://schemas.microsoft.com/office/drawing/2014/main" val="1967063592"/>
                    </a:ext>
                  </a:extLst>
                </a:gridCol>
                <a:gridCol w="658368">
                  <a:extLst>
                    <a:ext uri="{9D8B030D-6E8A-4147-A177-3AD203B41FA5}">
                      <a16:colId xmlns:a16="http://schemas.microsoft.com/office/drawing/2014/main" val="1205660831"/>
                    </a:ext>
                  </a:extLst>
                </a:gridCol>
                <a:gridCol w="329184">
                  <a:extLst>
                    <a:ext uri="{9D8B030D-6E8A-4147-A177-3AD203B41FA5}">
                      <a16:colId xmlns:a16="http://schemas.microsoft.com/office/drawing/2014/main" val="1248024514"/>
                    </a:ext>
                  </a:extLst>
                </a:gridCol>
                <a:gridCol w="329184">
                  <a:extLst>
                    <a:ext uri="{9D8B030D-6E8A-4147-A177-3AD203B41FA5}">
                      <a16:colId xmlns:a16="http://schemas.microsoft.com/office/drawing/2014/main" val="2193602416"/>
                    </a:ext>
                  </a:extLst>
                </a:gridCol>
                <a:gridCol w="329184">
                  <a:extLst>
                    <a:ext uri="{9D8B030D-6E8A-4147-A177-3AD203B41FA5}">
                      <a16:colId xmlns:a16="http://schemas.microsoft.com/office/drawing/2014/main" val="1138738314"/>
                    </a:ext>
                  </a:extLst>
                </a:gridCol>
                <a:gridCol w="329184">
                  <a:extLst>
                    <a:ext uri="{9D8B030D-6E8A-4147-A177-3AD203B41FA5}">
                      <a16:colId xmlns:a16="http://schemas.microsoft.com/office/drawing/2014/main" val="2363683223"/>
                    </a:ext>
                  </a:extLst>
                </a:gridCol>
                <a:gridCol w="329184">
                  <a:extLst>
                    <a:ext uri="{9D8B030D-6E8A-4147-A177-3AD203B41FA5}">
                      <a16:colId xmlns:a16="http://schemas.microsoft.com/office/drawing/2014/main" val="1185166845"/>
                    </a:ext>
                  </a:extLst>
                </a:gridCol>
                <a:gridCol w="329184">
                  <a:extLst>
                    <a:ext uri="{9D8B030D-6E8A-4147-A177-3AD203B41FA5}">
                      <a16:colId xmlns:a16="http://schemas.microsoft.com/office/drawing/2014/main" val="4161966557"/>
                    </a:ext>
                  </a:extLst>
                </a:gridCol>
                <a:gridCol w="329184">
                  <a:extLst>
                    <a:ext uri="{9D8B030D-6E8A-4147-A177-3AD203B41FA5}">
                      <a16:colId xmlns:a16="http://schemas.microsoft.com/office/drawing/2014/main" val="3778353044"/>
                    </a:ext>
                  </a:extLst>
                </a:gridCol>
                <a:gridCol w="329184">
                  <a:extLst>
                    <a:ext uri="{9D8B030D-6E8A-4147-A177-3AD203B41FA5}">
                      <a16:colId xmlns:a16="http://schemas.microsoft.com/office/drawing/2014/main" val="3580720385"/>
                    </a:ext>
                  </a:extLst>
                </a:gridCol>
                <a:gridCol w="329184">
                  <a:extLst>
                    <a:ext uri="{9D8B030D-6E8A-4147-A177-3AD203B41FA5}">
                      <a16:colId xmlns:a16="http://schemas.microsoft.com/office/drawing/2014/main" val="3056103484"/>
                    </a:ext>
                  </a:extLst>
                </a:gridCol>
                <a:gridCol w="329184">
                  <a:extLst>
                    <a:ext uri="{9D8B030D-6E8A-4147-A177-3AD203B41FA5}">
                      <a16:colId xmlns:a16="http://schemas.microsoft.com/office/drawing/2014/main" val="144557990"/>
                    </a:ext>
                  </a:extLst>
                </a:gridCol>
                <a:gridCol w="329184">
                  <a:extLst>
                    <a:ext uri="{9D8B030D-6E8A-4147-A177-3AD203B41FA5}">
                      <a16:colId xmlns:a16="http://schemas.microsoft.com/office/drawing/2014/main" val="2820881634"/>
                    </a:ext>
                  </a:extLst>
                </a:gridCol>
                <a:gridCol w="329184">
                  <a:extLst>
                    <a:ext uri="{9D8B030D-6E8A-4147-A177-3AD203B41FA5}">
                      <a16:colId xmlns:a16="http://schemas.microsoft.com/office/drawing/2014/main" val="1166150978"/>
                    </a:ext>
                  </a:extLst>
                </a:gridCol>
                <a:gridCol w="329184">
                  <a:extLst>
                    <a:ext uri="{9D8B030D-6E8A-4147-A177-3AD203B41FA5}">
                      <a16:colId xmlns:a16="http://schemas.microsoft.com/office/drawing/2014/main" val="249355283"/>
                    </a:ext>
                  </a:extLst>
                </a:gridCol>
                <a:gridCol w="329184">
                  <a:extLst>
                    <a:ext uri="{9D8B030D-6E8A-4147-A177-3AD203B41FA5}">
                      <a16:colId xmlns:a16="http://schemas.microsoft.com/office/drawing/2014/main" val="254018251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07328045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Total - 2019-08-10 13:00:01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بنتمنالكم أجازة سعيدة بمناسبة عيد الأضحى المبارك، كل سنة وأنتم طيبين :)
#توتال_كوارتز #توتال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https://scontent.xx.fbcdn.net/v/t15.5256-10/p720x720/67109272_515839965825975_8560495052202180608_n.jpg?_nc_cat=101&amp;_nc_oc=AQmqoEGVc7WJ1a5uwPR0_qF_2Q1l_e0IJYnFBSbvDPxhExVCz5pmZ0sSfZWKV162SYk&amp;_nc_ht=scontent.xx&amp;oh=8658d7279495af0b64c106f205380104&amp;oe=5E058CBE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09/08/2019 08:58:38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1638785"/>
                  </a:ext>
                </a:extLst>
              </a:tr>
            </a:tbl>
          </a:graphicData>
        </a:graphic>
      </p:graphicFrame>
      <p:sp>
        <p:nvSpPr>
          <p:cNvPr id="4" name="Text Placeholder 3">
            <a:extLst>
              <a:ext uri="{FF2B5EF4-FFF2-40B4-BE49-F238E27FC236}">
                <a16:creationId xmlns:a16="http://schemas.microsoft.com/office/drawing/2014/main" id="{EFA445DA-2F90-4BA3-AB43-4DAA0A7B93A7}"/>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7473137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0ADB6-B7B3-41C5-AA0A-A20EC439042C}"/>
              </a:ext>
            </a:extLst>
          </p:cNvPr>
          <p:cNvSpPr>
            <a:spLocks noGrp="1"/>
          </p:cNvSpPr>
          <p:nvPr>
            <p:ph type="title"/>
          </p:nvPr>
        </p:nvSpPr>
        <p:spPr/>
        <p:txBody>
          <a:bodyPr/>
          <a:lstStyle/>
          <a:p>
            <a:r>
              <a:rPr lang="en-US"/>
              <a:t>Facebook Own Posts Table | Shell  - 23 of 26</a:t>
            </a:r>
          </a:p>
        </p:txBody>
      </p:sp>
      <p:graphicFrame>
        <p:nvGraphicFramePr>
          <p:cNvPr id="5" name="Table Placeholder 4">
            <a:extLst>
              <a:ext uri="{FF2B5EF4-FFF2-40B4-BE49-F238E27FC236}">
                <a16:creationId xmlns:a16="http://schemas.microsoft.com/office/drawing/2014/main" id="{9F4E914A-A430-4BDD-B5CC-06114673139F}"/>
              </a:ext>
            </a:extLst>
          </p:cNvPr>
          <p:cNvGraphicFramePr>
            <a:graphicFrameLocks noGrp="1"/>
          </p:cNvGraphicFramePr>
          <p:nvPr>
            <p:ph type="tbl" sz="quarter" idx="13"/>
            <p:extLst>
              <p:ext uri="{D42A27DB-BD31-4B8C-83A1-F6EECF244321}">
                <p14:modId xmlns:p14="http://schemas.microsoft.com/office/powerpoint/2010/main" val="313230998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11603986"/>
                    </a:ext>
                  </a:extLst>
                </a:gridCol>
                <a:gridCol w="905256">
                  <a:extLst>
                    <a:ext uri="{9D8B030D-6E8A-4147-A177-3AD203B41FA5}">
                      <a16:colId xmlns:a16="http://schemas.microsoft.com/office/drawing/2014/main" val="1057873852"/>
                    </a:ext>
                  </a:extLst>
                </a:gridCol>
                <a:gridCol w="658368">
                  <a:extLst>
                    <a:ext uri="{9D8B030D-6E8A-4147-A177-3AD203B41FA5}">
                      <a16:colId xmlns:a16="http://schemas.microsoft.com/office/drawing/2014/main" val="690143909"/>
                    </a:ext>
                  </a:extLst>
                </a:gridCol>
                <a:gridCol w="329184">
                  <a:extLst>
                    <a:ext uri="{9D8B030D-6E8A-4147-A177-3AD203B41FA5}">
                      <a16:colId xmlns:a16="http://schemas.microsoft.com/office/drawing/2014/main" val="2044985163"/>
                    </a:ext>
                  </a:extLst>
                </a:gridCol>
                <a:gridCol w="329184">
                  <a:extLst>
                    <a:ext uri="{9D8B030D-6E8A-4147-A177-3AD203B41FA5}">
                      <a16:colId xmlns:a16="http://schemas.microsoft.com/office/drawing/2014/main" val="1438809972"/>
                    </a:ext>
                  </a:extLst>
                </a:gridCol>
                <a:gridCol w="329184">
                  <a:extLst>
                    <a:ext uri="{9D8B030D-6E8A-4147-A177-3AD203B41FA5}">
                      <a16:colId xmlns:a16="http://schemas.microsoft.com/office/drawing/2014/main" val="3747905933"/>
                    </a:ext>
                  </a:extLst>
                </a:gridCol>
                <a:gridCol w="329184">
                  <a:extLst>
                    <a:ext uri="{9D8B030D-6E8A-4147-A177-3AD203B41FA5}">
                      <a16:colId xmlns:a16="http://schemas.microsoft.com/office/drawing/2014/main" val="1325979190"/>
                    </a:ext>
                  </a:extLst>
                </a:gridCol>
                <a:gridCol w="329184">
                  <a:extLst>
                    <a:ext uri="{9D8B030D-6E8A-4147-A177-3AD203B41FA5}">
                      <a16:colId xmlns:a16="http://schemas.microsoft.com/office/drawing/2014/main" val="3906540460"/>
                    </a:ext>
                  </a:extLst>
                </a:gridCol>
                <a:gridCol w="329184">
                  <a:extLst>
                    <a:ext uri="{9D8B030D-6E8A-4147-A177-3AD203B41FA5}">
                      <a16:colId xmlns:a16="http://schemas.microsoft.com/office/drawing/2014/main" val="1280562737"/>
                    </a:ext>
                  </a:extLst>
                </a:gridCol>
                <a:gridCol w="329184">
                  <a:extLst>
                    <a:ext uri="{9D8B030D-6E8A-4147-A177-3AD203B41FA5}">
                      <a16:colId xmlns:a16="http://schemas.microsoft.com/office/drawing/2014/main" val="3524464604"/>
                    </a:ext>
                  </a:extLst>
                </a:gridCol>
                <a:gridCol w="329184">
                  <a:extLst>
                    <a:ext uri="{9D8B030D-6E8A-4147-A177-3AD203B41FA5}">
                      <a16:colId xmlns:a16="http://schemas.microsoft.com/office/drawing/2014/main" val="1920302032"/>
                    </a:ext>
                  </a:extLst>
                </a:gridCol>
                <a:gridCol w="329184">
                  <a:extLst>
                    <a:ext uri="{9D8B030D-6E8A-4147-A177-3AD203B41FA5}">
                      <a16:colId xmlns:a16="http://schemas.microsoft.com/office/drawing/2014/main" val="2394078601"/>
                    </a:ext>
                  </a:extLst>
                </a:gridCol>
                <a:gridCol w="329184">
                  <a:extLst>
                    <a:ext uri="{9D8B030D-6E8A-4147-A177-3AD203B41FA5}">
                      <a16:colId xmlns:a16="http://schemas.microsoft.com/office/drawing/2014/main" val="3105996262"/>
                    </a:ext>
                  </a:extLst>
                </a:gridCol>
                <a:gridCol w="329184">
                  <a:extLst>
                    <a:ext uri="{9D8B030D-6E8A-4147-A177-3AD203B41FA5}">
                      <a16:colId xmlns:a16="http://schemas.microsoft.com/office/drawing/2014/main" val="1526501048"/>
                    </a:ext>
                  </a:extLst>
                </a:gridCol>
                <a:gridCol w="329184">
                  <a:extLst>
                    <a:ext uri="{9D8B030D-6E8A-4147-A177-3AD203B41FA5}">
                      <a16:colId xmlns:a16="http://schemas.microsoft.com/office/drawing/2014/main" val="3424700652"/>
                    </a:ext>
                  </a:extLst>
                </a:gridCol>
                <a:gridCol w="329184">
                  <a:extLst>
                    <a:ext uri="{9D8B030D-6E8A-4147-A177-3AD203B41FA5}">
                      <a16:colId xmlns:a16="http://schemas.microsoft.com/office/drawing/2014/main" val="788550831"/>
                    </a:ext>
                  </a:extLst>
                </a:gridCol>
                <a:gridCol w="329184">
                  <a:extLst>
                    <a:ext uri="{9D8B030D-6E8A-4147-A177-3AD203B41FA5}">
                      <a16:colId xmlns:a16="http://schemas.microsoft.com/office/drawing/2014/main" val="189010741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93334132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Mobil 1 - 2019-08-10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موبیل تھنئكم بمناسبة عید الأضحي المبارك ٫ كل سنة
وانتوا طیبین وقولوا لنا ھتقضوا اجازة العید فین.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https://scontent.xx.fbcdn.net/v/t1.0-9/p720x720/67569138_2074654959506904_926365183788449792_o.jpg?_nc_cat=108&amp;_nc_oc=AQlsjC_vXKb_IEKYASJfqHYtsvA8CQZhPM2tAHR1sIDr8SWQcVEa6nB0tIucsM30rp4&amp;_nc_ht=scontent.xx&amp;oh=f6b86d92122b6c6113f80e3e55b4860c&amp;oe=5E14C077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09/09/2019 08:46:20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56446393"/>
                  </a:ext>
                </a:extLst>
              </a:tr>
            </a:tbl>
          </a:graphicData>
        </a:graphic>
      </p:graphicFrame>
      <p:sp>
        <p:nvSpPr>
          <p:cNvPr id="4" name="Text Placeholder 3">
            <a:extLst>
              <a:ext uri="{FF2B5EF4-FFF2-40B4-BE49-F238E27FC236}">
                <a16:creationId xmlns:a16="http://schemas.microsoft.com/office/drawing/2014/main" id="{E799F5A1-5E79-46D1-92E2-5667858628C9}"/>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4776752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721D7-2E95-440B-A8BE-54BFA08E13EC}"/>
              </a:ext>
            </a:extLst>
          </p:cNvPr>
          <p:cNvSpPr>
            <a:spLocks noGrp="1"/>
          </p:cNvSpPr>
          <p:nvPr>
            <p:ph type="title"/>
          </p:nvPr>
        </p:nvSpPr>
        <p:spPr/>
        <p:txBody>
          <a:bodyPr/>
          <a:lstStyle/>
          <a:p>
            <a:r>
              <a:rPr lang="en-US"/>
              <a:t>Facebook Own Posts Table | Shell  - 24 of 26</a:t>
            </a:r>
          </a:p>
        </p:txBody>
      </p:sp>
      <p:graphicFrame>
        <p:nvGraphicFramePr>
          <p:cNvPr id="5" name="Table Placeholder 4">
            <a:extLst>
              <a:ext uri="{FF2B5EF4-FFF2-40B4-BE49-F238E27FC236}">
                <a16:creationId xmlns:a16="http://schemas.microsoft.com/office/drawing/2014/main" id="{6BF34517-E6C1-4BF4-BD32-C00164121B50}"/>
              </a:ext>
            </a:extLst>
          </p:cNvPr>
          <p:cNvGraphicFramePr>
            <a:graphicFrameLocks noGrp="1"/>
          </p:cNvGraphicFramePr>
          <p:nvPr>
            <p:ph type="tbl" sz="quarter" idx="13"/>
            <p:extLst>
              <p:ext uri="{D42A27DB-BD31-4B8C-83A1-F6EECF244321}">
                <p14:modId xmlns:p14="http://schemas.microsoft.com/office/powerpoint/2010/main" val="64792833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132012457"/>
                    </a:ext>
                  </a:extLst>
                </a:gridCol>
                <a:gridCol w="905256">
                  <a:extLst>
                    <a:ext uri="{9D8B030D-6E8A-4147-A177-3AD203B41FA5}">
                      <a16:colId xmlns:a16="http://schemas.microsoft.com/office/drawing/2014/main" val="1718196353"/>
                    </a:ext>
                  </a:extLst>
                </a:gridCol>
                <a:gridCol w="658368">
                  <a:extLst>
                    <a:ext uri="{9D8B030D-6E8A-4147-A177-3AD203B41FA5}">
                      <a16:colId xmlns:a16="http://schemas.microsoft.com/office/drawing/2014/main" val="556645598"/>
                    </a:ext>
                  </a:extLst>
                </a:gridCol>
                <a:gridCol w="329184">
                  <a:extLst>
                    <a:ext uri="{9D8B030D-6E8A-4147-A177-3AD203B41FA5}">
                      <a16:colId xmlns:a16="http://schemas.microsoft.com/office/drawing/2014/main" val="1598504371"/>
                    </a:ext>
                  </a:extLst>
                </a:gridCol>
                <a:gridCol w="329184">
                  <a:extLst>
                    <a:ext uri="{9D8B030D-6E8A-4147-A177-3AD203B41FA5}">
                      <a16:colId xmlns:a16="http://schemas.microsoft.com/office/drawing/2014/main" val="1822232974"/>
                    </a:ext>
                  </a:extLst>
                </a:gridCol>
                <a:gridCol w="329184">
                  <a:extLst>
                    <a:ext uri="{9D8B030D-6E8A-4147-A177-3AD203B41FA5}">
                      <a16:colId xmlns:a16="http://schemas.microsoft.com/office/drawing/2014/main" val="731877528"/>
                    </a:ext>
                  </a:extLst>
                </a:gridCol>
                <a:gridCol w="329184">
                  <a:extLst>
                    <a:ext uri="{9D8B030D-6E8A-4147-A177-3AD203B41FA5}">
                      <a16:colId xmlns:a16="http://schemas.microsoft.com/office/drawing/2014/main" val="3532418265"/>
                    </a:ext>
                  </a:extLst>
                </a:gridCol>
                <a:gridCol w="329184">
                  <a:extLst>
                    <a:ext uri="{9D8B030D-6E8A-4147-A177-3AD203B41FA5}">
                      <a16:colId xmlns:a16="http://schemas.microsoft.com/office/drawing/2014/main" val="2276970385"/>
                    </a:ext>
                  </a:extLst>
                </a:gridCol>
                <a:gridCol w="329184">
                  <a:extLst>
                    <a:ext uri="{9D8B030D-6E8A-4147-A177-3AD203B41FA5}">
                      <a16:colId xmlns:a16="http://schemas.microsoft.com/office/drawing/2014/main" val="586340064"/>
                    </a:ext>
                  </a:extLst>
                </a:gridCol>
                <a:gridCol w="329184">
                  <a:extLst>
                    <a:ext uri="{9D8B030D-6E8A-4147-A177-3AD203B41FA5}">
                      <a16:colId xmlns:a16="http://schemas.microsoft.com/office/drawing/2014/main" val="292095045"/>
                    </a:ext>
                  </a:extLst>
                </a:gridCol>
                <a:gridCol w="329184">
                  <a:extLst>
                    <a:ext uri="{9D8B030D-6E8A-4147-A177-3AD203B41FA5}">
                      <a16:colId xmlns:a16="http://schemas.microsoft.com/office/drawing/2014/main" val="2619077025"/>
                    </a:ext>
                  </a:extLst>
                </a:gridCol>
                <a:gridCol w="329184">
                  <a:extLst>
                    <a:ext uri="{9D8B030D-6E8A-4147-A177-3AD203B41FA5}">
                      <a16:colId xmlns:a16="http://schemas.microsoft.com/office/drawing/2014/main" val="2615190613"/>
                    </a:ext>
                  </a:extLst>
                </a:gridCol>
                <a:gridCol w="329184">
                  <a:extLst>
                    <a:ext uri="{9D8B030D-6E8A-4147-A177-3AD203B41FA5}">
                      <a16:colId xmlns:a16="http://schemas.microsoft.com/office/drawing/2014/main" val="414467209"/>
                    </a:ext>
                  </a:extLst>
                </a:gridCol>
                <a:gridCol w="329184">
                  <a:extLst>
                    <a:ext uri="{9D8B030D-6E8A-4147-A177-3AD203B41FA5}">
                      <a16:colId xmlns:a16="http://schemas.microsoft.com/office/drawing/2014/main" val="2490799991"/>
                    </a:ext>
                  </a:extLst>
                </a:gridCol>
                <a:gridCol w="329184">
                  <a:extLst>
                    <a:ext uri="{9D8B030D-6E8A-4147-A177-3AD203B41FA5}">
                      <a16:colId xmlns:a16="http://schemas.microsoft.com/office/drawing/2014/main" val="770378113"/>
                    </a:ext>
                  </a:extLst>
                </a:gridCol>
                <a:gridCol w="329184">
                  <a:extLst>
                    <a:ext uri="{9D8B030D-6E8A-4147-A177-3AD203B41FA5}">
                      <a16:colId xmlns:a16="http://schemas.microsoft.com/office/drawing/2014/main" val="2090780373"/>
                    </a:ext>
                  </a:extLst>
                </a:gridCol>
                <a:gridCol w="329184">
                  <a:extLst>
                    <a:ext uri="{9D8B030D-6E8A-4147-A177-3AD203B41FA5}">
                      <a16:colId xmlns:a16="http://schemas.microsoft.com/office/drawing/2014/main" val="127472377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692157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Castrol Egypt - 2019-08-08 14:00:01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لو سمعت صوت طقطقة وأنت سايق في الملفات! يبقى لازم تتأكد من سلامة الكبالن على طول!
#ليها_حل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https://scontent.xx.fbcdn.net/v/t1.0-0/p180x540/67867251_2306226052765549_2586478968358043648_o.jpg?_nc_cat=100&amp;_nc_oc=AQk5x0Mv8bxkZN60H7T_htb83-2Rdn0Izcf6GmZNmrCpagI2vDH8_e46XYc3_BAVM6Y&amp;_nc_ht=scontent.xx&amp;oh=463f87a742a8f7f1a3e35db2ec2285ab&amp;oe=5E0809D0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09/08/2019 08:46:41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37245600"/>
                  </a:ext>
                </a:extLst>
              </a:tr>
            </a:tbl>
          </a:graphicData>
        </a:graphic>
      </p:graphicFrame>
      <p:sp>
        <p:nvSpPr>
          <p:cNvPr id="4" name="Text Placeholder 3">
            <a:extLst>
              <a:ext uri="{FF2B5EF4-FFF2-40B4-BE49-F238E27FC236}">
                <a16:creationId xmlns:a16="http://schemas.microsoft.com/office/drawing/2014/main" id="{59199F18-A096-416C-A762-EB02CEB02E00}"/>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6405553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566B2-0D35-496D-ADFE-1FF439362140}"/>
              </a:ext>
            </a:extLst>
          </p:cNvPr>
          <p:cNvSpPr>
            <a:spLocks noGrp="1"/>
          </p:cNvSpPr>
          <p:nvPr>
            <p:ph type="title"/>
          </p:nvPr>
        </p:nvSpPr>
        <p:spPr/>
        <p:txBody>
          <a:bodyPr/>
          <a:lstStyle/>
          <a:p>
            <a:r>
              <a:rPr lang="en-US"/>
              <a:t>Facebook Own Posts Table | Shell  - 25 of 26</a:t>
            </a:r>
          </a:p>
        </p:txBody>
      </p:sp>
      <p:graphicFrame>
        <p:nvGraphicFramePr>
          <p:cNvPr id="5" name="Table Placeholder 4">
            <a:extLst>
              <a:ext uri="{FF2B5EF4-FFF2-40B4-BE49-F238E27FC236}">
                <a16:creationId xmlns:a16="http://schemas.microsoft.com/office/drawing/2014/main" id="{981491DB-88B6-4FDA-A245-ECB0C5919A8A}"/>
              </a:ext>
            </a:extLst>
          </p:cNvPr>
          <p:cNvGraphicFramePr>
            <a:graphicFrameLocks noGrp="1"/>
          </p:cNvGraphicFramePr>
          <p:nvPr>
            <p:ph type="tbl" sz="quarter" idx="13"/>
            <p:extLst>
              <p:ext uri="{D42A27DB-BD31-4B8C-83A1-F6EECF244321}">
                <p14:modId xmlns:p14="http://schemas.microsoft.com/office/powerpoint/2010/main" val="50251904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63381050"/>
                    </a:ext>
                  </a:extLst>
                </a:gridCol>
                <a:gridCol w="905256">
                  <a:extLst>
                    <a:ext uri="{9D8B030D-6E8A-4147-A177-3AD203B41FA5}">
                      <a16:colId xmlns:a16="http://schemas.microsoft.com/office/drawing/2014/main" val="1325669766"/>
                    </a:ext>
                  </a:extLst>
                </a:gridCol>
                <a:gridCol w="658368">
                  <a:extLst>
                    <a:ext uri="{9D8B030D-6E8A-4147-A177-3AD203B41FA5}">
                      <a16:colId xmlns:a16="http://schemas.microsoft.com/office/drawing/2014/main" val="2657213444"/>
                    </a:ext>
                  </a:extLst>
                </a:gridCol>
                <a:gridCol w="329184">
                  <a:extLst>
                    <a:ext uri="{9D8B030D-6E8A-4147-A177-3AD203B41FA5}">
                      <a16:colId xmlns:a16="http://schemas.microsoft.com/office/drawing/2014/main" val="836487685"/>
                    </a:ext>
                  </a:extLst>
                </a:gridCol>
                <a:gridCol w="329184">
                  <a:extLst>
                    <a:ext uri="{9D8B030D-6E8A-4147-A177-3AD203B41FA5}">
                      <a16:colId xmlns:a16="http://schemas.microsoft.com/office/drawing/2014/main" val="1833938369"/>
                    </a:ext>
                  </a:extLst>
                </a:gridCol>
                <a:gridCol w="329184">
                  <a:extLst>
                    <a:ext uri="{9D8B030D-6E8A-4147-A177-3AD203B41FA5}">
                      <a16:colId xmlns:a16="http://schemas.microsoft.com/office/drawing/2014/main" val="3079764204"/>
                    </a:ext>
                  </a:extLst>
                </a:gridCol>
                <a:gridCol w="329184">
                  <a:extLst>
                    <a:ext uri="{9D8B030D-6E8A-4147-A177-3AD203B41FA5}">
                      <a16:colId xmlns:a16="http://schemas.microsoft.com/office/drawing/2014/main" val="1332241950"/>
                    </a:ext>
                  </a:extLst>
                </a:gridCol>
                <a:gridCol w="329184">
                  <a:extLst>
                    <a:ext uri="{9D8B030D-6E8A-4147-A177-3AD203B41FA5}">
                      <a16:colId xmlns:a16="http://schemas.microsoft.com/office/drawing/2014/main" val="3572651401"/>
                    </a:ext>
                  </a:extLst>
                </a:gridCol>
                <a:gridCol w="329184">
                  <a:extLst>
                    <a:ext uri="{9D8B030D-6E8A-4147-A177-3AD203B41FA5}">
                      <a16:colId xmlns:a16="http://schemas.microsoft.com/office/drawing/2014/main" val="1929783263"/>
                    </a:ext>
                  </a:extLst>
                </a:gridCol>
                <a:gridCol w="329184">
                  <a:extLst>
                    <a:ext uri="{9D8B030D-6E8A-4147-A177-3AD203B41FA5}">
                      <a16:colId xmlns:a16="http://schemas.microsoft.com/office/drawing/2014/main" val="1795805513"/>
                    </a:ext>
                  </a:extLst>
                </a:gridCol>
                <a:gridCol w="329184">
                  <a:extLst>
                    <a:ext uri="{9D8B030D-6E8A-4147-A177-3AD203B41FA5}">
                      <a16:colId xmlns:a16="http://schemas.microsoft.com/office/drawing/2014/main" val="1910857049"/>
                    </a:ext>
                  </a:extLst>
                </a:gridCol>
                <a:gridCol w="329184">
                  <a:extLst>
                    <a:ext uri="{9D8B030D-6E8A-4147-A177-3AD203B41FA5}">
                      <a16:colId xmlns:a16="http://schemas.microsoft.com/office/drawing/2014/main" val="174209475"/>
                    </a:ext>
                  </a:extLst>
                </a:gridCol>
                <a:gridCol w="329184">
                  <a:extLst>
                    <a:ext uri="{9D8B030D-6E8A-4147-A177-3AD203B41FA5}">
                      <a16:colId xmlns:a16="http://schemas.microsoft.com/office/drawing/2014/main" val="606436917"/>
                    </a:ext>
                  </a:extLst>
                </a:gridCol>
                <a:gridCol w="329184">
                  <a:extLst>
                    <a:ext uri="{9D8B030D-6E8A-4147-A177-3AD203B41FA5}">
                      <a16:colId xmlns:a16="http://schemas.microsoft.com/office/drawing/2014/main" val="2620317534"/>
                    </a:ext>
                  </a:extLst>
                </a:gridCol>
                <a:gridCol w="329184">
                  <a:extLst>
                    <a:ext uri="{9D8B030D-6E8A-4147-A177-3AD203B41FA5}">
                      <a16:colId xmlns:a16="http://schemas.microsoft.com/office/drawing/2014/main" val="3031381916"/>
                    </a:ext>
                  </a:extLst>
                </a:gridCol>
                <a:gridCol w="329184">
                  <a:extLst>
                    <a:ext uri="{9D8B030D-6E8A-4147-A177-3AD203B41FA5}">
                      <a16:colId xmlns:a16="http://schemas.microsoft.com/office/drawing/2014/main" val="559023910"/>
                    </a:ext>
                  </a:extLst>
                </a:gridCol>
                <a:gridCol w="329184">
                  <a:extLst>
                    <a:ext uri="{9D8B030D-6E8A-4147-A177-3AD203B41FA5}">
                      <a16:colId xmlns:a16="http://schemas.microsoft.com/office/drawing/2014/main" val="341699440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48494235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Mobil 1 - 2019-08-08 10:50:41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لو عربیتك نیسان مع موبیل كسبان، اكسب فلتر زیت
أصلي ھدیة مع كل جركن موبیل ۱ أو موبیل سوبر.
العرض ساري حتي نفاذ الكمیة. تطبق الشروط والأحكام.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https://scontent.xx.fbcdn.net/v/t1.0-9/s720x720/67732502_2074623212843412_4993113143338074112_o.jpg?_nc_cat=102&amp;_nc_oc=AQkwvZxlcvIWkCWgYS6nXlJMrODxkpKUR_j6_kxUbTSxKJuM3xODF7NckW9NTB34m38&amp;_nc_ht=scontent.xx&amp;oh=f481101cd634a39d2217b4332dfcbb63&amp;oe=5E0B4185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09/09/2019 08:46:20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66600658"/>
                  </a:ext>
                </a:extLst>
              </a:tr>
            </a:tbl>
          </a:graphicData>
        </a:graphic>
      </p:graphicFrame>
      <p:sp>
        <p:nvSpPr>
          <p:cNvPr id="4" name="Text Placeholder 3">
            <a:extLst>
              <a:ext uri="{FF2B5EF4-FFF2-40B4-BE49-F238E27FC236}">
                <a16:creationId xmlns:a16="http://schemas.microsoft.com/office/drawing/2014/main" id="{C0526C96-94AE-48F5-B491-3815CCBA5843}"/>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7806605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CF2CE-8061-425E-A0C3-0D633C845650}"/>
              </a:ext>
            </a:extLst>
          </p:cNvPr>
          <p:cNvSpPr>
            <a:spLocks noGrp="1"/>
          </p:cNvSpPr>
          <p:nvPr>
            <p:ph type="title"/>
          </p:nvPr>
        </p:nvSpPr>
        <p:spPr/>
        <p:txBody>
          <a:bodyPr/>
          <a:lstStyle/>
          <a:p>
            <a:r>
              <a:rPr lang="en-US"/>
              <a:t>Facebook Own Posts Table | Shell  - 26 of 26</a:t>
            </a:r>
          </a:p>
        </p:txBody>
      </p:sp>
      <p:graphicFrame>
        <p:nvGraphicFramePr>
          <p:cNvPr id="5" name="Table Placeholder 4">
            <a:extLst>
              <a:ext uri="{FF2B5EF4-FFF2-40B4-BE49-F238E27FC236}">
                <a16:creationId xmlns:a16="http://schemas.microsoft.com/office/drawing/2014/main" id="{9C78F1E9-5F4D-4C10-9494-AC6341B1EC08}"/>
              </a:ext>
            </a:extLst>
          </p:cNvPr>
          <p:cNvGraphicFramePr>
            <a:graphicFrameLocks noGrp="1"/>
          </p:cNvGraphicFramePr>
          <p:nvPr>
            <p:ph type="tbl" sz="quarter" idx="13"/>
            <p:extLst>
              <p:ext uri="{D42A27DB-BD31-4B8C-83A1-F6EECF244321}">
                <p14:modId xmlns:p14="http://schemas.microsoft.com/office/powerpoint/2010/main" val="259755914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703721728"/>
                    </a:ext>
                  </a:extLst>
                </a:gridCol>
                <a:gridCol w="905256">
                  <a:extLst>
                    <a:ext uri="{9D8B030D-6E8A-4147-A177-3AD203B41FA5}">
                      <a16:colId xmlns:a16="http://schemas.microsoft.com/office/drawing/2014/main" val="4015950219"/>
                    </a:ext>
                  </a:extLst>
                </a:gridCol>
                <a:gridCol w="658368">
                  <a:extLst>
                    <a:ext uri="{9D8B030D-6E8A-4147-A177-3AD203B41FA5}">
                      <a16:colId xmlns:a16="http://schemas.microsoft.com/office/drawing/2014/main" val="2491326254"/>
                    </a:ext>
                  </a:extLst>
                </a:gridCol>
                <a:gridCol w="329184">
                  <a:extLst>
                    <a:ext uri="{9D8B030D-6E8A-4147-A177-3AD203B41FA5}">
                      <a16:colId xmlns:a16="http://schemas.microsoft.com/office/drawing/2014/main" val="2436230752"/>
                    </a:ext>
                  </a:extLst>
                </a:gridCol>
                <a:gridCol w="329184">
                  <a:extLst>
                    <a:ext uri="{9D8B030D-6E8A-4147-A177-3AD203B41FA5}">
                      <a16:colId xmlns:a16="http://schemas.microsoft.com/office/drawing/2014/main" val="2692788424"/>
                    </a:ext>
                  </a:extLst>
                </a:gridCol>
                <a:gridCol w="329184">
                  <a:extLst>
                    <a:ext uri="{9D8B030D-6E8A-4147-A177-3AD203B41FA5}">
                      <a16:colId xmlns:a16="http://schemas.microsoft.com/office/drawing/2014/main" val="416858641"/>
                    </a:ext>
                  </a:extLst>
                </a:gridCol>
                <a:gridCol w="329184">
                  <a:extLst>
                    <a:ext uri="{9D8B030D-6E8A-4147-A177-3AD203B41FA5}">
                      <a16:colId xmlns:a16="http://schemas.microsoft.com/office/drawing/2014/main" val="3144739483"/>
                    </a:ext>
                  </a:extLst>
                </a:gridCol>
                <a:gridCol w="329184">
                  <a:extLst>
                    <a:ext uri="{9D8B030D-6E8A-4147-A177-3AD203B41FA5}">
                      <a16:colId xmlns:a16="http://schemas.microsoft.com/office/drawing/2014/main" val="1457929662"/>
                    </a:ext>
                  </a:extLst>
                </a:gridCol>
                <a:gridCol w="329184">
                  <a:extLst>
                    <a:ext uri="{9D8B030D-6E8A-4147-A177-3AD203B41FA5}">
                      <a16:colId xmlns:a16="http://schemas.microsoft.com/office/drawing/2014/main" val="501370987"/>
                    </a:ext>
                  </a:extLst>
                </a:gridCol>
                <a:gridCol w="329184">
                  <a:extLst>
                    <a:ext uri="{9D8B030D-6E8A-4147-A177-3AD203B41FA5}">
                      <a16:colId xmlns:a16="http://schemas.microsoft.com/office/drawing/2014/main" val="3323703737"/>
                    </a:ext>
                  </a:extLst>
                </a:gridCol>
                <a:gridCol w="329184">
                  <a:extLst>
                    <a:ext uri="{9D8B030D-6E8A-4147-A177-3AD203B41FA5}">
                      <a16:colId xmlns:a16="http://schemas.microsoft.com/office/drawing/2014/main" val="771568879"/>
                    </a:ext>
                  </a:extLst>
                </a:gridCol>
                <a:gridCol w="329184">
                  <a:extLst>
                    <a:ext uri="{9D8B030D-6E8A-4147-A177-3AD203B41FA5}">
                      <a16:colId xmlns:a16="http://schemas.microsoft.com/office/drawing/2014/main" val="72754181"/>
                    </a:ext>
                  </a:extLst>
                </a:gridCol>
                <a:gridCol w="329184">
                  <a:extLst>
                    <a:ext uri="{9D8B030D-6E8A-4147-A177-3AD203B41FA5}">
                      <a16:colId xmlns:a16="http://schemas.microsoft.com/office/drawing/2014/main" val="625981296"/>
                    </a:ext>
                  </a:extLst>
                </a:gridCol>
                <a:gridCol w="329184">
                  <a:extLst>
                    <a:ext uri="{9D8B030D-6E8A-4147-A177-3AD203B41FA5}">
                      <a16:colId xmlns:a16="http://schemas.microsoft.com/office/drawing/2014/main" val="4270699906"/>
                    </a:ext>
                  </a:extLst>
                </a:gridCol>
                <a:gridCol w="329184">
                  <a:extLst>
                    <a:ext uri="{9D8B030D-6E8A-4147-A177-3AD203B41FA5}">
                      <a16:colId xmlns:a16="http://schemas.microsoft.com/office/drawing/2014/main" val="3220343116"/>
                    </a:ext>
                  </a:extLst>
                </a:gridCol>
                <a:gridCol w="329184">
                  <a:extLst>
                    <a:ext uri="{9D8B030D-6E8A-4147-A177-3AD203B41FA5}">
                      <a16:colId xmlns:a16="http://schemas.microsoft.com/office/drawing/2014/main" val="3733366041"/>
                    </a:ext>
                  </a:extLst>
                </a:gridCol>
                <a:gridCol w="329184">
                  <a:extLst>
                    <a:ext uri="{9D8B030D-6E8A-4147-A177-3AD203B41FA5}">
                      <a16:colId xmlns:a16="http://schemas.microsoft.com/office/drawing/2014/main" val="147389389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3895826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Castrol Egypt - 2019-08-06 14:00:02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عايز تحصل على أفضل أداء و تحمي موتور عربيتك من التآكل وتحافظ عليه؟ يبقى لازم تستخدم زيت كاسترول! جرب بنفسك وشوف الفرق
#هناك_فرق</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https://scontent.xx.fbcdn.net/v/t15.5256-10/p180x540/66107635_589101265254269_1139850961347411968_n.jpg?_nc_cat=106&amp;_nc_oc=AQlUUuZgU-5xKYoGHd53p9fPr1S7FalOX4LeRxmRPbVQLIaB97MonTs3BFpEGDTJKYA&amp;_nc_ht=scontent.xx&amp;oh=82bcc195e21a6bc5e2b26bf51a86caf3&amp;oe=5DF8DAC6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09/08/2019 08:46:41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99258668"/>
                  </a:ext>
                </a:extLst>
              </a:tr>
            </a:tbl>
          </a:graphicData>
        </a:graphic>
      </p:graphicFrame>
      <p:sp>
        <p:nvSpPr>
          <p:cNvPr id="4" name="Text Placeholder 3">
            <a:extLst>
              <a:ext uri="{FF2B5EF4-FFF2-40B4-BE49-F238E27FC236}">
                <a16:creationId xmlns:a16="http://schemas.microsoft.com/office/drawing/2014/main" id="{09E34BBC-DF4D-41A7-B69E-EF015D2BF953}"/>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503015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30E8B-CD4C-4341-95F5-1AA07481CEC0}"/>
              </a:ext>
            </a:extLst>
          </p:cNvPr>
          <p:cNvSpPr>
            <a:spLocks noGrp="1"/>
          </p:cNvSpPr>
          <p:nvPr>
            <p:ph type="title"/>
          </p:nvPr>
        </p:nvSpPr>
        <p:spPr/>
        <p:txBody>
          <a:bodyPr/>
          <a:lstStyle/>
          <a:p>
            <a:r>
              <a:rPr lang="en-US"/>
              <a:t>Facebook Key Metrics Radar | Shell </a:t>
            </a:r>
          </a:p>
        </p:txBody>
      </p:sp>
      <p:graphicFrame>
        <p:nvGraphicFramePr>
          <p:cNvPr id="6" name="Chart Placeholder 5">
            <a:extLst>
              <a:ext uri="{FF2B5EF4-FFF2-40B4-BE49-F238E27FC236}">
                <a16:creationId xmlns:a16="http://schemas.microsoft.com/office/drawing/2014/main" id="{9F607806-D004-4406-A6BB-17BF9103BF68}"/>
              </a:ext>
            </a:extLst>
          </p:cNvPr>
          <p:cNvGraphicFramePr>
            <a:graphicFrameLocks noGrp="1"/>
          </p:cNvGraphicFramePr>
          <p:nvPr>
            <p:ph type="chart" sz="quarter" idx="13"/>
            <p:extLst>
              <p:ext uri="{D42A27DB-BD31-4B8C-83A1-F6EECF244321}">
                <p14:modId xmlns:p14="http://schemas.microsoft.com/office/powerpoint/2010/main" val="4198742663"/>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145C9A-277D-4626-B1A3-E9711F826CCD}"/>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514F19B5-8079-4FED-BCA9-026F9363E7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76718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05812-86C7-4E56-95F8-97284393BA30}"/>
              </a:ext>
            </a:extLst>
          </p:cNvPr>
          <p:cNvSpPr>
            <a:spLocks noGrp="1"/>
          </p:cNvSpPr>
          <p:nvPr>
            <p:ph type="title"/>
          </p:nvPr>
        </p:nvSpPr>
        <p:spPr/>
        <p:txBody>
          <a:bodyPr/>
          <a:lstStyle/>
          <a:p>
            <a:r>
              <a:rPr lang="en-US"/>
              <a:t>Facebook Own Posts App Usage | Shell </a:t>
            </a:r>
          </a:p>
        </p:txBody>
      </p:sp>
      <p:graphicFrame>
        <p:nvGraphicFramePr>
          <p:cNvPr id="6" name="Chart Placeholder 5">
            <a:extLst>
              <a:ext uri="{FF2B5EF4-FFF2-40B4-BE49-F238E27FC236}">
                <a16:creationId xmlns:a16="http://schemas.microsoft.com/office/drawing/2014/main" id="{189063B1-36A4-4FFE-B6D1-6F49007B1A07}"/>
              </a:ext>
            </a:extLst>
          </p:cNvPr>
          <p:cNvGraphicFramePr>
            <a:graphicFrameLocks noGrp="1"/>
          </p:cNvGraphicFramePr>
          <p:nvPr>
            <p:ph type="chart" sz="quarter" idx="13"/>
            <p:extLst>
              <p:ext uri="{D42A27DB-BD31-4B8C-83A1-F6EECF244321}">
                <p14:modId xmlns:p14="http://schemas.microsoft.com/office/powerpoint/2010/main" val="2921783689"/>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622192-B507-4348-A118-5EAFD708F87B}"/>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96A1D154-94F1-4C42-A41D-9E20773756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96623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BF2AD-D774-4090-B73A-B2A89F8D159A}"/>
              </a:ext>
            </a:extLst>
          </p:cNvPr>
          <p:cNvSpPr>
            <a:spLocks noGrp="1"/>
          </p:cNvSpPr>
          <p:nvPr>
            <p:ph type="title"/>
          </p:nvPr>
        </p:nvSpPr>
        <p:spPr/>
        <p:txBody>
          <a:bodyPr/>
          <a:lstStyle/>
          <a:p>
            <a:r>
              <a:rPr lang="en-US"/>
              <a:t>Facebook Interactions Per Post By Post Type | Shell </a:t>
            </a:r>
          </a:p>
        </p:txBody>
      </p:sp>
      <p:graphicFrame>
        <p:nvGraphicFramePr>
          <p:cNvPr id="6" name="Chart Placeholder 5">
            <a:extLst>
              <a:ext uri="{FF2B5EF4-FFF2-40B4-BE49-F238E27FC236}">
                <a16:creationId xmlns:a16="http://schemas.microsoft.com/office/drawing/2014/main" id="{BDFC8F85-0564-431C-963E-9919D1809843}"/>
              </a:ext>
            </a:extLst>
          </p:cNvPr>
          <p:cNvGraphicFramePr>
            <a:graphicFrameLocks noGrp="1"/>
          </p:cNvGraphicFramePr>
          <p:nvPr>
            <p:ph type="chart" sz="quarter" idx="13"/>
            <p:extLst>
              <p:ext uri="{D42A27DB-BD31-4B8C-83A1-F6EECF244321}">
                <p14:modId xmlns:p14="http://schemas.microsoft.com/office/powerpoint/2010/main" val="357144699"/>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FD1B24-FF24-4558-8FF3-18FDC7F1AAFE}"/>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2BA7C683-E63A-48E1-8ABB-41882C5098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37744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8DEEB-A3A4-40E7-A6B9-247F4788C41D}"/>
              </a:ext>
            </a:extLst>
          </p:cNvPr>
          <p:cNvSpPr>
            <a:spLocks noGrp="1"/>
          </p:cNvSpPr>
          <p:nvPr>
            <p:ph type="title"/>
          </p:nvPr>
        </p:nvSpPr>
        <p:spPr/>
        <p:txBody>
          <a:bodyPr/>
          <a:lstStyle/>
          <a:p>
            <a:r>
              <a:rPr lang="en-US"/>
              <a:t>Facebook Fans Lost | Shell </a:t>
            </a:r>
          </a:p>
        </p:txBody>
      </p:sp>
      <p:graphicFrame>
        <p:nvGraphicFramePr>
          <p:cNvPr id="6" name="Chart Placeholder 5">
            <a:extLst>
              <a:ext uri="{FF2B5EF4-FFF2-40B4-BE49-F238E27FC236}">
                <a16:creationId xmlns:a16="http://schemas.microsoft.com/office/drawing/2014/main" id="{62D4DBC6-A8C2-44EB-BB0A-C70941CFC447}"/>
              </a:ext>
            </a:extLst>
          </p:cNvPr>
          <p:cNvGraphicFramePr>
            <a:graphicFrameLocks noGrp="1"/>
          </p:cNvGraphicFramePr>
          <p:nvPr>
            <p:ph type="chart" sz="quarter" idx="13"/>
            <p:extLst>
              <p:ext uri="{D42A27DB-BD31-4B8C-83A1-F6EECF244321}">
                <p14:modId xmlns:p14="http://schemas.microsoft.com/office/powerpoint/2010/main" val="2506783030"/>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18A948-0BFE-46FE-9AA5-E5CF894C6545}"/>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F5266905-BB07-4D45-BE11-AC85630145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6895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F090E-204D-4C76-A994-977BC505A9F9}"/>
              </a:ext>
            </a:extLst>
          </p:cNvPr>
          <p:cNvSpPr>
            <a:spLocks noGrp="1"/>
          </p:cNvSpPr>
          <p:nvPr>
            <p:ph type="title"/>
          </p:nvPr>
        </p:nvSpPr>
        <p:spPr/>
        <p:txBody>
          <a:bodyPr/>
          <a:lstStyle/>
          <a:p>
            <a:r>
              <a:rPr lang="en-US"/>
              <a:t>Facebook Fan Age Distribution | Shell </a:t>
            </a:r>
          </a:p>
        </p:txBody>
      </p:sp>
      <p:graphicFrame>
        <p:nvGraphicFramePr>
          <p:cNvPr id="6" name="Chart Placeholder 5">
            <a:extLst>
              <a:ext uri="{FF2B5EF4-FFF2-40B4-BE49-F238E27FC236}">
                <a16:creationId xmlns:a16="http://schemas.microsoft.com/office/drawing/2014/main" id="{F481433B-3B87-4BAF-A971-9ABBB1F3C61A}"/>
              </a:ext>
            </a:extLst>
          </p:cNvPr>
          <p:cNvGraphicFramePr>
            <a:graphicFrameLocks noGrp="1"/>
          </p:cNvGraphicFramePr>
          <p:nvPr>
            <p:ph type="chart" sz="quarter" idx="13"/>
            <p:extLst>
              <p:ext uri="{D42A27DB-BD31-4B8C-83A1-F6EECF244321}">
                <p14:modId xmlns:p14="http://schemas.microsoft.com/office/powerpoint/2010/main" val="1378451649"/>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CE5944-83C3-4CB1-879D-43112F278C8D}"/>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0518EDB6-2040-4862-8D0D-B9BE7842C6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30184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äsentation1" id="{9240ACBB-554F-DE4D-8C7D-EE78E1C8B0B4}" vid="{765C1B8E-F54A-BC46-BCF4-91036B73C730}"/>
    </a:ext>
  </a:extLst>
</a:theme>
</file>

<file path=docProps/app.xml><?xml version="1.0" encoding="utf-8"?>
<Properties xmlns="http://schemas.openxmlformats.org/officeDocument/2006/extended-properties" xmlns:vt="http://schemas.openxmlformats.org/officeDocument/2006/docPropsVTypes">
  <Template>20190909_161127</Template>
  <TotalTime>1</TotalTime>
  <Words>3053</Words>
  <Application>Microsoft Office PowerPoint</Application>
  <PresentationFormat>On-screen Show (16:9)</PresentationFormat>
  <Paragraphs>1165</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Key metrics FB</vt:lpstr>
      <vt:lpstr>Facebook Key Metrics Table | Shell  - 1 of 5</vt:lpstr>
      <vt:lpstr>Facebook Key Metrics Table | Shell  - 2 of 5</vt:lpstr>
      <vt:lpstr>Facebook Key Metrics Table | Shell  - 3 of 5</vt:lpstr>
      <vt:lpstr>Facebook Key Metrics Table | Shell  - 4 of 5</vt:lpstr>
      <vt:lpstr>Facebook Key Metrics Table | Shell  - 5 of 5</vt:lpstr>
      <vt:lpstr>Facebook Fans Total | Shell </vt:lpstr>
      <vt:lpstr>Facebook Fans Change Rate | Shell </vt:lpstr>
      <vt:lpstr>Facebook Interaction Rate | Shell </vt:lpstr>
      <vt:lpstr>Facebook Total Interactions | Shell </vt:lpstr>
      <vt:lpstr>Facebook Own Posts Table | Shell  - 1 of 26</vt:lpstr>
      <vt:lpstr>Facebook Own Posts Table | Shell  - 2 of 26</vt:lpstr>
      <vt:lpstr>Facebook Own Posts Table | Shell  - 3 of 26</vt:lpstr>
      <vt:lpstr>Facebook Own Posts Table | Shell  - 4 of 26</vt:lpstr>
      <vt:lpstr>Facebook Own Posts Table | Shell  - 5 of 26</vt:lpstr>
      <vt:lpstr>Facebook Own Posts Table | Shell  - 6 of 26</vt:lpstr>
      <vt:lpstr>Facebook Own Posts Table | Shell  - 7 of 26</vt:lpstr>
      <vt:lpstr>Facebook Own Posts Table | Shell  - 8 of 26</vt:lpstr>
      <vt:lpstr>Facebook Own Posts Table | Shell  - 9 of 26</vt:lpstr>
      <vt:lpstr>Facebook Own Posts Table | Shell  - 10 of 26</vt:lpstr>
      <vt:lpstr>Facebook Own Posts Table | Shell  - 11 of 26</vt:lpstr>
      <vt:lpstr>Facebook Own Posts Table | Shell  - 12 of 26</vt:lpstr>
      <vt:lpstr>Facebook Own Posts Table | Shell  - 13 of 26</vt:lpstr>
      <vt:lpstr>Facebook Own Posts Table | Shell  - 14 of 26</vt:lpstr>
      <vt:lpstr>Facebook Own Posts Table | Shell  - 15 of 26</vt:lpstr>
      <vt:lpstr>Facebook Own Posts Table | Shell  - 16 of 26</vt:lpstr>
      <vt:lpstr>Facebook Own Posts Table | Shell  - 17 of 26</vt:lpstr>
      <vt:lpstr>Facebook Own Posts Table | Shell  - 18 of 26</vt:lpstr>
      <vt:lpstr>Facebook Own Posts Table | Shell  - 19 of 26</vt:lpstr>
      <vt:lpstr>Facebook Own Posts Table | Shell  - 20 of 26</vt:lpstr>
      <vt:lpstr>Facebook Own Posts Table | Shell  - 21 of 26</vt:lpstr>
      <vt:lpstr>Facebook Own Posts Table | Shell  - 22 of 26</vt:lpstr>
      <vt:lpstr>Facebook Own Posts Table | Shell  - 23 of 26</vt:lpstr>
      <vt:lpstr>Facebook Own Posts Table | Shell  - 24 of 26</vt:lpstr>
      <vt:lpstr>Facebook Own Posts Table | Shell  - 25 of 26</vt:lpstr>
      <vt:lpstr>Facebook Own Posts Table | Shell  - 26 of 26</vt:lpstr>
      <vt:lpstr>Facebook Key Metrics Radar | Shell </vt:lpstr>
      <vt:lpstr>Facebook Own Posts App Usage | Shell </vt:lpstr>
      <vt:lpstr>Facebook Interactions Per Post By Post Type | Shell </vt:lpstr>
      <vt:lpstr>Facebook Fans Lost | Shell </vt:lpstr>
      <vt:lpstr>Facebook Fan Age Distribution | Shell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 metrics FB</dc:title>
  <dc:creator>Frederik Peiniger</dc:creator>
  <cp:lastModifiedBy>Frederik Peiniger</cp:lastModifiedBy>
  <cp:revision>1</cp:revision>
  <dcterms:created xsi:type="dcterms:W3CDTF">2019-09-09T16:11:27Z</dcterms:created>
  <dcterms:modified xsi:type="dcterms:W3CDTF">2019-09-09T16:12:45Z</dcterms:modified>
</cp:coreProperties>
</file>