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108" y="4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Dubai College of Tourism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</c:v>
                </c:pt>
                <c:pt idx="1">
                  <c:v>28</c:v>
                </c:pt>
                <c:pt idx="2">
                  <c:v>233</c:v>
                </c:pt>
                <c:pt idx="3">
                  <c:v>88</c:v>
                </c:pt>
                <c:pt idx="4">
                  <c:v>100</c:v>
                </c:pt>
                <c:pt idx="5">
                  <c:v>50</c:v>
                </c:pt>
                <c:pt idx="6">
                  <c:v>24</c:v>
                </c:pt>
                <c:pt idx="7">
                  <c:v>8</c:v>
                </c:pt>
                <c:pt idx="8">
                  <c:v>300</c:v>
                </c:pt>
                <c:pt idx="9">
                  <c:v>239</c:v>
                </c:pt>
                <c:pt idx="10">
                  <c:v>205</c:v>
                </c:pt>
                <c:pt idx="11">
                  <c:v>63</c:v>
                </c:pt>
                <c:pt idx="12">
                  <c:v>42</c:v>
                </c:pt>
                <c:pt idx="13">
                  <c:v>29</c:v>
                </c:pt>
                <c:pt idx="14">
                  <c:v>11</c:v>
                </c:pt>
                <c:pt idx="15">
                  <c:v>8</c:v>
                </c:pt>
                <c:pt idx="16">
                  <c:v>4</c:v>
                </c:pt>
                <c:pt idx="17">
                  <c:v>15</c:v>
                </c:pt>
                <c:pt idx="18">
                  <c:v>10</c:v>
                </c:pt>
                <c:pt idx="19">
                  <c:v>7</c:v>
                </c:pt>
                <c:pt idx="20">
                  <c:v>7</c:v>
                </c:pt>
                <c:pt idx="21">
                  <c:v>8</c:v>
                </c:pt>
                <c:pt idx="22">
                  <c:v>5</c:v>
                </c:pt>
                <c:pt idx="23">
                  <c:v>10</c:v>
                </c:pt>
                <c:pt idx="24">
                  <c:v>140</c:v>
                </c:pt>
                <c:pt idx="25">
                  <c:v>40</c:v>
                </c:pt>
                <c:pt idx="26">
                  <c:v>179</c:v>
                </c:pt>
                <c:pt idx="27">
                  <c:v>52</c:v>
                </c:pt>
                <c:pt idx="28">
                  <c:v>34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6E-42E3-9C5A-B795F7CB31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Dubai College of Tourism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  <c:pt idx="3">
                  <c:v>43620</c:v>
                </c:pt>
                <c:pt idx="4">
                  <c:v>43621</c:v>
                </c:pt>
                <c:pt idx="5">
                  <c:v>43622</c:v>
                </c:pt>
                <c:pt idx="6">
                  <c:v>43623</c:v>
                </c:pt>
                <c:pt idx="7">
                  <c:v>43624</c:v>
                </c:pt>
                <c:pt idx="8">
                  <c:v>43625</c:v>
                </c:pt>
                <c:pt idx="9">
                  <c:v>43626</c:v>
                </c:pt>
                <c:pt idx="10">
                  <c:v>43627</c:v>
                </c:pt>
                <c:pt idx="11">
                  <c:v>43628</c:v>
                </c:pt>
                <c:pt idx="12">
                  <c:v>43629</c:v>
                </c:pt>
                <c:pt idx="13">
                  <c:v>43630</c:v>
                </c:pt>
                <c:pt idx="14">
                  <c:v>43631</c:v>
                </c:pt>
                <c:pt idx="15">
                  <c:v>43632</c:v>
                </c:pt>
                <c:pt idx="16">
                  <c:v>43633</c:v>
                </c:pt>
                <c:pt idx="17">
                  <c:v>43634</c:v>
                </c:pt>
                <c:pt idx="18">
                  <c:v>43635</c:v>
                </c:pt>
                <c:pt idx="19">
                  <c:v>43636</c:v>
                </c:pt>
                <c:pt idx="20">
                  <c:v>43637</c:v>
                </c:pt>
                <c:pt idx="21">
                  <c:v>43638</c:v>
                </c:pt>
                <c:pt idx="22">
                  <c:v>43639</c:v>
                </c:pt>
                <c:pt idx="23">
                  <c:v>43640</c:v>
                </c:pt>
                <c:pt idx="24">
                  <c:v>43641</c:v>
                </c:pt>
                <c:pt idx="25">
                  <c:v>43642</c:v>
                </c:pt>
                <c:pt idx="26">
                  <c:v>43643</c:v>
                </c:pt>
                <c:pt idx="27">
                  <c:v>43644</c:v>
                </c:pt>
                <c:pt idx="28">
                  <c:v>43645</c:v>
                </c:pt>
                <c:pt idx="29">
                  <c:v>43646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81061</c:v>
                </c:pt>
                <c:pt idx="1">
                  <c:v>78841</c:v>
                </c:pt>
                <c:pt idx="2">
                  <c:v>79289</c:v>
                </c:pt>
                <c:pt idx="3">
                  <c:v>70467</c:v>
                </c:pt>
                <c:pt idx="4">
                  <c:v>77098</c:v>
                </c:pt>
                <c:pt idx="5">
                  <c:v>88058</c:v>
                </c:pt>
                <c:pt idx="6">
                  <c:v>84643</c:v>
                </c:pt>
                <c:pt idx="7">
                  <c:v>79563</c:v>
                </c:pt>
                <c:pt idx="8">
                  <c:v>76320</c:v>
                </c:pt>
                <c:pt idx="9">
                  <c:v>54147</c:v>
                </c:pt>
                <c:pt idx="10">
                  <c:v>116552</c:v>
                </c:pt>
                <c:pt idx="11">
                  <c:v>146012</c:v>
                </c:pt>
                <c:pt idx="12">
                  <c:v>144379</c:v>
                </c:pt>
                <c:pt idx="13">
                  <c:v>135922</c:v>
                </c:pt>
                <c:pt idx="14">
                  <c:v>110003</c:v>
                </c:pt>
                <c:pt idx="15">
                  <c:v>123457</c:v>
                </c:pt>
                <c:pt idx="16">
                  <c:v>120703</c:v>
                </c:pt>
                <c:pt idx="17">
                  <c:v>117932</c:v>
                </c:pt>
                <c:pt idx="18">
                  <c:v>108752</c:v>
                </c:pt>
                <c:pt idx="19">
                  <c:v>103051</c:v>
                </c:pt>
                <c:pt idx="20">
                  <c:v>99415</c:v>
                </c:pt>
                <c:pt idx="21">
                  <c:v>105629</c:v>
                </c:pt>
                <c:pt idx="22">
                  <c:v>90923</c:v>
                </c:pt>
                <c:pt idx="23">
                  <c:v>102701</c:v>
                </c:pt>
                <c:pt idx="24">
                  <c:v>96561</c:v>
                </c:pt>
                <c:pt idx="25">
                  <c:v>93469</c:v>
                </c:pt>
                <c:pt idx="26">
                  <c:v>97460</c:v>
                </c:pt>
                <c:pt idx="27">
                  <c:v>84491</c:v>
                </c:pt>
                <c:pt idx="28">
                  <c:v>93016</c:v>
                </c:pt>
                <c:pt idx="29">
                  <c:v>96167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6E-42E3-9C5A-B795F7CB3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600336"/>
        <c:axId val="309599024"/>
      </c:lineChart>
      <c:dateAx>
        <c:axId val="30960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99024"/>
        <c:crosses val="autoZero"/>
        <c:auto val="1"/>
        <c:lblOffset val="100"/>
        <c:baseTimeUnit val="days"/>
      </c:dateAx>
      <c:valAx>
        <c:axId val="30959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0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68429</c:v>
                </c:pt>
                <c:pt idx="1">
                  <c:v>1318137</c:v>
                </c:pt>
                <c:pt idx="2">
                  <c:v>465071</c:v>
                </c:pt>
                <c:pt idx="3">
                  <c:v>87257</c:v>
                </c:pt>
                <c:pt idx="4">
                  <c:v>110679</c:v>
                </c:pt>
                <c:pt idx="5">
                  <c:v>33135</c:v>
                </c:pt>
                <c:pt idx="6">
                  <c:v>8892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9B-4DFD-9284-A4A5DE3A31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54150</c:v>
                </c:pt>
                <c:pt idx="1">
                  <c:v>388584</c:v>
                </c:pt>
                <c:pt idx="2">
                  <c:v>158372</c:v>
                </c:pt>
                <c:pt idx="3">
                  <c:v>111353</c:v>
                </c:pt>
                <c:pt idx="4">
                  <c:v>75237</c:v>
                </c:pt>
                <c:pt idx="5">
                  <c:v>13613</c:v>
                </c:pt>
                <c:pt idx="6">
                  <c:v>7074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9B-4DFD-9284-A4A5DE3A3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601320"/>
        <c:axId val="309601648"/>
      </c:barChart>
      <c:catAx>
        <c:axId val="30960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01648"/>
        <c:crosses val="autoZero"/>
        <c:auto val="1"/>
        <c:lblAlgn val="ctr"/>
        <c:lblOffset val="100"/>
        <c:noMultiLvlLbl val="0"/>
      </c:catAx>
      <c:valAx>
        <c:axId val="30960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0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2A60E-0A8E-4C4A-8913-66CA0D3927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Template Feb 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F03C4F-D273-46C1-8512-3E73B90463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hugdigital</a:t>
            </a:r>
          </a:p>
        </p:txBody>
      </p:sp>
    </p:spTree>
    <p:extLst>
      <p:ext uri="{BB962C8B-B14F-4D97-AF65-F5344CB8AC3E}">
        <p14:creationId xmlns:p14="http://schemas.microsoft.com/office/powerpoint/2010/main" val="2403055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B6CF6-F027-4A49-AE03-982FADD85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Performance Summary | Dubai College of Tourism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A7671-F0BC-4E27-970E-519697F82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027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984461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6489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37624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63382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16213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2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668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78330-AC9D-4D91-8C07-EA98F0F79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606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99DF-EAA8-4445-ADFA-83F3E9C0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 - Paid vs Organic Post Reach | Dubai College of Tourism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9964AF-C537-43E9-A7A7-DDFD4116DA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64443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E2FAD-5039-4DF1-A872-7B7028802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0EEA8-2653-4A74-97E7-CDC4E4DB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9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9608-C46A-44D6-BFBD-70DD226FA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Demographics | Dubai College of Tourism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7A847-47AE-479A-B7EC-0D779FA04D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945097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63413-D8A2-4A10-864F-1D33E7301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4B34D-B523-4690-BD54-65935CAC7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91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05808-6B17-4EB9-A1D9-97472AB4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Posting Summary  | Dubai College of Tourism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76F9B-5D37-4584-832B-91A769152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69191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55651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2599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2615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4312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0315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7693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2221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8608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664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 of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87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203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9B011-71C4-480A-9F7A-37D6C9DCE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2208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B712C-F78E-4E28-A549-0C9D8892E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Dubai College of Tourism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732F9-606A-4180-A75D-E71680DEF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02114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224358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101726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1131107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3169831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8994648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707255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710300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20271447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2007433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50880359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33250171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86282763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7511846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0835965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7285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54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DEA77-B583-46C6-AED9-E2FB965F3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19277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F74A3-0D1C-4C40-8FB4-A4F14372C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Dubai College of Tourism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14792-5202-4FC2-A99A-0B573811C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77490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13618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98706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123772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7571968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0174863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2175347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226041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2381795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3036716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7440748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81343772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76907051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75664702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6357189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0522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5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 College of Tourism - 2019-06-03 18:44:08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 all the wonderful people in all of the UAE, we wish you a Eid Mubarak. Have a blessed day. #EidMubarak #DCT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لجميع الناس في دولة الإمارات، نتمنى لكم يوماً سعيداً و#عيد_مبارك. كل عام وأنتم بخير. #كلية_دبي_للسياحة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0.99068753715078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474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D286C-DE43-465E-B5E5-9D602242E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3989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AA9C3-8B99-47E6-B10F-02338E94F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Dubai College of Tourism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F16375-D3A0-4E15-A505-796489D65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740710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54967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914099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1771900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7075614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6846887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013370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4204579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241029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8806216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1167076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7018314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33363651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64366426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8764465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37013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1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 College of Tourism - 2019-06-09 09:37:29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Learn more about the courses we offer in Tourism, Events, Culinary, Hospitality &amp; Retail. Join us on our student run Open Day, June 15th from 2-5 PM. Information sessions will be held by the students and team about life at DCT and our impact on Dubai’s future. Register now. https://bit.ly/30QIrat #DCT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تعرفوا أكثر عن البرامج التي نقدمها في مجالات السياحة، الفعاليات، فنون الطهي، الضيافة، والتجزئة في اليوم المفتوح 15 يونيو من 5 – 2 مساءً. سيتم تخصيص محاضرات لتعريف الطلاب أكثر على كلية دبي للسياحة! سجلوا الآن وكونا جزءاً من مستقبل دبي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https://bit.ly/2QA2DbD.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كلية_دبي_للسياحة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3.3656701643239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80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18846-572B-4D38-A737-A7C007614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600185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A26A-41F0-4642-A523-A96C5F379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Dubai College of Tourism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B0C46-0C04-4057-B604-E8AF66CED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7727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130769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867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43613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7564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42242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9120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7821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94273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86711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66734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937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47034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16804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45046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60649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7732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641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3482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0426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7592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2573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2124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71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48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Dubai College of 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30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6ABA6-784A-44F3-9569-0862B713A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25762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20190709_090423</Template>
  <TotalTime>0</TotalTime>
  <Words>357</Words>
  <Application>Microsoft Office PowerPoint</Application>
  <PresentationFormat>On-screen Show (16:9)</PresentationFormat>
  <Paragraphs>169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Monthly Report Template Feb 19</vt:lpstr>
      <vt:lpstr>Facebook Facebook Performance Summary | Dubai College of Tourism</vt:lpstr>
      <vt:lpstr>Facebook FB Insights - Paid vs Organic Post Reach | Dubai College of Tourism</vt:lpstr>
      <vt:lpstr>Facebook Reach Demographics | Dubai College of Tourism</vt:lpstr>
      <vt:lpstr>Facebook Posting Summary  | Dubai College of Tourism</vt:lpstr>
      <vt:lpstr>Facebook Top Posts Table | Dubai College of Tourism - 1 of 3</vt:lpstr>
      <vt:lpstr>Facebook Top Posts Table | Dubai College of Tourism - 2 of 3</vt:lpstr>
      <vt:lpstr>Facebook Top Posts Table | Dubai College of Tourism - 3 of 3</vt:lpstr>
      <vt:lpstr>Facebook Key Metrics Table | Dubai College of Tourism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Template Feb 19</dc:title>
  <dc:creator>Frederik Peiniger</dc:creator>
  <cp:lastModifiedBy>Frederik Peiniger</cp:lastModifiedBy>
  <cp:revision>1</cp:revision>
  <dcterms:created xsi:type="dcterms:W3CDTF">2019-07-09T09:04:23Z</dcterms:created>
  <dcterms:modified xsi:type="dcterms:W3CDTF">2019-07-09T09:04:38Z</dcterms:modified>
</cp:coreProperties>
</file>