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Tourist wafer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869</c:v>
                </c:pt>
                <c:pt idx="1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B-4D6E-BE1F-DFE42B17E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66552"/>
        <c:axId val="296137136"/>
      </c:areaChart>
      <c:dateAx>
        <c:axId val="417665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7136"/>
        <c:crosses val="autoZero"/>
        <c:auto val="1"/>
        <c:lblOffset val="100"/>
        <c:baseTimeUnit val="months"/>
      </c:dateAx>
      <c:valAx>
        <c:axId val="29613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65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BD38-751E-4A4B-AD90-73877455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Reach | Tourist wafer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C19CE-BD33-4320-A643-A68DF681F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38163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EB737-AAEA-45B3-92FC-0B70DD979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6B83C-C39A-453A-BF23-BCBF45E4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79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20190610_093546</Template>
  <TotalTime>0</TotalTime>
  <Words>11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Page Reach | Tourist wafer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Page Reach | Tourist wafer</dc:title>
  <dc:creator>Frederik Peiniger</dc:creator>
  <cp:lastModifiedBy>Frederik Peiniger</cp:lastModifiedBy>
  <cp:revision>1</cp:revision>
  <dcterms:created xsi:type="dcterms:W3CDTF">2019-06-10T09:35:46Z</dcterms:created>
  <dcterms:modified xsi:type="dcterms:W3CDTF">2019-06-10T09:35:51Z</dcterms:modified>
</cp:coreProperties>
</file>