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4" autoAdjust="0"/>
    <p:restoredTop sz="85082" autoAdjust="0"/>
  </p:normalViewPr>
  <p:slideViewPr>
    <p:cSldViewPr snapToGrid="0">
      <p:cViewPr varScale="1">
        <p:scale>
          <a:sx n="59" d="100"/>
          <a:sy n="59" d="100"/>
        </p:scale>
        <p:origin x="42" y="5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BAACE-8A58-43A2-AEAF-B2E9FA4B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74A30-8428-4A2E-8D36-BE847A784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940064"/>
              </p:ext>
            </p:extLst>
          </p:nvPr>
        </p:nvGraphicFramePr>
        <p:xfrm>
          <a:off x="457200" y="1298575"/>
          <a:ext cx="8215683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98908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70337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16336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470657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4098262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2290740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351833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734372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400473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50053985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96651294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93225418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95163000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109920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67371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807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82686-D0BB-4B6A-A1FA-84594BB72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185145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4CF6-AD3C-4E21-96C9-8D99D578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EF765-A1AB-499E-9483-F19CE67A0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21511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97696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29525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601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2036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4905948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436144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177534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0422695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886847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266065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11338789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6587599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67767187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5178017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075879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23693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- 2019-06-04 17:48:53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كنوز بتهني كل المصريين بعيد الفطر المبارك، عيد سعيد! :)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11.472868217054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278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2305A-77C3-4314-9ABD-6CDEE18E3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23161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4976-0CF2-4CA1-9996-918E0AF8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C3463-90BD-4CFF-8B62-E3118EEC0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57903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090470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55411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691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63844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984920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2367097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597220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3844321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8428006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042016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12203808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8581541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27521650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4557243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5727527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10014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- 2019-05-07 10:04:51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يوم صيام طويل بنحتاج حاجة ترطب… كنوز بطيخ هتقوم بالواجب.
#دماغك_ايه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7.0921985815603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225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AB72A-7CEC-443E-93CE-9E60C84B4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209337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F3121-8256-47D6-8171-B540CDD2F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CFBA7-B94D-4AF5-956A-5A0EDDB0B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12262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59000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62235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2444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77922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385632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3789156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9969348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6100559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7123901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7214957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95971377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66922375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43840060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42227395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825658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19627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6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- 2019-05-02 09:31:40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ابني اطمن وحط في بطنك بطيخة صيفي! صعب صح؟ خلاص محلولة خدلك كنوز بطيخ (;
#دماغك_ايه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4.3223217042297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57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332B9-499D-46BE-AF1A-1C1512A17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2670329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FEE60-C6AA-4ED7-9F0B-157EDB9F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08DF2-C954-49FC-BB0C-1E02CB00B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30692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17091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50335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938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6094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9086303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828191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0269218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329324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5606209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243609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39525215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27459210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8652317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248143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6856218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06151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1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- 2019-05-20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مسلسلات كتير ودراما كتير، قولنا متابع ايه السنة دي؟
#دماغك_ايه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4.0148239654107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250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06875-240F-422B-8FB5-295D4F36C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38881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02AC-F67E-449D-9FFF-875E49ED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426D3-C917-439A-BF2F-B571F5F15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91676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258942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29141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245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62797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4700376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684317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37738013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1257926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564910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5409783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72919788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7942568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70701559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423814881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012264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75295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3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- 2019-05-21 11:12:08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سحور وتحضير وطبيخ ومواعين… أخيرا جه وقتك انتي، شغلي المسلسل وروقي دماغك بكنوز فراولة.
#دماغك_ايه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3.7071362372567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62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E69D1-D315-48EA-8A60-B04D4AA93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148882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0FBF7-9E4E-4D9A-82AE-FA835FD8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CA1DF-E299-44F3-8E17-D38C5F8E8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58391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38336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93427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73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168881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434828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665534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5693155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9627991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7210205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4180397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2834524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3923105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80620380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71834005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78758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9941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36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- 2019-05-30 11:19:18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الناس اللي لما تطلب منها حاجة دلوقتي تشغل موود البطيخ وتقولك: بعد العيد.
منشن أي حد تعرفه بيعمل كدة 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3.405572755418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86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44E4B-E629-42B9-AC28-4D02F50E8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2873434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5E20-D693-4258-AA95-1D613BF73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CC963-B6A0-4D3B-B870-8C431BFFA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22517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548071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33958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2585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0513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979211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5347196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1354855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957716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4912121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5477037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96470383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8324599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7229448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4390987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693708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35092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6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- 2019-05-05 12:36:44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سنة وانتوا حلوين ورمضان كريم..
#دماغك_ايه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3.0835646006784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829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E02D3-817A-4028-94A7-C45DAF7C1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944786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C2C83-B746-4D46-9BBA-282154DF6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3EC81-3BE2-4D9E-AF56-E86280BAD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14804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069437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45852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837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68583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9107491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501389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8065066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9027766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1320701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0686057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4619924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15341172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46468175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8126447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354906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3097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3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- 2019-05-12 10:39:02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لحظة كدة بعد الفطار بعد ما تاكل وتملى التانك اسمها لحظة الروقان… اللحظة دي يلزمها كنوز كولا.
#دماغك_ايه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2.1598272138229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076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A7B0A-9A0E-45A2-93C8-C6D63E62F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4099738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DDF97-646E-4C45-8411-FA858421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FAF08-940A-4C4C-9442-A1F301381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43135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148267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77772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195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889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5868171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822425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8624995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2599422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4001042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0527293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13888378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54755334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51901289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2067741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049489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46007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04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- 2019-05-26 11:07:27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امسك نفسك كدة عشان لسة بدري على المغرب، سلي صيامك مع كنوز وقولنا هتعرف تطلع كام طعم لكنوز من الصورة.
#دماغك_ايه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2.1658415841584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33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071C7-ADEC-4421-A9ED-34EBBA2C2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2143799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8F88-35E0-4A44-898A-001E058B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99C22-F337-46CC-AA15-AB430824B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8789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89655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08715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0325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67377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0590034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6615750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3016173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976740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441665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488701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9324553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00399990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67574720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01864372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545081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89514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6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- 2019-05-23 11:05:33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عايز دماغك تبقى في البطيخ، يبقى لازم بعد السحور تاكل كنوز بطيخ عشان تظبط مودك وتحليه.
#دماغك_ايه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1.5460729746444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329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68427-7A2C-4AAC-AAB5-4F8CA39BC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391259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8440-EB5D-42F4-B4AE-8550A7DED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Kunuz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CFC50-3259-4EF1-A7AE-8ECDFC5F7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02436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53934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21654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4844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6091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399782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0041563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9985042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5447162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0745070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310742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4126502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93594737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54570381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79871497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939713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34332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0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Kunuz - 2019-05-28 11:04:11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الدماغ دي معندهاش غير رد واحد على خروجة فطار رمضان:
شوفوا وانا معاكوا، وعمرنا ما بنشوفه..
منشن صاحبك اللي دايماً بيقول كدة 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دماغك_ايه
#اللي_يعيش_ياما_يدوق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0.30950170225936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161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1304E-67F6-4E92-B484-F44817A98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05/01/2019 - 06/09/2019</a:t>
            </a:r>
          </a:p>
        </p:txBody>
      </p:sp>
    </p:spTree>
    <p:extLst>
      <p:ext uri="{BB962C8B-B14F-4D97-AF65-F5344CB8AC3E}">
        <p14:creationId xmlns:p14="http://schemas.microsoft.com/office/powerpoint/2010/main" val="1787670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20190609_132357</Template>
  <TotalTime>2</TotalTime>
  <Words>740</Words>
  <Application>Microsoft Office PowerPoint</Application>
  <PresentationFormat>On-screen Show (16:9)</PresentationFormat>
  <Paragraphs>392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Top Posts Table | Kunuz - 1 of 12</vt:lpstr>
      <vt:lpstr>Facebook Top Posts Table | Kunuz - 2 of 12</vt:lpstr>
      <vt:lpstr>Facebook Top Posts Table | Kunuz - 3 of 12</vt:lpstr>
      <vt:lpstr>Facebook Top Posts Table | Kunuz - 4 of 12</vt:lpstr>
      <vt:lpstr>Facebook Top Posts Table | Kunuz - 5 of 12</vt:lpstr>
      <vt:lpstr>Facebook Top Posts Table | Kunuz - 6 of 12</vt:lpstr>
      <vt:lpstr>Facebook Top Posts Table | Kunuz - 7 of 12</vt:lpstr>
      <vt:lpstr>Facebook Top Posts Table | Kunuz - 8 of 12</vt:lpstr>
      <vt:lpstr>Facebook Top Posts Table | Kunuz - 9 of 12</vt:lpstr>
      <vt:lpstr>Facebook Top Posts Table | Kunuz - 10 of 12</vt:lpstr>
      <vt:lpstr>Facebook Top Posts Table | Kunuz - 11 of 12</vt:lpstr>
      <vt:lpstr>Facebook Top Posts Table | Kunuz - 12 of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 Posts Table | Kunuz - 1 of 12</dc:title>
  <dc:creator>Frederik Peiniger</dc:creator>
  <cp:lastModifiedBy>Frederik Peiniger</cp:lastModifiedBy>
  <cp:revision>1</cp:revision>
  <dcterms:created xsi:type="dcterms:W3CDTF">2019-06-09T13:23:58Z</dcterms:created>
  <dcterms:modified xsi:type="dcterms:W3CDTF">2019-06-09T13:26:41Z</dcterms:modified>
</cp:coreProperties>
</file>