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30" d="100"/>
          <a:sy n="130" d="100"/>
        </p:scale>
        <p:origin x="8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3173-5C89-4ED9-BB0F-2603AF5CD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E1939-B3D8-4B4B-BE15-FA637BE93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97007"/>
              </p:ext>
            </p:extLst>
          </p:nvPr>
        </p:nvGraphicFramePr>
        <p:xfrm>
          <a:off x="457200" y="1298575"/>
          <a:ext cx="8229600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796060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31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643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866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308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85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425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394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90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2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https://scontent.xx.fbcdn.net/v/t51.12442-15/46420477_343958216384052_6861397738452098937_n.jpg?_nc_cat=106&amp;_nc_ht=scontent.xx&amp;oh=6678ca83fd476de11746da242c3e8d29&amp;oe=5C9BEBEF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72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D6023-B33D-4FB6-BAB6-7CE7FBB74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68155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61015-E2DD-46E3-AA7D-B39129F1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EDDC5-F4D7-4E5E-B29C-D70117A47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74278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50995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7303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41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56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151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152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36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879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26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4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https://scontent.xx.fbcdn.net/v/t51.12442-15/46182559_2257913177825849_217284753206851222_n.jpg?_nc_cat=109&amp;_nc_ht=scontent.xx&amp;oh=b3805ae4b01bee761817b68513bf2839&amp;oe=5C8B3A81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45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B2D6F-1514-49EA-B968-5B9C8D30F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06174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4F992-58DD-48F1-9E35-EC28415FD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F52DE-C30E-4A9A-B4FE-D71325840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44995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110226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2206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449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5989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850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103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863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486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16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91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https://scontent.xx.fbcdn.net/v/t51.12442-15/46690576_712368742472657_2843596277595641088_n.jpg?_nc_cat=106&amp;_nc_ht=scontent.xx&amp;oh=be6885025003df52bf084fe0ff19ed51&amp;oe=5C8F3A24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302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9A240-3DA1-4CA3-B53F-369448E2F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426253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B4C0-A406-4444-9631-8CCA0EF5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6D629F-3A8B-4DB8-9BBE-2BAC97546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25482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60214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514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479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46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18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55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609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10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52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4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https://scontent.xx.fbcdn.net/v/t51.12442-15/46192716_2196252417094226_4397916565350010218_n.jpg?_nc_cat=101&amp;_nc_ht=scontent.xx&amp;oh=342fad3bdb966dbb2671e5211254672c&amp;oe=5C9AEE39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7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28A83-379B-4AF5-853E-DFEB1D371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2517974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5A007-F6C2-4B6B-9E1D-FFF5FF53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47FC3-3A54-41F3-AAA1-6491CEC1B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698783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609744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82392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820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92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80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290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391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192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943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1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15:19:46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https://scontent.xx.fbcdn.net/v/t51.12442-15/46887422_290574221587698_1396724802630511428_n.jpg?_nc_cat=110&amp;_nc_ht=scontent.xx&amp;oh=9c25cdc55abcfd52ab2ee7f9c92d71eb&amp;oe=5CADD05A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55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8C6B1-2407-4598-973D-06E901012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716809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EDA9-A82E-44EC-B285-3D1833618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B796F-E1C1-41F6-B410-4D2FE4BA9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49770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935950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4524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720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047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004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20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189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745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23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37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- 2018-12-14 15:19:45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https://scontent.xx.fbcdn.net/v/t51.12442-15/46777222_283196415672419_6366581356598948168_n.jpg?_nc_cat=103&amp;_nc_ht=scontent.xx&amp;oh=4a1f8cd10eb38a66ae6264768dc55ef8&amp;oe=5C8B5B94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50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7EAD5-5167-40EF-AA89-F98AAA7F1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2706830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4C73C-8CA1-4346-ACEF-D7111283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B994F-65D9-47D1-828C-39779C1BC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416609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263426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696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970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262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840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72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699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143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562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8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- 2018-12-12 08:09:31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https://scontent.xx.fbcdn.net/v/t51.12442-15/46409344_375041923268708_5245825404984202031_n.jpg?_nc_cat=110&amp;_nc_ht=scontent.xx&amp;oh=6d81b7325939112bc8791d77c5bee84b&amp;oe=5C94E2CF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20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B613C-8CB2-4532-8305-0F4EB1944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609061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48B0-002B-4C69-B3D0-3E5DAA3EE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27E134-F5A8-4FDB-98AA-4EE1DB893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14089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5066877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4829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41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730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536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144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6040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74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035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2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- 2018-12-12 08:09:30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https://scontent.xx.fbcdn.net/v/t51.12442-15/46765277_909389595930873_6575288236027228421_n.jpg?_nc_cat=100&amp;_nc_ht=scontent.xx&amp;oh=789a971b9dbb8f86699e4c96712e14e3&amp;oe=5C98DE77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564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75801-36F7-4273-B396-340387C01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55421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EEA7-1BD6-4976-88D9-ADE15B46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B57B5-C499-4BD9-A514-DFD5F4C06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61741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763064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515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914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229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979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068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36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93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83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46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- 2018-12-11 07:45:41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https://scontent.xx.fbcdn.net/v/t51.12442-15/46329485_161455888149150_4292697895720909734_n.jpg?_nc_cat=101&amp;_nc_ht=scontent.xx&amp;oh=653986251b4b6f61c4649dfe592983f1&amp;oe=5C9DBC7E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30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2FB37-50E4-4D5B-AAD6-A663B2E3A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303719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95B60-ADF7-4A71-9CEA-748EF324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01112F-601D-4280-BBF9-24580F1D0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691461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60080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7114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576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913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258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58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586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137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74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8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- 2018-12-11 07:45:40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https://scontent.xx.fbcdn.net/v/t51.12442-15/46413958_305498280079829_8627100033501489680_n.jpg?_nc_cat=100&amp;_nc_ht=scontent.xx&amp;oh=6f79494b4a72038b4fbe8737ec320d1d&amp;oe=5CA80A4C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892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AC167-D745-4F02-AA4D-6354D34DF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2353887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34537-7FED-4AC0-974E-EEA99064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3A5EF-5B5E-46C7-A091-83C537115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36538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904989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527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255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521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48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60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74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8499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91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3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- 2018-12-11 07:45:39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https://scontent.xx.fbcdn.net/v/t51.12442-15/47070697_2214873431877844_7869506039511406420_n.jpg?_nc_cat=108&amp;_nc_ht=scontent.xx&amp;oh=d65c9742f028c95a79f2e9c9d779764a&amp;oe=5CA705E5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24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4D3BE-FB3C-40C3-9E99-F7D3C1D7B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1692094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2AD2-538E-4804-B536-1E17D9FDE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dsfsocial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0CFD1F-310A-4468-9579-CB7557489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71174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887198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7523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82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394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69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080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49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783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11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13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dsfsocial - 2018-12-11 07:45:38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https://scontent.xx.fbcdn.net/v/t51.12442-15/46733230_2214188182171026_5715180133943485989_n.jpg?_nc_cat=109&amp;_nc_ht=scontent.xx&amp;oh=5443a34305ba09b786c04ffefb1f443d&amp;oe=5CA74939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2571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01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73EC3-4496-4F76-8D17-30EABA3D0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12/01/2018 - 12/15/2018</a:t>
            </a:r>
          </a:p>
        </p:txBody>
      </p:sp>
    </p:spTree>
    <p:extLst>
      <p:ext uri="{BB962C8B-B14F-4D97-AF65-F5344CB8AC3E}">
        <p14:creationId xmlns:p14="http://schemas.microsoft.com/office/powerpoint/2010/main" val="2692093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20190206_131702</Template>
  <TotalTime>1</TotalTime>
  <Words>876</Words>
  <Application>Microsoft Office PowerPoint</Application>
  <PresentationFormat>On-screen Show (16:9)</PresentationFormat>
  <Paragraphs>240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Stories Table  | dsfsocial - 1 of 12</vt:lpstr>
      <vt:lpstr>Instagram Stories Table  | dsfsocial - 2 of 12</vt:lpstr>
      <vt:lpstr>Instagram Stories Table  | dsfsocial - 3 of 12</vt:lpstr>
      <vt:lpstr>Instagram Stories Table  | dsfsocial - 4 of 12</vt:lpstr>
      <vt:lpstr>Instagram Stories Table  | dsfsocial - 5 of 12</vt:lpstr>
      <vt:lpstr>Instagram Stories Table  | dsfsocial - 6 of 12</vt:lpstr>
      <vt:lpstr>Instagram Stories Table  | dsfsocial - 7 of 12</vt:lpstr>
      <vt:lpstr>Instagram Stories Table  | dsfsocial - 8 of 12</vt:lpstr>
      <vt:lpstr>Instagram Stories Table  | dsfsocial - 9 of 12</vt:lpstr>
      <vt:lpstr>Instagram Stories Table  | dsfsocial - 10 of 12</vt:lpstr>
      <vt:lpstr>Instagram Stories Table  | dsfsocial - 11 of 12</vt:lpstr>
      <vt:lpstr>Instagram Stories Table  | dsfsocial - 12 of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dsfsocial - 1 of 12</dc:title>
  <dc:creator>Frederik Peiniger</dc:creator>
  <cp:lastModifiedBy>Frederik Peiniger</cp:lastModifiedBy>
  <cp:revision>1</cp:revision>
  <dcterms:created xsi:type="dcterms:W3CDTF">2019-02-06T13:17:02Z</dcterms:created>
  <dcterms:modified xsi:type="dcterms:W3CDTF">2019-02-06T13:18:03Z</dcterms:modified>
</cp:coreProperties>
</file>