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30" d="100"/>
          <a:sy n="130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5320-ADF8-40B5-86CF-CCD2EBE2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66290-D230-4DD2-B6C6-AED2F45D9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578253"/>
              </p:ext>
            </p:extLst>
          </p:nvPr>
        </p:nvGraphicFramePr>
        <p:xfrm>
          <a:off x="457200" y="1298575"/>
          <a:ext cx="822960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937048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5343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72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09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025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017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211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452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5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27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20:15:12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https://scontent.xx.fbcdn.net/v/t51.12442-15/47582401_366505883933991_7424284861706944677_n.jpg?_nc_cat=102&amp;_nc_ht=scontent.xx&amp;oh=14ce2dd5a7de0ba8cb7e702993a20c65&amp;oe=5C989EF0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55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30C7D-242B-4A9F-8579-C64ED54A2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643385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E31F-D781-45F4-A9C2-1FE5EEF08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11090-C929-4F5C-B02C-5376EC586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71861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622303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9085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475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084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082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25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515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448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588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7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20:15:11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https://scontent.xx.fbcdn.net/v/t51.12442-15/47690700_527151264440819_4269674728181050377_n.jpg?_nc_cat=111&amp;_nc_ht=scontent.xx&amp;oh=6b684dd854d2a366d14df1864802b8b9&amp;oe=5C97D808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91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E43D5-4593-45FA-B0C1-9AE7EDB8F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14890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5A65B-E41E-4AEC-8039-916BF3FBF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A6931-3AFF-4CF6-BFF3-ACDF1CFF3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453165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933972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118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881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099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738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62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533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56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636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2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19:52:03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https://scontent.xx.fbcdn.net/v/t51.12442-15/47013127_2176545325996528_7538644093626702592_n.jpg?_nc_cat=101&amp;_nc_ht=scontent.xx&amp;oh=9672f2f5a70d57818a5bde4bfce567ef&amp;oe=5CC84723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81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25756-A503-4EAC-95EA-5D166B583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25957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F199-EBF4-4B44-9470-98DE63E58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1E4B1-05F1-4D67-BA5A-55BFE3A79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25573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385607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2674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391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972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435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580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72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227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324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5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19:32:48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https://scontent.xx.fbcdn.net/v/t51.12442-15/47451447_698463857237336_4032451637695889676_n.jpg?_nc_cat=104&amp;_nc_ht=scontent.xx&amp;oh=966fc030832cfb4285fc103b7973e468&amp;oe=5CD014B9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57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7C105-F473-4378-B877-C140AE98C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4036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DCAF8-55AC-4850-B2FC-FFDE9145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60408-D54F-4017-A65C-00B48E2D6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96208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2493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6045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105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601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532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972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85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429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41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19:32:47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https://scontent.xx.fbcdn.net/v/t51.12442-15/47581568_283544179025349_2029684394414468059_n.jpg?_nc_cat=107&amp;_nc_ht=scontent.xx&amp;oh=c6b5f179941f96941f6b0f190fcf86b8&amp;oe=5CC9A2C1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26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EF4D3-3A95-4C15-86C1-EC35107C4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05058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CF31-3BDA-4954-BD5B-DBDA15F71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8FBFB-F770-4239-8F2B-F5CD0B7705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26758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708823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9269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356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111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933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9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877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54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860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5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18:52:27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https://scontent.xx.fbcdn.net/v/t51.12442-15/47582264_358429964705594_536652306903028929_n.jpg?_nc_cat=105&amp;_nc_ht=scontent.xx&amp;oh=7939960af13dab564c8807de7daa5478&amp;oe=5CD06D2A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629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4265F-86CF-478A-B079-40BE92C56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0462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C98BF-9FBE-4DD4-B7C3-0F0277CD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0FA811-4676-4CC4-AEE2-691A0E002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17979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122089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334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73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00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626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124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184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221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342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18:27:02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https://scontent.xx.fbcdn.net/v/t51.12442-15/47689665_2220101258238877_6204317352098410497_n.jpg?_nc_cat=100&amp;_nc_ht=scontent.xx&amp;oh=e1955046635ed97697563a9d5a2bc873&amp;oe=5C8E09EA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40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8A3C3-DB8E-4A98-838D-2CBD1869E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15545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AAEB-244E-43DF-9928-F40A9991D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279DD-9C35-47BD-AF05-D0D26B690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09645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16458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6635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626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238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72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242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9899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599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601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88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18:10:25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Led show at @thebeachdubai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https://scontent.xx.fbcdn.net/v/t51.12442-15/47584066_296034267768978_222861561045716822_n.jpg?_nc_cat=100&amp;_nc_ht=scontent.xx&amp;oh=50c43225f3c6d71a0bae5e2c50404d1c&amp;oe=5CD53408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602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E7FCB-5840-44C5-9989-4EBAFCEAC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55094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3AAA-54AB-43FF-A12D-1DB98527C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D357E-B15B-41C7-836B-3F564487F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86198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11362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079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678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941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089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016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07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103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429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17:27:55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https://scontent.xx.fbcdn.net/v/t51.12442-15/47581863_284016948964662_7729232634632671404_n.jpg?_nc_cat=111&amp;_nc_ht=scontent.xx&amp;oh=87b483a77df2b81cf8cc95b51f348fb1&amp;oe=5C9A801B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84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515E0-4C73-463F-A16E-2C4E1F1D5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1250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FDAD5-C1AE-43A7-8BD5-0866D630F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DB20C-0E4F-4B35-B99B-1A0B415EB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99187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277429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5801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342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591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08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383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518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990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846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57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17:02:33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https://scontent.xx.fbcdn.net/v/t51.12442-15/47584678_215699172706402_6426955972653017560_n.jpg?_nc_cat=104&amp;_nc_ht=scontent.xx&amp;oh=f55a4adba6b03b8bdeb46b9ba4814f30&amp;oe=5C9A6B4F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89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87D82-AF10-4DB5-A561-518D63CE0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038518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F238-0FA3-481E-BF48-6FA4FAF3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41A45-8962-4015-8BC7-3F44A0CFF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54148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61802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15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459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551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565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930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0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281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9248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7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16:52:58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https://scontent.xx.fbcdn.net/v/t51.12442-15/47692036_236108227288646_2384221602838297366_n.jpg?_nc_cat=107&amp;_nc_ht=scontent.xx&amp;oh=28c505dd4e2f16a55c0d602a29fa5212&amp;oe=5C93BAED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440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A2659-B075-44A7-99D3-DEBE80AAA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74385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D045-F4B5-471E-B915-949141CF1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BD3CE-F6BA-4513-95CB-5282FB10F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21711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480761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4032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766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99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204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031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857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331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780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59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16:52:57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https://scontent.xx.fbcdn.net/v/t51.12442-15/45882532_1858019200993572_7640396776373442693_n.jpg?_nc_cat=102&amp;_nc_ht=scontent.xx&amp;oh=cff1f3ec7ff8c49135ce7fdf907f926c&amp;oe=5C934F8F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69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7FF6E-458E-4532-AC9C-120C19AA5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49070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C79E1-A7FD-4008-879C-0E1584718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C08D2-8D9B-473A-B76C-C3184FFA0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21098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642075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5320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10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17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013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679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8704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507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773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13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16:52:56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https://scontent.xx.fbcdn.net/v/t51.12442-15/47583499_816619478676419_3742248552892706882_n.jpg?_nc_cat=110&amp;_nc_ht=scontent.xx&amp;oh=46ea22991ed76bffbfba39b59d736888&amp;oe=5C8B0CB8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43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C4EF9-6D54-4888-8555-B1D84A50A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15146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2A925-AB94-496E-BF61-6CCCF9909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5611E-DAB9-4A97-907A-E7BE829FF9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49436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734613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7861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075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071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815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83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660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199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94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16:50:15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https://scontent.xx.fbcdn.net/v/t51.12442-15/47586183_374111073373247_3599414807595591774_n.jpg?_nc_cat=110&amp;_nc_ht=scontent.xx&amp;oh=668b92671fa2623f675a36fed45da669&amp;oe=5CCF2012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000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58005-374B-4996-919E-67C5B70D0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60306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91E0-42E9-49CB-B7CD-2B0777507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70ED5-F202-497A-A399-1D6E3DACF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54595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72663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4815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583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284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706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565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70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919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384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4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16:27:42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https://scontent.xx.fbcdn.net/v/t51.12442-15/47690782_286506258675318_5316344986810798857_n.jpg?_nc_cat=106&amp;_nc_ht=scontent.xx&amp;oh=09b81f1374b5a1ab3df3f4c3f0fd165b&amp;oe=5CC44E7B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79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473C0-BE28-458F-B716-E6376CBC5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531819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B0CA-B010-46D6-8202-0DA9299E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C3D97-FF67-4B5E-9643-9C77A00003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15270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588576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0397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962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71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03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56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480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345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84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39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16:27:41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https://scontent.xx.fbcdn.net/v/t51.12442-15/47586174_543320949476306_3347586846557884121_n.jpg?_nc_cat=104&amp;_nc_ht=scontent.xx&amp;oh=bda91a8852d6f9f8db4721d98d69d082&amp;oe=5CD6ED1B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42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34D96-2B07-40BD-8C30-23D5AD9FA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71999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252DD-6BBE-448E-8A18-D417AA11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E96459-A18F-4C0A-8286-238F25767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70651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753933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7176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128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728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892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367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062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371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334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0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16:27:40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https://scontent.xx.fbcdn.net/v/t51.12442-15/45580791_772746216414835_5419815356741819889_n.jpg?_nc_cat=110&amp;_nc_ht=scontent.xx&amp;oh=76b98995fc99564f1af5f6d71d6ea9a8&amp;oe=5CD8AE83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61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B2613-BC38-4C48-B6B2-FC611279B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98887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34923-F56D-4BAC-8EBD-DAC72E07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8D195-E1C0-471A-83B5-00130692C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96391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662274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2043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368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29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412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843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05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820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924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0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16:13:34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https://scontent.xx.fbcdn.net/v/t51.12442-15/47405372_357647861717976_1641314996331150882_n.jpg?_nc_cat=105&amp;_nc_ht=scontent.xx&amp;oh=3eaebe9f76ecb371901d79f8385df810&amp;oe=5CCFEF86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87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CF9CE-930C-4557-98DF-BFEF6C710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19920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718C0-2FBB-46B4-AF23-01D9BE61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2EE9D-8E4C-455A-913B-1472F8300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07742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63853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2936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22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672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526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097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82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357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267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15:16:11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https://scontent.xx.fbcdn.net/v/t51.12442-15/47582071_2220116408009112_6210114368007145728_n.jpg?_nc_cat=108&amp;_nc_ht=scontent.xx&amp;oh=98fb46a90f6459b10d9d81caa9f05486&amp;oe=5CC90D8C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2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69E2B-FCBA-4790-ABBA-7A87CBD3B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62207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B40D6-FF31-4FB5-90E1-C38E9FFD0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1825F2-3594-4773-90EA-E8E5D43C73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56430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508462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0947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61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631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3232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98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201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952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64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2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14:18:34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https://scontent.xx.fbcdn.net/v/t51.12442-15/47582505_230995961120176_9217714984648704987_n.jpg?_nc_cat=100&amp;_nc_ht=scontent.xx&amp;oh=32d0780eaf2e637d0c934bc476b24479&amp;oe=5CD16879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019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C7338-190C-476E-AE5D-76FCB8819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429965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BCA4-1A4F-4744-815D-1904E7DD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9F7BC-2775-482C-9A4E-70ACB2DBD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61384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183536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2010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954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12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08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796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304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894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58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1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14:18:33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https://scontent.xx.fbcdn.net/v/t51.12442-15/47417278_281459362568469_4364422057895058051_n.jpg?_nc_cat=110&amp;_nc_ht=scontent.xx&amp;oh=6eec0633b8d3b09cc15ffad88908af35&amp;oe=5CC5563D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43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ED28A-3CE0-4D9A-AADB-4E00F5C7B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44608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5E55-A0E5-40E3-B3C5-B5419A192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11223-4D4D-4FE2-81F5-EC6C57D2C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40672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7823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3351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802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95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786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027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60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28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060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0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14:18:32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https://scontent.xx.fbcdn.net/v/t51.12442-15/46717634_338094463681240_5142142776056570402_n.jpg?_nc_cat=105&amp;_nc_ht=scontent.xx&amp;oh=5a54cf299af9998a4fd9be0af913783c&amp;oe=5CC6BD33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611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CD7BA-BE17-4C33-8E31-640D1CB9E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98944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D6E0-7FD2-4AAA-868C-2D09062A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CFC9D-7F2A-4240-9466-3974C42BB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14873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234682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9412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70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260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497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668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44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399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57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6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14:18:31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https://scontent.xx.fbcdn.net/v/t51.12442-15/46243989_1949039581818515_6483457523807247368_n.jpg?_nc_cat=111&amp;_nc_ht=scontent.xx&amp;oh=d683bdb72f7666d69c1dda9c67749dc6&amp;oe=5C9747AB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207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75056-11C2-47F0-A271-39EB7362D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287847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0E0F3-753A-4965-A7EC-EE0BD0DE0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CA916-DE58-4268-ABE2-C5AF7C551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02629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052136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3439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965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505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810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973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605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252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908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3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14:18:30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https://scontent.xx.fbcdn.net/v/t51.12442-15/47582736_123022482068874_5138939946370226812_n.jpg?_nc_cat=106&amp;_nc_ht=scontent.xx&amp;oh=f9eeadb276b65687c3e905c00d12cccd&amp;oe=5C8DEB20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98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DABF3-9F42-4BAE-8684-78A835532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07813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060A-E491-41E8-8572-0510F984D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7A59A-9687-4A19-BABD-0FFCF82B9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566804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774097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2486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40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935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03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20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524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466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191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9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- 2018-12-31 14:18:29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https://scontent.xx.fbcdn.net/v/t51.12442-15/47353237_300803857216509_7030631866443499961_n.jpg?_nc_cat=106&amp;_nc_ht=scontent.xx&amp;oh=17dbf14a8baa9d4ba478888f612b8f28&amp;oe=5C9ABE66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0765E-5DD7-41CC-B343-874F44850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722540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20190206_131044</Template>
  <TotalTime>3</TotalTime>
  <Words>1825</Words>
  <Application>Microsoft Office PowerPoint</Application>
  <PresentationFormat>On-screen Show (16:9)</PresentationFormat>
  <Paragraphs>500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dsfsocial - 1 of 25</vt:lpstr>
      <vt:lpstr>Instagram Stories Table  | dsfsocial - 2 of 25</vt:lpstr>
      <vt:lpstr>Instagram Stories Table  | dsfsocial - 3 of 25</vt:lpstr>
      <vt:lpstr>Instagram Stories Table  | dsfsocial - 4 of 25</vt:lpstr>
      <vt:lpstr>Instagram Stories Table  | dsfsocial - 5 of 25</vt:lpstr>
      <vt:lpstr>Instagram Stories Table  | dsfsocial - 6 of 25</vt:lpstr>
      <vt:lpstr>Instagram Stories Table  | dsfsocial - 7 of 25</vt:lpstr>
      <vt:lpstr>Instagram Stories Table  | dsfsocial - 8 of 25</vt:lpstr>
      <vt:lpstr>Instagram Stories Table  | dsfsocial - 9 of 25</vt:lpstr>
      <vt:lpstr>Instagram Stories Table  | dsfsocial - 10 of 25</vt:lpstr>
      <vt:lpstr>Instagram Stories Table  | dsfsocial - 11 of 25</vt:lpstr>
      <vt:lpstr>Instagram Stories Table  | dsfsocial - 12 of 25</vt:lpstr>
      <vt:lpstr>Instagram Stories Table  | dsfsocial - 13 of 25</vt:lpstr>
      <vt:lpstr>Instagram Stories Table  | dsfsocial - 14 of 25</vt:lpstr>
      <vt:lpstr>Instagram Stories Table  | dsfsocial - 15 of 25</vt:lpstr>
      <vt:lpstr>Instagram Stories Table  | dsfsocial - 16 of 25</vt:lpstr>
      <vt:lpstr>Instagram Stories Table  | dsfsocial - 17 of 25</vt:lpstr>
      <vt:lpstr>Instagram Stories Table  | dsfsocial - 18 of 25</vt:lpstr>
      <vt:lpstr>Instagram Stories Table  | dsfsocial - 19 of 25</vt:lpstr>
      <vt:lpstr>Instagram Stories Table  | dsfsocial - 20 of 25</vt:lpstr>
      <vt:lpstr>Instagram Stories Table  | dsfsocial - 21 of 25</vt:lpstr>
      <vt:lpstr>Instagram Stories Table  | dsfsocial - 22 of 25</vt:lpstr>
      <vt:lpstr>Instagram Stories Table  | dsfsocial - 23 of 25</vt:lpstr>
      <vt:lpstr>Instagram Stories Table  | dsfsocial - 24 of 25</vt:lpstr>
      <vt:lpstr>Instagram Stories Table  | dsfsocial - 25 of 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dsfsocial - 1 of 25</dc:title>
  <dc:creator>Frederik Peiniger</dc:creator>
  <cp:lastModifiedBy>Frederik Peiniger</cp:lastModifiedBy>
  <cp:revision>1</cp:revision>
  <dcterms:created xsi:type="dcterms:W3CDTF">2019-02-06T13:10:45Z</dcterms:created>
  <dcterms:modified xsi:type="dcterms:W3CDTF">2019-02-06T13:13:57Z</dcterms:modified>
</cp:coreProperties>
</file>