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30" d="100"/>
          <a:sy n="130" d="100"/>
        </p:scale>
        <p:origin x="8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30A7-A661-4D0D-86ED-48AC7190B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E4D9A7-DF9E-423E-857F-5A4D7038E4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135563"/>
              </p:ext>
            </p:extLst>
          </p:nvPr>
        </p:nvGraphicFramePr>
        <p:xfrm>
          <a:off x="457200" y="1298575"/>
          <a:ext cx="8229600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4413376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7773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6008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3629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0460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4289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1698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255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6508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83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19:11:41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https://scontent.xx.fbcdn.net/v/t51.12442-15/50003419_952806504926632_2063355369570003506_n.jpg?_nc_cat=107&amp;_nc_ht=scontent.xx&amp;oh=4a337540385df1b864bcde67c1ce718d&amp;oe=5CF6FEB8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742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73AA7-8C7A-47D6-AEDB-501167373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439875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EF6-1B8D-4266-89F8-970754567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8335D4-7C2E-4667-95AF-2612CD400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96519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749485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3042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333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612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476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272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485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243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955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27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18:09:42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https://scontent.xx.fbcdn.net/v/t51.12442-15/50015900_116895659376415_2646329817248562065_n.jpg?_nc_cat=104&amp;_nc_ht=scontent.xx&amp;oh=c44ee2cc59d29810c8983376db9b4754&amp;oe=5CF36163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716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46080-CDB4-4BF9-91CE-E9784EC14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4264167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94892-B4D2-4E29-9B28-60D5FC97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764EDA-75B4-45C2-84A8-05D792C49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342281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7178612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0739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26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3999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195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1202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49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370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3628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8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18:09:37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https://scontent.xx.fbcdn.net/v/t51.12442-15/51166430_375233386624327_2921558411887166811_n.jpg?_nc_cat=105&amp;_nc_ht=scontent.xx&amp;oh=77adb3919b2250989137af35ad5c69c8&amp;oe=5CB5CDBA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717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4D812-E8D3-4629-85ED-C505BF6D6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38310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ED610-EF0A-4742-B882-9061ECAC7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273154-61E6-4451-8D4E-82A5F2487C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416622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5826951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9079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1122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237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6749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6404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7364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6144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6514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30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18:09:32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https://scontent.xx.fbcdn.net/v/t51.12442-15/51283632_177316946564643_6405855034532867330_n.jpg?_nc_cat=104&amp;_nc_ht=scontent.xx&amp;oh=605a4a8c0d13a7e66e8322ee630f1530&amp;oe=5CE87FCA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191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D7FBF-170B-4498-AFBF-133B3B90A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347528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BED38-EA46-425C-A5F9-C4F454547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D4FF7-9C57-448D-AEB7-AB457AEB3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57024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194182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5646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0476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585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5829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072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6430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416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8235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090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18:09:26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https://scontent.xx.fbcdn.net/v/t51.12442-15/51600959_2038976746209610_1713580143403913643_n.jpg?_nc_cat=108&amp;_nc_ht=scontent.xx&amp;oh=dd15bafa61ad2776cf07acdc4fec1ac3&amp;oe=5CB937D0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299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63FAB-E21B-4F58-BE58-8D3D89112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3704630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99866-71B7-4338-8EC7-0399CB98B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9F937F-4FE0-485B-A351-3B44BE4348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43823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906444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7303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58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868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125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113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8996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4602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991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2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18:09:21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https://scontent.xx.fbcdn.net/v/t51.12442-15/49983612_127667354947268_1731357750875490018_n.jpg?_nc_cat=103&amp;_nc_ht=scontent.xx&amp;oh=2790c57e5ea0550274257cda12a7ea58&amp;oe=5CB5B5A1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465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42FFA-EB48-41EF-B1D1-00793AE3F3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3097490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BE723-7E65-4808-92EC-53E64427A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2631F-BBF2-4115-AD73-CB202EFAF3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61982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910573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5117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578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8920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7575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490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5443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201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333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43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15:27:17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Repost @nicole_ontrend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https://scontent.xx.fbcdn.net/v/t51.12442-15/50074710_818843588455228_2827859878889613856_n.jpg?_nc_cat=106&amp;_nc_ht=scontent.xx&amp;oh=5b5a375c106fc082cbbcddcdf029d803&amp;oe=5CBAA0AC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42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C1BBF-A90D-4B4E-9976-0800BADF5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4237500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DF5E-517C-4646-88E8-B896854E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5B2FA-19C0-4090-8C36-69856286D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09794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490230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54843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448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2443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35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9762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479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302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749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4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14:08:19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https://scontent.xx.fbcdn.net/v/t51.12442-15/46914054_683047045423100_1578204752928432816_n.jpg?_nc_cat=106&amp;_nc_ht=scontent.xx&amp;oh=471260335be5f71ee88fd6f2bb8e2381&amp;oe=5D01587C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123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E5556-3010-4AB0-9BCE-A6834FF12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4000886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0F22-A59C-4DB7-A2AA-4C1DFEF95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D7EC06-39C6-4520-AF35-BD7CBE977E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33030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958970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08799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108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6546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117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389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180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98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671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82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14:08:05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Repost @szandrella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https://scontent.xx.fbcdn.net/v/t51.12442-15/51071861_538311186689182_3288400393655393518_n.jpg?_nc_cat=111&amp;_nc_ht=scontent.xx&amp;oh=c721006e036513d79c321762c9216a6f&amp;oe=5CF43FAF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108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D3F03-78A3-4BB6-BC93-D2DD757E4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347327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C4D4B-F82C-4802-9D45-24B2E9CE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DA8F0C-6F0D-47C0-9E01-1B8AD046CF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181145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425525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0529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951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749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64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2791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552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7595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6346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06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14:06:42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@thebeachdubai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https://scontent.xx.fbcdn.net/v/t51.12442-15/50758909_315535869310347_2362723523635145388_n.jpg?_nc_cat=109&amp;_nc_ht=scontent.xx&amp;oh=0f076142add3e55b7c8c8ef0a2b3e25d&amp;oe=5CFD8F37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765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6B2CB-758F-4253-A7DE-4C194290D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1869097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034A-9A5F-4250-8DF1-7556CFAA8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DB1014-9B4A-4FCA-AB23-826F855A1A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05095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239607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4078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140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1442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5002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597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2752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965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808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05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14:05:26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https://scontent.xx.fbcdn.net/v/t51.12442-15/50028333_1640095556090927_1240532490273968360_n.jpg?_nc_cat=106&amp;_nc_ht=scontent.xx&amp;oh=7c74f2978fa16da026ca7629227de647&amp;oe=5CBA1AC2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484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960C6-9A79-451E-9231-9F04904BE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1079159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BBA24-314C-48E3-B83D-E0C0679E0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D56728-A486-47A4-856E-88F50CA17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78576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674855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0264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965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8835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4354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081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624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710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070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29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14:05:06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https://scontent.xx.fbcdn.net/v/t51.12442-15/49956596_335125690444490_7203482712142631965_n.jpg?_nc_cat=106&amp;_nc_ht=scontent.xx&amp;oh=8fa5243e314bdebfa8511ab381482301&amp;oe=5CF17E82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194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FF217-E2CA-42BE-9F80-13E2AE9F1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1007018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51A2-294E-46F6-93C0-E28E01B2A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9B0BA0-1AC2-4E42-A37A-810DC13524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88709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134310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6559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076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5983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7989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88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153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6488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903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09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14:05:00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https://scontent.xx.fbcdn.net/v/t51.12442-15/50060915_380607265838283_6168263330187525445_n.jpg?_nc_cat=100&amp;_nc_ht=scontent.xx&amp;oh=19295121e532be6c978eb7cef363dd81&amp;oe=5CBDD454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640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B2AE5-0110-40D7-AF1E-BEA1A02FA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4080621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E3CA9-019C-4920-98BF-6555F535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C32374-C326-440F-994B-5A93F0649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82081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001865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1993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8517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165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122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1432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4807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153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953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7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14:03:57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Repost @sawsan_saad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https://scontent.xx.fbcdn.net/v/t51.12442-15/50183207_1956801001095105_6876893845010579873_n.jpg?_nc_cat=101&amp;_nc_ht=scontent.xx&amp;oh=e40579f08ad04124c3731cbdef0726ae&amp;oe=5D008EC3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264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F8838-29E5-42B8-A114-0C4E073BB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288945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5AE58-79CE-4F0E-B66E-207821AF5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FE8BC-B956-4C61-A247-CB9564FE8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0551129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241014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126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9648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488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149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508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8799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741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274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24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13:17:47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@LAMERDUBAI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https://scontent.xx.fbcdn.net/v/t51.12442-15/50944063_419470305463267_4174384929637104107_n.jpg?_nc_cat=102&amp;_nc_ht=scontent.xx&amp;oh=9fc93edde8f8396460ece465983dcb23&amp;oe=5CB905D2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927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0EA1E-8EE2-4C5D-BC20-4FBBB4B2C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3118885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0B79B-13D2-4793-9DE3-9AAE50381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992E8-F1B1-4F45-81A4-988C3F1694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72293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703148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6587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9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2910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297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894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9887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049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7664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62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13:17:33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https://scontent.xx.fbcdn.net/v/t51.12442-15/50118987_101397517628876_498323960032203634_n.jpg?_nc_cat=103&amp;_nc_ht=scontent.xx&amp;oh=820aaf86f42cdb9963368efb152bed3b&amp;oe=5CF343CD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97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8F145-82D8-4ABE-B861-4229C6F0D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1787798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ABED0-8B6A-4F71-A86B-4FB743770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ED7E94-902A-4CB4-9036-EE2FC7BFEC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64858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1638040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6648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5031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042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4380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237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763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9501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7995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01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13:16:52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REPOST @SAFAK_KURAL_OFFICIAL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https://scontent.xx.fbcdn.net/v/t51.12442-15/50485524_476884842842665_7744528191625647279_n.jpg?_nc_cat=102&amp;_nc_ht=scontent.xx&amp;oh=b71d3bc49c012a897983bcec59259309&amp;oe=5CF9581A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497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75309-6BA4-488B-A6E0-8B41A4651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910566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26484-9DF5-450B-A248-23049DFE7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541D7-D507-4D8D-9F1C-BE9051B4E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489547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276208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35689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463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986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830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30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3941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6153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462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39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11:28:44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REPOST @DXBMOMMYSJOURNEY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https://scontent.xx.fbcdn.net/v/t51.12442-15/50869022_804656243220701_5342281602725246526_n.jpg?_nc_cat=107&amp;_nc_ht=scontent.xx&amp;oh=a8030f6dd6c48462febdf5c9cc5a232e&amp;oe=5CEC9F4F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612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E8299-B95D-47A1-B764-E0D703214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3470066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1A6F2-9BA5-4028-B76D-2A790108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425B81-C5F1-45CE-A7B6-87157D99E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458872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071904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42007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902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0455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480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335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059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1450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860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88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11:13:06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REPOST @NYLA_USHA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https://scontent.xx.fbcdn.net/v/t51.12442-15/50079452_799781497023616_8864559382165731885_n.jpg?_nc_cat=110&amp;_nc_ht=scontent.xx&amp;oh=8c6cff19402ea7e44f8809b8983340e5&amp;oe=5CFD0F73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013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CB4E3-895F-471E-8577-4DE11776F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534998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D9521-BD24-4DD4-B401-A057C50A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D4A7F-73A7-40E6-BF16-9712E91832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60236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651561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41091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029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102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508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8650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635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3580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8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11:11:59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https://scontent.xx.fbcdn.net/v/t51.12442-15/51590934_642532266182134_1758705555568554496_n.jpg?_nc_cat=100&amp;_nc_ht=scontent.xx&amp;oh=e641c658afae3bf6e1ca509ce91d81e4&amp;oe=5CFED66A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906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556C6-FCCE-472F-BEFB-FAC4B40BA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1681029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4135C-1B1A-42AF-B5F0-060A5923D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CD5E4D-1DF8-4C9B-A86E-F7EE04078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69980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597012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37005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3772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694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122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5514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804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8515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4780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16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11:11:53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https://scontent.xx.fbcdn.net/v/t51.12442-15/51679256_1106901326158115_3543632065176272200_n.jpg?_nc_cat=104&amp;_nc_ht=scontent.xx&amp;oh=eaa3dbc955a1df84d37ebf18c05ad960&amp;oe=5CBBED7B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47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D45FE-B4C8-46CB-94E2-B8C3A4E67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1382561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952B5-9A19-474B-909E-38C0BC729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95288-EC91-432E-8FC9-1FC8E3E018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011108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1164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8109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776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09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9807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353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925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712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714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72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11:11:44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REPOST @TAMARA.JAMAL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https://scontent.xx.fbcdn.net/v/t51.12442-15/50032612_475251646339044_9061507740191743830_n.jpg?_nc_cat=110&amp;_nc_ht=scontent.xx&amp;oh=fd2355f6755ecb3be64408c5be5e2e2a&amp;oe=5CB67FDE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886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A37DD-92E2-44A0-88CF-2B2A14A91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2114434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299F1-FAE3-4C77-9E7D-6D9C3E18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569049-DCA8-43D5-9A19-9A530BB9A8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91212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21124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80743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585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6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558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835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90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8662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153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4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10:22:09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day of this cool #mydsf @dsfmarketotb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https://scontent.xx.fbcdn.net/v/t51.12442-15/50770450_2602342259780762_4201903759949638449_n.jpg?_nc_cat=107&amp;_nc_ht=scontent.xx&amp;oh=d42fc1d8a17474ab39c98e1d0ce01fa2&amp;oe=5CF598D2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508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6A0B3-95F3-4EB2-AA9E-82CD6DD69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540586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6C8DA-63CE-4C3C-BD5D-DD59B21E1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3E2007-9550-4F9C-8DBC-04B56E32E8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882176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136804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26788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2435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9498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326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528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8070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41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241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60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09:47:05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https://scontent.xx.fbcdn.net/v/t51.12442-15/49858406_549129378938858_3423230797771582072_n.jpg?_nc_cat=110&amp;_nc_ht=scontent.xx&amp;oh=8fb0a7e896cb0f6d7b63f0c8de6ae2fa&amp;oe=5CB7C15A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501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32D7A-36D0-4B41-8283-B2CB00DED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1483356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E8A5E-790C-4ACB-9D6F-E114B1E4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75F417-590C-4C67-A593-47EF112F7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210590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0056671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5975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9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4542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9608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362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298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3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43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12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- 2019-02-02 09:44:01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https://scontent.xx.fbcdn.net/v/t51.12442-15/50122755_299552630764027_6020814064929740990_n.jpg?_nc_cat=105&amp;_nc_ht=scontent.xx&amp;oh=dc751d802c54fa0f6aed923af8b583aa&amp;oe=5CFC7FBD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515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EA9AF-D161-459A-ABD3-34547340E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11/26/2018 - 02/02/2019</a:t>
            </a:r>
          </a:p>
        </p:txBody>
      </p:sp>
    </p:spTree>
    <p:extLst>
      <p:ext uri="{BB962C8B-B14F-4D97-AF65-F5344CB8AC3E}">
        <p14:creationId xmlns:p14="http://schemas.microsoft.com/office/powerpoint/2010/main" val="730003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20190206_130641</Template>
  <TotalTime>3</TotalTime>
  <Words>1825</Words>
  <Application>Microsoft Office PowerPoint</Application>
  <PresentationFormat>On-screen Show (16:9)</PresentationFormat>
  <Paragraphs>500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dsfsocial - 1 of 25</vt:lpstr>
      <vt:lpstr>Instagram Stories Table  | dsfsocial - 2 of 25</vt:lpstr>
      <vt:lpstr>Instagram Stories Table  | dsfsocial - 3 of 25</vt:lpstr>
      <vt:lpstr>Instagram Stories Table  | dsfsocial - 4 of 25</vt:lpstr>
      <vt:lpstr>Instagram Stories Table  | dsfsocial - 5 of 25</vt:lpstr>
      <vt:lpstr>Instagram Stories Table  | dsfsocial - 6 of 25</vt:lpstr>
      <vt:lpstr>Instagram Stories Table  | dsfsocial - 7 of 25</vt:lpstr>
      <vt:lpstr>Instagram Stories Table  | dsfsocial - 8 of 25</vt:lpstr>
      <vt:lpstr>Instagram Stories Table  | dsfsocial - 9 of 25</vt:lpstr>
      <vt:lpstr>Instagram Stories Table  | dsfsocial - 10 of 25</vt:lpstr>
      <vt:lpstr>Instagram Stories Table  | dsfsocial - 11 of 25</vt:lpstr>
      <vt:lpstr>Instagram Stories Table  | dsfsocial - 12 of 25</vt:lpstr>
      <vt:lpstr>Instagram Stories Table  | dsfsocial - 13 of 25</vt:lpstr>
      <vt:lpstr>Instagram Stories Table  | dsfsocial - 14 of 25</vt:lpstr>
      <vt:lpstr>Instagram Stories Table  | dsfsocial - 15 of 25</vt:lpstr>
      <vt:lpstr>Instagram Stories Table  | dsfsocial - 16 of 25</vt:lpstr>
      <vt:lpstr>Instagram Stories Table  | dsfsocial - 17 of 25</vt:lpstr>
      <vt:lpstr>Instagram Stories Table  | dsfsocial - 18 of 25</vt:lpstr>
      <vt:lpstr>Instagram Stories Table  | dsfsocial - 19 of 25</vt:lpstr>
      <vt:lpstr>Instagram Stories Table  | dsfsocial - 20 of 25</vt:lpstr>
      <vt:lpstr>Instagram Stories Table  | dsfsocial - 21 of 25</vt:lpstr>
      <vt:lpstr>Instagram Stories Table  | dsfsocial - 22 of 25</vt:lpstr>
      <vt:lpstr>Instagram Stories Table  | dsfsocial - 23 of 25</vt:lpstr>
      <vt:lpstr>Instagram Stories Table  | dsfsocial - 24 of 25</vt:lpstr>
      <vt:lpstr>Instagram Stories Table  | dsfsocial - 25 of 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dsfsocial - 1 of 25</dc:title>
  <dc:creator>Frederik Peiniger</dc:creator>
  <cp:lastModifiedBy>Frederik Peiniger</cp:lastModifiedBy>
  <cp:revision>1</cp:revision>
  <dcterms:created xsi:type="dcterms:W3CDTF">2019-02-06T13:06:42Z</dcterms:created>
  <dcterms:modified xsi:type="dcterms:W3CDTF">2019-02-06T13:09:53Z</dcterms:modified>
</cp:coreProperties>
</file>