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130" d="100"/>
          <a:sy n="130" d="100"/>
        </p:scale>
        <p:origin x="86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0.139623551140415</c:v>
                </c:pt>
                <c:pt idx="1">
                  <c:v>0.33575085324232101</c:v>
                </c:pt>
                <c:pt idx="2">
                  <c:v>0.547939080620372</c:v>
                </c:pt>
                <c:pt idx="3">
                  <c:v>0.54615107153074105</c:v>
                </c:pt>
                <c:pt idx="4">
                  <c:v>0.55611491475365804</c:v>
                </c:pt>
                <c:pt idx="5">
                  <c:v>0.53379061689311003</c:v>
                </c:pt>
                <c:pt idx="6">
                  <c:v>0.340329848399676</c:v>
                </c:pt>
                <c:pt idx="7">
                  <c:v>0.31029563920953201</c:v>
                </c:pt>
                <c:pt idx="8">
                  <c:v>0.27999105301090998</c:v>
                </c:pt>
                <c:pt idx="9">
                  <c:v>0.26741110784601801</c:v>
                </c:pt>
                <c:pt idx="10">
                  <c:v>0.38029970319249101</c:v>
                </c:pt>
                <c:pt idx="11">
                  <c:v>0.41181612058297801</c:v>
                </c:pt>
                <c:pt idx="12">
                  <c:v>0.64703548200134098</c:v>
                </c:pt>
                <c:pt idx="13">
                  <c:v>0.53736846838744501</c:v>
                </c:pt>
                <c:pt idx="14">
                  <c:v>0.29883371588208701</c:v>
                </c:pt>
                <c:pt idx="15">
                  <c:v>0.13991679939545301</c:v>
                </c:pt>
                <c:pt idx="16">
                  <c:v>0.52353940400965204</c:v>
                </c:pt>
                <c:pt idx="17">
                  <c:v>0.182442377361656</c:v>
                </c:pt>
                <c:pt idx="18">
                  <c:v>0.10372237859243801</c:v>
                </c:pt>
                <c:pt idx="19">
                  <c:v>0.22087148121414699</c:v>
                </c:pt>
                <c:pt idx="20">
                  <c:v>0.49648274580412399</c:v>
                </c:pt>
                <c:pt idx="21">
                  <c:v>0.59565397404546605</c:v>
                </c:pt>
                <c:pt idx="22">
                  <c:v>9.9497178402195005E-2</c:v>
                </c:pt>
                <c:pt idx="23">
                  <c:v>9.8302320026168899E-2</c:v>
                </c:pt>
                <c:pt idx="24">
                  <c:v>0.13506382905564601</c:v>
                </c:pt>
                <c:pt idx="25">
                  <c:v>0.33168713278363599</c:v>
                </c:pt>
                <c:pt idx="26">
                  <c:v>0.56677727686035695</c:v>
                </c:pt>
                <c:pt idx="27">
                  <c:v>0.24458024929453001</c:v>
                </c:pt>
                <c:pt idx="28">
                  <c:v>1.0302603292828501</c:v>
                </c:pt>
                <c:pt idx="29">
                  <c:v>0.179470039040076</c:v>
                </c:pt>
                <c:pt idx="30">
                  <c:v>0.53577718171719602</c:v>
                </c:pt>
                <c:pt idx="31">
                  <c:v>0.200471482103699</c:v>
                </c:pt>
                <c:pt idx="32">
                  <c:v>0.110831241429741</c:v>
                </c:pt>
                <c:pt idx="33">
                  <c:v>0.112434624819076</c:v>
                </c:pt>
                <c:pt idx="34">
                  <c:v>6.3229901381770703E-2</c:v>
                </c:pt>
                <c:pt idx="35">
                  <c:v>0.120292319999939</c:v>
                </c:pt>
                <c:pt idx="36">
                  <c:v>8.3102213026086599E-2</c:v>
                </c:pt>
                <c:pt idx="37">
                  <c:v>6.1634717983911298E-2</c:v>
                </c:pt>
                <c:pt idx="38">
                  <c:v>7.1732375005011006E-2</c:v>
                </c:pt>
                <c:pt idx="39">
                  <c:v>0.13114886813264701</c:v>
                </c:pt>
                <c:pt idx="40">
                  <c:v>0.23267654904717</c:v>
                </c:pt>
                <c:pt idx="41">
                  <c:v>0.10745284593557</c:v>
                </c:pt>
                <c:pt idx="42">
                  <c:v>0.100496364134202</c:v>
                </c:pt>
                <c:pt idx="43">
                  <c:v>0.156220323789834</c:v>
                </c:pt>
                <c:pt idx="44">
                  <c:v>0.49706112377251299</c:v>
                </c:pt>
                <c:pt idx="45">
                  <c:v>0.59276311085177802</c:v>
                </c:pt>
                <c:pt idx="46">
                  <c:v>4.8340952873860699E-2</c:v>
                </c:pt>
                <c:pt idx="47">
                  <c:v>6.1764990807827699E-2</c:v>
                </c:pt>
                <c:pt idx="48">
                  <c:v>0.12050932670785799</c:v>
                </c:pt>
                <c:pt idx="49">
                  <c:v>3.4426793270401101E-2</c:v>
                </c:pt>
                <c:pt idx="50">
                  <c:v>3.4886719672543802E-2</c:v>
                </c:pt>
                <c:pt idx="51">
                  <c:v>7.0907091209020404E-2</c:v>
                </c:pt>
                <c:pt idx="52">
                  <c:v>3.67931131261542E-2</c:v>
                </c:pt>
                <c:pt idx="53">
                  <c:v>4.79836779929977E-2</c:v>
                </c:pt>
                <c:pt idx="54">
                  <c:v>1.8771224635651701E-2</c:v>
                </c:pt>
                <c:pt idx="55">
                  <c:v>9.4993267229771094E-3</c:v>
                </c:pt>
                <c:pt idx="56">
                  <c:v>3.17471434403757E-2</c:v>
                </c:pt>
                <c:pt idx="57">
                  <c:v>2.1807472626017101E-2</c:v>
                </c:pt>
                <c:pt idx="58">
                  <c:v>4.3394502892217898E-2</c:v>
                </c:pt>
                <c:pt idx="59">
                  <c:v>4.9369786648742503E-2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3C-489E-A03F-7C6A7AE02E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</c:numCache>
            </c:numRef>
          </c:cat>
          <c:val>
            <c:numRef>
              <c:f>Sheet1!$C$2:$C$61</c:f>
              <c:numCache>
                <c:formatCode>General</c:formatCode>
                <c:ptCount val="6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3C-489E-A03F-7C6A7AE02EE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</c:numCache>
            </c:numRef>
          </c:cat>
          <c:val>
            <c:numRef>
              <c:f>Sheet1!$D$2:$D$61</c:f>
              <c:numCache>
                <c:formatCode>General</c:formatCode>
                <c:ptCount val="6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73C-489E-A03F-7C6A7AE02EE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</c:numCache>
            </c:numRef>
          </c:cat>
          <c:val>
            <c:numRef>
              <c:f>Sheet1!$E$2:$E$61</c:f>
              <c:numCache>
                <c:formatCode>General</c:formatCode>
                <c:ptCount val="6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73C-489E-A03F-7C6A7AE02EE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</c:numCache>
            </c:numRef>
          </c:cat>
          <c:val>
            <c:numRef>
              <c:f>Sheet1!$F$2:$F$61</c:f>
              <c:numCache>
                <c:formatCode>General</c:formatCode>
                <c:ptCount val="6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73C-489E-A03F-7C6A7AE02E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84817304"/>
        <c:axId val="684815992"/>
      </c:lineChart>
      <c:dateAx>
        <c:axId val="684817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4815992"/>
        <c:crosses val="autoZero"/>
        <c:auto val="1"/>
        <c:lblOffset val="100"/>
        <c:baseTimeUnit val="months"/>
      </c:dateAx>
      <c:valAx>
        <c:axId val="684815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4817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bg>
      <p:bgPr>
        <a:solidFill>
          <a:srgbClr val="F7D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579806" y="-1795328"/>
            <a:ext cx="5982753" cy="67862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3813139" y="622066"/>
            <a:ext cx="3516086" cy="834240"/>
          </a:xfrm>
        </p:spPr>
        <p:txBody>
          <a:bodyPr anchor="b" anchorCtr="1">
            <a:noAutofit/>
          </a:bodyPr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3813139" y="1597821"/>
            <a:ext cx="3516086" cy="88023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6129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298774"/>
            <a:ext cx="8229600" cy="2674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2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3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61325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298779"/>
            <a:ext cx="8229600" cy="26748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0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1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13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8800"/>
            <a:ext cx="8229600" cy="331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822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Source: </a:t>
            </a:r>
            <a:r>
              <a:rPr lang="en-US" dirty="0" err="1"/>
              <a:t>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257175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4DBB1-140E-4BC5-939C-B4D1D1689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Interaction Rate | Mai Dubai -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48E378-FD56-4B6F-A658-97627FC3B3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6687992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0D5D50-2075-414B-94D4-9EB830CA68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01/01/2014 - 12/31/2018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18319-5382-43CB-873A-0B413D4DE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7129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9240ACBB-554F-DE4D-8C7D-EE78E1C8B0B4}" vid="{765C1B8E-F54A-BC46-BCF4-91036B73C7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20190131_054625</Template>
  <TotalTime>0</TotalTime>
  <Words>15</Words>
  <Application>Microsoft Office PowerPoint</Application>
  <PresentationFormat>On-screen Show (16:9)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Interaction Rate | Mai Dubai - Facebook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Interaction Rate | Mai Dubai - Facebook</dc:title>
  <dc:creator>Frederik Peiniger</dc:creator>
  <cp:lastModifiedBy>Frederik Peiniger</cp:lastModifiedBy>
  <cp:revision>1</cp:revision>
  <dcterms:created xsi:type="dcterms:W3CDTF">2019-01-31T05:46:26Z</dcterms:created>
  <dcterms:modified xsi:type="dcterms:W3CDTF">2019-01-31T05:46:30Z</dcterms:modified>
</cp:coreProperties>
</file>