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30" d="100"/>
          <a:sy n="130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252B-D680-46A5-8989-60D06A55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Posting Summary  | Mai Dubai -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6C489-DF68-477F-84AF-E6BBAE90F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359426"/>
              </p:ext>
            </p:extLst>
          </p:nvPr>
        </p:nvGraphicFramePr>
        <p:xfrm>
          <a:off x="457200" y="1298575"/>
          <a:ext cx="8229600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677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61309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8645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4118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657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646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0670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085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87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 of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33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13082.162790698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597.41860465116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31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1470.5137157107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808.90773067332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68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1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45554.352941176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3764.6529411765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351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8F384-CD47-488F-A1F2-C84F7F4CC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01/01/2014 - 12/30/2018</a:t>
            </a:r>
          </a:p>
        </p:txBody>
      </p:sp>
    </p:spTree>
    <p:extLst>
      <p:ext uri="{BB962C8B-B14F-4D97-AF65-F5344CB8AC3E}">
        <p14:creationId xmlns:p14="http://schemas.microsoft.com/office/powerpoint/2010/main" val="3024245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20190131_054517</Template>
  <TotalTime>0</TotalTime>
  <Words>100</Words>
  <Application>Microsoft Office PowerPoint</Application>
  <PresentationFormat>On-screen Show (16:9)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Posting Summary  | Mai Dubai - Facebook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Posting Summary  | Mai Dubai - Facebook</dc:title>
  <dc:creator>Frederik Peiniger</dc:creator>
  <cp:lastModifiedBy>Frederik Peiniger</cp:lastModifiedBy>
  <cp:revision>1</cp:revision>
  <dcterms:created xsi:type="dcterms:W3CDTF">2019-01-31T05:45:18Z</dcterms:created>
  <dcterms:modified xsi:type="dcterms:W3CDTF">2019-01-31T05:45:25Z</dcterms:modified>
</cp:coreProperties>
</file>