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70" r:id="rId14"/>
    <p:sldId id="271"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7" r:id="rId78"/>
    <p:sldId id="338" r:id="rId79"/>
    <p:sldId id="339" r:id="rId80"/>
    <p:sldId id="340" r:id="rId81"/>
    <p:sldId id="341" r:id="rId82"/>
    <p:sldId id="342" r:id="rId83"/>
    <p:sldId id="343" r:id="rId84"/>
    <p:sldId id="344" r:id="rId85"/>
    <p:sldId id="345" r:id="rId86"/>
    <p:sldId id="346" r:id="rId87"/>
    <p:sldId id="347" r:id="rId88"/>
    <p:sldId id="348" r:id="rId89"/>
    <p:sldId id="349" r:id="rId90"/>
    <p:sldId id="350" r:id="rId91"/>
    <p:sldId id="351" r:id="rId92"/>
    <p:sldId id="352" r:id="rId93"/>
    <p:sldId id="353" r:id="rId94"/>
    <p:sldId id="354" r:id="rId95"/>
    <p:sldId id="355" r:id="rId96"/>
    <p:sldId id="356" r:id="rId97"/>
    <p:sldId id="357" r:id="rId98"/>
    <p:sldId id="358" r:id="rId99"/>
    <p:sldId id="359" r:id="rId100"/>
    <p:sldId id="360" r:id="rId101"/>
    <p:sldId id="361" r:id="rId102"/>
    <p:sldId id="362" r:id="rId103"/>
    <p:sldId id="364" r:id="rId104"/>
    <p:sldId id="365" r:id="rId105"/>
    <p:sldId id="366" r:id="rId106"/>
    <p:sldId id="367" r:id="rId107"/>
    <p:sldId id="368" r:id="rId108"/>
    <p:sldId id="369" r:id="rId109"/>
    <p:sldId id="370" r:id="rId110"/>
    <p:sldId id="371" r:id="rId111"/>
    <p:sldId id="372" r:id="rId112"/>
    <p:sldId id="373" r:id="rId113"/>
  </p:sldIdLst>
  <p:sldSz cx="9144000" cy="5143500" type="screen16x9"/>
  <p:notesSz cx="6858000" cy="9144000"/>
  <p:embeddedFontLst>
    <p:embeddedFont>
      <p:font typeface="Calibri" panose="020F0502020204030204" pitchFamily="34" charset="0"/>
      <p:regular r:id="rId114"/>
      <p:bold r:id="rId115"/>
      <p:italic r:id="rId116"/>
      <p:boldItalic r:id="rId1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130" d="100"/>
          <a:sy n="130" d="100"/>
        </p:scale>
        <p:origin x="864" y="13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font" Target="fonts/font4.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font" Target="fonts/font1.fntdata"/><Relationship Id="rId119"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Mai Dubai</c:v>
                </c:pt>
              </c:strCache>
            </c:strRef>
          </c:tx>
          <c:spPr>
            <a:ln w="28575" cap="rnd">
              <a:solidFill>
                <a:schemeClr val="accent1"/>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numCache>
            </c:numRef>
          </c:val>
          <c:smooth val="0"/>
          <c:extLst>
            <c:ext xmlns:c16="http://schemas.microsoft.com/office/drawing/2014/chart" uri="{C3380CC4-5D6E-409C-BE32-E72D297353CC}">
              <c16:uniqueId val="{00000000-E5B8-4A71-A113-A00579754FC5}"/>
            </c:ext>
          </c:extLst>
        </c:ser>
        <c:dLbls>
          <c:showLegendKey val="0"/>
          <c:showVal val="0"/>
          <c:showCatName val="0"/>
          <c:showSerName val="0"/>
          <c:showPercent val="0"/>
          <c:showBubbleSize val="0"/>
        </c:dLbls>
        <c:smooth val="0"/>
        <c:axId val="656113304"/>
        <c:axId val="656110680"/>
      </c:lineChart>
      <c:dateAx>
        <c:axId val="656113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110680"/>
        <c:crosses val="autoZero"/>
        <c:auto val="1"/>
        <c:lblOffset val="100"/>
        <c:baseTimeUnit val="months"/>
      </c:dateAx>
      <c:valAx>
        <c:axId val="65611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113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Masafi مسافي</c:v>
                </c:pt>
              </c:strCache>
            </c:strRef>
          </c:tx>
          <c:spPr>
            <a:solidFill>
              <a:schemeClr val="accent1"/>
            </a:solidFill>
            <a:ln>
              <a:noFill/>
            </a:ln>
            <a:effectLst/>
          </c:spPr>
          <c:invertIfNegative val="0"/>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pt idx="0">
                  <c:v>453</c:v>
                </c:pt>
                <c:pt idx="1">
                  <c:v>455</c:v>
                </c:pt>
                <c:pt idx="2">
                  <c:v>681</c:v>
                </c:pt>
                <c:pt idx="3">
                  <c:v>687</c:v>
                </c:pt>
                <c:pt idx="4">
                  <c:v>449</c:v>
                </c:pt>
                <c:pt idx="5">
                  <c:v>543</c:v>
                </c:pt>
                <c:pt idx="6">
                  <c:v>814</c:v>
                </c:pt>
                <c:pt idx="7">
                  <c:v>518</c:v>
                </c:pt>
                <c:pt idx="8">
                  <c:v>397</c:v>
                </c:pt>
                <c:pt idx="9">
                  <c:v>429</c:v>
                </c:pt>
                <c:pt idx="10">
                  <c:v>450</c:v>
                </c:pt>
                <c:pt idx="11">
                  <c:v>562</c:v>
                </c:pt>
                <c:pt idx="12">
                  <c:v>5691</c:v>
                </c:pt>
                <c:pt idx="13">
                  <c:v>4147</c:v>
                </c:pt>
                <c:pt idx="14">
                  <c:v>11146</c:v>
                </c:pt>
                <c:pt idx="15">
                  <c:v>12336</c:v>
                </c:pt>
                <c:pt idx="16">
                  <c:v>15525</c:v>
                </c:pt>
                <c:pt idx="17">
                  <c:v>12239</c:v>
                </c:pt>
                <c:pt idx="18">
                  <c:v>7995</c:v>
                </c:pt>
                <c:pt idx="19">
                  <c:v>6698</c:v>
                </c:pt>
                <c:pt idx="20">
                  <c:v>14899</c:v>
                </c:pt>
                <c:pt idx="21">
                  <c:v>17546</c:v>
                </c:pt>
                <c:pt idx="22">
                  <c:v>7119</c:v>
                </c:pt>
                <c:pt idx="23">
                  <c:v>8230</c:v>
                </c:pt>
                <c:pt idx="24">
                  <c:v>7187</c:v>
                </c:pt>
                <c:pt idx="25">
                  <c:v>7097</c:v>
                </c:pt>
                <c:pt idx="26">
                  <c:v>11508</c:v>
                </c:pt>
                <c:pt idx="27">
                  <c:v>11467</c:v>
                </c:pt>
                <c:pt idx="28">
                  <c:v>10358</c:v>
                </c:pt>
                <c:pt idx="29">
                  <c:v>7716</c:v>
                </c:pt>
                <c:pt idx="30">
                  <c:v>12103</c:v>
                </c:pt>
                <c:pt idx="31">
                  <c:v>9729</c:v>
                </c:pt>
                <c:pt idx="32">
                  <c:v>8815</c:v>
                </c:pt>
                <c:pt idx="33">
                  <c:v>7774</c:v>
                </c:pt>
                <c:pt idx="34">
                  <c:v>1007</c:v>
                </c:pt>
                <c:pt idx="35">
                  <c:v>299</c:v>
                </c:pt>
                <c:pt idx="36">
                  <c:v>4910</c:v>
                </c:pt>
                <c:pt idx="37">
                  <c:v>5844</c:v>
                </c:pt>
                <c:pt idx="38">
                  <c:v>1762</c:v>
                </c:pt>
                <c:pt idx="39">
                  <c:v>-938</c:v>
                </c:pt>
                <c:pt idx="40">
                  <c:v>604</c:v>
                </c:pt>
                <c:pt idx="41">
                  <c:v>1094</c:v>
                </c:pt>
                <c:pt idx="42">
                  <c:v>1006</c:v>
                </c:pt>
                <c:pt idx="43">
                  <c:v>2170</c:v>
                </c:pt>
                <c:pt idx="44">
                  <c:v>6487</c:v>
                </c:pt>
                <c:pt idx="45">
                  <c:v>7046</c:v>
                </c:pt>
                <c:pt idx="46">
                  <c:v>665</c:v>
                </c:pt>
                <c:pt idx="47">
                  <c:v>333</c:v>
                </c:pt>
                <c:pt idx="48">
                  <c:v>-272</c:v>
                </c:pt>
                <c:pt idx="49">
                  <c:v>-213</c:v>
                </c:pt>
                <c:pt idx="50">
                  <c:v>-542</c:v>
                </c:pt>
                <c:pt idx="51">
                  <c:v>-403</c:v>
                </c:pt>
                <c:pt idx="52">
                  <c:v>44</c:v>
                </c:pt>
                <c:pt idx="53">
                  <c:v>-296</c:v>
                </c:pt>
                <c:pt idx="54">
                  <c:v>-336</c:v>
                </c:pt>
                <c:pt idx="55">
                  <c:v>-476</c:v>
                </c:pt>
                <c:pt idx="56">
                  <c:v>-381</c:v>
                </c:pt>
                <c:pt idx="57">
                  <c:v>-286</c:v>
                </c:pt>
                <c:pt idx="58">
                  <c:v>-377</c:v>
                </c:pt>
                <c:pt idx="59">
                  <c:v>-353</c:v>
                </c:pt>
              </c:numCache>
            </c:numRef>
          </c:val>
          <c:extLst>
            <c:ext xmlns:c16="http://schemas.microsoft.com/office/drawing/2014/chart" uri="{C3380CC4-5D6E-409C-BE32-E72D297353CC}">
              <c16:uniqueId val="{00000000-8F42-4DC9-A5C9-9FC6971ECB21}"/>
            </c:ext>
          </c:extLst>
        </c:ser>
        <c:ser>
          <c:idx val="1"/>
          <c:order val="1"/>
          <c:tx>
            <c:strRef>
              <c:f>Sheet1!$C$1</c:f>
              <c:strCache>
                <c:ptCount val="1"/>
                <c:pt idx="0">
                  <c:v>Al Ain Water</c:v>
                </c:pt>
              </c:strCache>
            </c:strRef>
          </c:tx>
          <c:spPr>
            <a:solidFill>
              <a:schemeClr val="accent2"/>
            </a:solidFill>
            <a:ln>
              <a:noFill/>
            </a:ln>
            <a:effectLst/>
          </c:spPr>
          <c:invertIfNegative val="0"/>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Sheet1!$C$2:$C$61</c:f>
              <c:numCache>
                <c:formatCode>General</c:formatCode>
                <c:ptCount val="60"/>
                <c:pt idx="0">
                  <c:v>45</c:v>
                </c:pt>
                <c:pt idx="1">
                  <c:v>63</c:v>
                </c:pt>
                <c:pt idx="2">
                  <c:v>51</c:v>
                </c:pt>
                <c:pt idx="3">
                  <c:v>102</c:v>
                </c:pt>
                <c:pt idx="4">
                  <c:v>161</c:v>
                </c:pt>
                <c:pt idx="5">
                  <c:v>168</c:v>
                </c:pt>
                <c:pt idx="6">
                  <c:v>179</c:v>
                </c:pt>
                <c:pt idx="7">
                  <c:v>149</c:v>
                </c:pt>
                <c:pt idx="8">
                  <c:v>235</c:v>
                </c:pt>
                <c:pt idx="9">
                  <c:v>138</c:v>
                </c:pt>
                <c:pt idx="10">
                  <c:v>193</c:v>
                </c:pt>
                <c:pt idx="11">
                  <c:v>299</c:v>
                </c:pt>
                <c:pt idx="12">
                  <c:v>739</c:v>
                </c:pt>
                <c:pt idx="13">
                  <c:v>8936</c:v>
                </c:pt>
                <c:pt idx="14">
                  <c:v>5614</c:v>
                </c:pt>
                <c:pt idx="15">
                  <c:v>53</c:v>
                </c:pt>
                <c:pt idx="16">
                  <c:v>572</c:v>
                </c:pt>
                <c:pt idx="17">
                  <c:v>443</c:v>
                </c:pt>
                <c:pt idx="18">
                  <c:v>66</c:v>
                </c:pt>
                <c:pt idx="19">
                  <c:v>281</c:v>
                </c:pt>
                <c:pt idx="20">
                  <c:v>6660</c:v>
                </c:pt>
                <c:pt idx="21">
                  <c:v>9278</c:v>
                </c:pt>
                <c:pt idx="22">
                  <c:v>4</c:v>
                </c:pt>
                <c:pt idx="23">
                  <c:v>127</c:v>
                </c:pt>
                <c:pt idx="24">
                  <c:v>355</c:v>
                </c:pt>
                <c:pt idx="25">
                  <c:v>1347</c:v>
                </c:pt>
                <c:pt idx="26">
                  <c:v>5459</c:v>
                </c:pt>
                <c:pt idx="27">
                  <c:v>1240</c:v>
                </c:pt>
                <c:pt idx="28">
                  <c:v>503</c:v>
                </c:pt>
                <c:pt idx="29">
                  <c:v>381</c:v>
                </c:pt>
                <c:pt idx="30">
                  <c:v>491</c:v>
                </c:pt>
                <c:pt idx="31">
                  <c:v>478</c:v>
                </c:pt>
                <c:pt idx="32">
                  <c:v>281</c:v>
                </c:pt>
                <c:pt idx="33">
                  <c:v>14189</c:v>
                </c:pt>
                <c:pt idx="34">
                  <c:v>6143</c:v>
                </c:pt>
                <c:pt idx="35">
                  <c:v>43450</c:v>
                </c:pt>
                <c:pt idx="36">
                  <c:v>1124</c:v>
                </c:pt>
                <c:pt idx="37">
                  <c:v>244</c:v>
                </c:pt>
                <c:pt idx="38">
                  <c:v>243</c:v>
                </c:pt>
                <c:pt idx="39">
                  <c:v>125</c:v>
                </c:pt>
                <c:pt idx="40">
                  <c:v>2806</c:v>
                </c:pt>
                <c:pt idx="41">
                  <c:v>332</c:v>
                </c:pt>
                <c:pt idx="42">
                  <c:v>453</c:v>
                </c:pt>
                <c:pt idx="43">
                  <c:v>1255</c:v>
                </c:pt>
                <c:pt idx="44">
                  <c:v>253</c:v>
                </c:pt>
                <c:pt idx="45">
                  <c:v>355</c:v>
                </c:pt>
                <c:pt idx="46">
                  <c:v>193</c:v>
                </c:pt>
                <c:pt idx="47">
                  <c:v>20</c:v>
                </c:pt>
                <c:pt idx="48">
                  <c:v>7853</c:v>
                </c:pt>
                <c:pt idx="49">
                  <c:v>76</c:v>
                </c:pt>
                <c:pt idx="50">
                  <c:v>-72</c:v>
                </c:pt>
                <c:pt idx="51">
                  <c:v>339</c:v>
                </c:pt>
                <c:pt idx="52">
                  <c:v>-60</c:v>
                </c:pt>
                <c:pt idx="53">
                  <c:v>-33</c:v>
                </c:pt>
                <c:pt idx="54">
                  <c:v>-425</c:v>
                </c:pt>
                <c:pt idx="55">
                  <c:v>-250</c:v>
                </c:pt>
                <c:pt idx="56">
                  <c:v>-112</c:v>
                </c:pt>
                <c:pt idx="57">
                  <c:v>1364</c:v>
                </c:pt>
                <c:pt idx="58">
                  <c:v>688</c:v>
                </c:pt>
                <c:pt idx="59">
                  <c:v>-19</c:v>
                </c:pt>
              </c:numCache>
            </c:numRef>
          </c:val>
          <c:extLst>
            <c:ext xmlns:c16="http://schemas.microsoft.com/office/drawing/2014/chart" uri="{C3380CC4-5D6E-409C-BE32-E72D297353CC}">
              <c16:uniqueId val="{00000001-8F42-4DC9-A5C9-9FC6971ECB21}"/>
            </c:ext>
          </c:extLst>
        </c:ser>
        <c:ser>
          <c:idx val="2"/>
          <c:order val="2"/>
          <c:tx>
            <c:strRef>
              <c:f>Sheet1!$D$1</c:f>
              <c:strCache>
                <c:ptCount val="1"/>
                <c:pt idx="0">
                  <c:v>Mai Dubai</c:v>
                </c:pt>
              </c:strCache>
            </c:strRef>
          </c:tx>
          <c:spPr>
            <a:solidFill>
              <a:schemeClr val="accent3"/>
            </a:solidFill>
            <a:ln>
              <a:noFill/>
            </a:ln>
            <a:effectLst/>
          </c:spPr>
          <c:invertIfNegative val="0"/>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Sheet1!$D$2:$D$61</c:f>
              <c:numCache>
                <c:formatCode>General</c:formatCode>
                <c:ptCount val="60"/>
                <c:pt idx="22">
                  <c:v>4110</c:v>
                </c:pt>
                <c:pt idx="23">
                  <c:v>2080</c:v>
                </c:pt>
                <c:pt idx="24">
                  <c:v>-177</c:v>
                </c:pt>
                <c:pt idx="25">
                  <c:v>4385</c:v>
                </c:pt>
                <c:pt idx="26">
                  <c:v>4018</c:v>
                </c:pt>
                <c:pt idx="27">
                  <c:v>3840</c:v>
                </c:pt>
                <c:pt idx="28">
                  <c:v>2999</c:v>
                </c:pt>
                <c:pt idx="29">
                  <c:v>4431</c:v>
                </c:pt>
                <c:pt idx="30">
                  <c:v>2929</c:v>
                </c:pt>
                <c:pt idx="31">
                  <c:v>382</c:v>
                </c:pt>
                <c:pt idx="32">
                  <c:v>34</c:v>
                </c:pt>
                <c:pt idx="33">
                  <c:v>354</c:v>
                </c:pt>
                <c:pt idx="34">
                  <c:v>610</c:v>
                </c:pt>
                <c:pt idx="35">
                  <c:v>9425</c:v>
                </c:pt>
                <c:pt idx="36">
                  <c:v>462</c:v>
                </c:pt>
                <c:pt idx="37">
                  <c:v>56</c:v>
                </c:pt>
                <c:pt idx="38">
                  <c:v>252</c:v>
                </c:pt>
                <c:pt idx="39">
                  <c:v>-435</c:v>
                </c:pt>
                <c:pt idx="40">
                  <c:v>11297</c:v>
                </c:pt>
                <c:pt idx="41">
                  <c:v>4682</c:v>
                </c:pt>
                <c:pt idx="42">
                  <c:v>6058</c:v>
                </c:pt>
                <c:pt idx="43">
                  <c:v>4831</c:v>
                </c:pt>
                <c:pt idx="44">
                  <c:v>4640</c:v>
                </c:pt>
                <c:pt idx="45">
                  <c:v>4330</c:v>
                </c:pt>
                <c:pt idx="46">
                  <c:v>5730</c:v>
                </c:pt>
                <c:pt idx="47">
                  <c:v>7150</c:v>
                </c:pt>
                <c:pt idx="48">
                  <c:v>-154</c:v>
                </c:pt>
                <c:pt idx="49">
                  <c:v>-216</c:v>
                </c:pt>
                <c:pt idx="50">
                  <c:v>-287</c:v>
                </c:pt>
                <c:pt idx="51">
                  <c:v>1814</c:v>
                </c:pt>
                <c:pt idx="52">
                  <c:v>4077</c:v>
                </c:pt>
                <c:pt idx="53">
                  <c:v>679</c:v>
                </c:pt>
                <c:pt idx="54">
                  <c:v>3220</c:v>
                </c:pt>
                <c:pt idx="55">
                  <c:v>3619</c:v>
                </c:pt>
                <c:pt idx="56">
                  <c:v>1414</c:v>
                </c:pt>
                <c:pt idx="57">
                  <c:v>4764</c:v>
                </c:pt>
                <c:pt idx="58">
                  <c:v>3165</c:v>
                </c:pt>
                <c:pt idx="59">
                  <c:v>2748</c:v>
                </c:pt>
              </c:numCache>
            </c:numRef>
          </c:val>
          <c:extLst>
            <c:ext xmlns:c16="http://schemas.microsoft.com/office/drawing/2014/chart" uri="{C3380CC4-5D6E-409C-BE32-E72D297353CC}">
              <c16:uniqueId val="{00000002-8F42-4DC9-A5C9-9FC6971ECB21}"/>
            </c:ext>
          </c:extLst>
        </c:ser>
        <c:dLbls>
          <c:showLegendKey val="0"/>
          <c:showVal val="0"/>
          <c:showCatName val="0"/>
          <c:showSerName val="0"/>
          <c:showPercent val="0"/>
          <c:showBubbleSize val="0"/>
        </c:dLbls>
        <c:gapWidth val="219"/>
        <c:overlap val="-27"/>
        <c:axId val="656109368"/>
        <c:axId val="656116256"/>
      </c:barChart>
      <c:dateAx>
        <c:axId val="656109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116256"/>
        <c:crosses val="autoZero"/>
        <c:auto val="1"/>
        <c:lblOffset val="100"/>
        <c:baseTimeUnit val="months"/>
      </c:dateAx>
      <c:valAx>
        <c:axId val="65611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10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164</c:v>
                </c:pt>
                <c:pt idx="1">
                  <c:v>2807</c:v>
                </c:pt>
                <c:pt idx="2">
                  <c:v>19706</c:v>
                </c:pt>
                <c:pt idx="3">
                  <c:v>8816</c:v>
                </c:pt>
                <c:pt idx="4">
                  <c:v>1820</c:v>
                </c:pt>
                <c:pt idx="5">
                  <c:v>280</c:v>
                </c:pt>
                <c:pt idx="6">
                  <c:v>191</c:v>
                </c:pt>
              </c:numCache>
            </c:numRef>
          </c:val>
          <c:extLst>
            <c:ext xmlns:c16="http://schemas.microsoft.com/office/drawing/2014/chart" uri="{C3380CC4-5D6E-409C-BE32-E72D297353CC}">
              <c16:uniqueId val="{00000000-8975-40E2-B8A1-601946547A7C}"/>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404</c:v>
                </c:pt>
                <c:pt idx="1">
                  <c:v>18861</c:v>
                </c:pt>
                <c:pt idx="2">
                  <c:v>97339</c:v>
                </c:pt>
                <c:pt idx="3">
                  <c:v>28718</c:v>
                </c:pt>
                <c:pt idx="4">
                  <c:v>4730</c:v>
                </c:pt>
                <c:pt idx="5">
                  <c:v>591</c:v>
                </c:pt>
                <c:pt idx="6">
                  <c:v>511</c:v>
                </c:pt>
              </c:numCache>
            </c:numRef>
          </c:val>
          <c:extLst>
            <c:ext xmlns:c16="http://schemas.microsoft.com/office/drawing/2014/chart" uri="{C3380CC4-5D6E-409C-BE32-E72D297353CC}">
              <c16:uniqueId val="{00000001-8975-40E2-B8A1-601946547A7C}"/>
            </c:ext>
          </c:extLst>
        </c:ser>
        <c:dLbls>
          <c:showLegendKey val="0"/>
          <c:showVal val="0"/>
          <c:showCatName val="0"/>
          <c:showSerName val="0"/>
          <c:showPercent val="0"/>
          <c:showBubbleSize val="0"/>
        </c:dLbls>
        <c:gapWidth val="219"/>
        <c:overlap val="-27"/>
        <c:axId val="656125768"/>
        <c:axId val="656122488"/>
      </c:barChart>
      <c:catAx>
        <c:axId val="656125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122488"/>
        <c:crosses val="autoZero"/>
        <c:auto val="1"/>
        <c:lblAlgn val="ctr"/>
        <c:lblOffset val="100"/>
        <c:noMultiLvlLbl val="0"/>
      </c:catAx>
      <c:valAx>
        <c:axId val="65612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12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cat>
            <c:strRef>
              <c:f>Sheet1!$A$1:$J$1</c:f>
              <c:strCache>
                <c:ptCount val="10"/>
                <c:pt idx="0">
                  <c:v>United Arab Emirates</c:v>
                </c:pt>
                <c:pt idx="1">
                  <c:v>Pakistan</c:v>
                </c:pt>
                <c:pt idx="2">
                  <c:v>India</c:v>
                </c:pt>
                <c:pt idx="3">
                  <c:v>Bangladesh</c:v>
                </c:pt>
                <c:pt idx="4">
                  <c:v>Egypt</c:v>
                </c:pt>
                <c:pt idx="5">
                  <c:v>Saudi Arabia</c:v>
                </c:pt>
                <c:pt idx="6">
                  <c:v>Philippines</c:v>
                </c:pt>
                <c:pt idx="7">
                  <c:v>Nepal</c:v>
                </c:pt>
                <c:pt idx="8">
                  <c:v>Oman</c:v>
                </c:pt>
                <c:pt idx="9">
                  <c:v>Qatar</c:v>
                </c:pt>
              </c:strCache>
            </c:strRef>
          </c:cat>
          <c:val>
            <c:numRef>
              <c:f>Sheet1!$A$2:$J$2</c:f>
              <c:numCache>
                <c:formatCode>General</c:formatCode>
                <c:ptCount val="10"/>
                <c:pt idx="0">
                  <c:v>124771</c:v>
                </c:pt>
                <c:pt idx="1">
                  <c:v>17479</c:v>
                </c:pt>
                <c:pt idx="2">
                  <c:v>15719</c:v>
                </c:pt>
                <c:pt idx="3">
                  <c:v>4013</c:v>
                </c:pt>
                <c:pt idx="4">
                  <c:v>3811</c:v>
                </c:pt>
                <c:pt idx="5">
                  <c:v>2052</c:v>
                </c:pt>
                <c:pt idx="6">
                  <c:v>1518</c:v>
                </c:pt>
                <c:pt idx="7">
                  <c:v>1321</c:v>
                </c:pt>
                <c:pt idx="8">
                  <c:v>1240</c:v>
                </c:pt>
                <c:pt idx="9">
                  <c:v>1090</c:v>
                </c:pt>
              </c:numCache>
            </c:numRef>
          </c:val>
          <c:extLst>
            <c:ext xmlns:c16="http://schemas.microsoft.com/office/drawing/2014/chart" uri="{C3380CC4-5D6E-409C-BE32-E72D297353CC}">
              <c16:uniqueId val="{00000000-8921-474C-A3B7-9C57D23E447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13991</c:v>
                </c:pt>
                <c:pt idx="1">
                  <c:v>1019582</c:v>
                </c:pt>
                <c:pt idx="2">
                  <c:v>3200745</c:v>
                </c:pt>
                <c:pt idx="3">
                  <c:v>1428532</c:v>
                </c:pt>
                <c:pt idx="4">
                  <c:v>327447</c:v>
                </c:pt>
                <c:pt idx="5">
                  <c:v>79702</c:v>
                </c:pt>
                <c:pt idx="6">
                  <c:v>89337</c:v>
                </c:pt>
              </c:numCache>
            </c:numRef>
          </c:val>
          <c:extLst>
            <c:ext xmlns:c16="http://schemas.microsoft.com/office/drawing/2014/chart" uri="{C3380CC4-5D6E-409C-BE32-E72D297353CC}">
              <c16:uniqueId val="{00000000-A581-43AE-9861-B9A9A5D9D38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33739</c:v>
                </c:pt>
                <c:pt idx="1">
                  <c:v>7587288</c:v>
                </c:pt>
                <c:pt idx="2">
                  <c:v>23900924</c:v>
                </c:pt>
                <c:pt idx="3">
                  <c:v>8932539</c:v>
                </c:pt>
                <c:pt idx="4">
                  <c:v>2110056</c:v>
                </c:pt>
                <c:pt idx="5">
                  <c:v>384541</c:v>
                </c:pt>
                <c:pt idx="6">
                  <c:v>245488</c:v>
                </c:pt>
              </c:numCache>
            </c:numRef>
          </c:val>
          <c:extLst>
            <c:ext xmlns:c16="http://schemas.microsoft.com/office/drawing/2014/chart" uri="{C3380CC4-5D6E-409C-BE32-E72D297353CC}">
              <c16:uniqueId val="{00000001-A581-43AE-9861-B9A9A5D9D384}"/>
            </c:ext>
          </c:extLst>
        </c:ser>
        <c:dLbls>
          <c:showLegendKey val="0"/>
          <c:showVal val="0"/>
          <c:showCatName val="0"/>
          <c:showSerName val="0"/>
          <c:showPercent val="0"/>
          <c:showBubbleSize val="0"/>
        </c:dLbls>
        <c:gapWidth val="219"/>
        <c:overlap val="-27"/>
        <c:axId val="544813872"/>
        <c:axId val="544815512"/>
      </c:barChart>
      <c:catAx>
        <c:axId val="544813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815512"/>
        <c:crosses val="autoZero"/>
        <c:auto val="1"/>
        <c:lblAlgn val="ctr"/>
        <c:lblOffset val="100"/>
        <c:noMultiLvlLbl val="0"/>
      </c:catAx>
      <c:valAx>
        <c:axId val="54481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81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Mai Dubai</c:v>
                </c:pt>
              </c:strCache>
            </c:strRef>
          </c:tx>
          <c:spPr>
            <a:solidFill>
              <a:schemeClr val="accent1"/>
            </a:solidFill>
            <a:ln>
              <a:noFill/>
            </a:ln>
            <a:effectLst/>
          </c:spPr>
          <c:invertIfNegative val="0"/>
          <c:cat>
            <c:numRef>
              <c:f>Sheet1!$A$2:$A$1826</c:f>
              <c:numCache>
                <c:formatCode>m/d/yyyy</c:formatCode>
                <c:ptCount val="1825"/>
                <c:pt idx="0">
                  <c:v>41640</c:v>
                </c:pt>
                <c:pt idx="1">
                  <c:v>41641</c:v>
                </c:pt>
                <c:pt idx="2">
                  <c:v>41642</c:v>
                </c:pt>
                <c:pt idx="3">
                  <c:v>41643</c:v>
                </c:pt>
                <c:pt idx="4">
                  <c:v>41644</c:v>
                </c:pt>
                <c:pt idx="5">
                  <c:v>41645</c:v>
                </c:pt>
                <c:pt idx="6">
                  <c:v>41646</c:v>
                </c:pt>
                <c:pt idx="7">
                  <c:v>41647</c:v>
                </c:pt>
                <c:pt idx="8">
                  <c:v>41648</c:v>
                </c:pt>
                <c:pt idx="9">
                  <c:v>41649</c:v>
                </c:pt>
                <c:pt idx="10">
                  <c:v>41650</c:v>
                </c:pt>
                <c:pt idx="11">
                  <c:v>41651</c:v>
                </c:pt>
                <c:pt idx="12">
                  <c:v>41652</c:v>
                </c:pt>
                <c:pt idx="13">
                  <c:v>41653</c:v>
                </c:pt>
                <c:pt idx="14">
                  <c:v>41654</c:v>
                </c:pt>
                <c:pt idx="15">
                  <c:v>41655</c:v>
                </c:pt>
                <c:pt idx="16">
                  <c:v>41656</c:v>
                </c:pt>
                <c:pt idx="17">
                  <c:v>41657</c:v>
                </c:pt>
                <c:pt idx="18">
                  <c:v>41658</c:v>
                </c:pt>
                <c:pt idx="19">
                  <c:v>41659</c:v>
                </c:pt>
                <c:pt idx="20">
                  <c:v>41660</c:v>
                </c:pt>
                <c:pt idx="21">
                  <c:v>41661</c:v>
                </c:pt>
                <c:pt idx="22">
                  <c:v>41662</c:v>
                </c:pt>
                <c:pt idx="23">
                  <c:v>41663</c:v>
                </c:pt>
                <c:pt idx="24">
                  <c:v>41664</c:v>
                </c:pt>
                <c:pt idx="25">
                  <c:v>41665</c:v>
                </c:pt>
                <c:pt idx="26">
                  <c:v>41666</c:v>
                </c:pt>
                <c:pt idx="27">
                  <c:v>41667</c:v>
                </c:pt>
                <c:pt idx="28">
                  <c:v>41668</c:v>
                </c:pt>
                <c:pt idx="29">
                  <c:v>41669</c:v>
                </c:pt>
                <c:pt idx="30">
                  <c:v>41670</c:v>
                </c:pt>
                <c:pt idx="31">
                  <c:v>41671</c:v>
                </c:pt>
                <c:pt idx="32">
                  <c:v>41672</c:v>
                </c:pt>
                <c:pt idx="33">
                  <c:v>41673</c:v>
                </c:pt>
                <c:pt idx="34">
                  <c:v>41674</c:v>
                </c:pt>
                <c:pt idx="35">
                  <c:v>41675</c:v>
                </c:pt>
                <c:pt idx="36">
                  <c:v>41676</c:v>
                </c:pt>
                <c:pt idx="37">
                  <c:v>41677</c:v>
                </c:pt>
                <c:pt idx="38">
                  <c:v>41678</c:v>
                </c:pt>
                <c:pt idx="39">
                  <c:v>41679</c:v>
                </c:pt>
                <c:pt idx="40">
                  <c:v>41680</c:v>
                </c:pt>
                <c:pt idx="41">
                  <c:v>41681</c:v>
                </c:pt>
                <c:pt idx="42">
                  <c:v>41682</c:v>
                </c:pt>
                <c:pt idx="43">
                  <c:v>41683</c:v>
                </c:pt>
                <c:pt idx="44">
                  <c:v>41684</c:v>
                </c:pt>
                <c:pt idx="45">
                  <c:v>41685</c:v>
                </c:pt>
                <c:pt idx="46">
                  <c:v>41686</c:v>
                </c:pt>
                <c:pt idx="47">
                  <c:v>41687</c:v>
                </c:pt>
                <c:pt idx="48">
                  <c:v>41688</c:v>
                </c:pt>
                <c:pt idx="49">
                  <c:v>41689</c:v>
                </c:pt>
                <c:pt idx="50">
                  <c:v>41690</c:v>
                </c:pt>
                <c:pt idx="51">
                  <c:v>41691</c:v>
                </c:pt>
                <c:pt idx="52">
                  <c:v>41692</c:v>
                </c:pt>
                <c:pt idx="53">
                  <c:v>41693</c:v>
                </c:pt>
                <c:pt idx="54">
                  <c:v>41694</c:v>
                </c:pt>
                <c:pt idx="55">
                  <c:v>41695</c:v>
                </c:pt>
                <c:pt idx="56">
                  <c:v>41696</c:v>
                </c:pt>
                <c:pt idx="57">
                  <c:v>41697</c:v>
                </c:pt>
                <c:pt idx="58">
                  <c:v>41698</c:v>
                </c:pt>
                <c:pt idx="59">
                  <c:v>41699</c:v>
                </c:pt>
                <c:pt idx="60">
                  <c:v>41700</c:v>
                </c:pt>
                <c:pt idx="61">
                  <c:v>41701</c:v>
                </c:pt>
                <c:pt idx="62">
                  <c:v>41702</c:v>
                </c:pt>
                <c:pt idx="63">
                  <c:v>41703</c:v>
                </c:pt>
                <c:pt idx="64">
                  <c:v>41704</c:v>
                </c:pt>
                <c:pt idx="65">
                  <c:v>41705</c:v>
                </c:pt>
                <c:pt idx="66">
                  <c:v>41706</c:v>
                </c:pt>
                <c:pt idx="67">
                  <c:v>41707</c:v>
                </c:pt>
                <c:pt idx="68">
                  <c:v>41708</c:v>
                </c:pt>
                <c:pt idx="69">
                  <c:v>41709</c:v>
                </c:pt>
                <c:pt idx="70">
                  <c:v>41710</c:v>
                </c:pt>
                <c:pt idx="71">
                  <c:v>41711</c:v>
                </c:pt>
                <c:pt idx="72">
                  <c:v>41712</c:v>
                </c:pt>
                <c:pt idx="73">
                  <c:v>41713</c:v>
                </c:pt>
                <c:pt idx="74">
                  <c:v>41714</c:v>
                </c:pt>
                <c:pt idx="75">
                  <c:v>41715</c:v>
                </c:pt>
                <c:pt idx="76">
                  <c:v>41716</c:v>
                </c:pt>
                <c:pt idx="77">
                  <c:v>41717</c:v>
                </c:pt>
                <c:pt idx="78">
                  <c:v>41718</c:v>
                </c:pt>
                <c:pt idx="79">
                  <c:v>41719</c:v>
                </c:pt>
                <c:pt idx="80">
                  <c:v>41720</c:v>
                </c:pt>
                <c:pt idx="81">
                  <c:v>41721</c:v>
                </c:pt>
                <c:pt idx="82">
                  <c:v>41722</c:v>
                </c:pt>
                <c:pt idx="83">
                  <c:v>41723</c:v>
                </c:pt>
                <c:pt idx="84">
                  <c:v>41724</c:v>
                </c:pt>
                <c:pt idx="85">
                  <c:v>41725</c:v>
                </c:pt>
                <c:pt idx="86">
                  <c:v>41726</c:v>
                </c:pt>
                <c:pt idx="87">
                  <c:v>41727</c:v>
                </c:pt>
                <c:pt idx="88">
                  <c:v>41728</c:v>
                </c:pt>
                <c:pt idx="89">
                  <c:v>41729</c:v>
                </c:pt>
                <c:pt idx="90">
                  <c:v>41730</c:v>
                </c:pt>
                <c:pt idx="91">
                  <c:v>41731</c:v>
                </c:pt>
                <c:pt idx="92">
                  <c:v>41732</c:v>
                </c:pt>
                <c:pt idx="93">
                  <c:v>41733</c:v>
                </c:pt>
                <c:pt idx="94">
                  <c:v>41734</c:v>
                </c:pt>
                <c:pt idx="95">
                  <c:v>41735</c:v>
                </c:pt>
                <c:pt idx="96">
                  <c:v>41736</c:v>
                </c:pt>
                <c:pt idx="97">
                  <c:v>41737</c:v>
                </c:pt>
                <c:pt idx="98">
                  <c:v>41738</c:v>
                </c:pt>
                <c:pt idx="99">
                  <c:v>41739</c:v>
                </c:pt>
                <c:pt idx="100">
                  <c:v>41740</c:v>
                </c:pt>
                <c:pt idx="101">
                  <c:v>41741</c:v>
                </c:pt>
                <c:pt idx="102">
                  <c:v>41742</c:v>
                </c:pt>
                <c:pt idx="103">
                  <c:v>41743</c:v>
                </c:pt>
                <c:pt idx="104">
                  <c:v>41744</c:v>
                </c:pt>
                <c:pt idx="105">
                  <c:v>41745</c:v>
                </c:pt>
                <c:pt idx="106">
                  <c:v>41746</c:v>
                </c:pt>
                <c:pt idx="107">
                  <c:v>41747</c:v>
                </c:pt>
                <c:pt idx="108">
                  <c:v>41748</c:v>
                </c:pt>
                <c:pt idx="109">
                  <c:v>41749</c:v>
                </c:pt>
                <c:pt idx="110">
                  <c:v>41750</c:v>
                </c:pt>
                <c:pt idx="111">
                  <c:v>41751</c:v>
                </c:pt>
                <c:pt idx="112">
                  <c:v>41752</c:v>
                </c:pt>
                <c:pt idx="113">
                  <c:v>41753</c:v>
                </c:pt>
                <c:pt idx="114">
                  <c:v>41754</c:v>
                </c:pt>
                <c:pt idx="115">
                  <c:v>41755</c:v>
                </c:pt>
                <c:pt idx="116">
                  <c:v>41756</c:v>
                </c:pt>
                <c:pt idx="117">
                  <c:v>41757</c:v>
                </c:pt>
                <c:pt idx="118">
                  <c:v>41758</c:v>
                </c:pt>
                <c:pt idx="119">
                  <c:v>41759</c:v>
                </c:pt>
                <c:pt idx="120">
                  <c:v>41760</c:v>
                </c:pt>
                <c:pt idx="121">
                  <c:v>41761</c:v>
                </c:pt>
                <c:pt idx="122">
                  <c:v>41762</c:v>
                </c:pt>
                <c:pt idx="123">
                  <c:v>41763</c:v>
                </c:pt>
                <c:pt idx="124">
                  <c:v>41764</c:v>
                </c:pt>
                <c:pt idx="125">
                  <c:v>41765</c:v>
                </c:pt>
                <c:pt idx="126">
                  <c:v>41766</c:v>
                </c:pt>
                <c:pt idx="127">
                  <c:v>41767</c:v>
                </c:pt>
                <c:pt idx="128">
                  <c:v>41768</c:v>
                </c:pt>
                <c:pt idx="129">
                  <c:v>41769</c:v>
                </c:pt>
                <c:pt idx="130">
                  <c:v>41770</c:v>
                </c:pt>
                <c:pt idx="131">
                  <c:v>41771</c:v>
                </c:pt>
                <c:pt idx="132">
                  <c:v>41772</c:v>
                </c:pt>
                <c:pt idx="133">
                  <c:v>41773</c:v>
                </c:pt>
                <c:pt idx="134">
                  <c:v>41774</c:v>
                </c:pt>
                <c:pt idx="135">
                  <c:v>41775</c:v>
                </c:pt>
                <c:pt idx="136">
                  <c:v>41776</c:v>
                </c:pt>
                <c:pt idx="137">
                  <c:v>41777</c:v>
                </c:pt>
                <c:pt idx="138">
                  <c:v>41778</c:v>
                </c:pt>
                <c:pt idx="139">
                  <c:v>41779</c:v>
                </c:pt>
                <c:pt idx="140">
                  <c:v>41780</c:v>
                </c:pt>
                <c:pt idx="141">
                  <c:v>41781</c:v>
                </c:pt>
                <c:pt idx="142">
                  <c:v>41782</c:v>
                </c:pt>
                <c:pt idx="143">
                  <c:v>41783</c:v>
                </c:pt>
                <c:pt idx="144">
                  <c:v>41784</c:v>
                </c:pt>
                <c:pt idx="145">
                  <c:v>41785</c:v>
                </c:pt>
                <c:pt idx="146">
                  <c:v>41786</c:v>
                </c:pt>
                <c:pt idx="147">
                  <c:v>41787</c:v>
                </c:pt>
                <c:pt idx="148">
                  <c:v>41788</c:v>
                </c:pt>
                <c:pt idx="149">
                  <c:v>41789</c:v>
                </c:pt>
                <c:pt idx="150">
                  <c:v>41790</c:v>
                </c:pt>
                <c:pt idx="151">
                  <c:v>41791</c:v>
                </c:pt>
                <c:pt idx="152">
                  <c:v>41792</c:v>
                </c:pt>
                <c:pt idx="153">
                  <c:v>41793</c:v>
                </c:pt>
                <c:pt idx="154">
                  <c:v>41794</c:v>
                </c:pt>
                <c:pt idx="155">
                  <c:v>41795</c:v>
                </c:pt>
                <c:pt idx="156">
                  <c:v>41796</c:v>
                </c:pt>
                <c:pt idx="157">
                  <c:v>41797</c:v>
                </c:pt>
                <c:pt idx="158">
                  <c:v>41798</c:v>
                </c:pt>
                <c:pt idx="159">
                  <c:v>41799</c:v>
                </c:pt>
                <c:pt idx="160">
                  <c:v>41800</c:v>
                </c:pt>
                <c:pt idx="161">
                  <c:v>41801</c:v>
                </c:pt>
                <c:pt idx="162">
                  <c:v>41802</c:v>
                </c:pt>
                <c:pt idx="163">
                  <c:v>41803</c:v>
                </c:pt>
                <c:pt idx="164">
                  <c:v>41804</c:v>
                </c:pt>
                <c:pt idx="165">
                  <c:v>41805</c:v>
                </c:pt>
                <c:pt idx="166">
                  <c:v>41806</c:v>
                </c:pt>
                <c:pt idx="167">
                  <c:v>41807</c:v>
                </c:pt>
                <c:pt idx="168">
                  <c:v>41808</c:v>
                </c:pt>
                <c:pt idx="169">
                  <c:v>41809</c:v>
                </c:pt>
                <c:pt idx="170">
                  <c:v>41810</c:v>
                </c:pt>
                <c:pt idx="171">
                  <c:v>41811</c:v>
                </c:pt>
                <c:pt idx="172">
                  <c:v>41812</c:v>
                </c:pt>
                <c:pt idx="173">
                  <c:v>41813</c:v>
                </c:pt>
                <c:pt idx="174">
                  <c:v>41814</c:v>
                </c:pt>
                <c:pt idx="175">
                  <c:v>41815</c:v>
                </c:pt>
                <c:pt idx="176">
                  <c:v>41816</c:v>
                </c:pt>
                <c:pt idx="177">
                  <c:v>41817</c:v>
                </c:pt>
                <c:pt idx="178">
                  <c:v>41818</c:v>
                </c:pt>
                <c:pt idx="179">
                  <c:v>41819</c:v>
                </c:pt>
                <c:pt idx="180">
                  <c:v>41820</c:v>
                </c:pt>
                <c:pt idx="181">
                  <c:v>41821</c:v>
                </c:pt>
                <c:pt idx="182">
                  <c:v>41822</c:v>
                </c:pt>
                <c:pt idx="183">
                  <c:v>41823</c:v>
                </c:pt>
                <c:pt idx="184">
                  <c:v>41824</c:v>
                </c:pt>
                <c:pt idx="185">
                  <c:v>41825</c:v>
                </c:pt>
                <c:pt idx="186">
                  <c:v>41826</c:v>
                </c:pt>
                <c:pt idx="187">
                  <c:v>41827</c:v>
                </c:pt>
                <c:pt idx="188">
                  <c:v>41828</c:v>
                </c:pt>
                <c:pt idx="189">
                  <c:v>41829</c:v>
                </c:pt>
                <c:pt idx="190">
                  <c:v>41830</c:v>
                </c:pt>
                <c:pt idx="191">
                  <c:v>41831</c:v>
                </c:pt>
                <c:pt idx="192">
                  <c:v>41832</c:v>
                </c:pt>
                <c:pt idx="193">
                  <c:v>41833</c:v>
                </c:pt>
                <c:pt idx="194">
                  <c:v>41834</c:v>
                </c:pt>
                <c:pt idx="195">
                  <c:v>41835</c:v>
                </c:pt>
                <c:pt idx="196">
                  <c:v>41836</c:v>
                </c:pt>
                <c:pt idx="197">
                  <c:v>41837</c:v>
                </c:pt>
                <c:pt idx="198">
                  <c:v>41838</c:v>
                </c:pt>
                <c:pt idx="199">
                  <c:v>41839</c:v>
                </c:pt>
                <c:pt idx="200">
                  <c:v>41840</c:v>
                </c:pt>
                <c:pt idx="201">
                  <c:v>41841</c:v>
                </c:pt>
                <c:pt idx="202">
                  <c:v>41842</c:v>
                </c:pt>
                <c:pt idx="203">
                  <c:v>41843</c:v>
                </c:pt>
                <c:pt idx="204">
                  <c:v>41844</c:v>
                </c:pt>
                <c:pt idx="205">
                  <c:v>41845</c:v>
                </c:pt>
                <c:pt idx="206">
                  <c:v>41846</c:v>
                </c:pt>
                <c:pt idx="207">
                  <c:v>41847</c:v>
                </c:pt>
                <c:pt idx="208">
                  <c:v>41848</c:v>
                </c:pt>
                <c:pt idx="209">
                  <c:v>41849</c:v>
                </c:pt>
                <c:pt idx="210">
                  <c:v>41850</c:v>
                </c:pt>
                <c:pt idx="211">
                  <c:v>41851</c:v>
                </c:pt>
                <c:pt idx="212">
                  <c:v>41852</c:v>
                </c:pt>
                <c:pt idx="213">
                  <c:v>41853</c:v>
                </c:pt>
                <c:pt idx="214">
                  <c:v>41854</c:v>
                </c:pt>
                <c:pt idx="215">
                  <c:v>41855</c:v>
                </c:pt>
                <c:pt idx="216">
                  <c:v>41856</c:v>
                </c:pt>
                <c:pt idx="217">
                  <c:v>41857</c:v>
                </c:pt>
                <c:pt idx="218">
                  <c:v>41858</c:v>
                </c:pt>
                <c:pt idx="219">
                  <c:v>41859</c:v>
                </c:pt>
                <c:pt idx="220">
                  <c:v>41860</c:v>
                </c:pt>
                <c:pt idx="221">
                  <c:v>41861</c:v>
                </c:pt>
                <c:pt idx="222">
                  <c:v>41862</c:v>
                </c:pt>
                <c:pt idx="223">
                  <c:v>41863</c:v>
                </c:pt>
                <c:pt idx="224">
                  <c:v>41864</c:v>
                </c:pt>
                <c:pt idx="225">
                  <c:v>41865</c:v>
                </c:pt>
                <c:pt idx="226">
                  <c:v>41866</c:v>
                </c:pt>
                <c:pt idx="227">
                  <c:v>41867</c:v>
                </c:pt>
                <c:pt idx="228">
                  <c:v>41868</c:v>
                </c:pt>
                <c:pt idx="229">
                  <c:v>41869</c:v>
                </c:pt>
                <c:pt idx="230">
                  <c:v>41870</c:v>
                </c:pt>
                <c:pt idx="231">
                  <c:v>41871</c:v>
                </c:pt>
                <c:pt idx="232">
                  <c:v>41872</c:v>
                </c:pt>
                <c:pt idx="233">
                  <c:v>41873</c:v>
                </c:pt>
                <c:pt idx="234">
                  <c:v>41874</c:v>
                </c:pt>
                <c:pt idx="235">
                  <c:v>41875</c:v>
                </c:pt>
                <c:pt idx="236">
                  <c:v>41876</c:v>
                </c:pt>
                <c:pt idx="237">
                  <c:v>41877</c:v>
                </c:pt>
                <c:pt idx="238">
                  <c:v>41878</c:v>
                </c:pt>
                <c:pt idx="239">
                  <c:v>41879</c:v>
                </c:pt>
                <c:pt idx="240">
                  <c:v>41880</c:v>
                </c:pt>
                <c:pt idx="241">
                  <c:v>41881</c:v>
                </c:pt>
                <c:pt idx="242">
                  <c:v>41882</c:v>
                </c:pt>
                <c:pt idx="243">
                  <c:v>41883</c:v>
                </c:pt>
                <c:pt idx="244">
                  <c:v>41884</c:v>
                </c:pt>
                <c:pt idx="245">
                  <c:v>41885</c:v>
                </c:pt>
                <c:pt idx="246">
                  <c:v>41886</c:v>
                </c:pt>
                <c:pt idx="247">
                  <c:v>41887</c:v>
                </c:pt>
                <c:pt idx="248">
                  <c:v>41888</c:v>
                </c:pt>
                <c:pt idx="249">
                  <c:v>41889</c:v>
                </c:pt>
                <c:pt idx="250">
                  <c:v>41890</c:v>
                </c:pt>
                <c:pt idx="251">
                  <c:v>41891</c:v>
                </c:pt>
                <c:pt idx="252">
                  <c:v>41892</c:v>
                </c:pt>
                <c:pt idx="253">
                  <c:v>41893</c:v>
                </c:pt>
                <c:pt idx="254">
                  <c:v>41894</c:v>
                </c:pt>
                <c:pt idx="255">
                  <c:v>41895</c:v>
                </c:pt>
                <c:pt idx="256">
                  <c:v>41896</c:v>
                </c:pt>
                <c:pt idx="257">
                  <c:v>41897</c:v>
                </c:pt>
                <c:pt idx="258">
                  <c:v>41898</c:v>
                </c:pt>
                <c:pt idx="259">
                  <c:v>41899</c:v>
                </c:pt>
                <c:pt idx="260">
                  <c:v>41900</c:v>
                </c:pt>
                <c:pt idx="261">
                  <c:v>41901</c:v>
                </c:pt>
                <c:pt idx="262">
                  <c:v>41902</c:v>
                </c:pt>
                <c:pt idx="263">
                  <c:v>41903</c:v>
                </c:pt>
                <c:pt idx="264">
                  <c:v>41904</c:v>
                </c:pt>
                <c:pt idx="265">
                  <c:v>41905</c:v>
                </c:pt>
                <c:pt idx="266">
                  <c:v>41906</c:v>
                </c:pt>
                <c:pt idx="267">
                  <c:v>41907</c:v>
                </c:pt>
                <c:pt idx="268">
                  <c:v>41908</c:v>
                </c:pt>
                <c:pt idx="269">
                  <c:v>41909</c:v>
                </c:pt>
                <c:pt idx="270">
                  <c:v>41910</c:v>
                </c:pt>
                <c:pt idx="271">
                  <c:v>41911</c:v>
                </c:pt>
                <c:pt idx="272">
                  <c:v>41912</c:v>
                </c:pt>
                <c:pt idx="273">
                  <c:v>41913</c:v>
                </c:pt>
                <c:pt idx="274">
                  <c:v>41914</c:v>
                </c:pt>
                <c:pt idx="275">
                  <c:v>41915</c:v>
                </c:pt>
                <c:pt idx="276">
                  <c:v>41916</c:v>
                </c:pt>
                <c:pt idx="277">
                  <c:v>41917</c:v>
                </c:pt>
                <c:pt idx="278">
                  <c:v>41918</c:v>
                </c:pt>
                <c:pt idx="279">
                  <c:v>41919</c:v>
                </c:pt>
                <c:pt idx="280">
                  <c:v>41920</c:v>
                </c:pt>
                <c:pt idx="281">
                  <c:v>41921</c:v>
                </c:pt>
                <c:pt idx="282">
                  <c:v>41922</c:v>
                </c:pt>
                <c:pt idx="283">
                  <c:v>41923</c:v>
                </c:pt>
                <c:pt idx="284">
                  <c:v>41924</c:v>
                </c:pt>
                <c:pt idx="285">
                  <c:v>41925</c:v>
                </c:pt>
                <c:pt idx="286">
                  <c:v>41926</c:v>
                </c:pt>
                <c:pt idx="287">
                  <c:v>41927</c:v>
                </c:pt>
                <c:pt idx="288">
                  <c:v>41928</c:v>
                </c:pt>
                <c:pt idx="289">
                  <c:v>41929</c:v>
                </c:pt>
                <c:pt idx="290">
                  <c:v>41930</c:v>
                </c:pt>
                <c:pt idx="291">
                  <c:v>41931</c:v>
                </c:pt>
                <c:pt idx="292">
                  <c:v>41932</c:v>
                </c:pt>
                <c:pt idx="293">
                  <c:v>41933</c:v>
                </c:pt>
                <c:pt idx="294">
                  <c:v>41934</c:v>
                </c:pt>
                <c:pt idx="295">
                  <c:v>41935</c:v>
                </c:pt>
                <c:pt idx="296">
                  <c:v>41936</c:v>
                </c:pt>
                <c:pt idx="297">
                  <c:v>41937</c:v>
                </c:pt>
                <c:pt idx="298">
                  <c:v>41938</c:v>
                </c:pt>
                <c:pt idx="299">
                  <c:v>41939</c:v>
                </c:pt>
                <c:pt idx="300">
                  <c:v>41940</c:v>
                </c:pt>
                <c:pt idx="301">
                  <c:v>41941</c:v>
                </c:pt>
                <c:pt idx="302">
                  <c:v>41942</c:v>
                </c:pt>
                <c:pt idx="303">
                  <c:v>41943</c:v>
                </c:pt>
                <c:pt idx="304">
                  <c:v>41944</c:v>
                </c:pt>
                <c:pt idx="305">
                  <c:v>41945</c:v>
                </c:pt>
                <c:pt idx="306">
                  <c:v>41946</c:v>
                </c:pt>
                <c:pt idx="307">
                  <c:v>41947</c:v>
                </c:pt>
                <c:pt idx="308">
                  <c:v>41948</c:v>
                </c:pt>
                <c:pt idx="309">
                  <c:v>41949</c:v>
                </c:pt>
                <c:pt idx="310">
                  <c:v>41950</c:v>
                </c:pt>
                <c:pt idx="311">
                  <c:v>41951</c:v>
                </c:pt>
                <c:pt idx="312">
                  <c:v>41952</c:v>
                </c:pt>
                <c:pt idx="313">
                  <c:v>41953</c:v>
                </c:pt>
                <c:pt idx="314">
                  <c:v>41954</c:v>
                </c:pt>
                <c:pt idx="315">
                  <c:v>41955</c:v>
                </c:pt>
                <c:pt idx="316">
                  <c:v>41956</c:v>
                </c:pt>
                <c:pt idx="317">
                  <c:v>41957</c:v>
                </c:pt>
                <c:pt idx="318">
                  <c:v>41958</c:v>
                </c:pt>
                <c:pt idx="319">
                  <c:v>41959</c:v>
                </c:pt>
                <c:pt idx="320">
                  <c:v>41960</c:v>
                </c:pt>
                <c:pt idx="321">
                  <c:v>41961</c:v>
                </c:pt>
                <c:pt idx="322">
                  <c:v>41962</c:v>
                </c:pt>
                <c:pt idx="323">
                  <c:v>41963</c:v>
                </c:pt>
                <c:pt idx="324">
                  <c:v>41964</c:v>
                </c:pt>
                <c:pt idx="325">
                  <c:v>41965</c:v>
                </c:pt>
                <c:pt idx="326">
                  <c:v>41966</c:v>
                </c:pt>
                <c:pt idx="327">
                  <c:v>41967</c:v>
                </c:pt>
                <c:pt idx="328">
                  <c:v>41968</c:v>
                </c:pt>
                <c:pt idx="329">
                  <c:v>41969</c:v>
                </c:pt>
                <c:pt idx="330">
                  <c:v>41970</c:v>
                </c:pt>
                <c:pt idx="331">
                  <c:v>41971</c:v>
                </c:pt>
                <c:pt idx="332">
                  <c:v>41972</c:v>
                </c:pt>
                <c:pt idx="333">
                  <c:v>41973</c:v>
                </c:pt>
                <c:pt idx="334">
                  <c:v>41974</c:v>
                </c:pt>
                <c:pt idx="335">
                  <c:v>41975</c:v>
                </c:pt>
                <c:pt idx="336">
                  <c:v>41976</c:v>
                </c:pt>
                <c:pt idx="337">
                  <c:v>41977</c:v>
                </c:pt>
                <c:pt idx="338">
                  <c:v>41978</c:v>
                </c:pt>
                <c:pt idx="339">
                  <c:v>41979</c:v>
                </c:pt>
                <c:pt idx="340">
                  <c:v>41980</c:v>
                </c:pt>
                <c:pt idx="341">
                  <c:v>41981</c:v>
                </c:pt>
                <c:pt idx="342">
                  <c:v>41982</c:v>
                </c:pt>
                <c:pt idx="343">
                  <c:v>41983</c:v>
                </c:pt>
                <c:pt idx="344">
                  <c:v>41984</c:v>
                </c:pt>
                <c:pt idx="345">
                  <c:v>41985</c:v>
                </c:pt>
                <c:pt idx="346">
                  <c:v>41986</c:v>
                </c:pt>
                <c:pt idx="347">
                  <c:v>41987</c:v>
                </c:pt>
                <c:pt idx="348">
                  <c:v>41988</c:v>
                </c:pt>
                <c:pt idx="349">
                  <c:v>41989</c:v>
                </c:pt>
                <c:pt idx="350">
                  <c:v>41990</c:v>
                </c:pt>
                <c:pt idx="351">
                  <c:v>41991</c:v>
                </c:pt>
                <c:pt idx="352">
                  <c:v>41992</c:v>
                </c:pt>
                <c:pt idx="353">
                  <c:v>41993</c:v>
                </c:pt>
                <c:pt idx="354">
                  <c:v>41994</c:v>
                </c:pt>
                <c:pt idx="355">
                  <c:v>41995</c:v>
                </c:pt>
                <c:pt idx="356">
                  <c:v>41996</c:v>
                </c:pt>
                <c:pt idx="357">
                  <c:v>41997</c:v>
                </c:pt>
                <c:pt idx="358">
                  <c:v>41998</c:v>
                </c:pt>
                <c:pt idx="359">
                  <c:v>41999</c:v>
                </c:pt>
                <c:pt idx="360">
                  <c:v>42000</c:v>
                </c:pt>
                <c:pt idx="361">
                  <c:v>42001</c:v>
                </c:pt>
                <c:pt idx="362">
                  <c:v>42002</c:v>
                </c:pt>
                <c:pt idx="363">
                  <c:v>42003</c:v>
                </c:pt>
                <c:pt idx="364">
                  <c:v>42004</c:v>
                </c:pt>
                <c:pt idx="365">
                  <c:v>42005</c:v>
                </c:pt>
                <c:pt idx="366">
                  <c:v>42006</c:v>
                </c:pt>
                <c:pt idx="367">
                  <c:v>42007</c:v>
                </c:pt>
                <c:pt idx="368">
                  <c:v>42008</c:v>
                </c:pt>
                <c:pt idx="369">
                  <c:v>42009</c:v>
                </c:pt>
                <c:pt idx="370">
                  <c:v>42010</c:v>
                </c:pt>
                <c:pt idx="371">
                  <c:v>42011</c:v>
                </c:pt>
                <c:pt idx="372">
                  <c:v>42012</c:v>
                </c:pt>
                <c:pt idx="373">
                  <c:v>42013</c:v>
                </c:pt>
                <c:pt idx="374">
                  <c:v>42014</c:v>
                </c:pt>
                <c:pt idx="375">
                  <c:v>42015</c:v>
                </c:pt>
                <c:pt idx="376">
                  <c:v>42016</c:v>
                </c:pt>
                <c:pt idx="377">
                  <c:v>42017</c:v>
                </c:pt>
                <c:pt idx="378">
                  <c:v>42018</c:v>
                </c:pt>
                <c:pt idx="379">
                  <c:v>42019</c:v>
                </c:pt>
                <c:pt idx="380">
                  <c:v>42020</c:v>
                </c:pt>
                <c:pt idx="381">
                  <c:v>42021</c:v>
                </c:pt>
                <c:pt idx="382">
                  <c:v>42022</c:v>
                </c:pt>
                <c:pt idx="383">
                  <c:v>42023</c:v>
                </c:pt>
                <c:pt idx="384">
                  <c:v>42024</c:v>
                </c:pt>
                <c:pt idx="385">
                  <c:v>42025</c:v>
                </c:pt>
                <c:pt idx="386">
                  <c:v>42026</c:v>
                </c:pt>
                <c:pt idx="387">
                  <c:v>42027</c:v>
                </c:pt>
                <c:pt idx="388">
                  <c:v>42028</c:v>
                </c:pt>
                <c:pt idx="389">
                  <c:v>42029</c:v>
                </c:pt>
                <c:pt idx="390">
                  <c:v>42030</c:v>
                </c:pt>
                <c:pt idx="391">
                  <c:v>42031</c:v>
                </c:pt>
                <c:pt idx="392">
                  <c:v>42032</c:v>
                </c:pt>
                <c:pt idx="393">
                  <c:v>42033</c:v>
                </c:pt>
                <c:pt idx="394">
                  <c:v>42034</c:v>
                </c:pt>
                <c:pt idx="395">
                  <c:v>42035</c:v>
                </c:pt>
                <c:pt idx="396">
                  <c:v>42036</c:v>
                </c:pt>
                <c:pt idx="397">
                  <c:v>42037</c:v>
                </c:pt>
                <c:pt idx="398">
                  <c:v>42038</c:v>
                </c:pt>
                <c:pt idx="399">
                  <c:v>42039</c:v>
                </c:pt>
                <c:pt idx="400">
                  <c:v>42040</c:v>
                </c:pt>
                <c:pt idx="401">
                  <c:v>42041</c:v>
                </c:pt>
                <c:pt idx="402">
                  <c:v>42042</c:v>
                </c:pt>
                <c:pt idx="403">
                  <c:v>42043</c:v>
                </c:pt>
                <c:pt idx="404">
                  <c:v>42044</c:v>
                </c:pt>
                <c:pt idx="405">
                  <c:v>42045</c:v>
                </c:pt>
                <c:pt idx="406">
                  <c:v>42046</c:v>
                </c:pt>
                <c:pt idx="407">
                  <c:v>42047</c:v>
                </c:pt>
                <c:pt idx="408">
                  <c:v>42048</c:v>
                </c:pt>
                <c:pt idx="409">
                  <c:v>42049</c:v>
                </c:pt>
                <c:pt idx="410">
                  <c:v>42050</c:v>
                </c:pt>
                <c:pt idx="411">
                  <c:v>42051</c:v>
                </c:pt>
                <c:pt idx="412">
                  <c:v>42052</c:v>
                </c:pt>
                <c:pt idx="413">
                  <c:v>42053</c:v>
                </c:pt>
                <c:pt idx="414">
                  <c:v>42054</c:v>
                </c:pt>
                <c:pt idx="415">
                  <c:v>42055</c:v>
                </c:pt>
                <c:pt idx="416">
                  <c:v>42056</c:v>
                </c:pt>
                <c:pt idx="417">
                  <c:v>42057</c:v>
                </c:pt>
                <c:pt idx="418">
                  <c:v>42058</c:v>
                </c:pt>
                <c:pt idx="419">
                  <c:v>42059</c:v>
                </c:pt>
                <c:pt idx="420">
                  <c:v>42060</c:v>
                </c:pt>
                <c:pt idx="421">
                  <c:v>42061</c:v>
                </c:pt>
                <c:pt idx="422">
                  <c:v>42062</c:v>
                </c:pt>
                <c:pt idx="423">
                  <c:v>42063</c:v>
                </c:pt>
                <c:pt idx="424">
                  <c:v>42064</c:v>
                </c:pt>
                <c:pt idx="425">
                  <c:v>42065</c:v>
                </c:pt>
                <c:pt idx="426">
                  <c:v>42066</c:v>
                </c:pt>
                <c:pt idx="427">
                  <c:v>42067</c:v>
                </c:pt>
                <c:pt idx="428">
                  <c:v>42068</c:v>
                </c:pt>
                <c:pt idx="429">
                  <c:v>42069</c:v>
                </c:pt>
                <c:pt idx="430">
                  <c:v>42070</c:v>
                </c:pt>
                <c:pt idx="431">
                  <c:v>42071</c:v>
                </c:pt>
                <c:pt idx="432">
                  <c:v>42072</c:v>
                </c:pt>
                <c:pt idx="433">
                  <c:v>42073</c:v>
                </c:pt>
                <c:pt idx="434">
                  <c:v>42074</c:v>
                </c:pt>
                <c:pt idx="435">
                  <c:v>42075</c:v>
                </c:pt>
                <c:pt idx="436">
                  <c:v>42076</c:v>
                </c:pt>
                <c:pt idx="437">
                  <c:v>42077</c:v>
                </c:pt>
                <c:pt idx="438">
                  <c:v>42078</c:v>
                </c:pt>
                <c:pt idx="439">
                  <c:v>42079</c:v>
                </c:pt>
                <c:pt idx="440">
                  <c:v>42080</c:v>
                </c:pt>
                <c:pt idx="441">
                  <c:v>42081</c:v>
                </c:pt>
                <c:pt idx="442">
                  <c:v>42082</c:v>
                </c:pt>
                <c:pt idx="443">
                  <c:v>42083</c:v>
                </c:pt>
                <c:pt idx="444">
                  <c:v>42084</c:v>
                </c:pt>
                <c:pt idx="445">
                  <c:v>42085</c:v>
                </c:pt>
                <c:pt idx="446">
                  <c:v>42086</c:v>
                </c:pt>
                <c:pt idx="447">
                  <c:v>42087</c:v>
                </c:pt>
                <c:pt idx="448">
                  <c:v>42088</c:v>
                </c:pt>
                <c:pt idx="449">
                  <c:v>42089</c:v>
                </c:pt>
                <c:pt idx="450">
                  <c:v>42090</c:v>
                </c:pt>
                <c:pt idx="451">
                  <c:v>42091</c:v>
                </c:pt>
                <c:pt idx="452">
                  <c:v>42092</c:v>
                </c:pt>
                <c:pt idx="453">
                  <c:v>42093</c:v>
                </c:pt>
                <c:pt idx="454">
                  <c:v>42094</c:v>
                </c:pt>
                <c:pt idx="455">
                  <c:v>42095</c:v>
                </c:pt>
                <c:pt idx="456">
                  <c:v>42096</c:v>
                </c:pt>
                <c:pt idx="457">
                  <c:v>42097</c:v>
                </c:pt>
                <c:pt idx="458">
                  <c:v>42098</c:v>
                </c:pt>
                <c:pt idx="459">
                  <c:v>42099</c:v>
                </c:pt>
                <c:pt idx="460">
                  <c:v>42100</c:v>
                </c:pt>
                <c:pt idx="461">
                  <c:v>42101</c:v>
                </c:pt>
                <c:pt idx="462">
                  <c:v>42102</c:v>
                </c:pt>
                <c:pt idx="463">
                  <c:v>42103</c:v>
                </c:pt>
                <c:pt idx="464">
                  <c:v>42104</c:v>
                </c:pt>
                <c:pt idx="465">
                  <c:v>42105</c:v>
                </c:pt>
                <c:pt idx="466">
                  <c:v>42106</c:v>
                </c:pt>
                <c:pt idx="467">
                  <c:v>42107</c:v>
                </c:pt>
                <c:pt idx="468">
                  <c:v>42108</c:v>
                </c:pt>
                <c:pt idx="469">
                  <c:v>42109</c:v>
                </c:pt>
                <c:pt idx="470">
                  <c:v>42110</c:v>
                </c:pt>
                <c:pt idx="471">
                  <c:v>42111</c:v>
                </c:pt>
                <c:pt idx="472">
                  <c:v>42112</c:v>
                </c:pt>
                <c:pt idx="473">
                  <c:v>42113</c:v>
                </c:pt>
                <c:pt idx="474">
                  <c:v>42114</c:v>
                </c:pt>
                <c:pt idx="475">
                  <c:v>42115</c:v>
                </c:pt>
                <c:pt idx="476">
                  <c:v>42116</c:v>
                </c:pt>
                <c:pt idx="477">
                  <c:v>42117</c:v>
                </c:pt>
                <c:pt idx="478">
                  <c:v>42118</c:v>
                </c:pt>
                <c:pt idx="479">
                  <c:v>42119</c:v>
                </c:pt>
                <c:pt idx="480">
                  <c:v>42120</c:v>
                </c:pt>
                <c:pt idx="481">
                  <c:v>42121</c:v>
                </c:pt>
                <c:pt idx="482">
                  <c:v>42122</c:v>
                </c:pt>
                <c:pt idx="483">
                  <c:v>42123</c:v>
                </c:pt>
                <c:pt idx="484">
                  <c:v>42124</c:v>
                </c:pt>
                <c:pt idx="485">
                  <c:v>42125</c:v>
                </c:pt>
                <c:pt idx="486">
                  <c:v>42126</c:v>
                </c:pt>
                <c:pt idx="487">
                  <c:v>42127</c:v>
                </c:pt>
                <c:pt idx="488">
                  <c:v>42128</c:v>
                </c:pt>
                <c:pt idx="489">
                  <c:v>42129</c:v>
                </c:pt>
                <c:pt idx="490">
                  <c:v>42130</c:v>
                </c:pt>
                <c:pt idx="491">
                  <c:v>42131</c:v>
                </c:pt>
                <c:pt idx="492">
                  <c:v>42132</c:v>
                </c:pt>
                <c:pt idx="493">
                  <c:v>42133</c:v>
                </c:pt>
                <c:pt idx="494">
                  <c:v>42134</c:v>
                </c:pt>
                <c:pt idx="495">
                  <c:v>42135</c:v>
                </c:pt>
                <c:pt idx="496">
                  <c:v>42136</c:v>
                </c:pt>
                <c:pt idx="497">
                  <c:v>42137</c:v>
                </c:pt>
                <c:pt idx="498">
                  <c:v>42138</c:v>
                </c:pt>
                <c:pt idx="499">
                  <c:v>42139</c:v>
                </c:pt>
                <c:pt idx="500">
                  <c:v>42140</c:v>
                </c:pt>
                <c:pt idx="501">
                  <c:v>42141</c:v>
                </c:pt>
                <c:pt idx="502">
                  <c:v>42142</c:v>
                </c:pt>
                <c:pt idx="503">
                  <c:v>42143</c:v>
                </c:pt>
                <c:pt idx="504">
                  <c:v>42144</c:v>
                </c:pt>
                <c:pt idx="505">
                  <c:v>42145</c:v>
                </c:pt>
                <c:pt idx="506">
                  <c:v>42146</c:v>
                </c:pt>
                <c:pt idx="507">
                  <c:v>42147</c:v>
                </c:pt>
                <c:pt idx="508">
                  <c:v>42148</c:v>
                </c:pt>
                <c:pt idx="509">
                  <c:v>42149</c:v>
                </c:pt>
                <c:pt idx="510">
                  <c:v>42150</c:v>
                </c:pt>
                <c:pt idx="511">
                  <c:v>42151</c:v>
                </c:pt>
                <c:pt idx="512">
                  <c:v>42152</c:v>
                </c:pt>
                <c:pt idx="513">
                  <c:v>42153</c:v>
                </c:pt>
                <c:pt idx="514">
                  <c:v>42154</c:v>
                </c:pt>
                <c:pt idx="515">
                  <c:v>42155</c:v>
                </c:pt>
                <c:pt idx="516">
                  <c:v>42156</c:v>
                </c:pt>
                <c:pt idx="517">
                  <c:v>42157</c:v>
                </c:pt>
                <c:pt idx="518">
                  <c:v>42158</c:v>
                </c:pt>
                <c:pt idx="519">
                  <c:v>42159</c:v>
                </c:pt>
                <c:pt idx="520">
                  <c:v>42160</c:v>
                </c:pt>
                <c:pt idx="521">
                  <c:v>42161</c:v>
                </c:pt>
                <c:pt idx="522">
                  <c:v>42162</c:v>
                </c:pt>
                <c:pt idx="523">
                  <c:v>42163</c:v>
                </c:pt>
                <c:pt idx="524">
                  <c:v>42164</c:v>
                </c:pt>
                <c:pt idx="525">
                  <c:v>42165</c:v>
                </c:pt>
                <c:pt idx="526">
                  <c:v>42166</c:v>
                </c:pt>
                <c:pt idx="527">
                  <c:v>42167</c:v>
                </c:pt>
                <c:pt idx="528">
                  <c:v>42168</c:v>
                </c:pt>
                <c:pt idx="529">
                  <c:v>42169</c:v>
                </c:pt>
                <c:pt idx="530">
                  <c:v>42170</c:v>
                </c:pt>
                <c:pt idx="531">
                  <c:v>42171</c:v>
                </c:pt>
                <c:pt idx="532">
                  <c:v>42172</c:v>
                </c:pt>
                <c:pt idx="533">
                  <c:v>42173</c:v>
                </c:pt>
                <c:pt idx="534">
                  <c:v>42174</c:v>
                </c:pt>
                <c:pt idx="535">
                  <c:v>42175</c:v>
                </c:pt>
                <c:pt idx="536">
                  <c:v>42176</c:v>
                </c:pt>
                <c:pt idx="537">
                  <c:v>42177</c:v>
                </c:pt>
                <c:pt idx="538">
                  <c:v>42178</c:v>
                </c:pt>
                <c:pt idx="539">
                  <c:v>42179</c:v>
                </c:pt>
                <c:pt idx="540">
                  <c:v>42180</c:v>
                </c:pt>
                <c:pt idx="541">
                  <c:v>42181</c:v>
                </c:pt>
                <c:pt idx="542">
                  <c:v>42182</c:v>
                </c:pt>
                <c:pt idx="543">
                  <c:v>42183</c:v>
                </c:pt>
                <c:pt idx="544">
                  <c:v>42184</c:v>
                </c:pt>
                <c:pt idx="545">
                  <c:v>42185</c:v>
                </c:pt>
                <c:pt idx="546">
                  <c:v>42186</c:v>
                </c:pt>
                <c:pt idx="547">
                  <c:v>42187</c:v>
                </c:pt>
                <c:pt idx="548">
                  <c:v>42188</c:v>
                </c:pt>
                <c:pt idx="549">
                  <c:v>42189</c:v>
                </c:pt>
                <c:pt idx="550">
                  <c:v>42190</c:v>
                </c:pt>
                <c:pt idx="551">
                  <c:v>42191</c:v>
                </c:pt>
                <c:pt idx="552">
                  <c:v>42192</c:v>
                </c:pt>
                <c:pt idx="553">
                  <c:v>42193</c:v>
                </c:pt>
                <c:pt idx="554">
                  <c:v>42194</c:v>
                </c:pt>
                <c:pt idx="555">
                  <c:v>42195</c:v>
                </c:pt>
                <c:pt idx="556">
                  <c:v>42196</c:v>
                </c:pt>
                <c:pt idx="557">
                  <c:v>42197</c:v>
                </c:pt>
                <c:pt idx="558">
                  <c:v>42198</c:v>
                </c:pt>
                <c:pt idx="559">
                  <c:v>42199</c:v>
                </c:pt>
                <c:pt idx="560">
                  <c:v>42200</c:v>
                </c:pt>
                <c:pt idx="561">
                  <c:v>42201</c:v>
                </c:pt>
                <c:pt idx="562">
                  <c:v>42202</c:v>
                </c:pt>
                <c:pt idx="563">
                  <c:v>42203</c:v>
                </c:pt>
                <c:pt idx="564">
                  <c:v>42204</c:v>
                </c:pt>
                <c:pt idx="565">
                  <c:v>42205</c:v>
                </c:pt>
                <c:pt idx="566">
                  <c:v>42206</c:v>
                </c:pt>
                <c:pt idx="567">
                  <c:v>42207</c:v>
                </c:pt>
                <c:pt idx="568">
                  <c:v>42208</c:v>
                </c:pt>
                <c:pt idx="569">
                  <c:v>42209</c:v>
                </c:pt>
                <c:pt idx="570">
                  <c:v>42210</c:v>
                </c:pt>
                <c:pt idx="571">
                  <c:v>42211</c:v>
                </c:pt>
                <c:pt idx="572">
                  <c:v>42212</c:v>
                </c:pt>
                <c:pt idx="573">
                  <c:v>42213</c:v>
                </c:pt>
                <c:pt idx="574">
                  <c:v>42214</c:v>
                </c:pt>
                <c:pt idx="575">
                  <c:v>42215</c:v>
                </c:pt>
                <c:pt idx="576">
                  <c:v>42216</c:v>
                </c:pt>
                <c:pt idx="577">
                  <c:v>42217</c:v>
                </c:pt>
                <c:pt idx="578">
                  <c:v>42218</c:v>
                </c:pt>
                <c:pt idx="579">
                  <c:v>42219</c:v>
                </c:pt>
                <c:pt idx="580">
                  <c:v>42220</c:v>
                </c:pt>
                <c:pt idx="581">
                  <c:v>42221</c:v>
                </c:pt>
                <c:pt idx="582">
                  <c:v>42222</c:v>
                </c:pt>
                <c:pt idx="583">
                  <c:v>42223</c:v>
                </c:pt>
                <c:pt idx="584">
                  <c:v>42224</c:v>
                </c:pt>
                <c:pt idx="585">
                  <c:v>42225</c:v>
                </c:pt>
                <c:pt idx="586">
                  <c:v>42226</c:v>
                </c:pt>
                <c:pt idx="587">
                  <c:v>42227</c:v>
                </c:pt>
                <c:pt idx="588">
                  <c:v>42228</c:v>
                </c:pt>
                <c:pt idx="589">
                  <c:v>42229</c:v>
                </c:pt>
                <c:pt idx="590">
                  <c:v>42230</c:v>
                </c:pt>
                <c:pt idx="591">
                  <c:v>42231</c:v>
                </c:pt>
                <c:pt idx="592">
                  <c:v>42232</c:v>
                </c:pt>
                <c:pt idx="593">
                  <c:v>42233</c:v>
                </c:pt>
                <c:pt idx="594">
                  <c:v>42234</c:v>
                </c:pt>
                <c:pt idx="595">
                  <c:v>42235</c:v>
                </c:pt>
                <c:pt idx="596">
                  <c:v>42236</c:v>
                </c:pt>
                <c:pt idx="597">
                  <c:v>42237</c:v>
                </c:pt>
                <c:pt idx="598">
                  <c:v>42238</c:v>
                </c:pt>
                <c:pt idx="599">
                  <c:v>42239</c:v>
                </c:pt>
                <c:pt idx="600">
                  <c:v>42240</c:v>
                </c:pt>
                <c:pt idx="601">
                  <c:v>42241</c:v>
                </c:pt>
                <c:pt idx="602">
                  <c:v>42242</c:v>
                </c:pt>
                <c:pt idx="603">
                  <c:v>42243</c:v>
                </c:pt>
                <c:pt idx="604">
                  <c:v>42244</c:v>
                </c:pt>
                <c:pt idx="605">
                  <c:v>42245</c:v>
                </c:pt>
                <c:pt idx="606">
                  <c:v>42246</c:v>
                </c:pt>
                <c:pt idx="607">
                  <c:v>42247</c:v>
                </c:pt>
                <c:pt idx="608">
                  <c:v>42248</c:v>
                </c:pt>
                <c:pt idx="609">
                  <c:v>42249</c:v>
                </c:pt>
                <c:pt idx="610">
                  <c:v>42250</c:v>
                </c:pt>
                <c:pt idx="611">
                  <c:v>42251</c:v>
                </c:pt>
                <c:pt idx="612">
                  <c:v>42252</c:v>
                </c:pt>
                <c:pt idx="613">
                  <c:v>42253</c:v>
                </c:pt>
                <c:pt idx="614">
                  <c:v>42254</c:v>
                </c:pt>
                <c:pt idx="615">
                  <c:v>42255</c:v>
                </c:pt>
                <c:pt idx="616">
                  <c:v>42256</c:v>
                </c:pt>
                <c:pt idx="617">
                  <c:v>42257</c:v>
                </c:pt>
                <c:pt idx="618">
                  <c:v>42258</c:v>
                </c:pt>
                <c:pt idx="619">
                  <c:v>42259</c:v>
                </c:pt>
                <c:pt idx="620">
                  <c:v>42260</c:v>
                </c:pt>
                <c:pt idx="621">
                  <c:v>42261</c:v>
                </c:pt>
                <c:pt idx="622">
                  <c:v>42262</c:v>
                </c:pt>
                <c:pt idx="623">
                  <c:v>42263</c:v>
                </c:pt>
                <c:pt idx="624">
                  <c:v>42264</c:v>
                </c:pt>
                <c:pt idx="625">
                  <c:v>42265</c:v>
                </c:pt>
                <c:pt idx="626">
                  <c:v>42266</c:v>
                </c:pt>
                <c:pt idx="627">
                  <c:v>42267</c:v>
                </c:pt>
                <c:pt idx="628">
                  <c:v>42268</c:v>
                </c:pt>
                <c:pt idx="629">
                  <c:v>42269</c:v>
                </c:pt>
                <c:pt idx="630">
                  <c:v>42270</c:v>
                </c:pt>
                <c:pt idx="631">
                  <c:v>42271</c:v>
                </c:pt>
                <c:pt idx="632">
                  <c:v>42272</c:v>
                </c:pt>
                <c:pt idx="633">
                  <c:v>42273</c:v>
                </c:pt>
                <c:pt idx="634">
                  <c:v>42274</c:v>
                </c:pt>
                <c:pt idx="635">
                  <c:v>42275</c:v>
                </c:pt>
                <c:pt idx="636">
                  <c:v>42276</c:v>
                </c:pt>
                <c:pt idx="637">
                  <c:v>42277</c:v>
                </c:pt>
                <c:pt idx="638">
                  <c:v>42278</c:v>
                </c:pt>
                <c:pt idx="639">
                  <c:v>42279</c:v>
                </c:pt>
                <c:pt idx="640">
                  <c:v>42280</c:v>
                </c:pt>
                <c:pt idx="641">
                  <c:v>42281</c:v>
                </c:pt>
                <c:pt idx="642">
                  <c:v>42282</c:v>
                </c:pt>
                <c:pt idx="643">
                  <c:v>42283</c:v>
                </c:pt>
                <c:pt idx="644">
                  <c:v>42284</c:v>
                </c:pt>
                <c:pt idx="645">
                  <c:v>42285</c:v>
                </c:pt>
                <c:pt idx="646">
                  <c:v>42286</c:v>
                </c:pt>
                <c:pt idx="647">
                  <c:v>42287</c:v>
                </c:pt>
                <c:pt idx="648">
                  <c:v>42288</c:v>
                </c:pt>
                <c:pt idx="649">
                  <c:v>42289</c:v>
                </c:pt>
                <c:pt idx="650">
                  <c:v>42290</c:v>
                </c:pt>
                <c:pt idx="651">
                  <c:v>42291</c:v>
                </c:pt>
                <c:pt idx="652">
                  <c:v>42292</c:v>
                </c:pt>
                <c:pt idx="653">
                  <c:v>42293</c:v>
                </c:pt>
                <c:pt idx="654">
                  <c:v>42294</c:v>
                </c:pt>
                <c:pt idx="655">
                  <c:v>42295</c:v>
                </c:pt>
                <c:pt idx="656">
                  <c:v>42296</c:v>
                </c:pt>
                <c:pt idx="657">
                  <c:v>42297</c:v>
                </c:pt>
                <c:pt idx="658">
                  <c:v>42298</c:v>
                </c:pt>
                <c:pt idx="659">
                  <c:v>42299</c:v>
                </c:pt>
                <c:pt idx="660">
                  <c:v>42300</c:v>
                </c:pt>
                <c:pt idx="661">
                  <c:v>42301</c:v>
                </c:pt>
                <c:pt idx="662">
                  <c:v>42302</c:v>
                </c:pt>
                <c:pt idx="663">
                  <c:v>42303</c:v>
                </c:pt>
                <c:pt idx="664">
                  <c:v>42304</c:v>
                </c:pt>
                <c:pt idx="665">
                  <c:v>42305</c:v>
                </c:pt>
                <c:pt idx="666">
                  <c:v>42306</c:v>
                </c:pt>
                <c:pt idx="667">
                  <c:v>42307</c:v>
                </c:pt>
                <c:pt idx="668">
                  <c:v>42308</c:v>
                </c:pt>
                <c:pt idx="669">
                  <c:v>42309</c:v>
                </c:pt>
                <c:pt idx="670">
                  <c:v>42310</c:v>
                </c:pt>
                <c:pt idx="671">
                  <c:v>42311</c:v>
                </c:pt>
                <c:pt idx="672">
                  <c:v>42312</c:v>
                </c:pt>
                <c:pt idx="673">
                  <c:v>42313</c:v>
                </c:pt>
                <c:pt idx="674">
                  <c:v>42314</c:v>
                </c:pt>
                <c:pt idx="675">
                  <c:v>42315</c:v>
                </c:pt>
                <c:pt idx="676">
                  <c:v>42316</c:v>
                </c:pt>
                <c:pt idx="677">
                  <c:v>42317</c:v>
                </c:pt>
                <c:pt idx="678">
                  <c:v>42318</c:v>
                </c:pt>
                <c:pt idx="679">
                  <c:v>42319</c:v>
                </c:pt>
                <c:pt idx="680">
                  <c:v>42320</c:v>
                </c:pt>
                <c:pt idx="681">
                  <c:v>42321</c:v>
                </c:pt>
                <c:pt idx="682">
                  <c:v>42322</c:v>
                </c:pt>
                <c:pt idx="683">
                  <c:v>42323</c:v>
                </c:pt>
                <c:pt idx="684">
                  <c:v>42324</c:v>
                </c:pt>
                <c:pt idx="685">
                  <c:v>42325</c:v>
                </c:pt>
                <c:pt idx="686">
                  <c:v>42326</c:v>
                </c:pt>
                <c:pt idx="687">
                  <c:v>42327</c:v>
                </c:pt>
                <c:pt idx="688">
                  <c:v>42328</c:v>
                </c:pt>
                <c:pt idx="689">
                  <c:v>42329</c:v>
                </c:pt>
                <c:pt idx="690">
                  <c:v>42330</c:v>
                </c:pt>
                <c:pt idx="691">
                  <c:v>42331</c:v>
                </c:pt>
                <c:pt idx="692">
                  <c:v>42332</c:v>
                </c:pt>
                <c:pt idx="693">
                  <c:v>42333</c:v>
                </c:pt>
                <c:pt idx="694">
                  <c:v>42334</c:v>
                </c:pt>
                <c:pt idx="695">
                  <c:v>42335</c:v>
                </c:pt>
                <c:pt idx="696">
                  <c:v>42336</c:v>
                </c:pt>
                <c:pt idx="697">
                  <c:v>42337</c:v>
                </c:pt>
                <c:pt idx="698">
                  <c:v>42338</c:v>
                </c:pt>
                <c:pt idx="699">
                  <c:v>42339</c:v>
                </c:pt>
                <c:pt idx="700">
                  <c:v>42340</c:v>
                </c:pt>
                <c:pt idx="701">
                  <c:v>42341</c:v>
                </c:pt>
                <c:pt idx="702">
                  <c:v>42342</c:v>
                </c:pt>
                <c:pt idx="703">
                  <c:v>42343</c:v>
                </c:pt>
                <c:pt idx="704">
                  <c:v>42344</c:v>
                </c:pt>
                <c:pt idx="705">
                  <c:v>42345</c:v>
                </c:pt>
                <c:pt idx="706">
                  <c:v>42346</c:v>
                </c:pt>
                <c:pt idx="707">
                  <c:v>42347</c:v>
                </c:pt>
                <c:pt idx="708">
                  <c:v>42348</c:v>
                </c:pt>
                <c:pt idx="709">
                  <c:v>42349</c:v>
                </c:pt>
                <c:pt idx="710">
                  <c:v>42350</c:v>
                </c:pt>
                <c:pt idx="711">
                  <c:v>42351</c:v>
                </c:pt>
                <c:pt idx="712">
                  <c:v>42352</c:v>
                </c:pt>
                <c:pt idx="713">
                  <c:v>42353</c:v>
                </c:pt>
                <c:pt idx="714">
                  <c:v>42354</c:v>
                </c:pt>
                <c:pt idx="715">
                  <c:v>42355</c:v>
                </c:pt>
                <c:pt idx="716">
                  <c:v>42356</c:v>
                </c:pt>
                <c:pt idx="717">
                  <c:v>42357</c:v>
                </c:pt>
                <c:pt idx="718">
                  <c:v>42358</c:v>
                </c:pt>
                <c:pt idx="719">
                  <c:v>42359</c:v>
                </c:pt>
                <c:pt idx="720">
                  <c:v>42360</c:v>
                </c:pt>
                <c:pt idx="721">
                  <c:v>42361</c:v>
                </c:pt>
                <c:pt idx="722">
                  <c:v>42362</c:v>
                </c:pt>
                <c:pt idx="723">
                  <c:v>42363</c:v>
                </c:pt>
                <c:pt idx="724">
                  <c:v>42364</c:v>
                </c:pt>
                <c:pt idx="725">
                  <c:v>42365</c:v>
                </c:pt>
                <c:pt idx="726">
                  <c:v>42366</c:v>
                </c:pt>
                <c:pt idx="727">
                  <c:v>42367</c:v>
                </c:pt>
                <c:pt idx="728">
                  <c:v>42368</c:v>
                </c:pt>
                <c:pt idx="729">
                  <c:v>42369</c:v>
                </c:pt>
                <c:pt idx="730">
                  <c:v>42370</c:v>
                </c:pt>
                <c:pt idx="731">
                  <c:v>42371</c:v>
                </c:pt>
                <c:pt idx="732">
                  <c:v>42372</c:v>
                </c:pt>
                <c:pt idx="733">
                  <c:v>42373</c:v>
                </c:pt>
                <c:pt idx="734">
                  <c:v>42374</c:v>
                </c:pt>
                <c:pt idx="735">
                  <c:v>42375</c:v>
                </c:pt>
                <c:pt idx="736">
                  <c:v>42376</c:v>
                </c:pt>
                <c:pt idx="737">
                  <c:v>42377</c:v>
                </c:pt>
                <c:pt idx="738">
                  <c:v>42378</c:v>
                </c:pt>
                <c:pt idx="739">
                  <c:v>42379</c:v>
                </c:pt>
                <c:pt idx="740">
                  <c:v>42380</c:v>
                </c:pt>
                <c:pt idx="741">
                  <c:v>42381</c:v>
                </c:pt>
                <c:pt idx="742">
                  <c:v>42382</c:v>
                </c:pt>
                <c:pt idx="743">
                  <c:v>42383</c:v>
                </c:pt>
                <c:pt idx="744">
                  <c:v>42384</c:v>
                </c:pt>
                <c:pt idx="745">
                  <c:v>42385</c:v>
                </c:pt>
                <c:pt idx="746">
                  <c:v>42386</c:v>
                </c:pt>
                <c:pt idx="747">
                  <c:v>42387</c:v>
                </c:pt>
                <c:pt idx="748">
                  <c:v>42388</c:v>
                </c:pt>
                <c:pt idx="749">
                  <c:v>42389</c:v>
                </c:pt>
                <c:pt idx="750">
                  <c:v>42390</c:v>
                </c:pt>
                <c:pt idx="751">
                  <c:v>42391</c:v>
                </c:pt>
                <c:pt idx="752">
                  <c:v>42392</c:v>
                </c:pt>
                <c:pt idx="753">
                  <c:v>42393</c:v>
                </c:pt>
                <c:pt idx="754">
                  <c:v>42394</c:v>
                </c:pt>
                <c:pt idx="755">
                  <c:v>42395</c:v>
                </c:pt>
                <c:pt idx="756">
                  <c:v>42396</c:v>
                </c:pt>
                <c:pt idx="757">
                  <c:v>42397</c:v>
                </c:pt>
                <c:pt idx="758">
                  <c:v>42398</c:v>
                </c:pt>
                <c:pt idx="759">
                  <c:v>42399</c:v>
                </c:pt>
                <c:pt idx="760">
                  <c:v>42400</c:v>
                </c:pt>
                <c:pt idx="761">
                  <c:v>42401</c:v>
                </c:pt>
                <c:pt idx="762">
                  <c:v>42402</c:v>
                </c:pt>
                <c:pt idx="763">
                  <c:v>42403</c:v>
                </c:pt>
                <c:pt idx="764">
                  <c:v>42404</c:v>
                </c:pt>
                <c:pt idx="765">
                  <c:v>42405</c:v>
                </c:pt>
                <c:pt idx="766">
                  <c:v>42406</c:v>
                </c:pt>
                <c:pt idx="767">
                  <c:v>42407</c:v>
                </c:pt>
                <c:pt idx="768">
                  <c:v>42408</c:v>
                </c:pt>
                <c:pt idx="769">
                  <c:v>42409</c:v>
                </c:pt>
                <c:pt idx="770">
                  <c:v>42410</c:v>
                </c:pt>
                <c:pt idx="771">
                  <c:v>42411</c:v>
                </c:pt>
                <c:pt idx="772">
                  <c:v>42412</c:v>
                </c:pt>
                <c:pt idx="773">
                  <c:v>42413</c:v>
                </c:pt>
                <c:pt idx="774">
                  <c:v>42414</c:v>
                </c:pt>
                <c:pt idx="775">
                  <c:v>42415</c:v>
                </c:pt>
                <c:pt idx="776">
                  <c:v>42416</c:v>
                </c:pt>
                <c:pt idx="777">
                  <c:v>42417</c:v>
                </c:pt>
                <c:pt idx="778">
                  <c:v>42418</c:v>
                </c:pt>
                <c:pt idx="779">
                  <c:v>42419</c:v>
                </c:pt>
                <c:pt idx="780">
                  <c:v>42420</c:v>
                </c:pt>
                <c:pt idx="781">
                  <c:v>42421</c:v>
                </c:pt>
                <c:pt idx="782">
                  <c:v>42422</c:v>
                </c:pt>
                <c:pt idx="783">
                  <c:v>42423</c:v>
                </c:pt>
                <c:pt idx="784">
                  <c:v>42424</c:v>
                </c:pt>
                <c:pt idx="785">
                  <c:v>42425</c:v>
                </c:pt>
                <c:pt idx="786">
                  <c:v>42426</c:v>
                </c:pt>
                <c:pt idx="787">
                  <c:v>42427</c:v>
                </c:pt>
                <c:pt idx="788">
                  <c:v>42428</c:v>
                </c:pt>
                <c:pt idx="789">
                  <c:v>42429</c:v>
                </c:pt>
                <c:pt idx="790">
                  <c:v>42430</c:v>
                </c:pt>
                <c:pt idx="791">
                  <c:v>42431</c:v>
                </c:pt>
                <c:pt idx="792">
                  <c:v>42432</c:v>
                </c:pt>
                <c:pt idx="793">
                  <c:v>42433</c:v>
                </c:pt>
                <c:pt idx="794">
                  <c:v>42434</c:v>
                </c:pt>
                <c:pt idx="795">
                  <c:v>42435</c:v>
                </c:pt>
                <c:pt idx="796">
                  <c:v>42436</c:v>
                </c:pt>
                <c:pt idx="797">
                  <c:v>42437</c:v>
                </c:pt>
                <c:pt idx="798">
                  <c:v>42438</c:v>
                </c:pt>
                <c:pt idx="799">
                  <c:v>42439</c:v>
                </c:pt>
                <c:pt idx="800">
                  <c:v>42440</c:v>
                </c:pt>
                <c:pt idx="801">
                  <c:v>42441</c:v>
                </c:pt>
                <c:pt idx="802">
                  <c:v>42442</c:v>
                </c:pt>
                <c:pt idx="803">
                  <c:v>42443</c:v>
                </c:pt>
                <c:pt idx="804">
                  <c:v>42444</c:v>
                </c:pt>
                <c:pt idx="805">
                  <c:v>42445</c:v>
                </c:pt>
                <c:pt idx="806">
                  <c:v>42446</c:v>
                </c:pt>
                <c:pt idx="807">
                  <c:v>42447</c:v>
                </c:pt>
                <c:pt idx="808">
                  <c:v>42448</c:v>
                </c:pt>
                <c:pt idx="809">
                  <c:v>42449</c:v>
                </c:pt>
                <c:pt idx="810">
                  <c:v>42450</c:v>
                </c:pt>
                <c:pt idx="811">
                  <c:v>42451</c:v>
                </c:pt>
                <c:pt idx="812">
                  <c:v>42452</c:v>
                </c:pt>
                <c:pt idx="813">
                  <c:v>42453</c:v>
                </c:pt>
                <c:pt idx="814">
                  <c:v>42454</c:v>
                </c:pt>
                <c:pt idx="815">
                  <c:v>42455</c:v>
                </c:pt>
                <c:pt idx="816">
                  <c:v>42456</c:v>
                </c:pt>
                <c:pt idx="817">
                  <c:v>42457</c:v>
                </c:pt>
                <c:pt idx="818">
                  <c:v>42458</c:v>
                </c:pt>
                <c:pt idx="819">
                  <c:v>42459</c:v>
                </c:pt>
                <c:pt idx="820">
                  <c:v>42460</c:v>
                </c:pt>
                <c:pt idx="821">
                  <c:v>42461</c:v>
                </c:pt>
                <c:pt idx="822">
                  <c:v>42462</c:v>
                </c:pt>
                <c:pt idx="823">
                  <c:v>42463</c:v>
                </c:pt>
                <c:pt idx="824">
                  <c:v>42464</c:v>
                </c:pt>
                <c:pt idx="825">
                  <c:v>42465</c:v>
                </c:pt>
                <c:pt idx="826">
                  <c:v>42466</c:v>
                </c:pt>
                <c:pt idx="827">
                  <c:v>42467</c:v>
                </c:pt>
                <c:pt idx="828">
                  <c:v>42468</c:v>
                </c:pt>
                <c:pt idx="829">
                  <c:v>42469</c:v>
                </c:pt>
                <c:pt idx="830">
                  <c:v>42470</c:v>
                </c:pt>
                <c:pt idx="831">
                  <c:v>42471</c:v>
                </c:pt>
                <c:pt idx="832">
                  <c:v>42472</c:v>
                </c:pt>
                <c:pt idx="833">
                  <c:v>42473</c:v>
                </c:pt>
                <c:pt idx="834">
                  <c:v>42474</c:v>
                </c:pt>
                <c:pt idx="835">
                  <c:v>42475</c:v>
                </c:pt>
                <c:pt idx="836">
                  <c:v>42476</c:v>
                </c:pt>
                <c:pt idx="837">
                  <c:v>42477</c:v>
                </c:pt>
                <c:pt idx="838">
                  <c:v>42478</c:v>
                </c:pt>
                <c:pt idx="839">
                  <c:v>42479</c:v>
                </c:pt>
                <c:pt idx="840">
                  <c:v>42480</c:v>
                </c:pt>
                <c:pt idx="841">
                  <c:v>42481</c:v>
                </c:pt>
                <c:pt idx="842">
                  <c:v>42482</c:v>
                </c:pt>
                <c:pt idx="843">
                  <c:v>42483</c:v>
                </c:pt>
                <c:pt idx="844">
                  <c:v>42484</c:v>
                </c:pt>
                <c:pt idx="845">
                  <c:v>42485</c:v>
                </c:pt>
                <c:pt idx="846">
                  <c:v>42486</c:v>
                </c:pt>
                <c:pt idx="847">
                  <c:v>42487</c:v>
                </c:pt>
                <c:pt idx="848">
                  <c:v>42488</c:v>
                </c:pt>
                <c:pt idx="849">
                  <c:v>42489</c:v>
                </c:pt>
                <c:pt idx="850">
                  <c:v>42490</c:v>
                </c:pt>
                <c:pt idx="851">
                  <c:v>42491</c:v>
                </c:pt>
                <c:pt idx="852">
                  <c:v>42492</c:v>
                </c:pt>
                <c:pt idx="853">
                  <c:v>42493</c:v>
                </c:pt>
                <c:pt idx="854">
                  <c:v>42494</c:v>
                </c:pt>
                <c:pt idx="855">
                  <c:v>42495</c:v>
                </c:pt>
                <c:pt idx="856">
                  <c:v>42496</c:v>
                </c:pt>
                <c:pt idx="857">
                  <c:v>42497</c:v>
                </c:pt>
                <c:pt idx="858">
                  <c:v>42498</c:v>
                </c:pt>
                <c:pt idx="859">
                  <c:v>42499</c:v>
                </c:pt>
                <c:pt idx="860">
                  <c:v>42500</c:v>
                </c:pt>
                <c:pt idx="861">
                  <c:v>42501</c:v>
                </c:pt>
                <c:pt idx="862">
                  <c:v>42502</c:v>
                </c:pt>
                <c:pt idx="863">
                  <c:v>42503</c:v>
                </c:pt>
                <c:pt idx="864">
                  <c:v>42504</c:v>
                </c:pt>
                <c:pt idx="865">
                  <c:v>42505</c:v>
                </c:pt>
                <c:pt idx="866">
                  <c:v>42506</c:v>
                </c:pt>
                <c:pt idx="867">
                  <c:v>42507</c:v>
                </c:pt>
                <c:pt idx="868">
                  <c:v>42508</c:v>
                </c:pt>
                <c:pt idx="869">
                  <c:v>42509</c:v>
                </c:pt>
                <c:pt idx="870">
                  <c:v>42510</c:v>
                </c:pt>
                <c:pt idx="871">
                  <c:v>42511</c:v>
                </c:pt>
                <c:pt idx="872">
                  <c:v>42512</c:v>
                </c:pt>
                <c:pt idx="873">
                  <c:v>42513</c:v>
                </c:pt>
                <c:pt idx="874">
                  <c:v>42514</c:v>
                </c:pt>
                <c:pt idx="875">
                  <c:v>42515</c:v>
                </c:pt>
                <c:pt idx="876">
                  <c:v>42516</c:v>
                </c:pt>
                <c:pt idx="877">
                  <c:v>42517</c:v>
                </c:pt>
                <c:pt idx="878">
                  <c:v>42518</c:v>
                </c:pt>
                <c:pt idx="879">
                  <c:v>42519</c:v>
                </c:pt>
                <c:pt idx="880">
                  <c:v>42520</c:v>
                </c:pt>
                <c:pt idx="881">
                  <c:v>42521</c:v>
                </c:pt>
                <c:pt idx="882">
                  <c:v>42522</c:v>
                </c:pt>
                <c:pt idx="883">
                  <c:v>42523</c:v>
                </c:pt>
                <c:pt idx="884">
                  <c:v>42524</c:v>
                </c:pt>
                <c:pt idx="885">
                  <c:v>42525</c:v>
                </c:pt>
                <c:pt idx="886">
                  <c:v>42526</c:v>
                </c:pt>
                <c:pt idx="887">
                  <c:v>42527</c:v>
                </c:pt>
                <c:pt idx="888">
                  <c:v>42528</c:v>
                </c:pt>
                <c:pt idx="889">
                  <c:v>42529</c:v>
                </c:pt>
                <c:pt idx="890">
                  <c:v>42530</c:v>
                </c:pt>
                <c:pt idx="891">
                  <c:v>42531</c:v>
                </c:pt>
                <c:pt idx="892">
                  <c:v>42532</c:v>
                </c:pt>
                <c:pt idx="893">
                  <c:v>42533</c:v>
                </c:pt>
                <c:pt idx="894">
                  <c:v>42534</c:v>
                </c:pt>
                <c:pt idx="895">
                  <c:v>42535</c:v>
                </c:pt>
                <c:pt idx="896">
                  <c:v>42536</c:v>
                </c:pt>
                <c:pt idx="897">
                  <c:v>42537</c:v>
                </c:pt>
                <c:pt idx="898">
                  <c:v>42538</c:v>
                </c:pt>
                <c:pt idx="899">
                  <c:v>42539</c:v>
                </c:pt>
                <c:pt idx="900">
                  <c:v>42540</c:v>
                </c:pt>
                <c:pt idx="901">
                  <c:v>42541</c:v>
                </c:pt>
                <c:pt idx="902">
                  <c:v>42542</c:v>
                </c:pt>
                <c:pt idx="903">
                  <c:v>42543</c:v>
                </c:pt>
                <c:pt idx="904">
                  <c:v>42544</c:v>
                </c:pt>
                <c:pt idx="905">
                  <c:v>42545</c:v>
                </c:pt>
                <c:pt idx="906">
                  <c:v>42546</c:v>
                </c:pt>
                <c:pt idx="907">
                  <c:v>42547</c:v>
                </c:pt>
                <c:pt idx="908">
                  <c:v>42548</c:v>
                </c:pt>
                <c:pt idx="909">
                  <c:v>42549</c:v>
                </c:pt>
                <c:pt idx="910">
                  <c:v>42550</c:v>
                </c:pt>
                <c:pt idx="911">
                  <c:v>42551</c:v>
                </c:pt>
                <c:pt idx="912">
                  <c:v>42552</c:v>
                </c:pt>
                <c:pt idx="913">
                  <c:v>42553</c:v>
                </c:pt>
                <c:pt idx="914">
                  <c:v>42554</c:v>
                </c:pt>
                <c:pt idx="915">
                  <c:v>42555</c:v>
                </c:pt>
                <c:pt idx="916">
                  <c:v>42556</c:v>
                </c:pt>
                <c:pt idx="917">
                  <c:v>42557</c:v>
                </c:pt>
                <c:pt idx="918">
                  <c:v>42558</c:v>
                </c:pt>
                <c:pt idx="919">
                  <c:v>42559</c:v>
                </c:pt>
                <c:pt idx="920">
                  <c:v>42560</c:v>
                </c:pt>
                <c:pt idx="921">
                  <c:v>42561</c:v>
                </c:pt>
                <c:pt idx="922">
                  <c:v>42562</c:v>
                </c:pt>
                <c:pt idx="923">
                  <c:v>42563</c:v>
                </c:pt>
                <c:pt idx="924">
                  <c:v>42564</c:v>
                </c:pt>
                <c:pt idx="925">
                  <c:v>42565</c:v>
                </c:pt>
                <c:pt idx="926">
                  <c:v>42566</c:v>
                </c:pt>
                <c:pt idx="927">
                  <c:v>42567</c:v>
                </c:pt>
                <c:pt idx="928">
                  <c:v>42568</c:v>
                </c:pt>
                <c:pt idx="929">
                  <c:v>42569</c:v>
                </c:pt>
                <c:pt idx="930">
                  <c:v>42570</c:v>
                </c:pt>
                <c:pt idx="931">
                  <c:v>42571</c:v>
                </c:pt>
                <c:pt idx="932">
                  <c:v>42572</c:v>
                </c:pt>
                <c:pt idx="933">
                  <c:v>42573</c:v>
                </c:pt>
                <c:pt idx="934">
                  <c:v>42574</c:v>
                </c:pt>
                <c:pt idx="935">
                  <c:v>42575</c:v>
                </c:pt>
                <c:pt idx="936">
                  <c:v>42576</c:v>
                </c:pt>
                <c:pt idx="937">
                  <c:v>42577</c:v>
                </c:pt>
                <c:pt idx="938">
                  <c:v>42578</c:v>
                </c:pt>
                <c:pt idx="939">
                  <c:v>42579</c:v>
                </c:pt>
                <c:pt idx="940">
                  <c:v>42580</c:v>
                </c:pt>
                <c:pt idx="941">
                  <c:v>42581</c:v>
                </c:pt>
                <c:pt idx="942">
                  <c:v>42582</c:v>
                </c:pt>
                <c:pt idx="943">
                  <c:v>42583</c:v>
                </c:pt>
                <c:pt idx="944">
                  <c:v>42584</c:v>
                </c:pt>
                <c:pt idx="945">
                  <c:v>42585</c:v>
                </c:pt>
                <c:pt idx="946">
                  <c:v>42586</c:v>
                </c:pt>
                <c:pt idx="947">
                  <c:v>42587</c:v>
                </c:pt>
                <c:pt idx="948">
                  <c:v>42588</c:v>
                </c:pt>
                <c:pt idx="949">
                  <c:v>42589</c:v>
                </c:pt>
                <c:pt idx="950">
                  <c:v>42590</c:v>
                </c:pt>
                <c:pt idx="951">
                  <c:v>42591</c:v>
                </c:pt>
                <c:pt idx="952">
                  <c:v>42592</c:v>
                </c:pt>
                <c:pt idx="953">
                  <c:v>42593</c:v>
                </c:pt>
                <c:pt idx="954">
                  <c:v>42594</c:v>
                </c:pt>
                <c:pt idx="955">
                  <c:v>42595</c:v>
                </c:pt>
                <c:pt idx="956">
                  <c:v>42596</c:v>
                </c:pt>
                <c:pt idx="957">
                  <c:v>42597</c:v>
                </c:pt>
                <c:pt idx="958">
                  <c:v>42598</c:v>
                </c:pt>
                <c:pt idx="959">
                  <c:v>42599</c:v>
                </c:pt>
                <c:pt idx="960">
                  <c:v>42600</c:v>
                </c:pt>
                <c:pt idx="961">
                  <c:v>42601</c:v>
                </c:pt>
                <c:pt idx="962">
                  <c:v>42602</c:v>
                </c:pt>
                <c:pt idx="963">
                  <c:v>42603</c:v>
                </c:pt>
                <c:pt idx="964">
                  <c:v>42604</c:v>
                </c:pt>
                <c:pt idx="965">
                  <c:v>42605</c:v>
                </c:pt>
                <c:pt idx="966">
                  <c:v>42606</c:v>
                </c:pt>
                <c:pt idx="967">
                  <c:v>42607</c:v>
                </c:pt>
                <c:pt idx="968">
                  <c:v>42608</c:v>
                </c:pt>
                <c:pt idx="969">
                  <c:v>42609</c:v>
                </c:pt>
                <c:pt idx="970">
                  <c:v>42610</c:v>
                </c:pt>
                <c:pt idx="971">
                  <c:v>42611</c:v>
                </c:pt>
                <c:pt idx="972">
                  <c:v>42612</c:v>
                </c:pt>
                <c:pt idx="973">
                  <c:v>42613</c:v>
                </c:pt>
                <c:pt idx="974">
                  <c:v>42614</c:v>
                </c:pt>
                <c:pt idx="975">
                  <c:v>42615</c:v>
                </c:pt>
                <c:pt idx="976">
                  <c:v>42616</c:v>
                </c:pt>
                <c:pt idx="977">
                  <c:v>42617</c:v>
                </c:pt>
                <c:pt idx="978">
                  <c:v>42618</c:v>
                </c:pt>
                <c:pt idx="979">
                  <c:v>42619</c:v>
                </c:pt>
                <c:pt idx="980">
                  <c:v>42620</c:v>
                </c:pt>
                <c:pt idx="981">
                  <c:v>42621</c:v>
                </c:pt>
                <c:pt idx="982">
                  <c:v>42622</c:v>
                </c:pt>
                <c:pt idx="983">
                  <c:v>42623</c:v>
                </c:pt>
                <c:pt idx="984">
                  <c:v>42624</c:v>
                </c:pt>
                <c:pt idx="985">
                  <c:v>42625</c:v>
                </c:pt>
                <c:pt idx="986">
                  <c:v>42626</c:v>
                </c:pt>
                <c:pt idx="987">
                  <c:v>42627</c:v>
                </c:pt>
                <c:pt idx="988">
                  <c:v>42628</c:v>
                </c:pt>
                <c:pt idx="989">
                  <c:v>42629</c:v>
                </c:pt>
                <c:pt idx="990">
                  <c:v>42630</c:v>
                </c:pt>
                <c:pt idx="991">
                  <c:v>42631</c:v>
                </c:pt>
                <c:pt idx="992">
                  <c:v>42632</c:v>
                </c:pt>
                <c:pt idx="993">
                  <c:v>42633</c:v>
                </c:pt>
                <c:pt idx="994">
                  <c:v>42634</c:v>
                </c:pt>
                <c:pt idx="995">
                  <c:v>42635</c:v>
                </c:pt>
                <c:pt idx="996">
                  <c:v>42636</c:v>
                </c:pt>
                <c:pt idx="997">
                  <c:v>42637</c:v>
                </c:pt>
                <c:pt idx="998">
                  <c:v>42638</c:v>
                </c:pt>
                <c:pt idx="999">
                  <c:v>42639</c:v>
                </c:pt>
                <c:pt idx="1000">
                  <c:v>42640</c:v>
                </c:pt>
                <c:pt idx="1001">
                  <c:v>42641</c:v>
                </c:pt>
                <c:pt idx="1002">
                  <c:v>42642</c:v>
                </c:pt>
                <c:pt idx="1003">
                  <c:v>42643</c:v>
                </c:pt>
                <c:pt idx="1004">
                  <c:v>42644</c:v>
                </c:pt>
                <c:pt idx="1005">
                  <c:v>42645</c:v>
                </c:pt>
                <c:pt idx="1006">
                  <c:v>42646</c:v>
                </c:pt>
                <c:pt idx="1007">
                  <c:v>42647</c:v>
                </c:pt>
                <c:pt idx="1008">
                  <c:v>42648</c:v>
                </c:pt>
                <c:pt idx="1009">
                  <c:v>42649</c:v>
                </c:pt>
                <c:pt idx="1010">
                  <c:v>42650</c:v>
                </c:pt>
                <c:pt idx="1011">
                  <c:v>42651</c:v>
                </c:pt>
                <c:pt idx="1012">
                  <c:v>42652</c:v>
                </c:pt>
                <c:pt idx="1013">
                  <c:v>42653</c:v>
                </c:pt>
                <c:pt idx="1014">
                  <c:v>42654</c:v>
                </c:pt>
                <c:pt idx="1015">
                  <c:v>42655</c:v>
                </c:pt>
                <c:pt idx="1016">
                  <c:v>42656</c:v>
                </c:pt>
                <c:pt idx="1017">
                  <c:v>42657</c:v>
                </c:pt>
                <c:pt idx="1018">
                  <c:v>42658</c:v>
                </c:pt>
                <c:pt idx="1019">
                  <c:v>42659</c:v>
                </c:pt>
                <c:pt idx="1020">
                  <c:v>42660</c:v>
                </c:pt>
                <c:pt idx="1021">
                  <c:v>42661</c:v>
                </c:pt>
                <c:pt idx="1022">
                  <c:v>42662</c:v>
                </c:pt>
                <c:pt idx="1023">
                  <c:v>42663</c:v>
                </c:pt>
                <c:pt idx="1024">
                  <c:v>42664</c:v>
                </c:pt>
                <c:pt idx="1025">
                  <c:v>42665</c:v>
                </c:pt>
                <c:pt idx="1026">
                  <c:v>42666</c:v>
                </c:pt>
                <c:pt idx="1027">
                  <c:v>42667</c:v>
                </c:pt>
                <c:pt idx="1028">
                  <c:v>42668</c:v>
                </c:pt>
                <c:pt idx="1029">
                  <c:v>42669</c:v>
                </c:pt>
                <c:pt idx="1030">
                  <c:v>42670</c:v>
                </c:pt>
                <c:pt idx="1031">
                  <c:v>42671</c:v>
                </c:pt>
                <c:pt idx="1032">
                  <c:v>42672</c:v>
                </c:pt>
                <c:pt idx="1033">
                  <c:v>42673</c:v>
                </c:pt>
                <c:pt idx="1034">
                  <c:v>42674</c:v>
                </c:pt>
                <c:pt idx="1035">
                  <c:v>42675</c:v>
                </c:pt>
                <c:pt idx="1036">
                  <c:v>42676</c:v>
                </c:pt>
                <c:pt idx="1037">
                  <c:v>42677</c:v>
                </c:pt>
                <c:pt idx="1038">
                  <c:v>42678</c:v>
                </c:pt>
                <c:pt idx="1039">
                  <c:v>42679</c:v>
                </c:pt>
                <c:pt idx="1040">
                  <c:v>42680</c:v>
                </c:pt>
                <c:pt idx="1041">
                  <c:v>42681</c:v>
                </c:pt>
                <c:pt idx="1042">
                  <c:v>42682</c:v>
                </c:pt>
                <c:pt idx="1043">
                  <c:v>42683</c:v>
                </c:pt>
                <c:pt idx="1044">
                  <c:v>42684</c:v>
                </c:pt>
                <c:pt idx="1045">
                  <c:v>42685</c:v>
                </c:pt>
                <c:pt idx="1046">
                  <c:v>42686</c:v>
                </c:pt>
                <c:pt idx="1047">
                  <c:v>42687</c:v>
                </c:pt>
                <c:pt idx="1048">
                  <c:v>42688</c:v>
                </c:pt>
                <c:pt idx="1049">
                  <c:v>42689</c:v>
                </c:pt>
                <c:pt idx="1050">
                  <c:v>42690</c:v>
                </c:pt>
                <c:pt idx="1051">
                  <c:v>42691</c:v>
                </c:pt>
                <c:pt idx="1052">
                  <c:v>42692</c:v>
                </c:pt>
                <c:pt idx="1053">
                  <c:v>42693</c:v>
                </c:pt>
                <c:pt idx="1054">
                  <c:v>42694</c:v>
                </c:pt>
                <c:pt idx="1055">
                  <c:v>42695</c:v>
                </c:pt>
                <c:pt idx="1056">
                  <c:v>42696</c:v>
                </c:pt>
                <c:pt idx="1057">
                  <c:v>42697</c:v>
                </c:pt>
                <c:pt idx="1058">
                  <c:v>42698</c:v>
                </c:pt>
                <c:pt idx="1059">
                  <c:v>42699</c:v>
                </c:pt>
                <c:pt idx="1060">
                  <c:v>42700</c:v>
                </c:pt>
                <c:pt idx="1061">
                  <c:v>42701</c:v>
                </c:pt>
                <c:pt idx="1062">
                  <c:v>42702</c:v>
                </c:pt>
                <c:pt idx="1063">
                  <c:v>42703</c:v>
                </c:pt>
                <c:pt idx="1064">
                  <c:v>42704</c:v>
                </c:pt>
                <c:pt idx="1065">
                  <c:v>42705</c:v>
                </c:pt>
                <c:pt idx="1066">
                  <c:v>42706</c:v>
                </c:pt>
                <c:pt idx="1067">
                  <c:v>42707</c:v>
                </c:pt>
                <c:pt idx="1068">
                  <c:v>42708</c:v>
                </c:pt>
                <c:pt idx="1069">
                  <c:v>42709</c:v>
                </c:pt>
                <c:pt idx="1070">
                  <c:v>42710</c:v>
                </c:pt>
                <c:pt idx="1071">
                  <c:v>42711</c:v>
                </c:pt>
                <c:pt idx="1072">
                  <c:v>42712</c:v>
                </c:pt>
                <c:pt idx="1073">
                  <c:v>42713</c:v>
                </c:pt>
                <c:pt idx="1074">
                  <c:v>42714</c:v>
                </c:pt>
                <c:pt idx="1075">
                  <c:v>42715</c:v>
                </c:pt>
                <c:pt idx="1076">
                  <c:v>42716</c:v>
                </c:pt>
                <c:pt idx="1077">
                  <c:v>42717</c:v>
                </c:pt>
                <c:pt idx="1078">
                  <c:v>42718</c:v>
                </c:pt>
                <c:pt idx="1079">
                  <c:v>42719</c:v>
                </c:pt>
                <c:pt idx="1080">
                  <c:v>42720</c:v>
                </c:pt>
                <c:pt idx="1081">
                  <c:v>42721</c:v>
                </c:pt>
                <c:pt idx="1082">
                  <c:v>42722</c:v>
                </c:pt>
                <c:pt idx="1083">
                  <c:v>42723</c:v>
                </c:pt>
                <c:pt idx="1084">
                  <c:v>42724</c:v>
                </c:pt>
                <c:pt idx="1085">
                  <c:v>42725</c:v>
                </c:pt>
                <c:pt idx="1086">
                  <c:v>42726</c:v>
                </c:pt>
                <c:pt idx="1087">
                  <c:v>42727</c:v>
                </c:pt>
                <c:pt idx="1088">
                  <c:v>42728</c:v>
                </c:pt>
                <c:pt idx="1089">
                  <c:v>42729</c:v>
                </c:pt>
                <c:pt idx="1090">
                  <c:v>42730</c:v>
                </c:pt>
                <c:pt idx="1091">
                  <c:v>42731</c:v>
                </c:pt>
                <c:pt idx="1092">
                  <c:v>42732</c:v>
                </c:pt>
                <c:pt idx="1093">
                  <c:v>42733</c:v>
                </c:pt>
                <c:pt idx="1094">
                  <c:v>42734</c:v>
                </c:pt>
                <c:pt idx="1095">
                  <c:v>42735</c:v>
                </c:pt>
                <c:pt idx="1096">
                  <c:v>42736</c:v>
                </c:pt>
                <c:pt idx="1097">
                  <c:v>42737</c:v>
                </c:pt>
                <c:pt idx="1098">
                  <c:v>42738</c:v>
                </c:pt>
                <c:pt idx="1099">
                  <c:v>42739</c:v>
                </c:pt>
                <c:pt idx="1100">
                  <c:v>42740</c:v>
                </c:pt>
                <c:pt idx="1101">
                  <c:v>42741</c:v>
                </c:pt>
                <c:pt idx="1102">
                  <c:v>42742</c:v>
                </c:pt>
                <c:pt idx="1103">
                  <c:v>42743</c:v>
                </c:pt>
                <c:pt idx="1104">
                  <c:v>42744</c:v>
                </c:pt>
                <c:pt idx="1105">
                  <c:v>42745</c:v>
                </c:pt>
                <c:pt idx="1106">
                  <c:v>42746</c:v>
                </c:pt>
                <c:pt idx="1107">
                  <c:v>42747</c:v>
                </c:pt>
                <c:pt idx="1108">
                  <c:v>42748</c:v>
                </c:pt>
                <c:pt idx="1109">
                  <c:v>42749</c:v>
                </c:pt>
                <c:pt idx="1110">
                  <c:v>42750</c:v>
                </c:pt>
                <c:pt idx="1111">
                  <c:v>42751</c:v>
                </c:pt>
                <c:pt idx="1112">
                  <c:v>42752</c:v>
                </c:pt>
                <c:pt idx="1113">
                  <c:v>42753</c:v>
                </c:pt>
                <c:pt idx="1114">
                  <c:v>42754</c:v>
                </c:pt>
                <c:pt idx="1115">
                  <c:v>42755</c:v>
                </c:pt>
                <c:pt idx="1116">
                  <c:v>42756</c:v>
                </c:pt>
                <c:pt idx="1117">
                  <c:v>42757</c:v>
                </c:pt>
                <c:pt idx="1118">
                  <c:v>42758</c:v>
                </c:pt>
                <c:pt idx="1119">
                  <c:v>42759</c:v>
                </c:pt>
                <c:pt idx="1120">
                  <c:v>42760</c:v>
                </c:pt>
                <c:pt idx="1121">
                  <c:v>42761</c:v>
                </c:pt>
                <c:pt idx="1122">
                  <c:v>42762</c:v>
                </c:pt>
                <c:pt idx="1123">
                  <c:v>42763</c:v>
                </c:pt>
                <c:pt idx="1124">
                  <c:v>42764</c:v>
                </c:pt>
                <c:pt idx="1125">
                  <c:v>42765</c:v>
                </c:pt>
                <c:pt idx="1126">
                  <c:v>42766</c:v>
                </c:pt>
                <c:pt idx="1127">
                  <c:v>42767</c:v>
                </c:pt>
                <c:pt idx="1128">
                  <c:v>42768</c:v>
                </c:pt>
                <c:pt idx="1129">
                  <c:v>42769</c:v>
                </c:pt>
                <c:pt idx="1130">
                  <c:v>42770</c:v>
                </c:pt>
                <c:pt idx="1131">
                  <c:v>42771</c:v>
                </c:pt>
                <c:pt idx="1132">
                  <c:v>42772</c:v>
                </c:pt>
                <c:pt idx="1133">
                  <c:v>42773</c:v>
                </c:pt>
                <c:pt idx="1134">
                  <c:v>42774</c:v>
                </c:pt>
                <c:pt idx="1135">
                  <c:v>42775</c:v>
                </c:pt>
                <c:pt idx="1136">
                  <c:v>42776</c:v>
                </c:pt>
                <c:pt idx="1137">
                  <c:v>42777</c:v>
                </c:pt>
                <c:pt idx="1138">
                  <c:v>42778</c:v>
                </c:pt>
                <c:pt idx="1139">
                  <c:v>42779</c:v>
                </c:pt>
                <c:pt idx="1140">
                  <c:v>42780</c:v>
                </c:pt>
                <c:pt idx="1141">
                  <c:v>42781</c:v>
                </c:pt>
                <c:pt idx="1142">
                  <c:v>42782</c:v>
                </c:pt>
                <c:pt idx="1143">
                  <c:v>42783</c:v>
                </c:pt>
                <c:pt idx="1144">
                  <c:v>42784</c:v>
                </c:pt>
                <c:pt idx="1145">
                  <c:v>42785</c:v>
                </c:pt>
                <c:pt idx="1146">
                  <c:v>42786</c:v>
                </c:pt>
                <c:pt idx="1147">
                  <c:v>42787</c:v>
                </c:pt>
                <c:pt idx="1148">
                  <c:v>42788</c:v>
                </c:pt>
                <c:pt idx="1149">
                  <c:v>42789</c:v>
                </c:pt>
                <c:pt idx="1150">
                  <c:v>42790</c:v>
                </c:pt>
                <c:pt idx="1151">
                  <c:v>42791</c:v>
                </c:pt>
                <c:pt idx="1152">
                  <c:v>42792</c:v>
                </c:pt>
                <c:pt idx="1153">
                  <c:v>42793</c:v>
                </c:pt>
                <c:pt idx="1154">
                  <c:v>42794</c:v>
                </c:pt>
                <c:pt idx="1155">
                  <c:v>42795</c:v>
                </c:pt>
                <c:pt idx="1156">
                  <c:v>42796</c:v>
                </c:pt>
                <c:pt idx="1157">
                  <c:v>42797</c:v>
                </c:pt>
                <c:pt idx="1158">
                  <c:v>42798</c:v>
                </c:pt>
                <c:pt idx="1159">
                  <c:v>42799</c:v>
                </c:pt>
                <c:pt idx="1160">
                  <c:v>42800</c:v>
                </c:pt>
                <c:pt idx="1161">
                  <c:v>42801</c:v>
                </c:pt>
                <c:pt idx="1162">
                  <c:v>42802</c:v>
                </c:pt>
                <c:pt idx="1163">
                  <c:v>42803</c:v>
                </c:pt>
                <c:pt idx="1164">
                  <c:v>42804</c:v>
                </c:pt>
                <c:pt idx="1165">
                  <c:v>42805</c:v>
                </c:pt>
                <c:pt idx="1166">
                  <c:v>42806</c:v>
                </c:pt>
                <c:pt idx="1167">
                  <c:v>42807</c:v>
                </c:pt>
                <c:pt idx="1168">
                  <c:v>42808</c:v>
                </c:pt>
                <c:pt idx="1169">
                  <c:v>42809</c:v>
                </c:pt>
                <c:pt idx="1170">
                  <c:v>42810</c:v>
                </c:pt>
                <c:pt idx="1171">
                  <c:v>42811</c:v>
                </c:pt>
                <c:pt idx="1172">
                  <c:v>42812</c:v>
                </c:pt>
                <c:pt idx="1173">
                  <c:v>42813</c:v>
                </c:pt>
                <c:pt idx="1174">
                  <c:v>42814</c:v>
                </c:pt>
                <c:pt idx="1175">
                  <c:v>42815</c:v>
                </c:pt>
                <c:pt idx="1176">
                  <c:v>42816</c:v>
                </c:pt>
                <c:pt idx="1177">
                  <c:v>42817</c:v>
                </c:pt>
                <c:pt idx="1178">
                  <c:v>42818</c:v>
                </c:pt>
                <c:pt idx="1179">
                  <c:v>42819</c:v>
                </c:pt>
                <c:pt idx="1180">
                  <c:v>42820</c:v>
                </c:pt>
                <c:pt idx="1181">
                  <c:v>42821</c:v>
                </c:pt>
                <c:pt idx="1182">
                  <c:v>42822</c:v>
                </c:pt>
                <c:pt idx="1183">
                  <c:v>42823</c:v>
                </c:pt>
                <c:pt idx="1184">
                  <c:v>42824</c:v>
                </c:pt>
                <c:pt idx="1185">
                  <c:v>42825</c:v>
                </c:pt>
                <c:pt idx="1186">
                  <c:v>42826</c:v>
                </c:pt>
                <c:pt idx="1187">
                  <c:v>42827</c:v>
                </c:pt>
                <c:pt idx="1188">
                  <c:v>42828</c:v>
                </c:pt>
                <c:pt idx="1189">
                  <c:v>42829</c:v>
                </c:pt>
                <c:pt idx="1190">
                  <c:v>42830</c:v>
                </c:pt>
                <c:pt idx="1191">
                  <c:v>42831</c:v>
                </c:pt>
                <c:pt idx="1192">
                  <c:v>42832</c:v>
                </c:pt>
                <c:pt idx="1193">
                  <c:v>42833</c:v>
                </c:pt>
                <c:pt idx="1194">
                  <c:v>42834</c:v>
                </c:pt>
                <c:pt idx="1195">
                  <c:v>42835</c:v>
                </c:pt>
                <c:pt idx="1196">
                  <c:v>42836</c:v>
                </c:pt>
                <c:pt idx="1197">
                  <c:v>42837</c:v>
                </c:pt>
                <c:pt idx="1198">
                  <c:v>42838</c:v>
                </c:pt>
                <c:pt idx="1199">
                  <c:v>42839</c:v>
                </c:pt>
                <c:pt idx="1200">
                  <c:v>42840</c:v>
                </c:pt>
                <c:pt idx="1201">
                  <c:v>42841</c:v>
                </c:pt>
                <c:pt idx="1202">
                  <c:v>42842</c:v>
                </c:pt>
                <c:pt idx="1203">
                  <c:v>42843</c:v>
                </c:pt>
                <c:pt idx="1204">
                  <c:v>42844</c:v>
                </c:pt>
                <c:pt idx="1205">
                  <c:v>42845</c:v>
                </c:pt>
                <c:pt idx="1206">
                  <c:v>42846</c:v>
                </c:pt>
                <c:pt idx="1207">
                  <c:v>42847</c:v>
                </c:pt>
                <c:pt idx="1208">
                  <c:v>42848</c:v>
                </c:pt>
                <c:pt idx="1209">
                  <c:v>42849</c:v>
                </c:pt>
                <c:pt idx="1210">
                  <c:v>42850</c:v>
                </c:pt>
                <c:pt idx="1211">
                  <c:v>42851</c:v>
                </c:pt>
                <c:pt idx="1212">
                  <c:v>42852</c:v>
                </c:pt>
                <c:pt idx="1213">
                  <c:v>42853</c:v>
                </c:pt>
                <c:pt idx="1214">
                  <c:v>42854</c:v>
                </c:pt>
                <c:pt idx="1215">
                  <c:v>42855</c:v>
                </c:pt>
                <c:pt idx="1216">
                  <c:v>42856</c:v>
                </c:pt>
                <c:pt idx="1217">
                  <c:v>42857</c:v>
                </c:pt>
                <c:pt idx="1218">
                  <c:v>42858</c:v>
                </c:pt>
                <c:pt idx="1219">
                  <c:v>42859</c:v>
                </c:pt>
                <c:pt idx="1220">
                  <c:v>42860</c:v>
                </c:pt>
                <c:pt idx="1221">
                  <c:v>42861</c:v>
                </c:pt>
                <c:pt idx="1222">
                  <c:v>42862</c:v>
                </c:pt>
                <c:pt idx="1223">
                  <c:v>42863</c:v>
                </c:pt>
                <c:pt idx="1224">
                  <c:v>42864</c:v>
                </c:pt>
                <c:pt idx="1225">
                  <c:v>42865</c:v>
                </c:pt>
                <c:pt idx="1226">
                  <c:v>42866</c:v>
                </c:pt>
                <c:pt idx="1227">
                  <c:v>42867</c:v>
                </c:pt>
                <c:pt idx="1228">
                  <c:v>42868</c:v>
                </c:pt>
                <c:pt idx="1229">
                  <c:v>42869</c:v>
                </c:pt>
                <c:pt idx="1230">
                  <c:v>42870</c:v>
                </c:pt>
                <c:pt idx="1231">
                  <c:v>42871</c:v>
                </c:pt>
                <c:pt idx="1232">
                  <c:v>42872</c:v>
                </c:pt>
                <c:pt idx="1233">
                  <c:v>42873</c:v>
                </c:pt>
                <c:pt idx="1234">
                  <c:v>42874</c:v>
                </c:pt>
                <c:pt idx="1235">
                  <c:v>42875</c:v>
                </c:pt>
                <c:pt idx="1236">
                  <c:v>42876</c:v>
                </c:pt>
                <c:pt idx="1237">
                  <c:v>42877</c:v>
                </c:pt>
                <c:pt idx="1238">
                  <c:v>42878</c:v>
                </c:pt>
                <c:pt idx="1239">
                  <c:v>42879</c:v>
                </c:pt>
                <c:pt idx="1240">
                  <c:v>42880</c:v>
                </c:pt>
                <c:pt idx="1241">
                  <c:v>42881</c:v>
                </c:pt>
                <c:pt idx="1242">
                  <c:v>42882</c:v>
                </c:pt>
                <c:pt idx="1243">
                  <c:v>42883</c:v>
                </c:pt>
                <c:pt idx="1244">
                  <c:v>42884</c:v>
                </c:pt>
                <c:pt idx="1245">
                  <c:v>42885</c:v>
                </c:pt>
                <c:pt idx="1246">
                  <c:v>42886</c:v>
                </c:pt>
                <c:pt idx="1247">
                  <c:v>42887</c:v>
                </c:pt>
                <c:pt idx="1248">
                  <c:v>42888</c:v>
                </c:pt>
                <c:pt idx="1249">
                  <c:v>42889</c:v>
                </c:pt>
                <c:pt idx="1250">
                  <c:v>42890</c:v>
                </c:pt>
                <c:pt idx="1251">
                  <c:v>42891</c:v>
                </c:pt>
                <c:pt idx="1252">
                  <c:v>42892</c:v>
                </c:pt>
                <c:pt idx="1253">
                  <c:v>42893</c:v>
                </c:pt>
                <c:pt idx="1254">
                  <c:v>42894</c:v>
                </c:pt>
                <c:pt idx="1255">
                  <c:v>42895</c:v>
                </c:pt>
                <c:pt idx="1256">
                  <c:v>42896</c:v>
                </c:pt>
                <c:pt idx="1257">
                  <c:v>42897</c:v>
                </c:pt>
                <c:pt idx="1258">
                  <c:v>42898</c:v>
                </c:pt>
                <c:pt idx="1259">
                  <c:v>42899</c:v>
                </c:pt>
                <c:pt idx="1260">
                  <c:v>42900</c:v>
                </c:pt>
                <c:pt idx="1261">
                  <c:v>42901</c:v>
                </c:pt>
                <c:pt idx="1262">
                  <c:v>42902</c:v>
                </c:pt>
                <c:pt idx="1263">
                  <c:v>42903</c:v>
                </c:pt>
                <c:pt idx="1264">
                  <c:v>42904</c:v>
                </c:pt>
                <c:pt idx="1265">
                  <c:v>42905</c:v>
                </c:pt>
                <c:pt idx="1266">
                  <c:v>42906</c:v>
                </c:pt>
                <c:pt idx="1267">
                  <c:v>42907</c:v>
                </c:pt>
                <c:pt idx="1268">
                  <c:v>42908</c:v>
                </c:pt>
                <c:pt idx="1269">
                  <c:v>42909</c:v>
                </c:pt>
                <c:pt idx="1270">
                  <c:v>42910</c:v>
                </c:pt>
                <c:pt idx="1271">
                  <c:v>42911</c:v>
                </c:pt>
                <c:pt idx="1272">
                  <c:v>42912</c:v>
                </c:pt>
                <c:pt idx="1273">
                  <c:v>42913</c:v>
                </c:pt>
                <c:pt idx="1274">
                  <c:v>42914</c:v>
                </c:pt>
                <c:pt idx="1275">
                  <c:v>42915</c:v>
                </c:pt>
                <c:pt idx="1276">
                  <c:v>42916</c:v>
                </c:pt>
                <c:pt idx="1277">
                  <c:v>42917</c:v>
                </c:pt>
                <c:pt idx="1278">
                  <c:v>42918</c:v>
                </c:pt>
                <c:pt idx="1279">
                  <c:v>42919</c:v>
                </c:pt>
                <c:pt idx="1280">
                  <c:v>42920</c:v>
                </c:pt>
                <c:pt idx="1281">
                  <c:v>42921</c:v>
                </c:pt>
                <c:pt idx="1282">
                  <c:v>42922</c:v>
                </c:pt>
                <c:pt idx="1283">
                  <c:v>42923</c:v>
                </c:pt>
                <c:pt idx="1284">
                  <c:v>42924</c:v>
                </c:pt>
                <c:pt idx="1285">
                  <c:v>42925</c:v>
                </c:pt>
                <c:pt idx="1286">
                  <c:v>42926</c:v>
                </c:pt>
                <c:pt idx="1287">
                  <c:v>42927</c:v>
                </c:pt>
                <c:pt idx="1288">
                  <c:v>42928</c:v>
                </c:pt>
                <c:pt idx="1289">
                  <c:v>42929</c:v>
                </c:pt>
                <c:pt idx="1290">
                  <c:v>42930</c:v>
                </c:pt>
                <c:pt idx="1291">
                  <c:v>42931</c:v>
                </c:pt>
                <c:pt idx="1292">
                  <c:v>42932</c:v>
                </c:pt>
                <c:pt idx="1293">
                  <c:v>42933</c:v>
                </c:pt>
                <c:pt idx="1294">
                  <c:v>42934</c:v>
                </c:pt>
                <c:pt idx="1295">
                  <c:v>42935</c:v>
                </c:pt>
                <c:pt idx="1296">
                  <c:v>42936</c:v>
                </c:pt>
                <c:pt idx="1297">
                  <c:v>42937</c:v>
                </c:pt>
                <c:pt idx="1298">
                  <c:v>42938</c:v>
                </c:pt>
                <c:pt idx="1299">
                  <c:v>42939</c:v>
                </c:pt>
                <c:pt idx="1300">
                  <c:v>42940</c:v>
                </c:pt>
                <c:pt idx="1301">
                  <c:v>42941</c:v>
                </c:pt>
                <c:pt idx="1302">
                  <c:v>42942</c:v>
                </c:pt>
                <c:pt idx="1303">
                  <c:v>42943</c:v>
                </c:pt>
                <c:pt idx="1304">
                  <c:v>42944</c:v>
                </c:pt>
                <c:pt idx="1305">
                  <c:v>42945</c:v>
                </c:pt>
                <c:pt idx="1306">
                  <c:v>42946</c:v>
                </c:pt>
                <c:pt idx="1307">
                  <c:v>42947</c:v>
                </c:pt>
                <c:pt idx="1308">
                  <c:v>42948</c:v>
                </c:pt>
                <c:pt idx="1309">
                  <c:v>42949</c:v>
                </c:pt>
                <c:pt idx="1310">
                  <c:v>42950</c:v>
                </c:pt>
                <c:pt idx="1311">
                  <c:v>42951</c:v>
                </c:pt>
                <c:pt idx="1312">
                  <c:v>42952</c:v>
                </c:pt>
                <c:pt idx="1313">
                  <c:v>42953</c:v>
                </c:pt>
                <c:pt idx="1314">
                  <c:v>42954</c:v>
                </c:pt>
                <c:pt idx="1315">
                  <c:v>42955</c:v>
                </c:pt>
                <c:pt idx="1316">
                  <c:v>42956</c:v>
                </c:pt>
                <c:pt idx="1317">
                  <c:v>42957</c:v>
                </c:pt>
                <c:pt idx="1318">
                  <c:v>42958</c:v>
                </c:pt>
                <c:pt idx="1319">
                  <c:v>42959</c:v>
                </c:pt>
                <c:pt idx="1320">
                  <c:v>42960</c:v>
                </c:pt>
                <c:pt idx="1321">
                  <c:v>42961</c:v>
                </c:pt>
                <c:pt idx="1322">
                  <c:v>42962</c:v>
                </c:pt>
                <c:pt idx="1323">
                  <c:v>42963</c:v>
                </c:pt>
                <c:pt idx="1324">
                  <c:v>42964</c:v>
                </c:pt>
                <c:pt idx="1325">
                  <c:v>42965</c:v>
                </c:pt>
                <c:pt idx="1326">
                  <c:v>42966</c:v>
                </c:pt>
                <c:pt idx="1327">
                  <c:v>42967</c:v>
                </c:pt>
                <c:pt idx="1328">
                  <c:v>42968</c:v>
                </c:pt>
                <c:pt idx="1329">
                  <c:v>42969</c:v>
                </c:pt>
                <c:pt idx="1330">
                  <c:v>42970</c:v>
                </c:pt>
                <c:pt idx="1331">
                  <c:v>42971</c:v>
                </c:pt>
                <c:pt idx="1332">
                  <c:v>42972</c:v>
                </c:pt>
                <c:pt idx="1333">
                  <c:v>42973</c:v>
                </c:pt>
                <c:pt idx="1334">
                  <c:v>42974</c:v>
                </c:pt>
                <c:pt idx="1335">
                  <c:v>42975</c:v>
                </c:pt>
                <c:pt idx="1336">
                  <c:v>42976</c:v>
                </c:pt>
                <c:pt idx="1337">
                  <c:v>42977</c:v>
                </c:pt>
                <c:pt idx="1338">
                  <c:v>42978</c:v>
                </c:pt>
                <c:pt idx="1339">
                  <c:v>42979</c:v>
                </c:pt>
                <c:pt idx="1340">
                  <c:v>42980</c:v>
                </c:pt>
                <c:pt idx="1341">
                  <c:v>42981</c:v>
                </c:pt>
                <c:pt idx="1342">
                  <c:v>42982</c:v>
                </c:pt>
                <c:pt idx="1343">
                  <c:v>42983</c:v>
                </c:pt>
                <c:pt idx="1344">
                  <c:v>42984</c:v>
                </c:pt>
                <c:pt idx="1345">
                  <c:v>42985</c:v>
                </c:pt>
                <c:pt idx="1346">
                  <c:v>42986</c:v>
                </c:pt>
                <c:pt idx="1347">
                  <c:v>42987</c:v>
                </c:pt>
                <c:pt idx="1348">
                  <c:v>42988</c:v>
                </c:pt>
                <c:pt idx="1349">
                  <c:v>42989</c:v>
                </c:pt>
                <c:pt idx="1350">
                  <c:v>42990</c:v>
                </c:pt>
                <c:pt idx="1351">
                  <c:v>42991</c:v>
                </c:pt>
                <c:pt idx="1352">
                  <c:v>42992</c:v>
                </c:pt>
                <c:pt idx="1353">
                  <c:v>42993</c:v>
                </c:pt>
                <c:pt idx="1354">
                  <c:v>42994</c:v>
                </c:pt>
                <c:pt idx="1355">
                  <c:v>42995</c:v>
                </c:pt>
                <c:pt idx="1356">
                  <c:v>42996</c:v>
                </c:pt>
                <c:pt idx="1357">
                  <c:v>42997</c:v>
                </c:pt>
                <c:pt idx="1358">
                  <c:v>42998</c:v>
                </c:pt>
                <c:pt idx="1359">
                  <c:v>42999</c:v>
                </c:pt>
                <c:pt idx="1360">
                  <c:v>43000</c:v>
                </c:pt>
                <c:pt idx="1361">
                  <c:v>43001</c:v>
                </c:pt>
                <c:pt idx="1362">
                  <c:v>43002</c:v>
                </c:pt>
                <c:pt idx="1363">
                  <c:v>43003</c:v>
                </c:pt>
                <c:pt idx="1364">
                  <c:v>43004</c:v>
                </c:pt>
                <c:pt idx="1365">
                  <c:v>43005</c:v>
                </c:pt>
                <c:pt idx="1366">
                  <c:v>43006</c:v>
                </c:pt>
                <c:pt idx="1367">
                  <c:v>43007</c:v>
                </c:pt>
                <c:pt idx="1368">
                  <c:v>43008</c:v>
                </c:pt>
                <c:pt idx="1369">
                  <c:v>43009</c:v>
                </c:pt>
                <c:pt idx="1370">
                  <c:v>43010</c:v>
                </c:pt>
                <c:pt idx="1371">
                  <c:v>43011</c:v>
                </c:pt>
                <c:pt idx="1372">
                  <c:v>43012</c:v>
                </c:pt>
                <c:pt idx="1373">
                  <c:v>43013</c:v>
                </c:pt>
                <c:pt idx="1374">
                  <c:v>43014</c:v>
                </c:pt>
                <c:pt idx="1375">
                  <c:v>43015</c:v>
                </c:pt>
                <c:pt idx="1376">
                  <c:v>43016</c:v>
                </c:pt>
                <c:pt idx="1377">
                  <c:v>43017</c:v>
                </c:pt>
                <c:pt idx="1378">
                  <c:v>43018</c:v>
                </c:pt>
                <c:pt idx="1379">
                  <c:v>43019</c:v>
                </c:pt>
                <c:pt idx="1380">
                  <c:v>43020</c:v>
                </c:pt>
                <c:pt idx="1381">
                  <c:v>43021</c:v>
                </c:pt>
                <c:pt idx="1382">
                  <c:v>43022</c:v>
                </c:pt>
                <c:pt idx="1383">
                  <c:v>43023</c:v>
                </c:pt>
                <c:pt idx="1384">
                  <c:v>43024</c:v>
                </c:pt>
                <c:pt idx="1385">
                  <c:v>43025</c:v>
                </c:pt>
                <c:pt idx="1386">
                  <c:v>43026</c:v>
                </c:pt>
                <c:pt idx="1387">
                  <c:v>43027</c:v>
                </c:pt>
                <c:pt idx="1388">
                  <c:v>43028</c:v>
                </c:pt>
                <c:pt idx="1389">
                  <c:v>43029</c:v>
                </c:pt>
                <c:pt idx="1390">
                  <c:v>43030</c:v>
                </c:pt>
                <c:pt idx="1391">
                  <c:v>43031</c:v>
                </c:pt>
                <c:pt idx="1392">
                  <c:v>43032</c:v>
                </c:pt>
                <c:pt idx="1393">
                  <c:v>43033</c:v>
                </c:pt>
                <c:pt idx="1394">
                  <c:v>43034</c:v>
                </c:pt>
                <c:pt idx="1395">
                  <c:v>43035</c:v>
                </c:pt>
                <c:pt idx="1396">
                  <c:v>43036</c:v>
                </c:pt>
                <c:pt idx="1397">
                  <c:v>43037</c:v>
                </c:pt>
                <c:pt idx="1398">
                  <c:v>43038</c:v>
                </c:pt>
                <c:pt idx="1399">
                  <c:v>43039</c:v>
                </c:pt>
                <c:pt idx="1400">
                  <c:v>43040</c:v>
                </c:pt>
                <c:pt idx="1401">
                  <c:v>43041</c:v>
                </c:pt>
                <c:pt idx="1402">
                  <c:v>43042</c:v>
                </c:pt>
                <c:pt idx="1403">
                  <c:v>43043</c:v>
                </c:pt>
                <c:pt idx="1404">
                  <c:v>43044</c:v>
                </c:pt>
                <c:pt idx="1405">
                  <c:v>43045</c:v>
                </c:pt>
                <c:pt idx="1406">
                  <c:v>43046</c:v>
                </c:pt>
                <c:pt idx="1407">
                  <c:v>43047</c:v>
                </c:pt>
                <c:pt idx="1408">
                  <c:v>43048</c:v>
                </c:pt>
                <c:pt idx="1409">
                  <c:v>43049</c:v>
                </c:pt>
                <c:pt idx="1410">
                  <c:v>43050</c:v>
                </c:pt>
                <c:pt idx="1411">
                  <c:v>43051</c:v>
                </c:pt>
                <c:pt idx="1412">
                  <c:v>43052</c:v>
                </c:pt>
                <c:pt idx="1413">
                  <c:v>43053</c:v>
                </c:pt>
                <c:pt idx="1414">
                  <c:v>43054</c:v>
                </c:pt>
                <c:pt idx="1415">
                  <c:v>43055</c:v>
                </c:pt>
                <c:pt idx="1416">
                  <c:v>43056</c:v>
                </c:pt>
                <c:pt idx="1417">
                  <c:v>43057</c:v>
                </c:pt>
                <c:pt idx="1418">
                  <c:v>43058</c:v>
                </c:pt>
                <c:pt idx="1419">
                  <c:v>43059</c:v>
                </c:pt>
                <c:pt idx="1420">
                  <c:v>43060</c:v>
                </c:pt>
                <c:pt idx="1421">
                  <c:v>43061</c:v>
                </c:pt>
                <c:pt idx="1422">
                  <c:v>43062</c:v>
                </c:pt>
                <c:pt idx="1423">
                  <c:v>43063</c:v>
                </c:pt>
                <c:pt idx="1424">
                  <c:v>43064</c:v>
                </c:pt>
                <c:pt idx="1425">
                  <c:v>43065</c:v>
                </c:pt>
                <c:pt idx="1426">
                  <c:v>43066</c:v>
                </c:pt>
                <c:pt idx="1427">
                  <c:v>43067</c:v>
                </c:pt>
                <c:pt idx="1428">
                  <c:v>43068</c:v>
                </c:pt>
                <c:pt idx="1429">
                  <c:v>43069</c:v>
                </c:pt>
                <c:pt idx="1430">
                  <c:v>43070</c:v>
                </c:pt>
                <c:pt idx="1431">
                  <c:v>43071</c:v>
                </c:pt>
                <c:pt idx="1432">
                  <c:v>43072</c:v>
                </c:pt>
                <c:pt idx="1433">
                  <c:v>43073</c:v>
                </c:pt>
                <c:pt idx="1434">
                  <c:v>43074</c:v>
                </c:pt>
                <c:pt idx="1435">
                  <c:v>43075</c:v>
                </c:pt>
                <c:pt idx="1436">
                  <c:v>43076</c:v>
                </c:pt>
                <c:pt idx="1437">
                  <c:v>43077</c:v>
                </c:pt>
                <c:pt idx="1438">
                  <c:v>43078</c:v>
                </c:pt>
                <c:pt idx="1439">
                  <c:v>43079</c:v>
                </c:pt>
                <c:pt idx="1440">
                  <c:v>43080</c:v>
                </c:pt>
                <c:pt idx="1441">
                  <c:v>43081</c:v>
                </c:pt>
                <c:pt idx="1442">
                  <c:v>43082</c:v>
                </c:pt>
                <c:pt idx="1443">
                  <c:v>43083</c:v>
                </c:pt>
                <c:pt idx="1444">
                  <c:v>43084</c:v>
                </c:pt>
                <c:pt idx="1445">
                  <c:v>43085</c:v>
                </c:pt>
                <c:pt idx="1446">
                  <c:v>43086</c:v>
                </c:pt>
                <c:pt idx="1447">
                  <c:v>43087</c:v>
                </c:pt>
                <c:pt idx="1448">
                  <c:v>43088</c:v>
                </c:pt>
                <c:pt idx="1449">
                  <c:v>43089</c:v>
                </c:pt>
                <c:pt idx="1450">
                  <c:v>43090</c:v>
                </c:pt>
                <c:pt idx="1451">
                  <c:v>43091</c:v>
                </c:pt>
                <c:pt idx="1452">
                  <c:v>43092</c:v>
                </c:pt>
                <c:pt idx="1453">
                  <c:v>43093</c:v>
                </c:pt>
                <c:pt idx="1454">
                  <c:v>43094</c:v>
                </c:pt>
                <c:pt idx="1455">
                  <c:v>43095</c:v>
                </c:pt>
                <c:pt idx="1456">
                  <c:v>43096</c:v>
                </c:pt>
                <c:pt idx="1457">
                  <c:v>43097</c:v>
                </c:pt>
                <c:pt idx="1458">
                  <c:v>43098</c:v>
                </c:pt>
                <c:pt idx="1459">
                  <c:v>43099</c:v>
                </c:pt>
                <c:pt idx="1460">
                  <c:v>43100</c:v>
                </c:pt>
                <c:pt idx="1461">
                  <c:v>43101</c:v>
                </c:pt>
                <c:pt idx="1462">
                  <c:v>43102</c:v>
                </c:pt>
                <c:pt idx="1463">
                  <c:v>43103</c:v>
                </c:pt>
                <c:pt idx="1464">
                  <c:v>43104</c:v>
                </c:pt>
                <c:pt idx="1465">
                  <c:v>43105</c:v>
                </c:pt>
                <c:pt idx="1466">
                  <c:v>43106</c:v>
                </c:pt>
                <c:pt idx="1467">
                  <c:v>43107</c:v>
                </c:pt>
                <c:pt idx="1468">
                  <c:v>43108</c:v>
                </c:pt>
                <c:pt idx="1469">
                  <c:v>43109</c:v>
                </c:pt>
                <c:pt idx="1470">
                  <c:v>43110</c:v>
                </c:pt>
                <c:pt idx="1471">
                  <c:v>43111</c:v>
                </c:pt>
                <c:pt idx="1472">
                  <c:v>43112</c:v>
                </c:pt>
                <c:pt idx="1473">
                  <c:v>43113</c:v>
                </c:pt>
                <c:pt idx="1474">
                  <c:v>43114</c:v>
                </c:pt>
                <c:pt idx="1475">
                  <c:v>43115</c:v>
                </c:pt>
                <c:pt idx="1476">
                  <c:v>43116</c:v>
                </c:pt>
                <c:pt idx="1477">
                  <c:v>43117</c:v>
                </c:pt>
                <c:pt idx="1478">
                  <c:v>43118</c:v>
                </c:pt>
                <c:pt idx="1479">
                  <c:v>43119</c:v>
                </c:pt>
                <c:pt idx="1480">
                  <c:v>43120</c:v>
                </c:pt>
                <c:pt idx="1481">
                  <c:v>43121</c:v>
                </c:pt>
                <c:pt idx="1482">
                  <c:v>43122</c:v>
                </c:pt>
                <c:pt idx="1483">
                  <c:v>43123</c:v>
                </c:pt>
                <c:pt idx="1484">
                  <c:v>43124</c:v>
                </c:pt>
                <c:pt idx="1485">
                  <c:v>43125</c:v>
                </c:pt>
                <c:pt idx="1486">
                  <c:v>43126</c:v>
                </c:pt>
                <c:pt idx="1487">
                  <c:v>43127</c:v>
                </c:pt>
                <c:pt idx="1488">
                  <c:v>43128</c:v>
                </c:pt>
                <c:pt idx="1489">
                  <c:v>43129</c:v>
                </c:pt>
                <c:pt idx="1490">
                  <c:v>43130</c:v>
                </c:pt>
                <c:pt idx="1491">
                  <c:v>43131</c:v>
                </c:pt>
                <c:pt idx="1492">
                  <c:v>43132</c:v>
                </c:pt>
                <c:pt idx="1493">
                  <c:v>43133</c:v>
                </c:pt>
                <c:pt idx="1494">
                  <c:v>43134</c:v>
                </c:pt>
                <c:pt idx="1495">
                  <c:v>43135</c:v>
                </c:pt>
                <c:pt idx="1496">
                  <c:v>43136</c:v>
                </c:pt>
                <c:pt idx="1497">
                  <c:v>43137</c:v>
                </c:pt>
                <c:pt idx="1498">
                  <c:v>43138</c:v>
                </c:pt>
                <c:pt idx="1499">
                  <c:v>43139</c:v>
                </c:pt>
                <c:pt idx="1500">
                  <c:v>43140</c:v>
                </c:pt>
                <c:pt idx="1501">
                  <c:v>43141</c:v>
                </c:pt>
                <c:pt idx="1502">
                  <c:v>43142</c:v>
                </c:pt>
                <c:pt idx="1503">
                  <c:v>43143</c:v>
                </c:pt>
                <c:pt idx="1504">
                  <c:v>43144</c:v>
                </c:pt>
                <c:pt idx="1505">
                  <c:v>43145</c:v>
                </c:pt>
                <c:pt idx="1506">
                  <c:v>43146</c:v>
                </c:pt>
                <c:pt idx="1507">
                  <c:v>43147</c:v>
                </c:pt>
                <c:pt idx="1508">
                  <c:v>43148</c:v>
                </c:pt>
                <c:pt idx="1509">
                  <c:v>43149</c:v>
                </c:pt>
                <c:pt idx="1510">
                  <c:v>43150</c:v>
                </c:pt>
                <c:pt idx="1511">
                  <c:v>43151</c:v>
                </c:pt>
                <c:pt idx="1512">
                  <c:v>43152</c:v>
                </c:pt>
                <c:pt idx="1513">
                  <c:v>43153</c:v>
                </c:pt>
                <c:pt idx="1514">
                  <c:v>43154</c:v>
                </c:pt>
                <c:pt idx="1515">
                  <c:v>43155</c:v>
                </c:pt>
                <c:pt idx="1516">
                  <c:v>43156</c:v>
                </c:pt>
                <c:pt idx="1517">
                  <c:v>43157</c:v>
                </c:pt>
                <c:pt idx="1518">
                  <c:v>43158</c:v>
                </c:pt>
                <c:pt idx="1519">
                  <c:v>43159</c:v>
                </c:pt>
                <c:pt idx="1520">
                  <c:v>43160</c:v>
                </c:pt>
                <c:pt idx="1521">
                  <c:v>43161</c:v>
                </c:pt>
                <c:pt idx="1522">
                  <c:v>43162</c:v>
                </c:pt>
                <c:pt idx="1523">
                  <c:v>43163</c:v>
                </c:pt>
                <c:pt idx="1524">
                  <c:v>43164</c:v>
                </c:pt>
                <c:pt idx="1525">
                  <c:v>43165</c:v>
                </c:pt>
                <c:pt idx="1526">
                  <c:v>43166</c:v>
                </c:pt>
                <c:pt idx="1527">
                  <c:v>43167</c:v>
                </c:pt>
                <c:pt idx="1528">
                  <c:v>43168</c:v>
                </c:pt>
                <c:pt idx="1529">
                  <c:v>43169</c:v>
                </c:pt>
                <c:pt idx="1530">
                  <c:v>43170</c:v>
                </c:pt>
                <c:pt idx="1531">
                  <c:v>43171</c:v>
                </c:pt>
                <c:pt idx="1532">
                  <c:v>43172</c:v>
                </c:pt>
                <c:pt idx="1533">
                  <c:v>43173</c:v>
                </c:pt>
                <c:pt idx="1534">
                  <c:v>43174</c:v>
                </c:pt>
                <c:pt idx="1535">
                  <c:v>43175</c:v>
                </c:pt>
                <c:pt idx="1536">
                  <c:v>43176</c:v>
                </c:pt>
                <c:pt idx="1537">
                  <c:v>43177</c:v>
                </c:pt>
                <c:pt idx="1538">
                  <c:v>43178</c:v>
                </c:pt>
                <c:pt idx="1539">
                  <c:v>43179</c:v>
                </c:pt>
                <c:pt idx="1540">
                  <c:v>43180</c:v>
                </c:pt>
                <c:pt idx="1541">
                  <c:v>43181</c:v>
                </c:pt>
                <c:pt idx="1542">
                  <c:v>43182</c:v>
                </c:pt>
                <c:pt idx="1543">
                  <c:v>43183</c:v>
                </c:pt>
                <c:pt idx="1544">
                  <c:v>43184</c:v>
                </c:pt>
                <c:pt idx="1545">
                  <c:v>43185</c:v>
                </c:pt>
                <c:pt idx="1546">
                  <c:v>43186</c:v>
                </c:pt>
                <c:pt idx="1547">
                  <c:v>43187</c:v>
                </c:pt>
                <c:pt idx="1548">
                  <c:v>43188</c:v>
                </c:pt>
                <c:pt idx="1549">
                  <c:v>43189</c:v>
                </c:pt>
                <c:pt idx="1550">
                  <c:v>43190</c:v>
                </c:pt>
                <c:pt idx="1551">
                  <c:v>43191</c:v>
                </c:pt>
                <c:pt idx="1552">
                  <c:v>43192</c:v>
                </c:pt>
                <c:pt idx="1553">
                  <c:v>43193</c:v>
                </c:pt>
                <c:pt idx="1554">
                  <c:v>43194</c:v>
                </c:pt>
                <c:pt idx="1555">
                  <c:v>43195</c:v>
                </c:pt>
                <c:pt idx="1556">
                  <c:v>43196</c:v>
                </c:pt>
                <c:pt idx="1557">
                  <c:v>43197</c:v>
                </c:pt>
                <c:pt idx="1558">
                  <c:v>43198</c:v>
                </c:pt>
                <c:pt idx="1559">
                  <c:v>43199</c:v>
                </c:pt>
                <c:pt idx="1560">
                  <c:v>43200</c:v>
                </c:pt>
                <c:pt idx="1561">
                  <c:v>43201</c:v>
                </c:pt>
                <c:pt idx="1562">
                  <c:v>43202</c:v>
                </c:pt>
                <c:pt idx="1563">
                  <c:v>43203</c:v>
                </c:pt>
                <c:pt idx="1564">
                  <c:v>43204</c:v>
                </c:pt>
                <c:pt idx="1565">
                  <c:v>43205</c:v>
                </c:pt>
                <c:pt idx="1566">
                  <c:v>43206</c:v>
                </c:pt>
                <c:pt idx="1567">
                  <c:v>43207</c:v>
                </c:pt>
                <c:pt idx="1568">
                  <c:v>43208</c:v>
                </c:pt>
                <c:pt idx="1569">
                  <c:v>43209</c:v>
                </c:pt>
                <c:pt idx="1570">
                  <c:v>43210</c:v>
                </c:pt>
                <c:pt idx="1571">
                  <c:v>43211</c:v>
                </c:pt>
                <c:pt idx="1572">
                  <c:v>43212</c:v>
                </c:pt>
                <c:pt idx="1573">
                  <c:v>43213</c:v>
                </c:pt>
                <c:pt idx="1574">
                  <c:v>43214</c:v>
                </c:pt>
                <c:pt idx="1575">
                  <c:v>43215</c:v>
                </c:pt>
                <c:pt idx="1576">
                  <c:v>43216</c:v>
                </c:pt>
                <c:pt idx="1577">
                  <c:v>43217</c:v>
                </c:pt>
                <c:pt idx="1578">
                  <c:v>43218</c:v>
                </c:pt>
                <c:pt idx="1579">
                  <c:v>43219</c:v>
                </c:pt>
                <c:pt idx="1580">
                  <c:v>43220</c:v>
                </c:pt>
                <c:pt idx="1581">
                  <c:v>43221</c:v>
                </c:pt>
                <c:pt idx="1582">
                  <c:v>43222</c:v>
                </c:pt>
                <c:pt idx="1583">
                  <c:v>43223</c:v>
                </c:pt>
                <c:pt idx="1584">
                  <c:v>43224</c:v>
                </c:pt>
                <c:pt idx="1585">
                  <c:v>43225</c:v>
                </c:pt>
                <c:pt idx="1586">
                  <c:v>43226</c:v>
                </c:pt>
                <c:pt idx="1587">
                  <c:v>43227</c:v>
                </c:pt>
                <c:pt idx="1588">
                  <c:v>43228</c:v>
                </c:pt>
                <c:pt idx="1589">
                  <c:v>43229</c:v>
                </c:pt>
                <c:pt idx="1590">
                  <c:v>43230</c:v>
                </c:pt>
                <c:pt idx="1591">
                  <c:v>43231</c:v>
                </c:pt>
                <c:pt idx="1592">
                  <c:v>43232</c:v>
                </c:pt>
                <c:pt idx="1593">
                  <c:v>43233</c:v>
                </c:pt>
                <c:pt idx="1594">
                  <c:v>43234</c:v>
                </c:pt>
                <c:pt idx="1595">
                  <c:v>43235</c:v>
                </c:pt>
                <c:pt idx="1596">
                  <c:v>43236</c:v>
                </c:pt>
                <c:pt idx="1597">
                  <c:v>43237</c:v>
                </c:pt>
                <c:pt idx="1598">
                  <c:v>43238</c:v>
                </c:pt>
                <c:pt idx="1599">
                  <c:v>43239</c:v>
                </c:pt>
                <c:pt idx="1600">
                  <c:v>43240</c:v>
                </c:pt>
                <c:pt idx="1601">
                  <c:v>43241</c:v>
                </c:pt>
                <c:pt idx="1602">
                  <c:v>43242</c:v>
                </c:pt>
                <c:pt idx="1603">
                  <c:v>43243</c:v>
                </c:pt>
                <c:pt idx="1604">
                  <c:v>43244</c:v>
                </c:pt>
                <c:pt idx="1605">
                  <c:v>43245</c:v>
                </c:pt>
                <c:pt idx="1606">
                  <c:v>43246</c:v>
                </c:pt>
                <c:pt idx="1607">
                  <c:v>43247</c:v>
                </c:pt>
                <c:pt idx="1608">
                  <c:v>43248</c:v>
                </c:pt>
                <c:pt idx="1609">
                  <c:v>43249</c:v>
                </c:pt>
                <c:pt idx="1610">
                  <c:v>43250</c:v>
                </c:pt>
                <c:pt idx="1611">
                  <c:v>43251</c:v>
                </c:pt>
                <c:pt idx="1612">
                  <c:v>43252</c:v>
                </c:pt>
                <c:pt idx="1613">
                  <c:v>43253</c:v>
                </c:pt>
                <c:pt idx="1614">
                  <c:v>43254</c:v>
                </c:pt>
                <c:pt idx="1615">
                  <c:v>43255</c:v>
                </c:pt>
                <c:pt idx="1616">
                  <c:v>43256</c:v>
                </c:pt>
                <c:pt idx="1617">
                  <c:v>43257</c:v>
                </c:pt>
                <c:pt idx="1618">
                  <c:v>43258</c:v>
                </c:pt>
                <c:pt idx="1619">
                  <c:v>43259</c:v>
                </c:pt>
                <c:pt idx="1620">
                  <c:v>43260</c:v>
                </c:pt>
                <c:pt idx="1621">
                  <c:v>43261</c:v>
                </c:pt>
                <c:pt idx="1622">
                  <c:v>43262</c:v>
                </c:pt>
                <c:pt idx="1623">
                  <c:v>43263</c:v>
                </c:pt>
                <c:pt idx="1624">
                  <c:v>43264</c:v>
                </c:pt>
                <c:pt idx="1625">
                  <c:v>43265</c:v>
                </c:pt>
                <c:pt idx="1626">
                  <c:v>43266</c:v>
                </c:pt>
                <c:pt idx="1627">
                  <c:v>43267</c:v>
                </c:pt>
                <c:pt idx="1628">
                  <c:v>43268</c:v>
                </c:pt>
                <c:pt idx="1629">
                  <c:v>43269</c:v>
                </c:pt>
                <c:pt idx="1630">
                  <c:v>43270</c:v>
                </c:pt>
                <c:pt idx="1631">
                  <c:v>43271</c:v>
                </c:pt>
                <c:pt idx="1632">
                  <c:v>43272</c:v>
                </c:pt>
                <c:pt idx="1633">
                  <c:v>43273</c:v>
                </c:pt>
                <c:pt idx="1634">
                  <c:v>43274</c:v>
                </c:pt>
                <c:pt idx="1635">
                  <c:v>43275</c:v>
                </c:pt>
                <c:pt idx="1636">
                  <c:v>43276</c:v>
                </c:pt>
                <c:pt idx="1637">
                  <c:v>43277</c:v>
                </c:pt>
                <c:pt idx="1638">
                  <c:v>43278</c:v>
                </c:pt>
                <c:pt idx="1639">
                  <c:v>43279</c:v>
                </c:pt>
                <c:pt idx="1640">
                  <c:v>43280</c:v>
                </c:pt>
                <c:pt idx="1641">
                  <c:v>43281</c:v>
                </c:pt>
                <c:pt idx="1642">
                  <c:v>43282</c:v>
                </c:pt>
                <c:pt idx="1643">
                  <c:v>43283</c:v>
                </c:pt>
                <c:pt idx="1644">
                  <c:v>43284</c:v>
                </c:pt>
                <c:pt idx="1645">
                  <c:v>43285</c:v>
                </c:pt>
                <c:pt idx="1646">
                  <c:v>43286</c:v>
                </c:pt>
                <c:pt idx="1647">
                  <c:v>43287</c:v>
                </c:pt>
                <c:pt idx="1648">
                  <c:v>43288</c:v>
                </c:pt>
                <c:pt idx="1649">
                  <c:v>43289</c:v>
                </c:pt>
                <c:pt idx="1650">
                  <c:v>43290</c:v>
                </c:pt>
                <c:pt idx="1651">
                  <c:v>43291</c:v>
                </c:pt>
                <c:pt idx="1652">
                  <c:v>43292</c:v>
                </c:pt>
                <c:pt idx="1653">
                  <c:v>43293</c:v>
                </c:pt>
                <c:pt idx="1654">
                  <c:v>43294</c:v>
                </c:pt>
                <c:pt idx="1655">
                  <c:v>43295</c:v>
                </c:pt>
                <c:pt idx="1656">
                  <c:v>43296</c:v>
                </c:pt>
                <c:pt idx="1657">
                  <c:v>43297</c:v>
                </c:pt>
                <c:pt idx="1658">
                  <c:v>43298</c:v>
                </c:pt>
                <c:pt idx="1659">
                  <c:v>43299</c:v>
                </c:pt>
                <c:pt idx="1660">
                  <c:v>43300</c:v>
                </c:pt>
                <c:pt idx="1661">
                  <c:v>43301</c:v>
                </c:pt>
                <c:pt idx="1662">
                  <c:v>43302</c:v>
                </c:pt>
                <c:pt idx="1663">
                  <c:v>43303</c:v>
                </c:pt>
                <c:pt idx="1664">
                  <c:v>43304</c:v>
                </c:pt>
                <c:pt idx="1665">
                  <c:v>43305</c:v>
                </c:pt>
                <c:pt idx="1666">
                  <c:v>43306</c:v>
                </c:pt>
                <c:pt idx="1667">
                  <c:v>43307</c:v>
                </c:pt>
                <c:pt idx="1668">
                  <c:v>43308</c:v>
                </c:pt>
                <c:pt idx="1669">
                  <c:v>43309</c:v>
                </c:pt>
                <c:pt idx="1670">
                  <c:v>43310</c:v>
                </c:pt>
                <c:pt idx="1671">
                  <c:v>43311</c:v>
                </c:pt>
                <c:pt idx="1672">
                  <c:v>43312</c:v>
                </c:pt>
                <c:pt idx="1673">
                  <c:v>43313</c:v>
                </c:pt>
                <c:pt idx="1674">
                  <c:v>43314</c:v>
                </c:pt>
                <c:pt idx="1675">
                  <c:v>43315</c:v>
                </c:pt>
                <c:pt idx="1676">
                  <c:v>43316</c:v>
                </c:pt>
                <c:pt idx="1677">
                  <c:v>43317</c:v>
                </c:pt>
                <c:pt idx="1678">
                  <c:v>43318</c:v>
                </c:pt>
                <c:pt idx="1679">
                  <c:v>43319</c:v>
                </c:pt>
                <c:pt idx="1680">
                  <c:v>43320</c:v>
                </c:pt>
                <c:pt idx="1681">
                  <c:v>43321</c:v>
                </c:pt>
                <c:pt idx="1682">
                  <c:v>43322</c:v>
                </c:pt>
                <c:pt idx="1683">
                  <c:v>43323</c:v>
                </c:pt>
                <c:pt idx="1684">
                  <c:v>43324</c:v>
                </c:pt>
                <c:pt idx="1685">
                  <c:v>43325</c:v>
                </c:pt>
                <c:pt idx="1686">
                  <c:v>43326</c:v>
                </c:pt>
                <c:pt idx="1687">
                  <c:v>43327</c:v>
                </c:pt>
                <c:pt idx="1688">
                  <c:v>43328</c:v>
                </c:pt>
                <c:pt idx="1689">
                  <c:v>43329</c:v>
                </c:pt>
                <c:pt idx="1690">
                  <c:v>43330</c:v>
                </c:pt>
                <c:pt idx="1691">
                  <c:v>43331</c:v>
                </c:pt>
                <c:pt idx="1692">
                  <c:v>43332</c:v>
                </c:pt>
                <c:pt idx="1693">
                  <c:v>43333</c:v>
                </c:pt>
                <c:pt idx="1694">
                  <c:v>43334</c:v>
                </c:pt>
                <c:pt idx="1695">
                  <c:v>43335</c:v>
                </c:pt>
                <c:pt idx="1696">
                  <c:v>43336</c:v>
                </c:pt>
                <c:pt idx="1697">
                  <c:v>43337</c:v>
                </c:pt>
                <c:pt idx="1698">
                  <c:v>43338</c:v>
                </c:pt>
                <c:pt idx="1699">
                  <c:v>43339</c:v>
                </c:pt>
                <c:pt idx="1700">
                  <c:v>43340</c:v>
                </c:pt>
                <c:pt idx="1701">
                  <c:v>43341</c:v>
                </c:pt>
                <c:pt idx="1702">
                  <c:v>43342</c:v>
                </c:pt>
                <c:pt idx="1703">
                  <c:v>43343</c:v>
                </c:pt>
                <c:pt idx="1704">
                  <c:v>43344</c:v>
                </c:pt>
                <c:pt idx="1705">
                  <c:v>43345</c:v>
                </c:pt>
                <c:pt idx="1706">
                  <c:v>43346</c:v>
                </c:pt>
                <c:pt idx="1707">
                  <c:v>43347</c:v>
                </c:pt>
                <c:pt idx="1708">
                  <c:v>43348</c:v>
                </c:pt>
                <c:pt idx="1709">
                  <c:v>43349</c:v>
                </c:pt>
                <c:pt idx="1710">
                  <c:v>43350</c:v>
                </c:pt>
                <c:pt idx="1711">
                  <c:v>43351</c:v>
                </c:pt>
                <c:pt idx="1712">
                  <c:v>43352</c:v>
                </c:pt>
                <c:pt idx="1713">
                  <c:v>43353</c:v>
                </c:pt>
                <c:pt idx="1714">
                  <c:v>43354</c:v>
                </c:pt>
                <c:pt idx="1715">
                  <c:v>43355</c:v>
                </c:pt>
                <c:pt idx="1716">
                  <c:v>43356</c:v>
                </c:pt>
                <c:pt idx="1717">
                  <c:v>43357</c:v>
                </c:pt>
                <c:pt idx="1718">
                  <c:v>43358</c:v>
                </c:pt>
                <c:pt idx="1719">
                  <c:v>43359</c:v>
                </c:pt>
                <c:pt idx="1720">
                  <c:v>43360</c:v>
                </c:pt>
                <c:pt idx="1721">
                  <c:v>43361</c:v>
                </c:pt>
                <c:pt idx="1722">
                  <c:v>43362</c:v>
                </c:pt>
                <c:pt idx="1723">
                  <c:v>43363</c:v>
                </c:pt>
                <c:pt idx="1724">
                  <c:v>43364</c:v>
                </c:pt>
                <c:pt idx="1725">
                  <c:v>43365</c:v>
                </c:pt>
                <c:pt idx="1726">
                  <c:v>43366</c:v>
                </c:pt>
                <c:pt idx="1727">
                  <c:v>43367</c:v>
                </c:pt>
                <c:pt idx="1728">
                  <c:v>43368</c:v>
                </c:pt>
                <c:pt idx="1729">
                  <c:v>43369</c:v>
                </c:pt>
                <c:pt idx="1730">
                  <c:v>43370</c:v>
                </c:pt>
                <c:pt idx="1731">
                  <c:v>43371</c:v>
                </c:pt>
                <c:pt idx="1732">
                  <c:v>43372</c:v>
                </c:pt>
                <c:pt idx="1733">
                  <c:v>43373</c:v>
                </c:pt>
                <c:pt idx="1734">
                  <c:v>43374</c:v>
                </c:pt>
                <c:pt idx="1735">
                  <c:v>43375</c:v>
                </c:pt>
                <c:pt idx="1736">
                  <c:v>43376</c:v>
                </c:pt>
                <c:pt idx="1737">
                  <c:v>43377</c:v>
                </c:pt>
                <c:pt idx="1738">
                  <c:v>43378</c:v>
                </c:pt>
                <c:pt idx="1739">
                  <c:v>43379</c:v>
                </c:pt>
                <c:pt idx="1740">
                  <c:v>43380</c:v>
                </c:pt>
                <c:pt idx="1741">
                  <c:v>43381</c:v>
                </c:pt>
                <c:pt idx="1742">
                  <c:v>43382</c:v>
                </c:pt>
                <c:pt idx="1743">
                  <c:v>43383</c:v>
                </c:pt>
                <c:pt idx="1744">
                  <c:v>43384</c:v>
                </c:pt>
                <c:pt idx="1745">
                  <c:v>43385</c:v>
                </c:pt>
                <c:pt idx="1746">
                  <c:v>43386</c:v>
                </c:pt>
                <c:pt idx="1747">
                  <c:v>43387</c:v>
                </c:pt>
                <c:pt idx="1748">
                  <c:v>43388</c:v>
                </c:pt>
                <c:pt idx="1749">
                  <c:v>43389</c:v>
                </c:pt>
                <c:pt idx="1750">
                  <c:v>43390</c:v>
                </c:pt>
                <c:pt idx="1751">
                  <c:v>43391</c:v>
                </c:pt>
                <c:pt idx="1752">
                  <c:v>43392</c:v>
                </c:pt>
                <c:pt idx="1753">
                  <c:v>43393</c:v>
                </c:pt>
                <c:pt idx="1754">
                  <c:v>43394</c:v>
                </c:pt>
                <c:pt idx="1755">
                  <c:v>43395</c:v>
                </c:pt>
                <c:pt idx="1756">
                  <c:v>43396</c:v>
                </c:pt>
                <c:pt idx="1757">
                  <c:v>43397</c:v>
                </c:pt>
                <c:pt idx="1758">
                  <c:v>43398</c:v>
                </c:pt>
                <c:pt idx="1759">
                  <c:v>43399</c:v>
                </c:pt>
                <c:pt idx="1760">
                  <c:v>43400</c:v>
                </c:pt>
                <c:pt idx="1761">
                  <c:v>43401</c:v>
                </c:pt>
                <c:pt idx="1762">
                  <c:v>43402</c:v>
                </c:pt>
                <c:pt idx="1763">
                  <c:v>43403</c:v>
                </c:pt>
                <c:pt idx="1764">
                  <c:v>43404</c:v>
                </c:pt>
                <c:pt idx="1765">
                  <c:v>43405</c:v>
                </c:pt>
                <c:pt idx="1766">
                  <c:v>43406</c:v>
                </c:pt>
                <c:pt idx="1767">
                  <c:v>43407</c:v>
                </c:pt>
                <c:pt idx="1768">
                  <c:v>43408</c:v>
                </c:pt>
                <c:pt idx="1769">
                  <c:v>43409</c:v>
                </c:pt>
                <c:pt idx="1770">
                  <c:v>43410</c:v>
                </c:pt>
                <c:pt idx="1771">
                  <c:v>43411</c:v>
                </c:pt>
                <c:pt idx="1772">
                  <c:v>43412</c:v>
                </c:pt>
                <c:pt idx="1773">
                  <c:v>43413</c:v>
                </c:pt>
                <c:pt idx="1774">
                  <c:v>43414</c:v>
                </c:pt>
                <c:pt idx="1775">
                  <c:v>43415</c:v>
                </c:pt>
                <c:pt idx="1776">
                  <c:v>43416</c:v>
                </c:pt>
                <c:pt idx="1777">
                  <c:v>43417</c:v>
                </c:pt>
                <c:pt idx="1778">
                  <c:v>43418</c:v>
                </c:pt>
                <c:pt idx="1779">
                  <c:v>43419</c:v>
                </c:pt>
                <c:pt idx="1780">
                  <c:v>43420</c:v>
                </c:pt>
                <c:pt idx="1781">
                  <c:v>43421</c:v>
                </c:pt>
                <c:pt idx="1782">
                  <c:v>43422</c:v>
                </c:pt>
                <c:pt idx="1783">
                  <c:v>43423</c:v>
                </c:pt>
                <c:pt idx="1784">
                  <c:v>43424</c:v>
                </c:pt>
                <c:pt idx="1785">
                  <c:v>43425</c:v>
                </c:pt>
                <c:pt idx="1786">
                  <c:v>43426</c:v>
                </c:pt>
                <c:pt idx="1787">
                  <c:v>43427</c:v>
                </c:pt>
                <c:pt idx="1788">
                  <c:v>43428</c:v>
                </c:pt>
                <c:pt idx="1789">
                  <c:v>43429</c:v>
                </c:pt>
                <c:pt idx="1790">
                  <c:v>43430</c:v>
                </c:pt>
                <c:pt idx="1791">
                  <c:v>43431</c:v>
                </c:pt>
                <c:pt idx="1792">
                  <c:v>43432</c:v>
                </c:pt>
                <c:pt idx="1793">
                  <c:v>43433</c:v>
                </c:pt>
                <c:pt idx="1794">
                  <c:v>43434</c:v>
                </c:pt>
                <c:pt idx="1795">
                  <c:v>43435</c:v>
                </c:pt>
                <c:pt idx="1796">
                  <c:v>43436</c:v>
                </c:pt>
                <c:pt idx="1797">
                  <c:v>43437</c:v>
                </c:pt>
                <c:pt idx="1798">
                  <c:v>43438</c:v>
                </c:pt>
                <c:pt idx="1799">
                  <c:v>43439</c:v>
                </c:pt>
                <c:pt idx="1800">
                  <c:v>43440</c:v>
                </c:pt>
                <c:pt idx="1801">
                  <c:v>43441</c:v>
                </c:pt>
                <c:pt idx="1802">
                  <c:v>43442</c:v>
                </c:pt>
                <c:pt idx="1803">
                  <c:v>43443</c:v>
                </c:pt>
                <c:pt idx="1804">
                  <c:v>43444</c:v>
                </c:pt>
                <c:pt idx="1805">
                  <c:v>43445</c:v>
                </c:pt>
                <c:pt idx="1806">
                  <c:v>43446</c:v>
                </c:pt>
                <c:pt idx="1807">
                  <c:v>43447</c:v>
                </c:pt>
                <c:pt idx="1808">
                  <c:v>43448</c:v>
                </c:pt>
                <c:pt idx="1809">
                  <c:v>43449</c:v>
                </c:pt>
                <c:pt idx="1810">
                  <c:v>43450</c:v>
                </c:pt>
                <c:pt idx="1811">
                  <c:v>43451</c:v>
                </c:pt>
                <c:pt idx="1812">
                  <c:v>43452</c:v>
                </c:pt>
                <c:pt idx="1813">
                  <c:v>43453</c:v>
                </c:pt>
                <c:pt idx="1814">
                  <c:v>43454</c:v>
                </c:pt>
                <c:pt idx="1815">
                  <c:v>43455</c:v>
                </c:pt>
                <c:pt idx="1816">
                  <c:v>43456</c:v>
                </c:pt>
                <c:pt idx="1817">
                  <c:v>43457</c:v>
                </c:pt>
                <c:pt idx="1818">
                  <c:v>43458</c:v>
                </c:pt>
                <c:pt idx="1819">
                  <c:v>43459</c:v>
                </c:pt>
                <c:pt idx="1820">
                  <c:v>43460</c:v>
                </c:pt>
                <c:pt idx="1821">
                  <c:v>43461</c:v>
                </c:pt>
                <c:pt idx="1822">
                  <c:v>43462</c:v>
                </c:pt>
                <c:pt idx="1823">
                  <c:v>43463</c:v>
                </c:pt>
                <c:pt idx="1824">
                  <c:v>43464</c:v>
                </c:pt>
              </c:numCache>
            </c:numRef>
          </c:cat>
          <c:val>
            <c:numRef>
              <c:f>Sheet1!$B$2:$B$1826</c:f>
              <c:numCache>
                <c:formatCode>General</c:formatCode>
                <c:ptCount val="18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2</c:v>
                </c:pt>
                <c:pt idx="175">
                  <c:v>1</c:v>
                </c:pt>
                <c:pt idx="176">
                  <c:v>1</c:v>
                </c:pt>
                <c:pt idx="177">
                  <c:v>0</c:v>
                </c:pt>
                <c:pt idx="178">
                  <c:v>0</c:v>
                </c:pt>
                <c:pt idx="179">
                  <c:v>1</c:v>
                </c:pt>
                <c:pt idx="180">
                  <c:v>0</c:v>
                </c:pt>
                <c:pt idx="181">
                  <c:v>1</c:v>
                </c:pt>
                <c:pt idx="182">
                  <c:v>1</c:v>
                </c:pt>
                <c:pt idx="183">
                  <c:v>2</c:v>
                </c:pt>
                <c:pt idx="184">
                  <c:v>0</c:v>
                </c:pt>
                <c:pt idx="185">
                  <c:v>0</c:v>
                </c:pt>
                <c:pt idx="186">
                  <c:v>2</c:v>
                </c:pt>
                <c:pt idx="187">
                  <c:v>1</c:v>
                </c:pt>
                <c:pt idx="188">
                  <c:v>1</c:v>
                </c:pt>
                <c:pt idx="189">
                  <c:v>1</c:v>
                </c:pt>
                <c:pt idx="190">
                  <c:v>2</c:v>
                </c:pt>
                <c:pt idx="191">
                  <c:v>0</c:v>
                </c:pt>
                <c:pt idx="192">
                  <c:v>0</c:v>
                </c:pt>
                <c:pt idx="193">
                  <c:v>1</c:v>
                </c:pt>
                <c:pt idx="194">
                  <c:v>2</c:v>
                </c:pt>
                <c:pt idx="195">
                  <c:v>1</c:v>
                </c:pt>
                <c:pt idx="196">
                  <c:v>0</c:v>
                </c:pt>
                <c:pt idx="197">
                  <c:v>1</c:v>
                </c:pt>
                <c:pt idx="198">
                  <c:v>0</c:v>
                </c:pt>
                <c:pt idx="199">
                  <c:v>0</c:v>
                </c:pt>
                <c:pt idx="200">
                  <c:v>1</c:v>
                </c:pt>
                <c:pt idx="201">
                  <c:v>3</c:v>
                </c:pt>
                <c:pt idx="202">
                  <c:v>0</c:v>
                </c:pt>
                <c:pt idx="203">
                  <c:v>1</c:v>
                </c:pt>
                <c:pt idx="204">
                  <c:v>1</c:v>
                </c:pt>
                <c:pt idx="205">
                  <c:v>1</c:v>
                </c:pt>
                <c:pt idx="206">
                  <c:v>1</c:v>
                </c:pt>
                <c:pt idx="207">
                  <c:v>1</c:v>
                </c:pt>
                <c:pt idx="208">
                  <c:v>1</c:v>
                </c:pt>
                <c:pt idx="209">
                  <c:v>1</c:v>
                </c:pt>
                <c:pt idx="210">
                  <c:v>2</c:v>
                </c:pt>
                <c:pt idx="211">
                  <c:v>1</c:v>
                </c:pt>
                <c:pt idx="212">
                  <c:v>0</c:v>
                </c:pt>
                <c:pt idx="213">
                  <c:v>0</c:v>
                </c:pt>
                <c:pt idx="214">
                  <c:v>2</c:v>
                </c:pt>
                <c:pt idx="215">
                  <c:v>1</c:v>
                </c:pt>
                <c:pt idx="216">
                  <c:v>4</c:v>
                </c:pt>
                <c:pt idx="217">
                  <c:v>1</c:v>
                </c:pt>
                <c:pt idx="218">
                  <c:v>2</c:v>
                </c:pt>
                <c:pt idx="219">
                  <c:v>1</c:v>
                </c:pt>
                <c:pt idx="220">
                  <c:v>1</c:v>
                </c:pt>
                <c:pt idx="221">
                  <c:v>1</c:v>
                </c:pt>
                <c:pt idx="222">
                  <c:v>1</c:v>
                </c:pt>
                <c:pt idx="223">
                  <c:v>1</c:v>
                </c:pt>
                <c:pt idx="224">
                  <c:v>0</c:v>
                </c:pt>
                <c:pt idx="225">
                  <c:v>2</c:v>
                </c:pt>
                <c:pt idx="226">
                  <c:v>0</c:v>
                </c:pt>
                <c:pt idx="227">
                  <c:v>0</c:v>
                </c:pt>
                <c:pt idx="228">
                  <c:v>1</c:v>
                </c:pt>
                <c:pt idx="229">
                  <c:v>1</c:v>
                </c:pt>
                <c:pt idx="230">
                  <c:v>2</c:v>
                </c:pt>
                <c:pt idx="231">
                  <c:v>1</c:v>
                </c:pt>
                <c:pt idx="232">
                  <c:v>1</c:v>
                </c:pt>
                <c:pt idx="233">
                  <c:v>0</c:v>
                </c:pt>
                <c:pt idx="234">
                  <c:v>0</c:v>
                </c:pt>
                <c:pt idx="235">
                  <c:v>1</c:v>
                </c:pt>
                <c:pt idx="236">
                  <c:v>1</c:v>
                </c:pt>
                <c:pt idx="237">
                  <c:v>1</c:v>
                </c:pt>
                <c:pt idx="238">
                  <c:v>1</c:v>
                </c:pt>
                <c:pt idx="239">
                  <c:v>1</c:v>
                </c:pt>
                <c:pt idx="240">
                  <c:v>0</c:v>
                </c:pt>
                <c:pt idx="241">
                  <c:v>0</c:v>
                </c:pt>
                <c:pt idx="242">
                  <c:v>1</c:v>
                </c:pt>
                <c:pt idx="243">
                  <c:v>0</c:v>
                </c:pt>
                <c:pt idx="244">
                  <c:v>0</c:v>
                </c:pt>
                <c:pt idx="245">
                  <c:v>3</c:v>
                </c:pt>
                <c:pt idx="246">
                  <c:v>0</c:v>
                </c:pt>
                <c:pt idx="247">
                  <c:v>0</c:v>
                </c:pt>
                <c:pt idx="248">
                  <c:v>0</c:v>
                </c:pt>
                <c:pt idx="249">
                  <c:v>0</c:v>
                </c:pt>
                <c:pt idx="250">
                  <c:v>1</c:v>
                </c:pt>
                <c:pt idx="251">
                  <c:v>0</c:v>
                </c:pt>
                <c:pt idx="252">
                  <c:v>1</c:v>
                </c:pt>
                <c:pt idx="253">
                  <c:v>1</c:v>
                </c:pt>
                <c:pt idx="254">
                  <c:v>1</c:v>
                </c:pt>
                <c:pt idx="255">
                  <c:v>0</c:v>
                </c:pt>
                <c:pt idx="256">
                  <c:v>1</c:v>
                </c:pt>
                <c:pt idx="257">
                  <c:v>1</c:v>
                </c:pt>
                <c:pt idx="258">
                  <c:v>1</c:v>
                </c:pt>
                <c:pt idx="259">
                  <c:v>1</c:v>
                </c:pt>
                <c:pt idx="260">
                  <c:v>1</c:v>
                </c:pt>
                <c:pt idx="261">
                  <c:v>0</c:v>
                </c:pt>
                <c:pt idx="262">
                  <c:v>0</c:v>
                </c:pt>
                <c:pt idx="263">
                  <c:v>1</c:v>
                </c:pt>
                <c:pt idx="264">
                  <c:v>1</c:v>
                </c:pt>
                <c:pt idx="265">
                  <c:v>0</c:v>
                </c:pt>
                <c:pt idx="266">
                  <c:v>1</c:v>
                </c:pt>
                <c:pt idx="267">
                  <c:v>1</c:v>
                </c:pt>
                <c:pt idx="268">
                  <c:v>0</c:v>
                </c:pt>
                <c:pt idx="269">
                  <c:v>0</c:v>
                </c:pt>
                <c:pt idx="270">
                  <c:v>0</c:v>
                </c:pt>
                <c:pt idx="271">
                  <c:v>1</c:v>
                </c:pt>
                <c:pt idx="272">
                  <c:v>1</c:v>
                </c:pt>
                <c:pt idx="273">
                  <c:v>1</c:v>
                </c:pt>
                <c:pt idx="274">
                  <c:v>1</c:v>
                </c:pt>
                <c:pt idx="275">
                  <c:v>1</c:v>
                </c:pt>
                <c:pt idx="276">
                  <c:v>0</c:v>
                </c:pt>
                <c:pt idx="277">
                  <c:v>1</c:v>
                </c:pt>
                <c:pt idx="278">
                  <c:v>1</c:v>
                </c:pt>
                <c:pt idx="279">
                  <c:v>1</c:v>
                </c:pt>
                <c:pt idx="280">
                  <c:v>1</c:v>
                </c:pt>
                <c:pt idx="281">
                  <c:v>1</c:v>
                </c:pt>
                <c:pt idx="282">
                  <c:v>0</c:v>
                </c:pt>
                <c:pt idx="283">
                  <c:v>0</c:v>
                </c:pt>
                <c:pt idx="284">
                  <c:v>1</c:v>
                </c:pt>
                <c:pt idx="285">
                  <c:v>2</c:v>
                </c:pt>
                <c:pt idx="286">
                  <c:v>1</c:v>
                </c:pt>
                <c:pt idx="287">
                  <c:v>1</c:v>
                </c:pt>
                <c:pt idx="288">
                  <c:v>1</c:v>
                </c:pt>
                <c:pt idx="289">
                  <c:v>0</c:v>
                </c:pt>
                <c:pt idx="290">
                  <c:v>0</c:v>
                </c:pt>
                <c:pt idx="291">
                  <c:v>1</c:v>
                </c:pt>
                <c:pt idx="292">
                  <c:v>1</c:v>
                </c:pt>
                <c:pt idx="293">
                  <c:v>1</c:v>
                </c:pt>
                <c:pt idx="294">
                  <c:v>1</c:v>
                </c:pt>
                <c:pt idx="295">
                  <c:v>2</c:v>
                </c:pt>
                <c:pt idx="296">
                  <c:v>1</c:v>
                </c:pt>
                <c:pt idx="297">
                  <c:v>0</c:v>
                </c:pt>
                <c:pt idx="298">
                  <c:v>1</c:v>
                </c:pt>
                <c:pt idx="299">
                  <c:v>1</c:v>
                </c:pt>
                <c:pt idx="300">
                  <c:v>1</c:v>
                </c:pt>
                <c:pt idx="301">
                  <c:v>1</c:v>
                </c:pt>
                <c:pt idx="302">
                  <c:v>1</c:v>
                </c:pt>
                <c:pt idx="303">
                  <c:v>0</c:v>
                </c:pt>
                <c:pt idx="304">
                  <c:v>0</c:v>
                </c:pt>
                <c:pt idx="305">
                  <c:v>1</c:v>
                </c:pt>
                <c:pt idx="306">
                  <c:v>1</c:v>
                </c:pt>
                <c:pt idx="307">
                  <c:v>1</c:v>
                </c:pt>
                <c:pt idx="308">
                  <c:v>1</c:v>
                </c:pt>
                <c:pt idx="309">
                  <c:v>2</c:v>
                </c:pt>
                <c:pt idx="310">
                  <c:v>0</c:v>
                </c:pt>
                <c:pt idx="311">
                  <c:v>0</c:v>
                </c:pt>
                <c:pt idx="312">
                  <c:v>1</c:v>
                </c:pt>
                <c:pt idx="313">
                  <c:v>1</c:v>
                </c:pt>
                <c:pt idx="314">
                  <c:v>1</c:v>
                </c:pt>
                <c:pt idx="315">
                  <c:v>1</c:v>
                </c:pt>
                <c:pt idx="316">
                  <c:v>1</c:v>
                </c:pt>
                <c:pt idx="317">
                  <c:v>0</c:v>
                </c:pt>
                <c:pt idx="318">
                  <c:v>0</c:v>
                </c:pt>
                <c:pt idx="319">
                  <c:v>1</c:v>
                </c:pt>
                <c:pt idx="320">
                  <c:v>1</c:v>
                </c:pt>
                <c:pt idx="321">
                  <c:v>1</c:v>
                </c:pt>
                <c:pt idx="322">
                  <c:v>1</c:v>
                </c:pt>
                <c:pt idx="323">
                  <c:v>1</c:v>
                </c:pt>
                <c:pt idx="324">
                  <c:v>0</c:v>
                </c:pt>
                <c:pt idx="325">
                  <c:v>0</c:v>
                </c:pt>
                <c:pt idx="326">
                  <c:v>1</c:v>
                </c:pt>
                <c:pt idx="327">
                  <c:v>1</c:v>
                </c:pt>
                <c:pt idx="328">
                  <c:v>1</c:v>
                </c:pt>
                <c:pt idx="329">
                  <c:v>1</c:v>
                </c:pt>
                <c:pt idx="330">
                  <c:v>1</c:v>
                </c:pt>
                <c:pt idx="331">
                  <c:v>0</c:v>
                </c:pt>
                <c:pt idx="332">
                  <c:v>0</c:v>
                </c:pt>
                <c:pt idx="333">
                  <c:v>1</c:v>
                </c:pt>
                <c:pt idx="334">
                  <c:v>1</c:v>
                </c:pt>
                <c:pt idx="335">
                  <c:v>1</c:v>
                </c:pt>
                <c:pt idx="336">
                  <c:v>1</c:v>
                </c:pt>
                <c:pt idx="337">
                  <c:v>1</c:v>
                </c:pt>
                <c:pt idx="338">
                  <c:v>0</c:v>
                </c:pt>
                <c:pt idx="339">
                  <c:v>0</c:v>
                </c:pt>
                <c:pt idx="340">
                  <c:v>1</c:v>
                </c:pt>
                <c:pt idx="341">
                  <c:v>1</c:v>
                </c:pt>
                <c:pt idx="342">
                  <c:v>1</c:v>
                </c:pt>
                <c:pt idx="343">
                  <c:v>1</c:v>
                </c:pt>
                <c:pt idx="344">
                  <c:v>1</c:v>
                </c:pt>
                <c:pt idx="345">
                  <c:v>1</c:v>
                </c:pt>
                <c:pt idx="346">
                  <c:v>0</c:v>
                </c:pt>
                <c:pt idx="347">
                  <c:v>1</c:v>
                </c:pt>
                <c:pt idx="348">
                  <c:v>1</c:v>
                </c:pt>
                <c:pt idx="349">
                  <c:v>1</c:v>
                </c:pt>
                <c:pt idx="350">
                  <c:v>1</c:v>
                </c:pt>
                <c:pt idx="351">
                  <c:v>1</c:v>
                </c:pt>
                <c:pt idx="352">
                  <c:v>0</c:v>
                </c:pt>
                <c:pt idx="353">
                  <c:v>0</c:v>
                </c:pt>
                <c:pt idx="354">
                  <c:v>1</c:v>
                </c:pt>
                <c:pt idx="355">
                  <c:v>1</c:v>
                </c:pt>
                <c:pt idx="356">
                  <c:v>1</c:v>
                </c:pt>
                <c:pt idx="357">
                  <c:v>1</c:v>
                </c:pt>
                <c:pt idx="358">
                  <c:v>1</c:v>
                </c:pt>
                <c:pt idx="359">
                  <c:v>0</c:v>
                </c:pt>
                <c:pt idx="360">
                  <c:v>0</c:v>
                </c:pt>
                <c:pt idx="361">
                  <c:v>1</c:v>
                </c:pt>
                <c:pt idx="362">
                  <c:v>1</c:v>
                </c:pt>
                <c:pt idx="363">
                  <c:v>1</c:v>
                </c:pt>
                <c:pt idx="364">
                  <c:v>1</c:v>
                </c:pt>
                <c:pt idx="365">
                  <c:v>0</c:v>
                </c:pt>
                <c:pt idx="366">
                  <c:v>0</c:v>
                </c:pt>
                <c:pt idx="367">
                  <c:v>0</c:v>
                </c:pt>
                <c:pt idx="368">
                  <c:v>1</c:v>
                </c:pt>
                <c:pt idx="369">
                  <c:v>1</c:v>
                </c:pt>
                <c:pt idx="370">
                  <c:v>1</c:v>
                </c:pt>
                <c:pt idx="371">
                  <c:v>1</c:v>
                </c:pt>
                <c:pt idx="372">
                  <c:v>1</c:v>
                </c:pt>
                <c:pt idx="373">
                  <c:v>0</c:v>
                </c:pt>
                <c:pt idx="374">
                  <c:v>0</c:v>
                </c:pt>
                <c:pt idx="375">
                  <c:v>1</c:v>
                </c:pt>
                <c:pt idx="376">
                  <c:v>1</c:v>
                </c:pt>
                <c:pt idx="377">
                  <c:v>2</c:v>
                </c:pt>
                <c:pt idx="378">
                  <c:v>1</c:v>
                </c:pt>
                <c:pt idx="379">
                  <c:v>1</c:v>
                </c:pt>
                <c:pt idx="380">
                  <c:v>0</c:v>
                </c:pt>
                <c:pt idx="381">
                  <c:v>0</c:v>
                </c:pt>
                <c:pt idx="382">
                  <c:v>2</c:v>
                </c:pt>
                <c:pt idx="383">
                  <c:v>1</c:v>
                </c:pt>
                <c:pt idx="384">
                  <c:v>1</c:v>
                </c:pt>
                <c:pt idx="385">
                  <c:v>2</c:v>
                </c:pt>
                <c:pt idx="386">
                  <c:v>1</c:v>
                </c:pt>
                <c:pt idx="387">
                  <c:v>0</c:v>
                </c:pt>
                <c:pt idx="388">
                  <c:v>0</c:v>
                </c:pt>
                <c:pt idx="389">
                  <c:v>1</c:v>
                </c:pt>
                <c:pt idx="390">
                  <c:v>1</c:v>
                </c:pt>
                <c:pt idx="391">
                  <c:v>1</c:v>
                </c:pt>
                <c:pt idx="392">
                  <c:v>1</c:v>
                </c:pt>
                <c:pt idx="393">
                  <c:v>1</c:v>
                </c:pt>
                <c:pt idx="394">
                  <c:v>0</c:v>
                </c:pt>
                <c:pt idx="395">
                  <c:v>0</c:v>
                </c:pt>
                <c:pt idx="396">
                  <c:v>1</c:v>
                </c:pt>
                <c:pt idx="397">
                  <c:v>1</c:v>
                </c:pt>
                <c:pt idx="398">
                  <c:v>0</c:v>
                </c:pt>
                <c:pt idx="399">
                  <c:v>1</c:v>
                </c:pt>
                <c:pt idx="400">
                  <c:v>1</c:v>
                </c:pt>
                <c:pt idx="401">
                  <c:v>0</c:v>
                </c:pt>
                <c:pt idx="402">
                  <c:v>0</c:v>
                </c:pt>
                <c:pt idx="403">
                  <c:v>1</c:v>
                </c:pt>
                <c:pt idx="404">
                  <c:v>1</c:v>
                </c:pt>
                <c:pt idx="405">
                  <c:v>1</c:v>
                </c:pt>
                <c:pt idx="406">
                  <c:v>1</c:v>
                </c:pt>
                <c:pt idx="407">
                  <c:v>1</c:v>
                </c:pt>
                <c:pt idx="408">
                  <c:v>0</c:v>
                </c:pt>
                <c:pt idx="409">
                  <c:v>0</c:v>
                </c:pt>
                <c:pt idx="410">
                  <c:v>1</c:v>
                </c:pt>
                <c:pt idx="411">
                  <c:v>2</c:v>
                </c:pt>
                <c:pt idx="412">
                  <c:v>1</c:v>
                </c:pt>
                <c:pt idx="413">
                  <c:v>1</c:v>
                </c:pt>
                <c:pt idx="414">
                  <c:v>1</c:v>
                </c:pt>
                <c:pt idx="415">
                  <c:v>0</c:v>
                </c:pt>
                <c:pt idx="416">
                  <c:v>0</c:v>
                </c:pt>
                <c:pt idx="417">
                  <c:v>1</c:v>
                </c:pt>
                <c:pt idx="418">
                  <c:v>1</c:v>
                </c:pt>
                <c:pt idx="419">
                  <c:v>1</c:v>
                </c:pt>
                <c:pt idx="420">
                  <c:v>1</c:v>
                </c:pt>
                <c:pt idx="421">
                  <c:v>1</c:v>
                </c:pt>
                <c:pt idx="422">
                  <c:v>0</c:v>
                </c:pt>
                <c:pt idx="423">
                  <c:v>0</c:v>
                </c:pt>
                <c:pt idx="424">
                  <c:v>1</c:v>
                </c:pt>
                <c:pt idx="425">
                  <c:v>1</c:v>
                </c:pt>
                <c:pt idx="426">
                  <c:v>1</c:v>
                </c:pt>
                <c:pt idx="427">
                  <c:v>0</c:v>
                </c:pt>
                <c:pt idx="428">
                  <c:v>1</c:v>
                </c:pt>
                <c:pt idx="429">
                  <c:v>1</c:v>
                </c:pt>
                <c:pt idx="430">
                  <c:v>0</c:v>
                </c:pt>
                <c:pt idx="431">
                  <c:v>1</c:v>
                </c:pt>
                <c:pt idx="432">
                  <c:v>1</c:v>
                </c:pt>
                <c:pt idx="433">
                  <c:v>1</c:v>
                </c:pt>
                <c:pt idx="434">
                  <c:v>0</c:v>
                </c:pt>
                <c:pt idx="435">
                  <c:v>1</c:v>
                </c:pt>
                <c:pt idx="436">
                  <c:v>0</c:v>
                </c:pt>
                <c:pt idx="437">
                  <c:v>0</c:v>
                </c:pt>
                <c:pt idx="438">
                  <c:v>1</c:v>
                </c:pt>
                <c:pt idx="439">
                  <c:v>1</c:v>
                </c:pt>
                <c:pt idx="440">
                  <c:v>1</c:v>
                </c:pt>
                <c:pt idx="441">
                  <c:v>0</c:v>
                </c:pt>
                <c:pt idx="442">
                  <c:v>1</c:v>
                </c:pt>
                <c:pt idx="443">
                  <c:v>0</c:v>
                </c:pt>
                <c:pt idx="444">
                  <c:v>0</c:v>
                </c:pt>
                <c:pt idx="445">
                  <c:v>1</c:v>
                </c:pt>
                <c:pt idx="446">
                  <c:v>1</c:v>
                </c:pt>
                <c:pt idx="447">
                  <c:v>0</c:v>
                </c:pt>
                <c:pt idx="448">
                  <c:v>0</c:v>
                </c:pt>
                <c:pt idx="449">
                  <c:v>1</c:v>
                </c:pt>
                <c:pt idx="450">
                  <c:v>0</c:v>
                </c:pt>
                <c:pt idx="451">
                  <c:v>0</c:v>
                </c:pt>
                <c:pt idx="452">
                  <c:v>1</c:v>
                </c:pt>
                <c:pt idx="453">
                  <c:v>1</c:v>
                </c:pt>
                <c:pt idx="454">
                  <c:v>1</c:v>
                </c:pt>
                <c:pt idx="455">
                  <c:v>1</c:v>
                </c:pt>
                <c:pt idx="456">
                  <c:v>1</c:v>
                </c:pt>
                <c:pt idx="457">
                  <c:v>0</c:v>
                </c:pt>
                <c:pt idx="458">
                  <c:v>0</c:v>
                </c:pt>
                <c:pt idx="459">
                  <c:v>1</c:v>
                </c:pt>
                <c:pt idx="460">
                  <c:v>0</c:v>
                </c:pt>
                <c:pt idx="461">
                  <c:v>0</c:v>
                </c:pt>
                <c:pt idx="462">
                  <c:v>1</c:v>
                </c:pt>
                <c:pt idx="463">
                  <c:v>1</c:v>
                </c:pt>
                <c:pt idx="464">
                  <c:v>0</c:v>
                </c:pt>
                <c:pt idx="465">
                  <c:v>0</c:v>
                </c:pt>
                <c:pt idx="466">
                  <c:v>1</c:v>
                </c:pt>
                <c:pt idx="467">
                  <c:v>1</c:v>
                </c:pt>
                <c:pt idx="468">
                  <c:v>1</c:v>
                </c:pt>
                <c:pt idx="469">
                  <c:v>0</c:v>
                </c:pt>
                <c:pt idx="470">
                  <c:v>1</c:v>
                </c:pt>
                <c:pt idx="471">
                  <c:v>0</c:v>
                </c:pt>
                <c:pt idx="472">
                  <c:v>0</c:v>
                </c:pt>
                <c:pt idx="473">
                  <c:v>1</c:v>
                </c:pt>
                <c:pt idx="474">
                  <c:v>1</c:v>
                </c:pt>
                <c:pt idx="475">
                  <c:v>1</c:v>
                </c:pt>
                <c:pt idx="476">
                  <c:v>1</c:v>
                </c:pt>
                <c:pt idx="477">
                  <c:v>1</c:v>
                </c:pt>
                <c:pt idx="478">
                  <c:v>0</c:v>
                </c:pt>
                <c:pt idx="479">
                  <c:v>0</c:v>
                </c:pt>
                <c:pt idx="480">
                  <c:v>1</c:v>
                </c:pt>
                <c:pt idx="481">
                  <c:v>1</c:v>
                </c:pt>
                <c:pt idx="482">
                  <c:v>1</c:v>
                </c:pt>
                <c:pt idx="483">
                  <c:v>0</c:v>
                </c:pt>
                <c:pt idx="484">
                  <c:v>2</c:v>
                </c:pt>
                <c:pt idx="485">
                  <c:v>0</c:v>
                </c:pt>
                <c:pt idx="486">
                  <c:v>0</c:v>
                </c:pt>
                <c:pt idx="487">
                  <c:v>0</c:v>
                </c:pt>
                <c:pt idx="488">
                  <c:v>2</c:v>
                </c:pt>
                <c:pt idx="489">
                  <c:v>1</c:v>
                </c:pt>
                <c:pt idx="490">
                  <c:v>2</c:v>
                </c:pt>
                <c:pt idx="491">
                  <c:v>1</c:v>
                </c:pt>
                <c:pt idx="492">
                  <c:v>0</c:v>
                </c:pt>
                <c:pt idx="493">
                  <c:v>0</c:v>
                </c:pt>
                <c:pt idx="494">
                  <c:v>1</c:v>
                </c:pt>
                <c:pt idx="495">
                  <c:v>2</c:v>
                </c:pt>
                <c:pt idx="496">
                  <c:v>1</c:v>
                </c:pt>
                <c:pt idx="497">
                  <c:v>0</c:v>
                </c:pt>
                <c:pt idx="498">
                  <c:v>1</c:v>
                </c:pt>
                <c:pt idx="499">
                  <c:v>0</c:v>
                </c:pt>
                <c:pt idx="500">
                  <c:v>0</c:v>
                </c:pt>
                <c:pt idx="501">
                  <c:v>1</c:v>
                </c:pt>
                <c:pt idx="502">
                  <c:v>1</c:v>
                </c:pt>
                <c:pt idx="503">
                  <c:v>1</c:v>
                </c:pt>
                <c:pt idx="504">
                  <c:v>0</c:v>
                </c:pt>
                <c:pt idx="505">
                  <c:v>1</c:v>
                </c:pt>
                <c:pt idx="506">
                  <c:v>0</c:v>
                </c:pt>
                <c:pt idx="507">
                  <c:v>0</c:v>
                </c:pt>
                <c:pt idx="508">
                  <c:v>1</c:v>
                </c:pt>
                <c:pt idx="509">
                  <c:v>1</c:v>
                </c:pt>
                <c:pt idx="510">
                  <c:v>1</c:v>
                </c:pt>
                <c:pt idx="511">
                  <c:v>0</c:v>
                </c:pt>
                <c:pt idx="512">
                  <c:v>1</c:v>
                </c:pt>
                <c:pt idx="513">
                  <c:v>0</c:v>
                </c:pt>
                <c:pt idx="514">
                  <c:v>0</c:v>
                </c:pt>
                <c:pt idx="515">
                  <c:v>0</c:v>
                </c:pt>
                <c:pt idx="516">
                  <c:v>0</c:v>
                </c:pt>
                <c:pt idx="517">
                  <c:v>1</c:v>
                </c:pt>
                <c:pt idx="518">
                  <c:v>0</c:v>
                </c:pt>
                <c:pt idx="519">
                  <c:v>1</c:v>
                </c:pt>
                <c:pt idx="520">
                  <c:v>0</c:v>
                </c:pt>
                <c:pt idx="521">
                  <c:v>0</c:v>
                </c:pt>
                <c:pt idx="522">
                  <c:v>1</c:v>
                </c:pt>
                <c:pt idx="523">
                  <c:v>1</c:v>
                </c:pt>
                <c:pt idx="524">
                  <c:v>1</c:v>
                </c:pt>
                <c:pt idx="525">
                  <c:v>0</c:v>
                </c:pt>
                <c:pt idx="526">
                  <c:v>1</c:v>
                </c:pt>
                <c:pt idx="527">
                  <c:v>0</c:v>
                </c:pt>
                <c:pt idx="528">
                  <c:v>0</c:v>
                </c:pt>
                <c:pt idx="529">
                  <c:v>1</c:v>
                </c:pt>
                <c:pt idx="530">
                  <c:v>1</c:v>
                </c:pt>
                <c:pt idx="531">
                  <c:v>2</c:v>
                </c:pt>
                <c:pt idx="532">
                  <c:v>0</c:v>
                </c:pt>
                <c:pt idx="533">
                  <c:v>1</c:v>
                </c:pt>
                <c:pt idx="534">
                  <c:v>0</c:v>
                </c:pt>
                <c:pt idx="535">
                  <c:v>0</c:v>
                </c:pt>
                <c:pt idx="536">
                  <c:v>0</c:v>
                </c:pt>
                <c:pt idx="537">
                  <c:v>1</c:v>
                </c:pt>
                <c:pt idx="538">
                  <c:v>1</c:v>
                </c:pt>
                <c:pt idx="539">
                  <c:v>0</c:v>
                </c:pt>
                <c:pt idx="540">
                  <c:v>0</c:v>
                </c:pt>
                <c:pt idx="541">
                  <c:v>0</c:v>
                </c:pt>
                <c:pt idx="542">
                  <c:v>0</c:v>
                </c:pt>
                <c:pt idx="543">
                  <c:v>0</c:v>
                </c:pt>
                <c:pt idx="544">
                  <c:v>1</c:v>
                </c:pt>
                <c:pt idx="545">
                  <c:v>1</c:v>
                </c:pt>
                <c:pt idx="546">
                  <c:v>2</c:v>
                </c:pt>
                <c:pt idx="547">
                  <c:v>1</c:v>
                </c:pt>
                <c:pt idx="548">
                  <c:v>1</c:v>
                </c:pt>
                <c:pt idx="549">
                  <c:v>0</c:v>
                </c:pt>
                <c:pt idx="550">
                  <c:v>0</c:v>
                </c:pt>
                <c:pt idx="551">
                  <c:v>1</c:v>
                </c:pt>
                <c:pt idx="552">
                  <c:v>1</c:v>
                </c:pt>
                <c:pt idx="553">
                  <c:v>0</c:v>
                </c:pt>
                <c:pt idx="554">
                  <c:v>1</c:v>
                </c:pt>
                <c:pt idx="555">
                  <c:v>1</c:v>
                </c:pt>
                <c:pt idx="556">
                  <c:v>0</c:v>
                </c:pt>
                <c:pt idx="557">
                  <c:v>1</c:v>
                </c:pt>
                <c:pt idx="558">
                  <c:v>0</c:v>
                </c:pt>
                <c:pt idx="559">
                  <c:v>1</c:v>
                </c:pt>
                <c:pt idx="560">
                  <c:v>1</c:v>
                </c:pt>
                <c:pt idx="561">
                  <c:v>1</c:v>
                </c:pt>
                <c:pt idx="562">
                  <c:v>1</c:v>
                </c:pt>
                <c:pt idx="563">
                  <c:v>0</c:v>
                </c:pt>
                <c:pt idx="564">
                  <c:v>0</c:v>
                </c:pt>
                <c:pt idx="565">
                  <c:v>1</c:v>
                </c:pt>
                <c:pt idx="566">
                  <c:v>1</c:v>
                </c:pt>
                <c:pt idx="567">
                  <c:v>2</c:v>
                </c:pt>
                <c:pt idx="568">
                  <c:v>1</c:v>
                </c:pt>
                <c:pt idx="569">
                  <c:v>0</c:v>
                </c:pt>
                <c:pt idx="570">
                  <c:v>0</c:v>
                </c:pt>
                <c:pt idx="571">
                  <c:v>1</c:v>
                </c:pt>
                <c:pt idx="572">
                  <c:v>1</c:v>
                </c:pt>
                <c:pt idx="573">
                  <c:v>1</c:v>
                </c:pt>
                <c:pt idx="574">
                  <c:v>0</c:v>
                </c:pt>
                <c:pt idx="575">
                  <c:v>1</c:v>
                </c:pt>
                <c:pt idx="576">
                  <c:v>0</c:v>
                </c:pt>
                <c:pt idx="577">
                  <c:v>0</c:v>
                </c:pt>
                <c:pt idx="578">
                  <c:v>1</c:v>
                </c:pt>
                <c:pt idx="579">
                  <c:v>1</c:v>
                </c:pt>
                <c:pt idx="580">
                  <c:v>1</c:v>
                </c:pt>
                <c:pt idx="581">
                  <c:v>2</c:v>
                </c:pt>
                <c:pt idx="582">
                  <c:v>1</c:v>
                </c:pt>
                <c:pt idx="583">
                  <c:v>0</c:v>
                </c:pt>
                <c:pt idx="584">
                  <c:v>0</c:v>
                </c:pt>
                <c:pt idx="585">
                  <c:v>1</c:v>
                </c:pt>
                <c:pt idx="586">
                  <c:v>1</c:v>
                </c:pt>
                <c:pt idx="587">
                  <c:v>1</c:v>
                </c:pt>
                <c:pt idx="588">
                  <c:v>0</c:v>
                </c:pt>
                <c:pt idx="589">
                  <c:v>1</c:v>
                </c:pt>
                <c:pt idx="590">
                  <c:v>0</c:v>
                </c:pt>
                <c:pt idx="591">
                  <c:v>0</c:v>
                </c:pt>
                <c:pt idx="592">
                  <c:v>1</c:v>
                </c:pt>
                <c:pt idx="593">
                  <c:v>1</c:v>
                </c:pt>
                <c:pt idx="594">
                  <c:v>2</c:v>
                </c:pt>
                <c:pt idx="595">
                  <c:v>0</c:v>
                </c:pt>
                <c:pt idx="596">
                  <c:v>1</c:v>
                </c:pt>
                <c:pt idx="597">
                  <c:v>0</c:v>
                </c:pt>
                <c:pt idx="598">
                  <c:v>0</c:v>
                </c:pt>
                <c:pt idx="599">
                  <c:v>1</c:v>
                </c:pt>
                <c:pt idx="600">
                  <c:v>1</c:v>
                </c:pt>
                <c:pt idx="601">
                  <c:v>1</c:v>
                </c:pt>
                <c:pt idx="602">
                  <c:v>0</c:v>
                </c:pt>
                <c:pt idx="603">
                  <c:v>1</c:v>
                </c:pt>
                <c:pt idx="604">
                  <c:v>0</c:v>
                </c:pt>
                <c:pt idx="605">
                  <c:v>0</c:v>
                </c:pt>
                <c:pt idx="606">
                  <c:v>1</c:v>
                </c:pt>
                <c:pt idx="607">
                  <c:v>1</c:v>
                </c:pt>
                <c:pt idx="608">
                  <c:v>0</c:v>
                </c:pt>
                <c:pt idx="609">
                  <c:v>0</c:v>
                </c:pt>
                <c:pt idx="610">
                  <c:v>1</c:v>
                </c:pt>
                <c:pt idx="611">
                  <c:v>0</c:v>
                </c:pt>
                <c:pt idx="612">
                  <c:v>1</c:v>
                </c:pt>
                <c:pt idx="613">
                  <c:v>0</c:v>
                </c:pt>
                <c:pt idx="614">
                  <c:v>0</c:v>
                </c:pt>
                <c:pt idx="615">
                  <c:v>0</c:v>
                </c:pt>
                <c:pt idx="616">
                  <c:v>1</c:v>
                </c:pt>
                <c:pt idx="617">
                  <c:v>1</c:v>
                </c:pt>
                <c:pt idx="618">
                  <c:v>0</c:v>
                </c:pt>
                <c:pt idx="619">
                  <c:v>0</c:v>
                </c:pt>
                <c:pt idx="620">
                  <c:v>1</c:v>
                </c:pt>
                <c:pt idx="621">
                  <c:v>0</c:v>
                </c:pt>
                <c:pt idx="622">
                  <c:v>2</c:v>
                </c:pt>
                <c:pt idx="623">
                  <c:v>1</c:v>
                </c:pt>
                <c:pt idx="624">
                  <c:v>1</c:v>
                </c:pt>
                <c:pt idx="625">
                  <c:v>0</c:v>
                </c:pt>
                <c:pt idx="626">
                  <c:v>1</c:v>
                </c:pt>
                <c:pt idx="627">
                  <c:v>0</c:v>
                </c:pt>
                <c:pt idx="628">
                  <c:v>0</c:v>
                </c:pt>
                <c:pt idx="629">
                  <c:v>0</c:v>
                </c:pt>
                <c:pt idx="630">
                  <c:v>0</c:v>
                </c:pt>
                <c:pt idx="631">
                  <c:v>3</c:v>
                </c:pt>
                <c:pt idx="632">
                  <c:v>0</c:v>
                </c:pt>
                <c:pt idx="633">
                  <c:v>0</c:v>
                </c:pt>
                <c:pt idx="634">
                  <c:v>1</c:v>
                </c:pt>
                <c:pt idx="635">
                  <c:v>1</c:v>
                </c:pt>
                <c:pt idx="636">
                  <c:v>1</c:v>
                </c:pt>
                <c:pt idx="637">
                  <c:v>0</c:v>
                </c:pt>
                <c:pt idx="638">
                  <c:v>0</c:v>
                </c:pt>
                <c:pt idx="639">
                  <c:v>0</c:v>
                </c:pt>
                <c:pt idx="640">
                  <c:v>0</c:v>
                </c:pt>
                <c:pt idx="641">
                  <c:v>1</c:v>
                </c:pt>
                <c:pt idx="642">
                  <c:v>1</c:v>
                </c:pt>
                <c:pt idx="643">
                  <c:v>1</c:v>
                </c:pt>
                <c:pt idx="644">
                  <c:v>0</c:v>
                </c:pt>
                <c:pt idx="645">
                  <c:v>1</c:v>
                </c:pt>
                <c:pt idx="646">
                  <c:v>0</c:v>
                </c:pt>
                <c:pt idx="647">
                  <c:v>0</c:v>
                </c:pt>
                <c:pt idx="648">
                  <c:v>1</c:v>
                </c:pt>
                <c:pt idx="649">
                  <c:v>1</c:v>
                </c:pt>
                <c:pt idx="650">
                  <c:v>1</c:v>
                </c:pt>
                <c:pt idx="651">
                  <c:v>0</c:v>
                </c:pt>
                <c:pt idx="652">
                  <c:v>2</c:v>
                </c:pt>
                <c:pt idx="653">
                  <c:v>1</c:v>
                </c:pt>
                <c:pt idx="654">
                  <c:v>0</c:v>
                </c:pt>
                <c:pt idx="655">
                  <c:v>1</c:v>
                </c:pt>
                <c:pt idx="656">
                  <c:v>1</c:v>
                </c:pt>
                <c:pt idx="657">
                  <c:v>1</c:v>
                </c:pt>
                <c:pt idx="658">
                  <c:v>3</c:v>
                </c:pt>
                <c:pt idx="659">
                  <c:v>1</c:v>
                </c:pt>
                <c:pt idx="660">
                  <c:v>0</c:v>
                </c:pt>
                <c:pt idx="661">
                  <c:v>0</c:v>
                </c:pt>
                <c:pt idx="662">
                  <c:v>0</c:v>
                </c:pt>
                <c:pt idx="663">
                  <c:v>1</c:v>
                </c:pt>
                <c:pt idx="664">
                  <c:v>1</c:v>
                </c:pt>
                <c:pt idx="665">
                  <c:v>0</c:v>
                </c:pt>
                <c:pt idx="666">
                  <c:v>2</c:v>
                </c:pt>
                <c:pt idx="667">
                  <c:v>0</c:v>
                </c:pt>
                <c:pt idx="668">
                  <c:v>0</c:v>
                </c:pt>
                <c:pt idx="669">
                  <c:v>1</c:v>
                </c:pt>
                <c:pt idx="670">
                  <c:v>1</c:v>
                </c:pt>
                <c:pt idx="671">
                  <c:v>0</c:v>
                </c:pt>
                <c:pt idx="672">
                  <c:v>1</c:v>
                </c:pt>
                <c:pt idx="673">
                  <c:v>1</c:v>
                </c:pt>
                <c:pt idx="674">
                  <c:v>0</c:v>
                </c:pt>
                <c:pt idx="675">
                  <c:v>0</c:v>
                </c:pt>
                <c:pt idx="676">
                  <c:v>1</c:v>
                </c:pt>
                <c:pt idx="677">
                  <c:v>1</c:v>
                </c:pt>
                <c:pt idx="678">
                  <c:v>0</c:v>
                </c:pt>
                <c:pt idx="679">
                  <c:v>2</c:v>
                </c:pt>
                <c:pt idx="680">
                  <c:v>2</c:v>
                </c:pt>
                <c:pt idx="681">
                  <c:v>1</c:v>
                </c:pt>
                <c:pt idx="682">
                  <c:v>1</c:v>
                </c:pt>
                <c:pt idx="683">
                  <c:v>1</c:v>
                </c:pt>
                <c:pt idx="684">
                  <c:v>3</c:v>
                </c:pt>
                <c:pt idx="685">
                  <c:v>2</c:v>
                </c:pt>
                <c:pt idx="686">
                  <c:v>2</c:v>
                </c:pt>
                <c:pt idx="687">
                  <c:v>1</c:v>
                </c:pt>
                <c:pt idx="688">
                  <c:v>2</c:v>
                </c:pt>
                <c:pt idx="689">
                  <c:v>2</c:v>
                </c:pt>
                <c:pt idx="690">
                  <c:v>1</c:v>
                </c:pt>
                <c:pt idx="691">
                  <c:v>0</c:v>
                </c:pt>
                <c:pt idx="692">
                  <c:v>0</c:v>
                </c:pt>
                <c:pt idx="693">
                  <c:v>1</c:v>
                </c:pt>
                <c:pt idx="694">
                  <c:v>0</c:v>
                </c:pt>
                <c:pt idx="695">
                  <c:v>0</c:v>
                </c:pt>
                <c:pt idx="696">
                  <c:v>0</c:v>
                </c:pt>
                <c:pt idx="697">
                  <c:v>0</c:v>
                </c:pt>
                <c:pt idx="698">
                  <c:v>1</c:v>
                </c:pt>
                <c:pt idx="699">
                  <c:v>0</c:v>
                </c:pt>
                <c:pt idx="700">
                  <c:v>1</c:v>
                </c:pt>
                <c:pt idx="701">
                  <c:v>1</c:v>
                </c:pt>
                <c:pt idx="702">
                  <c:v>0</c:v>
                </c:pt>
                <c:pt idx="703">
                  <c:v>0</c:v>
                </c:pt>
                <c:pt idx="704">
                  <c:v>1</c:v>
                </c:pt>
                <c:pt idx="705">
                  <c:v>1</c:v>
                </c:pt>
                <c:pt idx="706">
                  <c:v>0</c:v>
                </c:pt>
                <c:pt idx="707">
                  <c:v>1</c:v>
                </c:pt>
                <c:pt idx="708">
                  <c:v>1</c:v>
                </c:pt>
                <c:pt idx="709">
                  <c:v>0</c:v>
                </c:pt>
                <c:pt idx="710">
                  <c:v>0</c:v>
                </c:pt>
                <c:pt idx="711">
                  <c:v>1</c:v>
                </c:pt>
                <c:pt idx="712">
                  <c:v>1</c:v>
                </c:pt>
                <c:pt idx="713">
                  <c:v>0</c:v>
                </c:pt>
                <c:pt idx="714">
                  <c:v>0</c:v>
                </c:pt>
                <c:pt idx="715">
                  <c:v>1</c:v>
                </c:pt>
                <c:pt idx="716">
                  <c:v>0</c:v>
                </c:pt>
                <c:pt idx="717">
                  <c:v>0</c:v>
                </c:pt>
                <c:pt idx="718">
                  <c:v>1</c:v>
                </c:pt>
                <c:pt idx="719">
                  <c:v>0</c:v>
                </c:pt>
                <c:pt idx="720">
                  <c:v>1</c:v>
                </c:pt>
                <c:pt idx="721">
                  <c:v>2</c:v>
                </c:pt>
                <c:pt idx="722">
                  <c:v>0</c:v>
                </c:pt>
                <c:pt idx="723">
                  <c:v>1</c:v>
                </c:pt>
                <c:pt idx="724">
                  <c:v>0</c:v>
                </c:pt>
                <c:pt idx="725">
                  <c:v>1</c:v>
                </c:pt>
                <c:pt idx="726">
                  <c:v>1</c:v>
                </c:pt>
                <c:pt idx="727">
                  <c:v>1</c:v>
                </c:pt>
                <c:pt idx="728">
                  <c:v>1</c:v>
                </c:pt>
                <c:pt idx="729">
                  <c:v>1</c:v>
                </c:pt>
                <c:pt idx="730">
                  <c:v>0</c:v>
                </c:pt>
                <c:pt idx="731">
                  <c:v>0</c:v>
                </c:pt>
                <c:pt idx="732">
                  <c:v>1</c:v>
                </c:pt>
                <c:pt idx="733">
                  <c:v>1</c:v>
                </c:pt>
                <c:pt idx="734">
                  <c:v>1</c:v>
                </c:pt>
                <c:pt idx="735">
                  <c:v>1</c:v>
                </c:pt>
                <c:pt idx="736">
                  <c:v>0</c:v>
                </c:pt>
                <c:pt idx="737">
                  <c:v>0</c:v>
                </c:pt>
                <c:pt idx="738">
                  <c:v>0</c:v>
                </c:pt>
                <c:pt idx="739">
                  <c:v>1</c:v>
                </c:pt>
                <c:pt idx="740">
                  <c:v>1</c:v>
                </c:pt>
                <c:pt idx="741">
                  <c:v>1</c:v>
                </c:pt>
                <c:pt idx="742">
                  <c:v>1</c:v>
                </c:pt>
                <c:pt idx="743">
                  <c:v>0</c:v>
                </c:pt>
                <c:pt idx="744">
                  <c:v>0</c:v>
                </c:pt>
                <c:pt idx="745">
                  <c:v>0</c:v>
                </c:pt>
                <c:pt idx="746">
                  <c:v>1</c:v>
                </c:pt>
                <c:pt idx="747">
                  <c:v>1</c:v>
                </c:pt>
                <c:pt idx="748">
                  <c:v>1</c:v>
                </c:pt>
                <c:pt idx="749">
                  <c:v>1</c:v>
                </c:pt>
                <c:pt idx="750">
                  <c:v>1</c:v>
                </c:pt>
                <c:pt idx="751">
                  <c:v>0</c:v>
                </c:pt>
                <c:pt idx="752">
                  <c:v>4</c:v>
                </c:pt>
                <c:pt idx="753">
                  <c:v>1</c:v>
                </c:pt>
                <c:pt idx="754">
                  <c:v>1</c:v>
                </c:pt>
                <c:pt idx="755">
                  <c:v>1</c:v>
                </c:pt>
                <c:pt idx="756">
                  <c:v>0</c:v>
                </c:pt>
                <c:pt idx="757">
                  <c:v>0</c:v>
                </c:pt>
                <c:pt idx="758">
                  <c:v>0</c:v>
                </c:pt>
                <c:pt idx="759">
                  <c:v>0</c:v>
                </c:pt>
                <c:pt idx="760">
                  <c:v>1</c:v>
                </c:pt>
                <c:pt idx="761">
                  <c:v>1</c:v>
                </c:pt>
                <c:pt idx="762">
                  <c:v>1</c:v>
                </c:pt>
                <c:pt idx="763">
                  <c:v>0</c:v>
                </c:pt>
                <c:pt idx="764">
                  <c:v>1</c:v>
                </c:pt>
                <c:pt idx="765">
                  <c:v>0</c:v>
                </c:pt>
                <c:pt idx="766">
                  <c:v>0</c:v>
                </c:pt>
                <c:pt idx="767">
                  <c:v>1</c:v>
                </c:pt>
                <c:pt idx="768">
                  <c:v>1</c:v>
                </c:pt>
                <c:pt idx="769">
                  <c:v>1</c:v>
                </c:pt>
                <c:pt idx="770">
                  <c:v>1</c:v>
                </c:pt>
                <c:pt idx="771">
                  <c:v>0</c:v>
                </c:pt>
                <c:pt idx="772">
                  <c:v>1</c:v>
                </c:pt>
                <c:pt idx="773">
                  <c:v>0</c:v>
                </c:pt>
                <c:pt idx="774">
                  <c:v>1</c:v>
                </c:pt>
                <c:pt idx="775">
                  <c:v>0</c:v>
                </c:pt>
                <c:pt idx="776">
                  <c:v>1</c:v>
                </c:pt>
                <c:pt idx="777">
                  <c:v>1</c:v>
                </c:pt>
                <c:pt idx="778">
                  <c:v>1</c:v>
                </c:pt>
                <c:pt idx="779">
                  <c:v>0</c:v>
                </c:pt>
                <c:pt idx="780">
                  <c:v>0</c:v>
                </c:pt>
                <c:pt idx="781">
                  <c:v>1</c:v>
                </c:pt>
                <c:pt idx="782">
                  <c:v>0</c:v>
                </c:pt>
                <c:pt idx="783">
                  <c:v>0</c:v>
                </c:pt>
                <c:pt idx="784">
                  <c:v>0</c:v>
                </c:pt>
                <c:pt idx="785">
                  <c:v>1</c:v>
                </c:pt>
                <c:pt idx="786">
                  <c:v>1</c:v>
                </c:pt>
                <c:pt idx="787">
                  <c:v>0</c:v>
                </c:pt>
                <c:pt idx="788">
                  <c:v>0</c:v>
                </c:pt>
                <c:pt idx="789">
                  <c:v>1</c:v>
                </c:pt>
                <c:pt idx="790">
                  <c:v>1</c:v>
                </c:pt>
                <c:pt idx="791">
                  <c:v>1</c:v>
                </c:pt>
                <c:pt idx="792">
                  <c:v>1</c:v>
                </c:pt>
                <c:pt idx="793">
                  <c:v>0</c:v>
                </c:pt>
                <c:pt idx="794">
                  <c:v>0</c:v>
                </c:pt>
                <c:pt idx="795">
                  <c:v>0</c:v>
                </c:pt>
                <c:pt idx="796">
                  <c:v>1</c:v>
                </c:pt>
                <c:pt idx="797">
                  <c:v>2</c:v>
                </c:pt>
                <c:pt idx="798">
                  <c:v>1</c:v>
                </c:pt>
                <c:pt idx="799">
                  <c:v>3</c:v>
                </c:pt>
                <c:pt idx="800">
                  <c:v>0</c:v>
                </c:pt>
                <c:pt idx="801">
                  <c:v>0</c:v>
                </c:pt>
                <c:pt idx="802">
                  <c:v>1</c:v>
                </c:pt>
                <c:pt idx="803">
                  <c:v>1</c:v>
                </c:pt>
                <c:pt idx="804">
                  <c:v>1</c:v>
                </c:pt>
                <c:pt idx="805">
                  <c:v>0</c:v>
                </c:pt>
                <c:pt idx="806">
                  <c:v>1</c:v>
                </c:pt>
                <c:pt idx="807">
                  <c:v>0</c:v>
                </c:pt>
                <c:pt idx="808">
                  <c:v>1</c:v>
                </c:pt>
                <c:pt idx="809">
                  <c:v>1</c:v>
                </c:pt>
                <c:pt idx="810">
                  <c:v>1</c:v>
                </c:pt>
                <c:pt idx="811">
                  <c:v>2</c:v>
                </c:pt>
                <c:pt idx="812">
                  <c:v>1</c:v>
                </c:pt>
                <c:pt idx="813">
                  <c:v>1</c:v>
                </c:pt>
                <c:pt idx="814">
                  <c:v>0</c:v>
                </c:pt>
                <c:pt idx="815">
                  <c:v>0</c:v>
                </c:pt>
                <c:pt idx="816">
                  <c:v>0</c:v>
                </c:pt>
                <c:pt idx="817">
                  <c:v>1</c:v>
                </c:pt>
                <c:pt idx="818">
                  <c:v>0</c:v>
                </c:pt>
                <c:pt idx="819">
                  <c:v>1</c:v>
                </c:pt>
                <c:pt idx="820">
                  <c:v>1</c:v>
                </c:pt>
                <c:pt idx="821">
                  <c:v>0</c:v>
                </c:pt>
                <c:pt idx="822">
                  <c:v>0</c:v>
                </c:pt>
                <c:pt idx="823">
                  <c:v>0</c:v>
                </c:pt>
                <c:pt idx="824">
                  <c:v>1</c:v>
                </c:pt>
                <c:pt idx="825">
                  <c:v>1</c:v>
                </c:pt>
                <c:pt idx="826">
                  <c:v>1</c:v>
                </c:pt>
                <c:pt idx="827">
                  <c:v>1</c:v>
                </c:pt>
                <c:pt idx="828">
                  <c:v>0</c:v>
                </c:pt>
                <c:pt idx="829">
                  <c:v>0</c:v>
                </c:pt>
                <c:pt idx="830">
                  <c:v>1</c:v>
                </c:pt>
                <c:pt idx="831">
                  <c:v>1</c:v>
                </c:pt>
                <c:pt idx="832">
                  <c:v>1</c:v>
                </c:pt>
                <c:pt idx="833">
                  <c:v>0</c:v>
                </c:pt>
                <c:pt idx="834">
                  <c:v>1</c:v>
                </c:pt>
                <c:pt idx="835">
                  <c:v>0</c:v>
                </c:pt>
                <c:pt idx="836">
                  <c:v>0</c:v>
                </c:pt>
                <c:pt idx="837">
                  <c:v>0</c:v>
                </c:pt>
                <c:pt idx="838">
                  <c:v>0</c:v>
                </c:pt>
                <c:pt idx="839">
                  <c:v>0</c:v>
                </c:pt>
                <c:pt idx="840">
                  <c:v>1</c:v>
                </c:pt>
                <c:pt idx="841">
                  <c:v>1</c:v>
                </c:pt>
                <c:pt idx="842">
                  <c:v>1</c:v>
                </c:pt>
                <c:pt idx="843">
                  <c:v>0</c:v>
                </c:pt>
                <c:pt idx="844">
                  <c:v>1</c:v>
                </c:pt>
                <c:pt idx="845">
                  <c:v>2</c:v>
                </c:pt>
                <c:pt idx="846">
                  <c:v>1</c:v>
                </c:pt>
                <c:pt idx="847">
                  <c:v>1</c:v>
                </c:pt>
                <c:pt idx="848">
                  <c:v>1</c:v>
                </c:pt>
                <c:pt idx="849">
                  <c:v>1</c:v>
                </c:pt>
                <c:pt idx="850">
                  <c:v>0</c:v>
                </c:pt>
                <c:pt idx="851">
                  <c:v>1</c:v>
                </c:pt>
                <c:pt idx="852">
                  <c:v>1</c:v>
                </c:pt>
                <c:pt idx="853">
                  <c:v>2</c:v>
                </c:pt>
                <c:pt idx="854">
                  <c:v>1</c:v>
                </c:pt>
                <c:pt idx="855">
                  <c:v>0</c:v>
                </c:pt>
                <c:pt idx="856">
                  <c:v>0</c:v>
                </c:pt>
                <c:pt idx="857">
                  <c:v>0</c:v>
                </c:pt>
                <c:pt idx="858">
                  <c:v>1</c:v>
                </c:pt>
                <c:pt idx="859">
                  <c:v>1</c:v>
                </c:pt>
                <c:pt idx="860">
                  <c:v>1</c:v>
                </c:pt>
                <c:pt idx="861">
                  <c:v>1</c:v>
                </c:pt>
                <c:pt idx="862">
                  <c:v>1</c:v>
                </c:pt>
                <c:pt idx="863">
                  <c:v>0</c:v>
                </c:pt>
                <c:pt idx="864">
                  <c:v>0</c:v>
                </c:pt>
                <c:pt idx="865">
                  <c:v>1</c:v>
                </c:pt>
                <c:pt idx="866">
                  <c:v>1</c:v>
                </c:pt>
                <c:pt idx="867">
                  <c:v>1</c:v>
                </c:pt>
                <c:pt idx="868">
                  <c:v>1</c:v>
                </c:pt>
                <c:pt idx="869">
                  <c:v>1</c:v>
                </c:pt>
                <c:pt idx="870">
                  <c:v>0</c:v>
                </c:pt>
                <c:pt idx="871">
                  <c:v>0</c:v>
                </c:pt>
                <c:pt idx="872">
                  <c:v>1</c:v>
                </c:pt>
                <c:pt idx="873">
                  <c:v>1</c:v>
                </c:pt>
                <c:pt idx="874">
                  <c:v>1</c:v>
                </c:pt>
                <c:pt idx="875">
                  <c:v>1</c:v>
                </c:pt>
                <c:pt idx="876">
                  <c:v>1</c:v>
                </c:pt>
                <c:pt idx="877">
                  <c:v>0</c:v>
                </c:pt>
                <c:pt idx="878">
                  <c:v>0</c:v>
                </c:pt>
                <c:pt idx="879">
                  <c:v>1</c:v>
                </c:pt>
                <c:pt idx="880">
                  <c:v>1</c:v>
                </c:pt>
                <c:pt idx="881">
                  <c:v>1</c:v>
                </c:pt>
                <c:pt idx="882">
                  <c:v>1</c:v>
                </c:pt>
                <c:pt idx="883">
                  <c:v>0</c:v>
                </c:pt>
                <c:pt idx="884">
                  <c:v>0</c:v>
                </c:pt>
                <c:pt idx="885">
                  <c:v>0</c:v>
                </c:pt>
                <c:pt idx="886">
                  <c:v>0</c:v>
                </c:pt>
                <c:pt idx="887">
                  <c:v>1</c:v>
                </c:pt>
                <c:pt idx="888">
                  <c:v>1</c:v>
                </c:pt>
                <c:pt idx="889">
                  <c:v>1</c:v>
                </c:pt>
                <c:pt idx="890">
                  <c:v>1</c:v>
                </c:pt>
                <c:pt idx="891">
                  <c:v>0</c:v>
                </c:pt>
                <c:pt idx="892">
                  <c:v>0</c:v>
                </c:pt>
                <c:pt idx="893">
                  <c:v>1</c:v>
                </c:pt>
                <c:pt idx="894">
                  <c:v>0</c:v>
                </c:pt>
                <c:pt idx="895">
                  <c:v>3</c:v>
                </c:pt>
                <c:pt idx="896">
                  <c:v>0</c:v>
                </c:pt>
                <c:pt idx="897">
                  <c:v>1</c:v>
                </c:pt>
                <c:pt idx="898">
                  <c:v>0</c:v>
                </c:pt>
                <c:pt idx="899">
                  <c:v>0</c:v>
                </c:pt>
                <c:pt idx="900">
                  <c:v>1</c:v>
                </c:pt>
                <c:pt idx="901">
                  <c:v>1</c:v>
                </c:pt>
                <c:pt idx="902">
                  <c:v>1</c:v>
                </c:pt>
                <c:pt idx="903">
                  <c:v>1</c:v>
                </c:pt>
                <c:pt idx="904">
                  <c:v>0</c:v>
                </c:pt>
                <c:pt idx="905">
                  <c:v>0</c:v>
                </c:pt>
                <c:pt idx="906">
                  <c:v>0</c:v>
                </c:pt>
                <c:pt idx="907">
                  <c:v>1</c:v>
                </c:pt>
                <c:pt idx="908">
                  <c:v>0</c:v>
                </c:pt>
                <c:pt idx="909">
                  <c:v>0</c:v>
                </c:pt>
                <c:pt idx="910">
                  <c:v>1</c:v>
                </c:pt>
                <c:pt idx="911">
                  <c:v>0</c:v>
                </c:pt>
                <c:pt idx="912">
                  <c:v>0</c:v>
                </c:pt>
                <c:pt idx="913">
                  <c:v>0</c:v>
                </c:pt>
                <c:pt idx="914">
                  <c:v>1</c:v>
                </c:pt>
                <c:pt idx="915">
                  <c:v>0</c:v>
                </c:pt>
                <c:pt idx="916">
                  <c:v>1</c:v>
                </c:pt>
                <c:pt idx="917">
                  <c:v>0</c:v>
                </c:pt>
                <c:pt idx="918">
                  <c:v>1</c:v>
                </c:pt>
                <c:pt idx="919">
                  <c:v>0</c:v>
                </c:pt>
                <c:pt idx="920">
                  <c:v>1</c:v>
                </c:pt>
                <c:pt idx="921">
                  <c:v>1</c:v>
                </c:pt>
                <c:pt idx="922">
                  <c:v>1</c:v>
                </c:pt>
                <c:pt idx="923">
                  <c:v>1</c:v>
                </c:pt>
                <c:pt idx="924">
                  <c:v>0</c:v>
                </c:pt>
                <c:pt idx="925">
                  <c:v>0</c:v>
                </c:pt>
                <c:pt idx="926">
                  <c:v>0</c:v>
                </c:pt>
                <c:pt idx="927">
                  <c:v>0</c:v>
                </c:pt>
                <c:pt idx="928">
                  <c:v>1</c:v>
                </c:pt>
                <c:pt idx="929">
                  <c:v>1</c:v>
                </c:pt>
                <c:pt idx="930">
                  <c:v>0</c:v>
                </c:pt>
                <c:pt idx="931">
                  <c:v>0</c:v>
                </c:pt>
                <c:pt idx="932">
                  <c:v>1</c:v>
                </c:pt>
                <c:pt idx="933">
                  <c:v>0</c:v>
                </c:pt>
                <c:pt idx="934">
                  <c:v>0</c:v>
                </c:pt>
                <c:pt idx="935">
                  <c:v>2</c:v>
                </c:pt>
                <c:pt idx="936">
                  <c:v>0</c:v>
                </c:pt>
                <c:pt idx="937">
                  <c:v>0</c:v>
                </c:pt>
                <c:pt idx="938">
                  <c:v>2</c:v>
                </c:pt>
                <c:pt idx="939">
                  <c:v>3</c:v>
                </c:pt>
                <c:pt idx="940">
                  <c:v>0</c:v>
                </c:pt>
                <c:pt idx="941">
                  <c:v>0</c:v>
                </c:pt>
                <c:pt idx="942">
                  <c:v>2</c:v>
                </c:pt>
                <c:pt idx="943">
                  <c:v>1</c:v>
                </c:pt>
                <c:pt idx="944">
                  <c:v>1</c:v>
                </c:pt>
                <c:pt idx="945">
                  <c:v>1</c:v>
                </c:pt>
                <c:pt idx="946">
                  <c:v>1</c:v>
                </c:pt>
                <c:pt idx="947">
                  <c:v>0</c:v>
                </c:pt>
                <c:pt idx="948">
                  <c:v>0</c:v>
                </c:pt>
                <c:pt idx="949">
                  <c:v>2</c:v>
                </c:pt>
                <c:pt idx="950">
                  <c:v>2</c:v>
                </c:pt>
                <c:pt idx="951">
                  <c:v>1</c:v>
                </c:pt>
                <c:pt idx="952">
                  <c:v>1</c:v>
                </c:pt>
                <c:pt idx="953">
                  <c:v>1</c:v>
                </c:pt>
                <c:pt idx="954">
                  <c:v>0</c:v>
                </c:pt>
                <c:pt idx="955">
                  <c:v>0</c:v>
                </c:pt>
                <c:pt idx="956">
                  <c:v>1</c:v>
                </c:pt>
                <c:pt idx="957">
                  <c:v>0</c:v>
                </c:pt>
                <c:pt idx="958">
                  <c:v>1</c:v>
                </c:pt>
                <c:pt idx="959">
                  <c:v>1</c:v>
                </c:pt>
                <c:pt idx="960">
                  <c:v>1</c:v>
                </c:pt>
                <c:pt idx="961">
                  <c:v>0</c:v>
                </c:pt>
                <c:pt idx="962">
                  <c:v>0</c:v>
                </c:pt>
                <c:pt idx="963">
                  <c:v>1</c:v>
                </c:pt>
                <c:pt idx="964">
                  <c:v>1</c:v>
                </c:pt>
                <c:pt idx="965">
                  <c:v>1</c:v>
                </c:pt>
                <c:pt idx="966">
                  <c:v>1</c:v>
                </c:pt>
                <c:pt idx="967">
                  <c:v>1</c:v>
                </c:pt>
                <c:pt idx="968">
                  <c:v>0</c:v>
                </c:pt>
                <c:pt idx="969">
                  <c:v>0</c:v>
                </c:pt>
                <c:pt idx="970">
                  <c:v>2</c:v>
                </c:pt>
                <c:pt idx="971">
                  <c:v>1</c:v>
                </c:pt>
                <c:pt idx="972">
                  <c:v>1</c:v>
                </c:pt>
                <c:pt idx="973">
                  <c:v>2</c:v>
                </c:pt>
                <c:pt idx="974">
                  <c:v>1</c:v>
                </c:pt>
                <c:pt idx="975">
                  <c:v>0</c:v>
                </c:pt>
                <c:pt idx="976">
                  <c:v>0</c:v>
                </c:pt>
                <c:pt idx="977">
                  <c:v>1</c:v>
                </c:pt>
                <c:pt idx="978">
                  <c:v>1</c:v>
                </c:pt>
                <c:pt idx="979">
                  <c:v>1</c:v>
                </c:pt>
                <c:pt idx="980">
                  <c:v>2</c:v>
                </c:pt>
                <c:pt idx="981">
                  <c:v>1</c:v>
                </c:pt>
                <c:pt idx="982">
                  <c:v>0</c:v>
                </c:pt>
                <c:pt idx="983">
                  <c:v>0</c:v>
                </c:pt>
                <c:pt idx="984">
                  <c:v>0</c:v>
                </c:pt>
                <c:pt idx="985">
                  <c:v>2</c:v>
                </c:pt>
                <c:pt idx="986">
                  <c:v>1</c:v>
                </c:pt>
                <c:pt idx="987">
                  <c:v>1</c:v>
                </c:pt>
                <c:pt idx="988">
                  <c:v>1</c:v>
                </c:pt>
                <c:pt idx="989">
                  <c:v>0</c:v>
                </c:pt>
                <c:pt idx="990">
                  <c:v>0</c:v>
                </c:pt>
                <c:pt idx="991">
                  <c:v>1</c:v>
                </c:pt>
                <c:pt idx="992">
                  <c:v>0</c:v>
                </c:pt>
                <c:pt idx="993">
                  <c:v>0</c:v>
                </c:pt>
                <c:pt idx="994">
                  <c:v>1</c:v>
                </c:pt>
                <c:pt idx="995">
                  <c:v>0</c:v>
                </c:pt>
                <c:pt idx="996">
                  <c:v>0</c:v>
                </c:pt>
                <c:pt idx="997">
                  <c:v>0</c:v>
                </c:pt>
                <c:pt idx="998">
                  <c:v>0</c:v>
                </c:pt>
                <c:pt idx="999">
                  <c:v>0</c:v>
                </c:pt>
                <c:pt idx="1000">
                  <c:v>0</c:v>
                </c:pt>
                <c:pt idx="1001">
                  <c:v>0</c:v>
                </c:pt>
                <c:pt idx="1002">
                  <c:v>0</c:v>
                </c:pt>
                <c:pt idx="1003">
                  <c:v>0</c:v>
                </c:pt>
                <c:pt idx="1004">
                  <c:v>0</c:v>
                </c:pt>
                <c:pt idx="1005">
                  <c:v>1</c:v>
                </c:pt>
                <c:pt idx="1006">
                  <c:v>0</c:v>
                </c:pt>
                <c:pt idx="1007">
                  <c:v>0</c:v>
                </c:pt>
                <c:pt idx="1008">
                  <c:v>0</c:v>
                </c:pt>
                <c:pt idx="1009">
                  <c:v>0</c:v>
                </c:pt>
                <c:pt idx="1010">
                  <c:v>0</c:v>
                </c:pt>
                <c:pt idx="1011">
                  <c:v>0</c:v>
                </c:pt>
                <c:pt idx="1012">
                  <c:v>2</c:v>
                </c:pt>
                <c:pt idx="1013">
                  <c:v>1</c:v>
                </c:pt>
                <c:pt idx="1014">
                  <c:v>1</c:v>
                </c:pt>
                <c:pt idx="1015">
                  <c:v>1</c:v>
                </c:pt>
                <c:pt idx="1016">
                  <c:v>1</c:v>
                </c:pt>
                <c:pt idx="1017">
                  <c:v>0</c:v>
                </c:pt>
                <c:pt idx="1018">
                  <c:v>0</c:v>
                </c:pt>
                <c:pt idx="1019">
                  <c:v>1</c:v>
                </c:pt>
                <c:pt idx="1020">
                  <c:v>2</c:v>
                </c:pt>
                <c:pt idx="1021">
                  <c:v>1</c:v>
                </c:pt>
                <c:pt idx="1022">
                  <c:v>1</c:v>
                </c:pt>
                <c:pt idx="1023">
                  <c:v>1</c:v>
                </c:pt>
                <c:pt idx="1024">
                  <c:v>0</c:v>
                </c:pt>
                <c:pt idx="1025">
                  <c:v>0</c:v>
                </c:pt>
                <c:pt idx="1026">
                  <c:v>1</c:v>
                </c:pt>
                <c:pt idx="1027">
                  <c:v>0</c:v>
                </c:pt>
                <c:pt idx="1028">
                  <c:v>1</c:v>
                </c:pt>
                <c:pt idx="1029">
                  <c:v>1</c:v>
                </c:pt>
                <c:pt idx="1030">
                  <c:v>0</c:v>
                </c:pt>
                <c:pt idx="1031">
                  <c:v>0</c:v>
                </c:pt>
                <c:pt idx="1032">
                  <c:v>0</c:v>
                </c:pt>
                <c:pt idx="1033">
                  <c:v>2</c:v>
                </c:pt>
                <c:pt idx="1034">
                  <c:v>3</c:v>
                </c:pt>
                <c:pt idx="1035">
                  <c:v>1</c:v>
                </c:pt>
                <c:pt idx="1036">
                  <c:v>1</c:v>
                </c:pt>
                <c:pt idx="1037">
                  <c:v>1</c:v>
                </c:pt>
                <c:pt idx="1038">
                  <c:v>0</c:v>
                </c:pt>
                <c:pt idx="1039">
                  <c:v>0</c:v>
                </c:pt>
                <c:pt idx="1040">
                  <c:v>0</c:v>
                </c:pt>
                <c:pt idx="1041">
                  <c:v>0</c:v>
                </c:pt>
                <c:pt idx="1042">
                  <c:v>0</c:v>
                </c:pt>
                <c:pt idx="1043">
                  <c:v>0</c:v>
                </c:pt>
                <c:pt idx="1044">
                  <c:v>0</c:v>
                </c:pt>
                <c:pt idx="1045">
                  <c:v>0</c:v>
                </c:pt>
                <c:pt idx="1046">
                  <c:v>0</c:v>
                </c:pt>
                <c:pt idx="1047">
                  <c:v>0</c:v>
                </c:pt>
                <c:pt idx="1048">
                  <c:v>0</c:v>
                </c:pt>
                <c:pt idx="1049">
                  <c:v>1</c:v>
                </c:pt>
                <c:pt idx="1050">
                  <c:v>1</c:v>
                </c:pt>
                <c:pt idx="1051">
                  <c:v>1</c:v>
                </c:pt>
                <c:pt idx="1052">
                  <c:v>1</c:v>
                </c:pt>
                <c:pt idx="1053">
                  <c:v>0</c:v>
                </c:pt>
                <c:pt idx="1054">
                  <c:v>1</c:v>
                </c:pt>
                <c:pt idx="1055">
                  <c:v>1</c:v>
                </c:pt>
                <c:pt idx="1056">
                  <c:v>1</c:v>
                </c:pt>
                <c:pt idx="1057">
                  <c:v>1</c:v>
                </c:pt>
                <c:pt idx="1058">
                  <c:v>1</c:v>
                </c:pt>
                <c:pt idx="1059">
                  <c:v>0</c:v>
                </c:pt>
                <c:pt idx="1060">
                  <c:v>0</c:v>
                </c:pt>
                <c:pt idx="1061">
                  <c:v>1</c:v>
                </c:pt>
                <c:pt idx="1062">
                  <c:v>1</c:v>
                </c:pt>
                <c:pt idx="1063">
                  <c:v>1</c:v>
                </c:pt>
                <c:pt idx="1064">
                  <c:v>1</c:v>
                </c:pt>
                <c:pt idx="1065">
                  <c:v>1</c:v>
                </c:pt>
                <c:pt idx="1066">
                  <c:v>1</c:v>
                </c:pt>
                <c:pt idx="1067">
                  <c:v>1</c:v>
                </c:pt>
                <c:pt idx="1068">
                  <c:v>2</c:v>
                </c:pt>
                <c:pt idx="1069">
                  <c:v>3</c:v>
                </c:pt>
                <c:pt idx="1070">
                  <c:v>2</c:v>
                </c:pt>
                <c:pt idx="1071">
                  <c:v>3</c:v>
                </c:pt>
                <c:pt idx="1072">
                  <c:v>3</c:v>
                </c:pt>
                <c:pt idx="1073">
                  <c:v>2</c:v>
                </c:pt>
                <c:pt idx="1074">
                  <c:v>0</c:v>
                </c:pt>
                <c:pt idx="1075">
                  <c:v>1</c:v>
                </c:pt>
                <c:pt idx="1076">
                  <c:v>1</c:v>
                </c:pt>
                <c:pt idx="1077">
                  <c:v>0</c:v>
                </c:pt>
                <c:pt idx="1078">
                  <c:v>1</c:v>
                </c:pt>
                <c:pt idx="1079">
                  <c:v>2</c:v>
                </c:pt>
                <c:pt idx="1080">
                  <c:v>0</c:v>
                </c:pt>
                <c:pt idx="1081">
                  <c:v>0</c:v>
                </c:pt>
                <c:pt idx="1082">
                  <c:v>1</c:v>
                </c:pt>
                <c:pt idx="1083">
                  <c:v>0</c:v>
                </c:pt>
                <c:pt idx="1084">
                  <c:v>0</c:v>
                </c:pt>
                <c:pt idx="1085">
                  <c:v>1</c:v>
                </c:pt>
                <c:pt idx="1086">
                  <c:v>1</c:v>
                </c:pt>
                <c:pt idx="1087">
                  <c:v>0</c:v>
                </c:pt>
                <c:pt idx="1088">
                  <c:v>1</c:v>
                </c:pt>
                <c:pt idx="1089">
                  <c:v>0</c:v>
                </c:pt>
                <c:pt idx="1090">
                  <c:v>1</c:v>
                </c:pt>
                <c:pt idx="1091">
                  <c:v>1</c:v>
                </c:pt>
                <c:pt idx="1092">
                  <c:v>0</c:v>
                </c:pt>
                <c:pt idx="1093">
                  <c:v>0</c:v>
                </c:pt>
                <c:pt idx="1094">
                  <c:v>0</c:v>
                </c:pt>
                <c:pt idx="1095">
                  <c:v>3</c:v>
                </c:pt>
                <c:pt idx="1096">
                  <c:v>0</c:v>
                </c:pt>
                <c:pt idx="1097">
                  <c:v>1</c:v>
                </c:pt>
                <c:pt idx="1098">
                  <c:v>0</c:v>
                </c:pt>
                <c:pt idx="1099">
                  <c:v>1</c:v>
                </c:pt>
                <c:pt idx="1100">
                  <c:v>0</c:v>
                </c:pt>
                <c:pt idx="1101">
                  <c:v>0</c:v>
                </c:pt>
                <c:pt idx="1102">
                  <c:v>0</c:v>
                </c:pt>
                <c:pt idx="1103">
                  <c:v>1</c:v>
                </c:pt>
                <c:pt idx="1104">
                  <c:v>0</c:v>
                </c:pt>
                <c:pt idx="1105">
                  <c:v>1</c:v>
                </c:pt>
                <c:pt idx="1106">
                  <c:v>0</c:v>
                </c:pt>
                <c:pt idx="1107">
                  <c:v>0</c:v>
                </c:pt>
                <c:pt idx="1108">
                  <c:v>0</c:v>
                </c:pt>
                <c:pt idx="1109">
                  <c:v>0</c:v>
                </c:pt>
                <c:pt idx="1110">
                  <c:v>1</c:v>
                </c:pt>
                <c:pt idx="1111">
                  <c:v>0</c:v>
                </c:pt>
                <c:pt idx="1112">
                  <c:v>1</c:v>
                </c:pt>
                <c:pt idx="1113">
                  <c:v>0</c:v>
                </c:pt>
                <c:pt idx="1114">
                  <c:v>1</c:v>
                </c:pt>
                <c:pt idx="1115">
                  <c:v>0</c:v>
                </c:pt>
                <c:pt idx="1116">
                  <c:v>0</c:v>
                </c:pt>
                <c:pt idx="1117">
                  <c:v>1</c:v>
                </c:pt>
                <c:pt idx="1118">
                  <c:v>0</c:v>
                </c:pt>
                <c:pt idx="1119">
                  <c:v>1</c:v>
                </c:pt>
                <c:pt idx="1120">
                  <c:v>0</c:v>
                </c:pt>
                <c:pt idx="1121">
                  <c:v>1</c:v>
                </c:pt>
                <c:pt idx="1122">
                  <c:v>0</c:v>
                </c:pt>
                <c:pt idx="1123">
                  <c:v>0</c:v>
                </c:pt>
                <c:pt idx="1124">
                  <c:v>0</c:v>
                </c:pt>
                <c:pt idx="1125">
                  <c:v>0</c:v>
                </c:pt>
                <c:pt idx="1126">
                  <c:v>1</c:v>
                </c:pt>
                <c:pt idx="1127">
                  <c:v>1</c:v>
                </c:pt>
                <c:pt idx="1128">
                  <c:v>0</c:v>
                </c:pt>
                <c:pt idx="1129">
                  <c:v>0</c:v>
                </c:pt>
                <c:pt idx="1130">
                  <c:v>0</c:v>
                </c:pt>
                <c:pt idx="1131">
                  <c:v>1</c:v>
                </c:pt>
                <c:pt idx="1132">
                  <c:v>0</c:v>
                </c:pt>
                <c:pt idx="1133">
                  <c:v>1</c:v>
                </c:pt>
                <c:pt idx="1134">
                  <c:v>0</c:v>
                </c:pt>
                <c:pt idx="1135">
                  <c:v>1</c:v>
                </c:pt>
                <c:pt idx="1136">
                  <c:v>2</c:v>
                </c:pt>
                <c:pt idx="1137">
                  <c:v>0</c:v>
                </c:pt>
                <c:pt idx="1138">
                  <c:v>1</c:v>
                </c:pt>
                <c:pt idx="1139">
                  <c:v>0</c:v>
                </c:pt>
                <c:pt idx="1140">
                  <c:v>1</c:v>
                </c:pt>
                <c:pt idx="1141">
                  <c:v>1</c:v>
                </c:pt>
                <c:pt idx="1142">
                  <c:v>1</c:v>
                </c:pt>
                <c:pt idx="1143">
                  <c:v>0</c:v>
                </c:pt>
                <c:pt idx="1144">
                  <c:v>0</c:v>
                </c:pt>
                <c:pt idx="1145">
                  <c:v>1</c:v>
                </c:pt>
                <c:pt idx="1146">
                  <c:v>0</c:v>
                </c:pt>
                <c:pt idx="1147">
                  <c:v>0</c:v>
                </c:pt>
                <c:pt idx="1148">
                  <c:v>1</c:v>
                </c:pt>
                <c:pt idx="1149">
                  <c:v>0</c:v>
                </c:pt>
                <c:pt idx="1150">
                  <c:v>1</c:v>
                </c:pt>
                <c:pt idx="1151">
                  <c:v>1</c:v>
                </c:pt>
                <c:pt idx="1152">
                  <c:v>1</c:v>
                </c:pt>
                <c:pt idx="1153">
                  <c:v>1</c:v>
                </c:pt>
                <c:pt idx="1154">
                  <c:v>0</c:v>
                </c:pt>
                <c:pt idx="1155">
                  <c:v>0</c:v>
                </c:pt>
                <c:pt idx="1156">
                  <c:v>1</c:v>
                </c:pt>
                <c:pt idx="1157">
                  <c:v>1</c:v>
                </c:pt>
                <c:pt idx="1158">
                  <c:v>0</c:v>
                </c:pt>
                <c:pt idx="1159">
                  <c:v>0</c:v>
                </c:pt>
                <c:pt idx="1160">
                  <c:v>0</c:v>
                </c:pt>
                <c:pt idx="1161">
                  <c:v>0</c:v>
                </c:pt>
                <c:pt idx="1162">
                  <c:v>1</c:v>
                </c:pt>
                <c:pt idx="1163">
                  <c:v>0</c:v>
                </c:pt>
                <c:pt idx="1164">
                  <c:v>0</c:v>
                </c:pt>
                <c:pt idx="1165">
                  <c:v>0</c:v>
                </c:pt>
                <c:pt idx="1166">
                  <c:v>0</c:v>
                </c:pt>
                <c:pt idx="1167">
                  <c:v>0</c:v>
                </c:pt>
                <c:pt idx="1168">
                  <c:v>1</c:v>
                </c:pt>
                <c:pt idx="1169">
                  <c:v>0</c:v>
                </c:pt>
                <c:pt idx="1170">
                  <c:v>1</c:v>
                </c:pt>
                <c:pt idx="1171">
                  <c:v>0</c:v>
                </c:pt>
                <c:pt idx="1172">
                  <c:v>0</c:v>
                </c:pt>
                <c:pt idx="1173">
                  <c:v>1</c:v>
                </c:pt>
                <c:pt idx="1174">
                  <c:v>2</c:v>
                </c:pt>
                <c:pt idx="1175">
                  <c:v>1</c:v>
                </c:pt>
                <c:pt idx="1176">
                  <c:v>1</c:v>
                </c:pt>
                <c:pt idx="1177">
                  <c:v>2</c:v>
                </c:pt>
                <c:pt idx="1178">
                  <c:v>0</c:v>
                </c:pt>
                <c:pt idx="1179">
                  <c:v>1</c:v>
                </c:pt>
                <c:pt idx="1180">
                  <c:v>1</c:v>
                </c:pt>
                <c:pt idx="1181">
                  <c:v>0</c:v>
                </c:pt>
                <c:pt idx="1182">
                  <c:v>2</c:v>
                </c:pt>
                <c:pt idx="1183">
                  <c:v>0</c:v>
                </c:pt>
                <c:pt idx="1184">
                  <c:v>1</c:v>
                </c:pt>
                <c:pt idx="1185">
                  <c:v>1</c:v>
                </c:pt>
                <c:pt idx="1186">
                  <c:v>0</c:v>
                </c:pt>
                <c:pt idx="1187">
                  <c:v>0</c:v>
                </c:pt>
                <c:pt idx="1188">
                  <c:v>0</c:v>
                </c:pt>
                <c:pt idx="1189">
                  <c:v>1</c:v>
                </c:pt>
                <c:pt idx="1190">
                  <c:v>0</c:v>
                </c:pt>
                <c:pt idx="1191">
                  <c:v>3</c:v>
                </c:pt>
                <c:pt idx="1192">
                  <c:v>0</c:v>
                </c:pt>
                <c:pt idx="1193">
                  <c:v>0</c:v>
                </c:pt>
                <c:pt idx="1194">
                  <c:v>1</c:v>
                </c:pt>
                <c:pt idx="1195">
                  <c:v>0</c:v>
                </c:pt>
                <c:pt idx="1196">
                  <c:v>1</c:v>
                </c:pt>
                <c:pt idx="1197">
                  <c:v>0</c:v>
                </c:pt>
                <c:pt idx="1198">
                  <c:v>1</c:v>
                </c:pt>
                <c:pt idx="1199">
                  <c:v>0</c:v>
                </c:pt>
                <c:pt idx="1200">
                  <c:v>0</c:v>
                </c:pt>
                <c:pt idx="1201">
                  <c:v>1</c:v>
                </c:pt>
                <c:pt idx="1202">
                  <c:v>0</c:v>
                </c:pt>
                <c:pt idx="1203">
                  <c:v>3</c:v>
                </c:pt>
                <c:pt idx="1204">
                  <c:v>0</c:v>
                </c:pt>
                <c:pt idx="1205">
                  <c:v>0</c:v>
                </c:pt>
                <c:pt idx="1206">
                  <c:v>0</c:v>
                </c:pt>
                <c:pt idx="1207">
                  <c:v>1</c:v>
                </c:pt>
                <c:pt idx="1208">
                  <c:v>1</c:v>
                </c:pt>
                <c:pt idx="1209">
                  <c:v>0</c:v>
                </c:pt>
                <c:pt idx="1210">
                  <c:v>1</c:v>
                </c:pt>
                <c:pt idx="1211">
                  <c:v>0</c:v>
                </c:pt>
                <c:pt idx="1212">
                  <c:v>1</c:v>
                </c:pt>
                <c:pt idx="1213">
                  <c:v>0</c:v>
                </c:pt>
                <c:pt idx="1214">
                  <c:v>1</c:v>
                </c:pt>
                <c:pt idx="1215">
                  <c:v>1</c:v>
                </c:pt>
                <c:pt idx="1216">
                  <c:v>1</c:v>
                </c:pt>
                <c:pt idx="1217">
                  <c:v>0</c:v>
                </c:pt>
                <c:pt idx="1218">
                  <c:v>0</c:v>
                </c:pt>
                <c:pt idx="1219">
                  <c:v>0</c:v>
                </c:pt>
                <c:pt idx="1220">
                  <c:v>0</c:v>
                </c:pt>
                <c:pt idx="1221">
                  <c:v>0</c:v>
                </c:pt>
                <c:pt idx="1222">
                  <c:v>1</c:v>
                </c:pt>
                <c:pt idx="1223">
                  <c:v>2</c:v>
                </c:pt>
                <c:pt idx="1224">
                  <c:v>0</c:v>
                </c:pt>
                <c:pt idx="1225">
                  <c:v>1</c:v>
                </c:pt>
                <c:pt idx="1226">
                  <c:v>1</c:v>
                </c:pt>
                <c:pt idx="1227">
                  <c:v>1</c:v>
                </c:pt>
                <c:pt idx="1228">
                  <c:v>0</c:v>
                </c:pt>
                <c:pt idx="1229">
                  <c:v>1</c:v>
                </c:pt>
                <c:pt idx="1230">
                  <c:v>0</c:v>
                </c:pt>
                <c:pt idx="1231">
                  <c:v>1</c:v>
                </c:pt>
                <c:pt idx="1232">
                  <c:v>0</c:v>
                </c:pt>
                <c:pt idx="1233">
                  <c:v>3</c:v>
                </c:pt>
                <c:pt idx="1234">
                  <c:v>0</c:v>
                </c:pt>
                <c:pt idx="1235">
                  <c:v>0</c:v>
                </c:pt>
                <c:pt idx="1236">
                  <c:v>1</c:v>
                </c:pt>
                <c:pt idx="1237">
                  <c:v>0</c:v>
                </c:pt>
                <c:pt idx="1238">
                  <c:v>1</c:v>
                </c:pt>
                <c:pt idx="1239">
                  <c:v>0</c:v>
                </c:pt>
                <c:pt idx="1240">
                  <c:v>1</c:v>
                </c:pt>
                <c:pt idx="1241">
                  <c:v>1</c:v>
                </c:pt>
                <c:pt idx="1242">
                  <c:v>0</c:v>
                </c:pt>
                <c:pt idx="1243">
                  <c:v>1</c:v>
                </c:pt>
                <c:pt idx="1244">
                  <c:v>0</c:v>
                </c:pt>
                <c:pt idx="1245">
                  <c:v>1</c:v>
                </c:pt>
                <c:pt idx="1246">
                  <c:v>0</c:v>
                </c:pt>
                <c:pt idx="1247">
                  <c:v>1</c:v>
                </c:pt>
                <c:pt idx="1248">
                  <c:v>0</c:v>
                </c:pt>
                <c:pt idx="1249">
                  <c:v>0</c:v>
                </c:pt>
                <c:pt idx="1250">
                  <c:v>1</c:v>
                </c:pt>
                <c:pt idx="1251">
                  <c:v>0</c:v>
                </c:pt>
                <c:pt idx="1252">
                  <c:v>0</c:v>
                </c:pt>
                <c:pt idx="1253">
                  <c:v>1</c:v>
                </c:pt>
                <c:pt idx="1254">
                  <c:v>1</c:v>
                </c:pt>
                <c:pt idx="1255">
                  <c:v>0</c:v>
                </c:pt>
                <c:pt idx="1256">
                  <c:v>0</c:v>
                </c:pt>
                <c:pt idx="1257">
                  <c:v>1</c:v>
                </c:pt>
                <c:pt idx="1258">
                  <c:v>1</c:v>
                </c:pt>
                <c:pt idx="1259">
                  <c:v>3</c:v>
                </c:pt>
                <c:pt idx="1260">
                  <c:v>1</c:v>
                </c:pt>
                <c:pt idx="1261">
                  <c:v>1</c:v>
                </c:pt>
                <c:pt idx="1262">
                  <c:v>0</c:v>
                </c:pt>
                <c:pt idx="1263">
                  <c:v>0</c:v>
                </c:pt>
                <c:pt idx="1264">
                  <c:v>1</c:v>
                </c:pt>
                <c:pt idx="1265">
                  <c:v>0</c:v>
                </c:pt>
                <c:pt idx="1266">
                  <c:v>0</c:v>
                </c:pt>
                <c:pt idx="1267">
                  <c:v>2</c:v>
                </c:pt>
                <c:pt idx="1268">
                  <c:v>2</c:v>
                </c:pt>
                <c:pt idx="1269">
                  <c:v>0</c:v>
                </c:pt>
                <c:pt idx="1270">
                  <c:v>1</c:v>
                </c:pt>
                <c:pt idx="1271">
                  <c:v>1</c:v>
                </c:pt>
                <c:pt idx="1272">
                  <c:v>0</c:v>
                </c:pt>
                <c:pt idx="1273">
                  <c:v>0</c:v>
                </c:pt>
                <c:pt idx="1274">
                  <c:v>0</c:v>
                </c:pt>
                <c:pt idx="1275">
                  <c:v>1</c:v>
                </c:pt>
                <c:pt idx="1276">
                  <c:v>0</c:v>
                </c:pt>
                <c:pt idx="1277">
                  <c:v>0</c:v>
                </c:pt>
                <c:pt idx="1278">
                  <c:v>0</c:v>
                </c:pt>
                <c:pt idx="1279">
                  <c:v>0</c:v>
                </c:pt>
                <c:pt idx="1280">
                  <c:v>1</c:v>
                </c:pt>
                <c:pt idx="1281">
                  <c:v>1</c:v>
                </c:pt>
                <c:pt idx="1282">
                  <c:v>1</c:v>
                </c:pt>
                <c:pt idx="1283">
                  <c:v>0</c:v>
                </c:pt>
                <c:pt idx="1284">
                  <c:v>0</c:v>
                </c:pt>
                <c:pt idx="1285">
                  <c:v>1</c:v>
                </c:pt>
                <c:pt idx="1286">
                  <c:v>0</c:v>
                </c:pt>
                <c:pt idx="1287">
                  <c:v>3</c:v>
                </c:pt>
                <c:pt idx="1288">
                  <c:v>1</c:v>
                </c:pt>
                <c:pt idx="1289">
                  <c:v>1</c:v>
                </c:pt>
                <c:pt idx="1290">
                  <c:v>0</c:v>
                </c:pt>
                <c:pt idx="1291">
                  <c:v>0</c:v>
                </c:pt>
                <c:pt idx="1292">
                  <c:v>1</c:v>
                </c:pt>
                <c:pt idx="1293">
                  <c:v>0</c:v>
                </c:pt>
                <c:pt idx="1294">
                  <c:v>1</c:v>
                </c:pt>
                <c:pt idx="1295">
                  <c:v>0</c:v>
                </c:pt>
                <c:pt idx="1296">
                  <c:v>0</c:v>
                </c:pt>
                <c:pt idx="1297">
                  <c:v>0</c:v>
                </c:pt>
                <c:pt idx="1298">
                  <c:v>0</c:v>
                </c:pt>
                <c:pt idx="1299">
                  <c:v>1</c:v>
                </c:pt>
                <c:pt idx="1300">
                  <c:v>0</c:v>
                </c:pt>
                <c:pt idx="1301">
                  <c:v>1</c:v>
                </c:pt>
                <c:pt idx="1302">
                  <c:v>0</c:v>
                </c:pt>
                <c:pt idx="1303">
                  <c:v>1</c:v>
                </c:pt>
                <c:pt idx="1304">
                  <c:v>0</c:v>
                </c:pt>
                <c:pt idx="1305">
                  <c:v>0</c:v>
                </c:pt>
                <c:pt idx="1306">
                  <c:v>1</c:v>
                </c:pt>
                <c:pt idx="1307">
                  <c:v>0</c:v>
                </c:pt>
                <c:pt idx="1308">
                  <c:v>1</c:v>
                </c:pt>
                <c:pt idx="1309">
                  <c:v>1</c:v>
                </c:pt>
                <c:pt idx="1310">
                  <c:v>0</c:v>
                </c:pt>
                <c:pt idx="1311">
                  <c:v>0</c:v>
                </c:pt>
                <c:pt idx="1312">
                  <c:v>0</c:v>
                </c:pt>
                <c:pt idx="1313">
                  <c:v>0</c:v>
                </c:pt>
                <c:pt idx="1314">
                  <c:v>0</c:v>
                </c:pt>
                <c:pt idx="1315">
                  <c:v>3</c:v>
                </c:pt>
                <c:pt idx="1316">
                  <c:v>0</c:v>
                </c:pt>
                <c:pt idx="1317">
                  <c:v>1</c:v>
                </c:pt>
                <c:pt idx="1318">
                  <c:v>0</c:v>
                </c:pt>
                <c:pt idx="1319">
                  <c:v>0</c:v>
                </c:pt>
                <c:pt idx="1320">
                  <c:v>1</c:v>
                </c:pt>
                <c:pt idx="1321">
                  <c:v>1</c:v>
                </c:pt>
                <c:pt idx="1322">
                  <c:v>2</c:v>
                </c:pt>
                <c:pt idx="1323">
                  <c:v>0</c:v>
                </c:pt>
                <c:pt idx="1324">
                  <c:v>1</c:v>
                </c:pt>
                <c:pt idx="1325">
                  <c:v>0</c:v>
                </c:pt>
                <c:pt idx="1326">
                  <c:v>0</c:v>
                </c:pt>
                <c:pt idx="1327">
                  <c:v>1</c:v>
                </c:pt>
                <c:pt idx="1328">
                  <c:v>0</c:v>
                </c:pt>
                <c:pt idx="1329">
                  <c:v>1</c:v>
                </c:pt>
                <c:pt idx="1330">
                  <c:v>0</c:v>
                </c:pt>
                <c:pt idx="1331">
                  <c:v>1</c:v>
                </c:pt>
                <c:pt idx="1332">
                  <c:v>0</c:v>
                </c:pt>
                <c:pt idx="1333">
                  <c:v>0</c:v>
                </c:pt>
                <c:pt idx="1334">
                  <c:v>1</c:v>
                </c:pt>
                <c:pt idx="1335">
                  <c:v>0</c:v>
                </c:pt>
                <c:pt idx="1336">
                  <c:v>1</c:v>
                </c:pt>
                <c:pt idx="1337">
                  <c:v>1</c:v>
                </c:pt>
                <c:pt idx="1338">
                  <c:v>2</c:v>
                </c:pt>
                <c:pt idx="1339">
                  <c:v>0</c:v>
                </c:pt>
                <c:pt idx="1340">
                  <c:v>0</c:v>
                </c:pt>
                <c:pt idx="1341">
                  <c:v>0</c:v>
                </c:pt>
                <c:pt idx="1342">
                  <c:v>0</c:v>
                </c:pt>
                <c:pt idx="1343">
                  <c:v>0</c:v>
                </c:pt>
                <c:pt idx="1344">
                  <c:v>0</c:v>
                </c:pt>
                <c:pt idx="1345">
                  <c:v>0</c:v>
                </c:pt>
                <c:pt idx="1346">
                  <c:v>0</c:v>
                </c:pt>
                <c:pt idx="1347">
                  <c:v>0</c:v>
                </c:pt>
                <c:pt idx="1348">
                  <c:v>0</c:v>
                </c:pt>
                <c:pt idx="1349">
                  <c:v>0</c:v>
                </c:pt>
                <c:pt idx="1350">
                  <c:v>1</c:v>
                </c:pt>
                <c:pt idx="1351">
                  <c:v>1</c:v>
                </c:pt>
                <c:pt idx="1352">
                  <c:v>3</c:v>
                </c:pt>
                <c:pt idx="1353">
                  <c:v>0</c:v>
                </c:pt>
                <c:pt idx="1354">
                  <c:v>0</c:v>
                </c:pt>
                <c:pt idx="1355">
                  <c:v>1</c:v>
                </c:pt>
                <c:pt idx="1356">
                  <c:v>1</c:v>
                </c:pt>
                <c:pt idx="1357">
                  <c:v>1</c:v>
                </c:pt>
                <c:pt idx="1358">
                  <c:v>0</c:v>
                </c:pt>
                <c:pt idx="1359">
                  <c:v>1</c:v>
                </c:pt>
                <c:pt idx="1360">
                  <c:v>0</c:v>
                </c:pt>
                <c:pt idx="1361">
                  <c:v>0</c:v>
                </c:pt>
                <c:pt idx="1362">
                  <c:v>0</c:v>
                </c:pt>
                <c:pt idx="1363">
                  <c:v>0</c:v>
                </c:pt>
                <c:pt idx="1364">
                  <c:v>1</c:v>
                </c:pt>
                <c:pt idx="1365">
                  <c:v>1</c:v>
                </c:pt>
                <c:pt idx="1366">
                  <c:v>1</c:v>
                </c:pt>
                <c:pt idx="1367">
                  <c:v>0</c:v>
                </c:pt>
                <c:pt idx="1368">
                  <c:v>0</c:v>
                </c:pt>
                <c:pt idx="1369">
                  <c:v>0</c:v>
                </c:pt>
                <c:pt idx="1370">
                  <c:v>0</c:v>
                </c:pt>
                <c:pt idx="1371">
                  <c:v>0</c:v>
                </c:pt>
                <c:pt idx="1372">
                  <c:v>1</c:v>
                </c:pt>
                <c:pt idx="1373">
                  <c:v>1</c:v>
                </c:pt>
                <c:pt idx="1374">
                  <c:v>0</c:v>
                </c:pt>
                <c:pt idx="1375">
                  <c:v>0</c:v>
                </c:pt>
                <c:pt idx="1376">
                  <c:v>1</c:v>
                </c:pt>
                <c:pt idx="1377">
                  <c:v>0</c:v>
                </c:pt>
                <c:pt idx="1378">
                  <c:v>1</c:v>
                </c:pt>
                <c:pt idx="1379">
                  <c:v>0</c:v>
                </c:pt>
                <c:pt idx="1380">
                  <c:v>1</c:v>
                </c:pt>
                <c:pt idx="1381">
                  <c:v>1</c:v>
                </c:pt>
                <c:pt idx="1382">
                  <c:v>0</c:v>
                </c:pt>
                <c:pt idx="1383">
                  <c:v>1</c:v>
                </c:pt>
                <c:pt idx="1384">
                  <c:v>2</c:v>
                </c:pt>
                <c:pt idx="1385">
                  <c:v>1</c:v>
                </c:pt>
                <c:pt idx="1386">
                  <c:v>1</c:v>
                </c:pt>
                <c:pt idx="1387">
                  <c:v>2</c:v>
                </c:pt>
                <c:pt idx="1388">
                  <c:v>0</c:v>
                </c:pt>
                <c:pt idx="1389">
                  <c:v>0</c:v>
                </c:pt>
                <c:pt idx="1390">
                  <c:v>1</c:v>
                </c:pt>
                <c:pt idx="1391">
                  <c:v>0</c:v>
                </c:pt>
                <c:pt idx="1392">
                  <c:v>1</c:v>
                </c:pt>
                <c:pt idx="1393">
                  <c:v>0</c:v>
                </c:pt>
                <c:pt idx="1394">
                  <c:v>1</c:v>
                </c:pt>
                <c:pt idx="1395">
                  <c:v>0</c:v>
                </c:pt>
                <c:pt idx="1396">
                  <c:v>0</c:v>
                </c:pt>
                <c:pt idx="1397">
                  <c:v>1</c:v>
                </c:pt>
                <c:pt idx="1398">
                  <c:v>1</c:v>
                </c:pt>
                <c:pt idx="1399">
                  <c:v>1</c:v>
                </c:pt>
                <c:pt idx="1400">
                  <c:v>1</c:v>
                </c:pt>
                <c:pt idx="1401">
                  <c:v>3</c:v>
                </c:pt>
                <c:pt idx="1402">
                  <c:v>0</c:v>
                </c:pt>
                <c:pt idx="1403">
                  <c:v>0</c:v>
                </c:pt>
                <c:pt idx="1404">
                  <c:v>1</c:v>
                </c:pt>
                <c:pt idx="1405">
                  <c:v>0</c:v>
                </c:pt>
                <c:pt idx="1406">
                  <c:v>1</c:v>
                </c:pt>
                <c:pt idx="1407">
                  <c:v>0</c:v>
                </c:pt>
                <c:pt idx="1408">
                  <c:v>1</c:v>
                </c:pt>
                <c:pt idx="1409">
                  <c:v>0</c:v>
                </c:pt>
                <c:pt idx="1410">
                  <c:v>0</c:v>
                </c:pt>
                <c:pt idx="1411">
                  <c:v>2</c:v>
                </c:pt>
                <c:pt idx="1412">
                  <c:v>0</c:v>
                </c:pt>
                <c:pt idx="1413">
                  <c:v>1</c:v>
                </c:pt>
                <c:pt idx="1414">
                  <c:v>0</c:v>
                </c:pt>
                <c:pt idx="1415">
                  <c:v>1</c:v>
                </c:pt>
                <c:pt idx="1416">
                  <c:v>0</c:v>
                </c:pt>
                <c:pt idx="1417">
                  <c:v>1</c:v>
                </c:pt>
                <c:pt idx="1418">
                  <c:v>0</c:v>
                </c:pt>
                <c:pt idx="1419">
                  <c:v>0</c:v>
                </c:pt>
                <c:pt idx="1420">
                  <c:v>1</c:v>
                </c:pt>
                <c:pt idx="1421">
                  <c:v>0</c:v>
                </c:pt>
                <c:pt idx="1422">
                  <c:v>0</c:v>
                </c:pt>
                <c:pt idx="1423">
                  <c:v>0</c:v>
                </c:pt>
                <c:pt idx="1424">
                  <c:v>0</c:v>
                </c:pt>
                <c:pt idx="1425">
                  <c:v>1</c:v>
                </c:pt>
                <c:pt idx="1426">
                  <c:v>0</c:v>
                </c:pt>
                <c:pt idx="1427">
                  <c:v>0</c:v>
                </c:pt>
                <c:pt idx="1428">
                  <c:v>0</c:v>
                </c:pt>
                <c:pt idx="1429">
                  <c:v>2</c:v>
                </c:pt>
                <c:pt idx="1430">
                  <c:v>0</c:v>
                </c:pt>
                <c:pt idx="1431">
                  <c:v>1</c:v>
                </c:pt>
                <c:pt idx="1432">
                  <c:v>1</c:v>
                </c:pt>
                <c:pt idx="1433">
                  <c:v>0</c:v>
                </c:pt>
                <c:pt idx="1434">
                  <c:v>2</c:v>
                </c:pt>
                <c:pt idx="1435">
                  <c:v>0</c:v>
                </c:pt>
                <c:pt idx="1436">
                  <c:v>1</c:v>
                </c:pt>
                <c:pt idx="1437">
                  <c:v>0</c:v>
                </c:pt>
                <c:pt idx="1438">
                  <c:v>0</c:v>
                </c:pt>
                <c:pt idx="1439">
                  <c:v>1</c:v>
                </c:pt>
                <c:pt idx="1440">
                  <c:v>1</c:v>
                </c:pt>
                <c:pt idx="1441">
                  <c:v>1</c:v>
                </c:pt>
                <c:pt idx="1442">
                  <c:v>1</c:v>
                </c:pt>
                <c:pt idx="1443">
                  <c:v>1</c:v>
                </c:pt>
                <c:pt idx="1444">
                  <c:v>0</c:v>
                </c:pt>
                <c:pt idx="1445">
                  <c:v>1</c:v>
                </c:pt>
                <c:pt idx="1446">
                  <c:v>1</c:v>
                </c:pt>
                <c:pt idx="1447">
                  <c:v>0</c:v>
                </c:pt>
                <c:pt idx="1448">
                  <c:v>1</c:v>
                </c:pt>
                <c:pt idx="1449">
                  <c:v>0</c:v>
                </c:pt>
                <c:pt idx="1450">
                  <c:v>1</c:v>
                </c:pt>
                <c:pt idx="1451">
                  <c:v>0</c:v>
                </c:pt>
                <c:pt idx="1452">
                  <c:v>0</c:v>
                </c:pt>
                <c:pt idx="1453">
                  <c:v>1</c:v>
                </c:pt>
                <c:pt idx="1454">
                  <c:v>0</c:v>
                </c:pt>
                <c:pt idx="1455">
                  <c:v>0</c:v>
                </c:pt>
                <c:pt idx="1456">
                  <c:v>0</c:v>
                </c:pt>
                <c:pt idx="1457">
                  <c:v>0</c:v>
                </c:pt>
                <c:pt idx="1458">
                  <c:v>0</c:v>
                </c:pt>
                <c:pt idx="1459">
                  <c:v>0</c:v>
                </c:pt>
                <c:pt idx="1460">
                  <c:v>1</c:v>
                </c:pt>
                <c:pt idx="1461">
                  <c:v>0</c:v>
                </c:pt>
                <c:pt idx="1462">
                  <c:v>1</c:v>
                </c:pt>
                <c:pt idx="1463">
                  <c:v>0</c:v>
                </c:pt>
                <c:pt idx="1464">
                  <c:v>1</c:v>
                </c:pt>
                <c:pt idx="1465">
                  <c:v>1</c:v>
                </c:pt>
                <c:pt idx="1466">
                  <c:v>0</c:v>
                </c:pt>
                <c:pt idx="1467">
                  <c:v>1</c:v>
                </c:pt>
                <c:pt idx="1468">
                  <c:v>0</c:v>
                </c:pt>
                <c:pt idx="1469">
                  <c:v>1</c:v>
                </c:pt>
                <c:pt idx="1470">
                  <c:v>0</c:v>
                </c:pt>
                <c:pt idx="1471">
                  <c:v>1</c:v>
                </c:pt>
                <c:pt idx="1472">
                  <c:v>0</c:v>
                </c:pt>
                <c:pt idx="1473">
                  <c:v>0</c:v>
                </c:pt>
                <c:pt idx="1474">
                  <c:v>1</c:v>
                </c:pt>
                <c:pt idx="1475">
                  <c:v>0</c:v>
                </c:pt>
                <c:pt idx="1476">
                  <c:v>1</c:v>
                </c:pt>
                <c:pt idx="1477">
                  <c:v>0</c:v>
                </c:pt>
                <c:pt idx="1478">
                  <c:v>1</c:v>
                </c:pt>
                <c:pt idx="1479">
                  <c:v>0</c:v>
                </c:pt>
                <c:pt idx="1480">
                  <c:v>0</c:v>
                </c:pt>
                <c:pt idx="1481">
                  <c:v>0</c:v>
                </c:pt>
                <c:pt idx="1482">
                  <c:v>1</c:v>
                </c:pt>
                <c:pt idx="1483">
                  <c:v>1</c:v>
                </c:pt>
                <c:pt idx="1484">
                  <c:v>0</c:v>
                </c:pt>
                <c:pt idx="1485">
                  <c:v>1</c:v>
                </c:pt>
                <c:pt idx="1486">
                  <c:v>0</c:v>
                </c:pt>
                <c:pt idx="1487">
                  <c:v>0</c:v>
                </c:pt>
                <c:pt idx="1488">
                  <c:v>1</c:v>
                </c:pt>
                <c:pt idx="1489">
                  <c:v>0</c:v>
                </c:pt>
                <c:pt idx="1490">
                  <c:v>1</c:v>
                </c:pt>
                <c:pt idx="1491">
                  <c:v>0</c:v>
                </c:pt>
                <c:pt idx="1492">
                  <c:v>1</c:v>
                </c:pt>
                <c:pt idx="1493">
                  <c:v>0</c:v>
                </c:pt>
                <c:pt idx="1494">
                  <c:v>0</c:v>
                </c:pt>
                <c:pt idx="1495">
                  <c:v>1</c:v>
                </c:pt>
                <c:pt idx="1496">
                  <c:v>0</c:v>
                </c:pt>
                <c:pt idx="1497">
                  <c:v>1</c:v>
                </c:pt>
                <c:pt idx="1498">
                  <c:v>0</c:v>
                </c:pt>
                <c:pt idx="1499">
                  <c:v>1</c:v>
                </c:pt>
                <c:pt idx="1500">
                  <c:v>0</c:v>
                </c:pt>
                <c:pt idx="1501">
                  <c:v>0</c:v>
                </c:pt>
                <c:pt idx="1502">
                  <c:v>1</c:v>
                </c:pt>
                <c:pt idx="1503">
                  <c:v>0</c:v>
                </c:pt>
                <c:pt idx="1504">
                  <c:v>1</c:v>
                </c:pt>
                <c:pt idx="1505">
                  <c:v>0</c:v>
                </c:pt>
                <c:pt idx="1506">
                  <c:v>1</c:v>
                </c:pt>
                <c:pt idx="1507">
                  <c:v>0</c:v>
                </c:pt>
                <c:pt idx="1508">
                  <c:v>0</c:v>
                </c:pt>
                <c:pt idx="1509">
                  <c:v>1</c:v>
                </c:pt>
                <c:pt idx="1510">
                  <c:v>0</c:v>
                </c:pt>
                <c:pt idx="1511">
                  <c:v>1</c:v>
                </c:pt>
                <c:pt idx="1512">
                  <c:v>1</c:v>
                </c:pt>
                <c:pt idx="1513">
                  <c:v>1</c:v>
                </c:pt>
                <c:pt idx="1514">
                  <c:v>1</c:v>
                </c:pt>
                <c:pt idx="1515">
                  <c:v>0</c:v>
                </c:pt>
                <c:pt idx="1516">
                  <c:v>1</c:v>
                </c:pt>
                <c:pt idx="1517">
                  <c:v>0</c:v>
                </c:pt>
                <c:pt idx="1518">
                  <c:v>1</c:v>
                </c:pt>
                <c:pt idx="1519">
                  <c:v>0</c:v>
                </c:pt>
                <c:pt idx="1520">
                  <c:v>1</c:v>
                </c:pt>
                <c:pt idx="1521">
                  <c:v>1</c:v>
                </c:pt>
                <c:pt idx="1522">
                  <c:v>0</c:v>
                </c:pt>
                <c:pt idx="1523">
                  <c:v>1</c:v>
                </c:pt>
                <c:pt idx="1524">
                  <c:v>2</c:v>
                </c:pt>
                <c:pt idx="1525">
                  <c:v>1</c:v>
                </c:pt>
                <c:pt idx="1526">
                  <c:v>1</c:v>
                </c:pt>
                <c:pt idx="1527">
                  <c:v>0</c:v>
                </c:pt>
                <c:pt idx="1528">
                  <c:v>0</c:v>
                </c:pt>
                <c:pt idx="1529">
                  <c:v>0</c:v>
                </c:pt>
                <c:pt idx="1530">
                  <c:v>0</c:v>
                </c:pt>
                <c:pt idx="1531">
                  <c:v>1</c:v>
                </c:pt>
                <c:pt idx="1532">
                  <c:v>1</c:v>
                </c:pt>
                <c:pt idx="1533">
                  <c:v>0</c:v>
                </c:pt>
                <c:pt idx="1534">
                  <c:v>1</c:v>
                </c:pt>
                <c:pt idx="1535">
                  <c:v>0</c:v>
                </c:pt>
                <c:pt idx="1536">
                  <c:v>1</c:v>
                </c:pt>
                <c:pt idx="1537">
                  <c:v>1</c:v>
                </c:pt>
                <c:pt idx="1538">
                  <c:v>1</c:v>
                </c:pt>
                <c:pt idx="1539">
                  <c:v>3</c:v>
                </c:pt>
                <c:pt idx="1540">
                  <c:v>2</c:v>
                </c:pt>
                <c:pt idx="1541">
                  <c:v>2</c:v>
                </c:pt>
                <c:pt idx="1542">
                  <c:v>1</c:v>
                </c:pt>
                <c:pt idx="1543">
                  <c:v>1</c:v>
                </c:pt>
                <c:pt idx="1544">
                  <c:v>0</c:v>
                </c:pt>
                <c:pt idx="1545">
                  <c:v>1</c:v>
                </c:pt>
                <c:pt idx="1546">
                  <c:v>1</c:v>
                </c:pt>
                <c:pt idx="1547">
                  <c:v>1</c:v>
                </c:pt>
                <c:pt idx="1548">
                  <c:v>0</c:v>
                </c:pt>
                <c:pt idx="1549">
                  <c:v>1</c:v>
                </c:pt>
                <c:pt idx="1550">
                  <c:v>0</c:v>
                </c:pt>
                <c:pt idx="1551">
                  <c:v>0</c:v>
                </c:pt>
                <c:pt idx="1552">
                  <c:v>1</c:v>
                </c:pt>
                <c:pt idx="1553">
                  <c:v>0</c:v>
                </c:pt>
                <c:pt idx="1554">
                  <c:v>1</c:v>
                </c:pt>
                <c:pt idx="1555">
                  <c:v>1</c:v>
                </c:pt>
                <c:pt idx="1556">
                  <c:v>0</c:v>
                </c:pt>
                <c:pt idx="1557">
                  <c:v>0</c:v>
                </c:pt>
                <c:pt idx="1558">
                  <c:v>1</c:v>
                </c:pt>
                <c:pt idx="1559">
                  <c:v>1</c:v>
                </c:pt>
                <c:pt idx="1560">
                  <c:v>1</c:v>
                </c:pt>
                <c:pt idx="1561">
                  <c:v>0</c:v>
                </c:pt>
                <c:pt idx="1562">
                  <c:v>1</c:v>
                </c:pt>
                <c:pt idx="1563">
                  <c:v>0</c:v>
                </c:pt>
                <c:pt idx="1564">
                  <c:v>1</c:v>
                </c:pt>
                <c:pt idx="1565">
                  <c:v>1</c:v>
                </c:pt>
                <c:pt idx="1566">
                  <c:v>0</c:v>
                </c:pt>
                <c:pt idx="1567">
                  <c:v>0</c:v>
                </c:pt>
                <c:pt idx="1568">
                  <c:v>0</c:v>
                </c:pt>
                <c:pt idx="1569">
                  <c:v>1</c:v>
                </c:pt>
                <c:pt idx="1570">
                  <c:v>0</c:v>
                </c:pt>
                <c:pt idx="1571">
                  <c:v>0</c:v>
                </c:pt>
                <c:pt idx="1572">
                  <c:v>1</c:v>
                </c:pt>
                <c:pt idx="1573">
                  <c:v>0</c:v>
                </c:pt>
                <c:pt idx="1574">
                  <c:v>1</c:v>
                </c:pt>
                <c:pt idx="1575">
                  <c:v>0</c:v>
                </c:pt>
                <c:pt idx="1576">
                  <c:v>1</c:v>
                </c:pt>
                <c:pt idx="1577">
                  <c:v>0</c:v>
                </c:pt>
                <c:pt idx="1578">
                  <c:v>0</c:v>
                </c:pt>
                <c:pt idx="1579">
                  <c:v>1</c:v>
                </c:pt>
                <c:pt idx="1580">
                  <c:v>0</c:v>
                </c:pt>
                <c:pt idx="1581">
                  <c:v>1</c:v>
                </c:pt>
                <c:pt idx="1582">
                  <c:v>0</c:v>
                </c:pt>
                <c:pt idx="1583">
                  <c:v>0</c:v>
                </c:pt>
                <c:pt idx="1584">
                  <c:v>1</c:v>
                </c:pt>
                <c:pt idx="1585">
                  <c:v>0</c:v>
                </c:pt>
                <c:pt idx="1586">
                  <c:v>1</c:v>
                </c:pt>
                <c:pt idx="1587">
                  <c:v>0</c:v>
                </c:pt>
                <c:pt idx="1588">
                  <c:v>1</c:v>
                </c:pt>
                <c:pt idx="1589">
                  <c:v>0</c:v>
                </c:pt>
                <c:pt idx="1590">
                  <c:v>1</c:v>
                </c:pt>
                <c:pt idx="1591">
                  <c:v>0</c:v>
                </c:pt>
                <c:pt idx="1592">
                  <c:v>0</c:v>
                </c:pt>
                <c:pt idx="1593">
                  <c:v>1</c:v>
                </c:pt>
                <c:pt idx="1594">
                  <c:v>0</c:v>
                </c:pt>
                <c:pt idx="1595">
                  <c:v>1</c:v>
                </c:pt>
                <c:pt idx="1596">
                  <c:v>0</c:v>
                </c:pt>
                <c:pt idx="1597">
                  <c:v>1</c:v>
                </c:pt>
                <c:pt idx="1598">
                  <c:v>0</c:v>
                </c:pt>
                <c:pt idx="1599">
                  <c:v>0</c:v>
                </c:pt>
                <c:pt idx="1600">
                  <c:v>1</c:v>
                </c:pt>
                <c:pt idx="1601">
                  <c:v>0</c:v>
                </c:pt>
                <c:pt idx="1602">
                  <c:v>1</c:v>
                </c:pt>
                <c:pt idx="1603">
                  <c:v>0</c:v>
                </c:pt>
                <c:pt idx="1604">
                  <c:v>1</c:v>
                </c:pt>
                <c:pt idx="1605">
                  <c:v>0</c:v>
                </c:pt>
                <c:pt idx="1606">
                  <c:v>0</c:v>
                </c:pt>
                <c:pt idx="1607">
                  <c:v>0</c:v>
                </c:pt>
                <c:pt idx="1608">
                  <c:v>0</c:v>
                </c:pt>
                <c:pt idx="1609">
                  <c:v>0</c:v>
                </c:pt>
                <c:pt idx="1610">
                  <c:v>0</c:v>
                </c:pt>
                <c:pt idx="1611">
                  <c:v>1</c:v>
                </c:pt>
                <c:pt idx="1612">
                  <c:v>0</c:v>
                </c:pt>
                <c:pt idx="1613">
                  <c:v>0</c:v>
                </c:pt>
                <c:pt idx="1614">
                  <c:v>0</c:v>
                </c:pt>
                <c:pt idx="1615">
                  <c:v>1</c:v>
                </c:pt>
                <c:pt idx="1616">
                  <c:v>1</c:v>
                </c:pt>
                <c:pt idx="1617">
                  <c:v>0</c:v>
                </c:pt>
                <c:pt idx="1618">
                  <c:v>1</c:v>
                </c:pt>
                <c:pt idx="1619">
                  <c:v>0</c:v>
                </c:pt>
                <c:pt idx="1620">
                  <c:v>0</c:v>
                </c:pt>
                <c:pt idx="1621">
                  <c:v>2</c:v>
                </c:pt>
                <c:pt idx="1622">
                  <c:v>0</c:v>
                </c:pt>
                <c:pt idx="1623">
                  <c:v>0</c:v>
                </c:pt>
                <c:pt idx="1624">
                  <c:v>0</c:v>
                </c:pt>
                <c:pt idx="1625">
                  <c:v>1</c:v>
                </c:pt>
                <c:pt idx="1626">
                  <c:v>1</c:v>
                </c:pt>
                <c:pt idx="1627">
                  <c:v>0</c:v>
                </c:pt>
                <c:pt idx="1628">
                  <c:v>0</c:v>
                </c:pt>
                <c:pt idx="1629">
                  <c:v>0</c:v>
                </c:pt>
                <c:pt idx="1630">
                  <c:v>3</c:v>
                </c:pt>
                <c:pt idx="1631">
                  <c:v>0</c:v>
                </c:pt>
                <c:pt idx="1632">
                  <c:v>1</c:v>
                </c:pt>
                <c:pt idx="1633">
                  <c:v>0</c:v>
                </c:pt>
                <c:pt idx="1634">
                  <c:v>0</c:v>
                </c:pt>
                <c:pt idx="1635">
                  <c:v>1</c:v>
                </c:pt>
                <c:pt idx="1636">
                  <c:v>0</c:v>
                </c:pt>
                <c:pt idx="1637">
                  <c:v>1</c:v>
                </c:pt>
                <c:pt idx="1638">
                  <c:v>0</c:v>
                </c:pt>
                <c:pt idx="1639">
                  <c:v>1</c:v>
                </c:pt>
                <c:pt idx="1640">
                  <c:v>0</c:v>
                </c:pt>
                <c:pt idx="1641">
                  <c:v>1</c:v>
                </c:pt>
                <c:pt idx="1642">
                  <c:v>0</c:v>
                </c:pt>
                <c:pt idx="1643">
                  <c:v>1</c:v>
                </c:pt>
                <c:pt idx="1644">
                  <c:v>1</c:v>
                </c:pt>
                <c:pt idx="1645">
                  <c:v>0</c:v>
                </c:pt>
                <c:pt idx="1646">
                  <c:v>0</c:v>
                </c:pt>
                <c:pt idx="1647">
                  <c:v>0</c:v>
                </c:pt>
                <c:pt idx="1648">
                  <c:v>0</c:v>
                </c:pt>
                <c:pt idx="1649">
                  <c:v>1</c:v>
                </c:pt>
                <c:pt idx="1650">
                  <c:v>0</c:v>
                </c:pt>
                <c:pt idx="1651">
                  <c:v>1</c:v>
                </c:pt>
                <c:pt idx="1652">
                  <c:v>1</c:v>
                </c:pt>
                <c:pt idx="1653">
                  <c:v>1</c:v>
                </c:pt>
                <c:pt idx="1654">
                  <c:v>0</c:v>
                </c:pt>
                <c:pt idx="1655">
                  <c:v>0</c:v>
                </c:pt>
                <c:pt idx="1656">
                  <c:v>1</c:v>
                </c:pt>
                <c:pt idx="1657">
                  <c:v>0</c:v>
                </c:pt>
                <c:pt idx="1658">
                  <c:v>1</c:v>
                </c:pt>
                <c:pt idx="1659">
                  <c:v>0</c:v>
                </c:pt>
                <c:pt idx="1660">
                  <c:v>0</c:v>
                </c:pt>
                <c:pt idx="1661">
                  <c:v>1</c:v>
                </c:pt>
                <c:pt idx="1662">
                  <c:v>0</c:v>
                </c:pt>
                <c:pt idx="1663">
                  <c:v>1</c:v>
                </c:pt>
                <c:pt idx="1664">
                  <c:v>0</c:v>
                </c:pt>
                <c:pt idx="1665">
                  <c:v>1</c:v>
                </c:pt>
                <c:pt idx="1666">
                  <c:v>0</c:v>
                </c:pt>
                <c:pt idx="1667">
                  <c:v>1</c:v>
                </c:pt>
                <c:pt idx="1668">
                  <c:v>0</c:v>
                </c:pt>
                <c:pt idx="1669">
                  <c:v>0</c:v>
                </c:pt>
                <c:pt idx="1670">
                  <c:v>0</c:v>
                </c:pt>
                <c:pt idx="1671">
                  <c:v>1</c:v>
                </c:pt>
                <c:pt idx="1672">
                  <c:v>0</c:v>
                </c:pt>
                <c:pt idx="1673">
                  <c:v>0</c:v>
                </c:pt>
                <c:pt idx="1674">
                  <c:v>1</c:v>
                </c:pt>
                <c:pt idx="1675">
                  <c:v>0</c:v>
                </c:pt>
                <c:pt idx="1676">
                  <c:v>0</c:v>
                </c:pt>
                <c:pt idx="1677">
                  <c:v>1</c:v>
                </c:pt>
                <c:pt idx="1678">
                  <c:v>0</c:v>
                </c:pt>
                <c:pt idx="1679">
                  <c:v>1</c:v>
                </c:pt>
                <c:pt idx="1680">
                  <c:v>0</c:v>
                </c:pt>
                <c:pt idx="1681">
                  <c:v>1</c:v>
                </c:pt>
                <c:pt idx="1682">
                  <c:v>0</c:v>
                </c:pt>
                <c:pt idx="1683">
                  <c:v>0</c:v>
                </c:pt>
                <c:pt idx="1684">
                  <c:v>1</c:v>
                </c:pt>
                <c:pt idx="1685">
                  <c:v>0</c:v>
                </c:pt>
                <c:pt idx="1686">
                  <c:v>2</c:v>
                </c:pt>
                <c:pt idx="1687">
                  <c:v>1</c:v>
                </c:pt>
                <c:pt idx="1688">
                  <c:v>1</c:v>
                </c:pt>
                <c:pt idx="1689">
                  <c:v>0</c:v>
                </c:pt>
                <c:pt idx="1690">
                  <c:v>0</c:v>
                </c:pt>
                <c:pt idx="1691">
                  <c:v>1</c:v>
                </c:pt>
                <c:pt idx="1692">
                  <c:v>0</c:v>
                </c:pt>
                <c:pt idx="1693">
                  <c:v>1</c:v>
                </c:pt>
                <c:pt idx="1694">
                  <c:v>0</c:v>
                </c:pt>
                <c:pt idx="1695">
                  <c:v>1</c:v>
                </c:pt>
                <c:pt idx="1696">
                  <c:v>0</c:v>
                </c:pt>
                <c:pt idx="1697">
                  <c:v>0</c:v>
                </c:pt>
                <c:pt idx="1698">
                  <c:v>1</c:v>
                </c:pt>
                <c:pt idx="1699">
                  <c:v>0</c:v>
                </c:pt>
                <c:pt idx="1700">
                  <c:v>1</c:v>
                </c:pt>
                <c:pt idx="1701">
                  <c:v>0</c:v>
                </c:pt>
                <c:pt idx="1702">
                  <c:v>1</c:v>
                </c:pt>
                <c:pt idx="1703">
                  <c:v>0</c:v>
                </c:pt>
                <c:pt idx="1704">
                  <c:v>0</c:v>
                </c:pt>
                <c:pt idx="1705">
                  <c:v>0</c:v>
                </c:pt>
                <c:pt idx="1706">
                  <c:v>0</c:v>
                </c:pt>
                <c:pt idx="1707">
                  <c:v>1</c:v>
                </c:pt>
                <c:pt idx="1708">
                  <c:v>0</c:v>
                </c:pt>
                <c:pt idx="1709">
                  <c:v>0</c:v>
                </c:pt>
                <c:pt idx="1710">
                  <c:v>0</c:v>
                </c:pt>
                <c:pt idx="1711">
                  <c:v>0</c:v>
                </c:pt>
                <c:pt idx="1712">
                  <c:v>0</c:v>
                </c:pt>
                <c:pt idx="1713">
                  <c:v>0</c:v>
                </c:pt>
                <c:pt idx="1714">
                  <c:v>1</c:v>
                </c:pt>
                <c:pt idx="1715">
                  <c:v>0</c:v>
                </c:pt>
                <c:pt idx="1716">
                  <c:v>0</c:v>
                </c:pt>
                <c:pt idx="1717">
                  <c:v>0</c:v>
                </c:pt>
                <c:pt idx="1718">
                  <c:v>0</c:v>
                </c:pt>
                <c:pt idx="1719">
                  <c:v>0</c:v>
                </c:pt>
                <c:pt idx="1720">
                  <c:v>0</c:v>
                </c:pt>
                <c:pt idx="1721">
                  <c:v>1</c:v>
                </c:pt>
                <c:pt idx="1722">
                  <c:v>0</c:v>
                </c:pt>
                <c:pt idx="1723">
                  <c:v>1</c:v>
                </c:pt>
                <c:pt idx="1724">
                  <c:v>0</c:v>
                </c:pt>
                <c:pt idx="1725">
                  <c:v>0</c:v>
                </c:pt>
                <c:pt idx="1726">
                  <c:v>1</c:v>
                </c:pt>
                <c:pt idx="1727">
                  <c:v>0</c:v>
                </c:pt>
                <c:pt idx="1728">
                  <c:v>0</c:v>
                </c:pt>
                <c:pt idx="1729">
                  <c:v>0</c:v>
                </c:pt>
                <c:pt idx="1730">
                  <c:v>0</c:v>
                </c:pt>
                <c:pt idx="1731">
                  <c:v>0</c:v>
                </c:pt>
                <c:pt idx="1732">
                  <c:v>0</c:v>
                </c:pt>
                <c:pt idx="1733">
                  <c:v>1</c:v>
                </c:pt>
                <c:pt idx="1734">
                  <c:v>0</c:v>
                </c:pt>
                <c:pt idx="1735">
                  <c:v>0</c:v>
                </c:pt>
                <c:pt idx="1736">
                  <c:v>0</c:v>
                </c:pt>
                <c:pt idx="1737">
                  <c:v>1</c:v>
                </c:pt>
                <c:pt idx="1738">
                  <c:v>0</c:v>
                </c:pt>
                <c:pt idx="1739">
                  <c:v>0</c:v>
                </c:pt>
                <c:pt idx="1740">
                  <c:v>0</c:v>
                </c:pt>
                <c:pt idx="1741">
                  <c:v>1</c:v>
                </c:pt>
                <c:pt idx="1742">
                  <c:v>0</c:v>
                </c:pt>
                <c:pt idx="1743">
                  <c:v>0</c:v>
                </c:pt>
                <c:pt idx="1744">
                  <c:v>1</c:v>
                </c:pt>
                <c:pt idx="1745">
                  <c:v>0</c:v>
                </c:pt>
                <c:pt idx="1746">
                  <c:v>0</c:v>
                </c:pt>
                <c:pt idx="1747">
                  <c:v>0</c:v>
                </c:pt>
                <c:pt idx="1748">
                  <c:v>1</c:v>
                </c:pt>
                <c:pt idx="1749">
                  <c:v>0</c:v>
                </c:pt>
                <c:pt idx="1750">
                  <c:v>0</c:v>
                </c:pt>
                <c:pt idx="1751">
                  <c:v>2</c:v>
                </c:pt>
                <c:pt idx="1752">
                  <c:v>1</c:v>
                </c:pt>
                <c:pt idx="1753">
                  <c:v>1</c:v>
                </c:pt>
                <c:pt idx="1754">
                  <c:v>1</c:v>
                </c:pt>
                <c:pt idx="1755">
                  <c:v>0</c:v>
                </c:pt>
                <c:pt idx="1756">
                  <c:v>1</c:v>
                </c:pt>
                <c:pt idx="1757">
                  <c:v>1</c:v>
                </c:pt>
                <c:pt idx="1758">
                  <c:v>3</c:v>
                </c:pt>
                <c:pt idx="1759">
                  <c:v>1</c:v>
                </c:pt>
                <c:pt idx="1760">
                  <c:v>0</c:v>
                </c:pt>
                <c:pt idx="1761">
                  <c:v>1</c:v>
                </c:pt>
                <c:pt idx="1762">
                  <c:v>1</c:v>
                </c:pt>
                <c:pt idx="1763">
                  <c:v>1</c:v>
                </c:pt>
                <c:pt idx="1764">
                  <c:v>1</c:v>
                </c:pt>
                <c:pt idx="1765">
                  <c:v>1</c:v>
                </c:pt>
                <c:pt idx="1766">
                  <c:v>0</c:v>
                </c:pt>
                <c:pt idx="1767">
                  <c:v>0</c:v>
                </c:pt>
                <c:pt idx="1768">
                  <c:v>0</c:v>
                </c:pt>
                <c:pt idx="1769">
                  <c:v>0</c:v>
                </c:pt>
                <c:pt idx="1770">
                  <c:v>2</c:v>
                </c:pt>
                <c:pt idx="1771">
                  <c:v>1</c:v>
                </c:pt>
                <c:pt idx="1772">
                  <c:v>2</c:v>
                </c:pt>
                <c:pt idx="1773">
                  <c:v>0</c:v>
                </c:pt>
                <c:pt idx="1774">
                  <c:v>0</c:v>
                </c:pt>
                <c:pt idx="1775">
                  <c:v>1</c:v>
                </c:pt>
                <c:pt idx="1776">
                  <c:v>1</c:v>
                </c:pt>
                <c:pt idx="1777">
                  <c:v>1</c:v>
                </c:pt>
                <c:pt idx="1778">
                  <c:v>2</c:v>
                </c:pt>
                <c:pt idx="1779">
                  <c:v>1</c:v>
                </c:pt>
                <c:pt idx="1780">
                  <c:v>2</c:v>
                </c:pt>
                <c:pt idx="1781">
                  <c:v>0</c:v>
                </c:pt>
                <c:pt idx="1782">
                  <c:v>1</c:v>
                </c:pt>
                <c:pt idx="1783">
                  <c:v>0</c:v>
                </c:pt>
                <c:pt idx="1784">
                  <c:v>0</c:v>
                </c:pt>
                <c:pt idx="1785">
                  <c:v>1</c:v>
                </c:pt>
                <c:pt idx="1786">
                  <c:v>1</c:v>
                </c:pt>
                <c:pt idx="1787">
                  <c:v>1</c:v>
                </c:pt>
                <c:pt idx="1788">
                  <c:v>0</c:v>
                </c:pt>
                <c:pt idx="1789">
                  <c:v>1</c:v>
                </c:pt>
                <c:pt idx="1790">
                  <c:v>0</c:v>
                </c:pt>
                <c:pt idx="1791">
                  <c:v>0</c:v>
                </c:pt>
                <c:pt idx="1792">
                  <c:v>0</c:v>
                </c:pt>
                <c:pt idx="1793">
                  <c:v>1</c:v>
                </c:pt>
                <c:pt idx="1794">
                  <c:v>1</c:v>
                </c:pt>
                <c:pt idx="1795">
                  <c:v>0</c:v>
                </c:pt>
                <c:pt idx="1796">
                  <c:v>0</c:v>
                </c:pt>
                <c:pt idx="1797">
                  <c:v>0</c:v>
                </c:pt>
                <c:pt idx="1798">
                  <c:v>1</c:v>
                </c:pt>
                <c:pt idx="1799">
                  <c:v>0</c:v>
                </c:pt>
                <c:pt idx="1800">
                  <c:v>1</c:v>
                </c:pt>
                <c:pt idx="1801">
                  <c:v>0</c:v>
                </c:pt>
                <c:pt idx="1802">
                  <c:v>0</c:v>
                </c:pt>
                <c:pt idx="1803">
                  <c:v>1</c:v>
                </c:pt>
                <c:pt idx="1804">
                  <c:v>0</c:v>
                </c:pt>
                <c:pt idx="1805">
                  <c:v>2</c:v>
                </c:pt>
                <c:pt idx="1806">
                  <c:v>1</c:v>
                </c:pt>
                <c:pt idx="1807">
                  <c:v>1</c:v>
                </c:pt>
                <c:pt idx="1808">
                  <c:v>0</c:v>
                </c:pt>
                <c:pt idx="1809">
                  <c:v>0</c:v>
                </c:pt>
                <c:pt idx="1810">
                  <c:v>1</c:v>
                </c:pt>
                <c:pt idx="1811">
                  <c:v>0</c:v>
                </c:pt>
                <c:pt idx="1812">
                  <c:v>1</c:v>
                </c:pt>
                <c:pt idx="1813">
                  <c:v>1</c:v>
                </c:pt>
                <c:pt idx="1814">
                  <c:v>1</c:v>
                </c:pt>
                <c:pt idx="1815">
                  <c:v>0</c:v>
                </c:pt>
                <c:pt idx="1816">
                  <c:v>0</c:v>
                </c:pt>
                <c:pt idx="1817">
                  <c:v>1</c:v>
                </c:pt>
                <c:pt idx="1818">
                  <c:v>1</c:v>
                </c:pt>
                <c:pt idx="1819">
                  <c:v>0</c:v>
                </c:pt>
                <c:pt idx="1820">
                  <c:v>0</c:v>
                </c:pt>
                <c:pt idx="1821">
                  <c:v>1</c:v>
                </c:pt>
                <c:pt idx="1822">
                  <c:v>0</c:v>
                </c:pt>
                <c:pt idx="1823">
                  <c:v>0</c:v>
                </c:pt>
                <c:pt idx="1824">
                  <c:v>0</c:v>
                </c:pt>
              </c:numCache>
            </c:numRef>
          </c:val>
          <c:extLst>
            <c:ext xmlns:c16="http://schemas.microsoft.com/office/drawing/2014/chart" uri="{C3380CC4-5D6E-409C-BE32-E72D297353CC}">
              <c16:uniqueId val="{00000000-D027-43CF-AF6A-A44281019753}"/>
            </c:ext>
          </c:extLst>
        </c:ser>
        <c:dLbls>
          <c:showLegendKey val="0"/>
          <c:showVal val="0"/>
          <c:showCatName val="0"/>
          <c:showSerName val="0"/>
          <c:showPercent val="0"/>
          <c:showBubbleSize val="0"/>
        </c:dLbls>
        <c:gapWidth val="219"/>
        <c:overlap val="-27"/>
        <c:axId val="544785992"/>
        <c:axId val="544785336"/>
      </c:barChart>
      <c:dateAx>
        <c:axId val="544785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785336"/>
        <c:crosses val="autoZero"/>
        <c:auto val="1"/>
        <c:lblOffset val="100"/>
        <c:baseTimeUnit val="days"/>
      </c:dateAx>
      <c:valAx>
        <c:axId val="544785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78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Link</c:v>
                </c:pt>
                <c:pt idx="1">
                  <c:v>Live Video</c:v>
                </c:pt>
                <c:pt idx="2">
                  <c:v>Photo</c:v>
                </c:pt>
                <c:pt idx="3">
                  <c:v>Status</c:v>
                </c:pt>
                <c:pt idx="4">
                  <c:v>Video</c:v>
                </c:pt>
              </c:strCache>
            </c:strRef>
          </c:cat>
          <c:val>
            <c:numRef>
              <c:f>Sheet1!$A$2:$E$2</c:f>
              <c:numCache>
                <c:formatCode>General</c:formatCode>
                <c:ptCount val="5"/>
                <c:pt idx="0">
                  <c:v>43</c:v>
                </c:pt>
                <c:pt idx="1">
                  <c:v>5</c:v>
                </c:pt>
                <c:pt idx="2">
                  <c:v>802</c:v>
                </c:pt>
                <c:pt idx="3">
                  <c:v>6</c:v>
                </c:pt>
                <c:pt idx="4">
                  <c:v>165</c:v>
                </c:pt>
              </c:numCache>
            </c:numRef>
          </c:val>
          <c:extLst>
            <c:ext xmlns:c16="http://schemas.microsoft.com/office/drawing/2014/chart" uri="{C3380CC4-5D6E-409C-BE32-E72D297353CC}">
              <c16:uniqueId val="{00000000-DA0B-4B87-9B56-3631373B9D7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Link</c:v>
                </c:pt>
                <c:pt idx="1">
                  <c:v>Live Video</c:v>
                </c:pt>
                <c:pt idx="2">
                  <c:v>Photo</c:v>
                </c:pt>
                <c:pt idx="3">
                  <c:v>Status</c:v>
                </c:pt>
                <c:pt idx="4">
                  <c:v>Video</c:v>
                </c:pt>
              </c:strCache>
            </c:strRef>
          </c:cat>
          <c:val>
            <c:numRef>
              <c:f>Sheet1!$A$2:$E$2</c:f>
              <c:numCache>
                <c:formatCode>General</c:formatCode>
                <c:ptCount val="5"/>
                <c:pt idx="0">
                  <c:v>47939</c:v>
                </c:pt>
                <c:pt idx="1">
                  <c:v>5091</c:v>
                </c:pt>
                <c:pt idx="2">
                  <c:v>62585</c:v>
                </c:pt>
                <c:pt idx="3">
                  <c:v>0</c:v>
                </c:pt>
                <c:pt idx="4">
                  <c:v>196242</c:v>
                </c:pt>
              </c:numCache>
            </c:numRef>
          </c:val>
          <c:extLst>
            <c:ext xmlns:c16="http://schemas.microsoft.com/office/drawing/2014/chart" uri="{C3380CC4-5D6E-409C-BE32-E72D297353CC}">
              <c16:uniqueId val="{00000000-8F6C-4F6A-A67A-FB88871C42D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Mai Dubai</c:v>
                </c:pt>
              </c:strCache>
            </c:strRef>
          </c:tx>
          <c:spPr>
            <a:solidFill>
              <a:schemeClr val="accent1"/>
            </a:solidFill>
            <a:ln>
              <a:noFill/>
            </a:ln>
            <a:effectLst/>
          </c:spPr>
          <c:invertIfNegative val="0"/>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1882</c:v>
                </c:pt>
                <c:pt idx="37">
                  <c:v>147531</c:v>
                </c:pt>
                <c:pt idx="38">
                  <c:v>656945</c:v>
                </c:pt>
                <c:pt idx="39">
                  <c:v>30017</c:v>
                </c:pt>
                <c:pt idx="40">
                  <c:v>987656</c:v>
                </c:pt>
                <c:pt idx="41">
                  <c:v>437273</c:v>
                </c:pt>
                <c:pt idx="42">
                  <c:v>622797</c:v>
                </c:pt>
                <c:pt idx="43">
                  <c:v>607908</c:v>
                </c:pt>
                <c:pt idx="44">
                  <c:v>645251</c:v>
                </c:pt>
                <c:pt idx="45">
                  <c:v>795020</c:v>
                </c:pt>
                <c:pt idx="46">
                  <c:v>438204</c:v>
                </c:pt>
                <c:pt idx="47">
                  <c:v>354091</c:v>
                </c:pt>
                <c:pt idx="48">
                  <c:v>79965</c:v>
                </c:pt>
                <c:pt idx="49">
                  <c:v>15543</c:v>
                </c:pt>
                <c:pt idx="50">
                  <c:v>422997</c:v>
                </c:pt>
                <c:pt idx="51">
                  <c:v>210166</c:v>
                </c:pt>
                <c:pt idx="52">
                  <c:v>570272</c:v>
                </c:pt>
                <c:pt idx="53">
                  <c:v>104279</c:v>
                </c:pt>
                <c:pt idx="54">
                  <c:v>105636</c:v>
                </c:pt>
                <c:pt idx="55">
                  <c:v>270540</c:v>
                </c:pt>
                <c:pt idx="56">
                  <c:v>137212</c:v>
                </c:pt>
                <c:pt idx="57">
                  <c:v>2483647</c:v>
                </c:pt>
                <c:pt idx="58">
                  <c:v>3430665</c:v>
                </c:pt>
                <c:pt idx="59">
                  <c:v>3007189</c:v>
                </c:pt>
              </c:numCache>
            </c:numRef>
          </c:val>
          <c:extLst>
            <c:ext xmlns:c16="http://schemas.microsoft.com/office/drawing/2014/chart" uri="{C3380CC4-5D6E-409C-BE32-E72D297353CC}">
              <c16:uniqueId val="{00000000-4E8E-4B5D-B2B6-8A0DB2F8F244}"/>
            </c:ext>
          </c:extLst>
        </c:ser>
        <c:dLbls>
          <c:showLegendKey val="0"/>
          <c:showVal val="0"/>
          <c:showCatName val="0"/>
          <c:showSerName val="0"/>
          <c:showPercent val="0"/>
          <c:showBubbleSize val="0"/>
        </c:dLbls>
        <c:gapWidth val="219"/>
        <c:overlap val="-27"/>
        <c:axId val="684808120"/>
        <c:axId val="684808448"/>
      </c:barChart>
      <c:dateAx>
        <c:axId val="684808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808448"/>
        <c:crosses val="autoZero"/>
        <c:auto val="1"/>
        <c:lblOffset val="100"/>
        <c:baseTimeUnit val="months"/>
      </c:dateAx>
      <c:valAx>
        <c:axId val="68480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80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numRef>
              <c:f>Sheet1!$A$2:$A$1826</c:f>
              <c:numCache>
                <c:formatCode>m/d/yyyy</c:formatCode>
                <c:ptCount val="1825"/>
                <c:pt idx="0">
                  <c:v>41640</c:v>
                </c:pt>
                <c:pt idx="1">
                  <c:v>41641</c:v>
                </c:pt>
                <c:pt idx="2">
                  <c:v>41642</c:v>
                </c:pt>
                <c:pt idx="3">
                  <c:v>41643</c:v>
                </c:pt>
                <c:pt idx="4">
                  <c:v>41644</c:v>
                </c:pt>
                <c:pt idx="5">
                  <c:v>41645</c:v>
                </c:pt>
                <c:pt idx="6">
                  <c:v>41646</c:v>
                </c:pt>
                <c:pt idx="7">
                  <c:v>41647</c:v>
                </c:pt>
                <c:pt idx="8">
                  <c:v>41648</c:v>
                </c:pt>
                <c:pt idx="9">
                  <c:v>41649</c:v>
                </c:pt>
                <c:pt idx="10">
                  <c:v>41650</c:v>
                </c:pt>
                <c:pt idx="11">
                  <c:v>41651</c:v>
                </c:pt>
                <c:pt idx="12">
                  <c:v>41652</c:v>
                </c:pt>
                <c:pt idx="13">
                  <c:v>41653</c:v>
                </c:pt>
                <c:pt idx="14">
                  <c:v>41654</c:v>
                </c:pt>
                <c:pt idx="15">
                  <c:v>41655</c:v>
                </c:pt>
                <c:pt idx="16">
                  <c:v>41656</c:v>
                </c:pt>
                <c:pt idx="17">
                  <c:v>41657</c:v>
                </c:pt>
                <c:pt idx="18">
                  <c:v>41658</c:v>
                </c:pt>
                <c:pt idx="19">
                  <c:v>41659</c:v>
                </c:pt>
                <c:pt idx="20">
                  <c:v>41660</c:v>
                </c:pt>
                <c:pt idx="21">
                  <c:v>41661</c:v>
                </c:pt>
                <c:pt idx="22">
                  <c:v>41662</c:v>
                </c:pt>
                <c:pt idx="23">
                  <c:v>41663</c:v>
                </c:pt>
                <c:pt idx="24">
                  <c:v>41664</c:v>
                </c:pt>
                <c:pt idx="25">
                  <c:v>41665</c:v>
                </c:pt>
                <c:pt idx="26">
                  <c:v>41666</c:v>
                </c:pt>
                <c:pt idx="27">
                  <c:v>41667</c:v>
                </c:pt>
                <c:pt idx="28">
                  <c:v>41668</c:v>
                </c:pt>
                <c:pt idx="29">
                  <c:v>41669</c:v>
                </c:pt>
                <c:pt idx="30">
                  <c:v>41670</c:v>
                </c:pt>
                <c:pt idx="31">
                  <c:v>41671</c:v>
                </c:pt>
                <c:pt idx="32">
                  <c:v>41672</c:v>
                </c:pt>
                <c:pt idx="33">
                  <c:v>41673</c:v>
                </c:pt>
                <c:pt idx="34">
                  <c:v>41674</c:v>
                </c:pt>
                <c:pt idx="35">
                  <c:v>41675</c:v>
                </c:pt>
                <c:pt idx="36">
                  <c:v>41676</c:v>
                </c:pt>
                <c:pt idx="37">
                  <c:v>41677</c:v>
                </c:pt>
                <c:pt idx="38">
                  <c:v>41678</c:v>
                </c:pt>
                <c:pt idx="39">
                  <c:v>41679</c:v>
                </c:pt>
                <c:pt idx="40">
                  <c:v>41680</c:v>
                </c:pt>
                <c:pt idx="41">
                  <c:v>41681</c:v>
                </c:pt>
                <c:pt idx="42">
                  <c:v>41682</c:v>
                </c:pt>
                <c:pt idx="43">
                  <c:v>41683</c:v>
                </c:pt>
                <c:pt idx="44">
                  <c:v>41684</c:v>
                </c:pt>
                <c:pt idx="45">
                  <c:v>41685</c:v>
                </c:pt>
                <c:pt idx="46">
                  <c:v>41686</c:v>
                </c:pt>
                <c:pt idx="47">
                  <c:v>41687</c:v>
                </c:pt>
                <c:pt idx="48">
                  <c:v>41688</c:v>
                </c:pt>
                <c:pt idx="49">
                  <c:v>41689</c:v>
                </c:pt>
                <c:pt idx="50">
                  <c:v>41690</c:v>
                </c:pt>
                <c:pt idx="51">
                  <c:v>41691</c:v>
                </c:pt>
                <c:pt idx="52">
                  <c:v>41692</c:v>
                </c:pt>
                <c:pt idx="53">
                  <c:v>41693</c:v>
                </c:pt>
                <c:pt idx="54">
                  <c:v>41694</c:v>
                </c:pt>
                <c:pt idx="55">
                  <c:v>41695</c:v>
                </c:pt>
                <c:pt idx="56">
                  <c:v>41696</c:v>
                </c:pt>
                <c:pt idx="57">
                  <c:v>41697</c:v>
                </c:pt>
                <c:pt idx="58">
                  <c:v>41698</c:v>
                </c:pt>
                <c:pt idx="59">
                  <c:v>41699</c:v>
                </c:pt>
                <c:pt idx="60">
                  <c:v>41700</c:v>
                </c:pt>
                <c:pt idx="61">
                  <c:v>41701</c:v>
                </c:pt>
                <c:pt idx="62">
                  <c:v>41702</c:v>
                </c:pt>
                <c:pt idx="63">
                  <c:v>41703</c:v>
                </c:pt>
                <c:pt idx="64">
                  <c:v>41704</c:v>
                </c:pt>
                <c:pt idx="65">
                  <c:v>41705</c:v>
                </c:pt>
                <c:pt idx="66">
                  <c:v>41706</c:v>
                </c:pt>
                <c:pt idx="67">
                  <c:v>41707</c:v>
                </c:pt>
                <c:pt idx="68">
                  <c:v>41708</c:v>
                </c:pt>
                <c:pt idx="69">
                  <c:v>41709</c:v>
                </c:pt>
                <c:pt idx="70">
                  <c:v>41710</c:v>
                </c:pt>
                <c:pt idx="71">
                  <c:v>41711</c:v>
                </c:pt>
                <c:pt idx="72">
                  <c:v>41712</c:v>
                </c:pt>
                <c:pt idx="73">
                  <c:v>41713</c:v>
                </c:pt>
                <c:pt idx="74">
                  <c:v>41714</c:v>
                </c:pt>
                <c:pt idx="75">
                  <c:v>41715</c:v>
                </c:pt>
                <c:pt idx="76">
                  <c:v>41716</c:v>
                </c:pt>
                <c:pt idx="77">
                  <c:v>41717</c:v>
                </c:pt>
                <c:pt idx="78">
                  <c:v>41718</c:v>
                </c:pt>
                <c:pt idx="79">
                  <c:v>41719</c:v>
                </c:pt>
                <c:pt idx="80">
                  <c:v>41720</c:v>
                </c:pt>
                <c:pt idx="81">
                  <c:v>41721</c:v>
                </c:pt>
                <c:pt idx="82">
                  <c:v>41722</c:v>
                </c:pt>
                <c:pt idx="83">
                  <c:v>41723</c:v>
                </c:pt>
                <c:pt idx="84">
                  <c:v>41724</c:v>
                </c:pt>
                <c:pt idx="85">
                  <c:v>41725</c:v>
                </c:pt>
                <c:pt idx="86">
                  <c:v>41726</c:v>
                </c:pt>
                <c:pt idx="87">
                  <c:v>41727</c:v>
                </c:pt>
                <c:pt idx="88">
                  <c:v>41728</c:v>
                </c:pt>
                <c:pt idx="89">
                  <c:v>41729</c:v>
                </c:pt>
                <c:pt idx="90">
                  <c:v>41730</c:v>
                </c:pt>
                <c:pt idx="91">
                  <c:v>41731</c:v>
                </c:pt>
                <c:pt idx="92">
                  <c:v>41732</c:v>
                </c:pt>
                <c:pt idx="93">
                  <c:v>41733</c:v>
                </c:pt>
                <c:pt idx="94">
                  <c:v>41734</c:v>
                </c:pt>
                <c:pt idx="95">
                  <c:v>41735</c:v>
                </c:pt>
                <c:pt idx="96">
                  <c:v>41736</c:v>
                </c:pt>
                <c:pt idx="97">
                  <c:v>41737</c:v>
                </c:pt>
                <c:pt idx="98">
                  <c:v>41738</c:v>
                </c:pt>
                <c:pt idx="99">
                  <c:v>41739</c:v>
                </c:pt>
                <c:pt idx="100">
                  <c:v>41740</c:v>
                </c:pt>
                <c:pt idx="101">
                  <c:v>41741</c:v>
                </c:pt>
                <c:pt idx="102">
                  <c:v>41742</c:v>
                </c:pt>
                <c:pt idx="103">
                  <c:v>41743</c:v>
                </c:pt>
                <c:pt idx="104">
                  <c:v>41744</c:v>
                </c:pt>
                <c:pt idx="105">
                  <c:v>41745</c:v>
                </c:pt>
                <c:pt idx="106">
                  <c:v>41746</c:v>
                </c:pt>
                <c:pt idx="107">
                  <c:v>41747</c:v>
                </c:pt>
                <c:pt idx="108">
                  <c:v>41748</c:v>
                </c:pt>
                <c:pt idx="109">
                  <c:v>41749</c:v>
                </c:pt>
                <c:pt idx="110">
                  <c:v>41750</c:v>
                </c:pt>
                <c:pt idx="111">
                  <c:v>41751</c:v>
                </c:pt>
                <c:pt idx="112">
                  <c:v>41752</c:v>
                </c:pt>
                <c:pt idx="113">
                  <c:v>41753</c:v>
                </c:pt>
                <c:pt idx="114">
                  <c:v>41754</c:v>
                </c:pt>
                <c:pt idx="115">
                  <c:v>41755</c:v>
                </c:pt>
                <c:pt idx="116">
                  <c:v>41756</c:v>
                </c:pt>
                <c:pt idx="117">
                  <c:v>41757</c:v>
                </c:pt>
                <c:pt idx="118">
                  <c:v>41758</c:v>
                </c:pt>
                <c:pt idx="119">
                  <c:v>41759</c:v>
                </c:pt>
                <c:pt idx="120">
                  <c:v>41760</c:v>
                </c:pt>
                <c:pt idx="121">
                  <c:v>41761</c:v>
                </c:pt>
                <c:pt idx="122">
                  <c:v>41762</c:v>
                </c:pt>
                <c:pt idx="123">
                  <c:v>41763</c:v>
                </c:pt>
                <c:pt idx="124">
                  <c:v>41764</c:v>
                </c:pt>
                <c:pt idx="125">
                  <c:v>41765</c:v>
                </c:pt>
                <c:pt idx="126">
                  <c:v>41766</c:v>
                </c:pt>
                <c:pt idx="127">
                  <c:v>41767</c:v>
                </c:pt>
                <c:pt idx="128">
                  <c:v>41768</c:v>
                </c:pt>
                <c:pt idx="129">
                  <c:v>41769</c:v>
                </c:pt>
                <c:pt idx="130">
                  <c:v>41770</c:v>
                </c:pt>
                <c:pt idx="131">
                  <c:v>41771</c:v>
                </c:pt>
                <c:pt idx="132">
                  <c:v>41772</c:v>
                </c:pt>
                <c:pt idx="133">
                  <c:v>41773</c:v>
                </c:pt>
                <c:pt idx="134">
                  <c:v>41774</c:v>
                </c:pt>
                <c:pt idx="135">
                  <c:v>41775</c:v>
                </c:pt>
                <c:pt idx="136">
                  <c:v>41776</c:v>
                </c:pt>
                <c:pt idx="137">
                  <c:v>41777</c:v>
                </c:pt>
                <c:pt idx="138">
                  <c:v>41778</c:v>
                </c:pt>
                <c:pt idx="139">
                  <c:v>41779</c:v>
                </c:pt>
                <c:pt idx="140">
                  <c:v>41780</c:v>
                </c:pt>
                <c:pt idx="141">
                  <c:v>41781</c:v>
                </c:pt>
                <c:pt idx="142">
                  <c:v>41782</c:v>
                </c:pt>
                <c:pt idx="143">
                  <c:v>41783</c:v>
                </c:pt>
                <c:pt idx="144">
                  <c:v>41784</c:v>
                </c:pt>
                <c:pt idx="145">
                  <c:v>41785</c:v>
                </c:pt>
                <c:pt idx="146">
                  <c:v>41786</c:v>
                </c:pt>
                <c:pt idx="147">
                  <c:v>41787</c:v>
                </c:pt>
                <c:pt idx="148">
                  <c:v>41788</c:v>
                </c:pt>
                <c:pt idx="149">
                  <c:v>41789</c:v>
                </c:pt>
                <c:pt idx="150">
                  <c:v>41790</c:v>
                </c:pt>
                <c:pt idx="151">
                  <c:v>41791</c:v>
                </c:pt>
                <c:pt idx="152">
                  <c:v>41792</c:v>
                </c:pt>
                <c:pt idx="153">
                  <c:v>41793</c:v>
                </c:pt>
                <c:pt idx="154">
                  <c:v>41794</c:v>
                </c:pt>
                <c:pt idx="155">
                  <c:v>41795</c:v>
                </c:pt>
                <c:pt idx="156">
                  <c:v>41796</c:v>
                </c:pt>
                <c:pt idx="157">
                  <c:v>41797</c:v>
                </c:pt>
                <c:pt idx="158">
                  <c:v>41798</c:v>
                </c:pt>
                <c:pt idx="159">
                  <c:v>41799</c:v>
                </c:pt>
                <c:pt idx="160">
                  <c:v>41800</c:v>
                </c:pt>
                <c:pt idx="161">
                  <c:v>41801</c:v>
                </c:pt>
                <c:pt idx="162">
                  <c:v>41802</c:v>
                </c:pt>
                <c:pt idx="163">
                  <c:v>41803</c:v>
                </c:pt>
                <c:pt idx="164">
                  <c:v>41804</c:v>
                </c:pt>
                <c:pt idx="165">
                  <c:v>41805</c:v>
                </c:pt>
                <c:pt idx="166">
                  <c:v>41806</c:v>
                </c:pt>
                <c:pt idx="167">
                  <c:v>41807</c:v>
                </c:pt>
                <c:pt idx="168">
                  <c:v>41808</c:v>
                </c:pt>
                <c:pt idx="169">
                  <c:v>41809</c:v>
                </c:pt>
                <c:pt idx="170">
                  <c:v>41810</c:v>
                </c:pt>
                <c:pt idx="171">
                  <c:v>41811</c:v>
                </c:pt>
                <c:pt idx="172">
                  <c:v>41812</c:v>
                </c:pt>
                <c:pt idx="173">
                  <c:v>41813</c:v>
                </c:pt>
                <c:pt idx="174">
                  <c:v>41814</c:v>
                </c:pt>
                <c:pt idx="175">
                  <c:v>41815</c:v>
                </c:pt>
                <c:pt idx="176">
                  <c:v>41816</c:v>
                </c:pt>
                <c:pt idx="177">
                  <c:v>41817</c:v>
                </c:pt>
                <c:pt idx="178">
                  <c:v>41818</c:v>
                </c:pt>
                <c:pt idx="179">
                  <c:v>41819</c:v>
                </c:pt>
                <c:pt idx="180">
                  <c:v>41820</c:v>
                </c:pt>
                <c:pt idx="181">
                  <c:v>41821</c:v>
                </c:pt>
                <c:pt idx="182">
                  <c:v>41822</c:v>
                </c:pt>
                <c:pt idx="183">
                  <c:v>41823</c:v>
                </c:pt>
                <c:pt idx="184">
                  <c:v>41824</c:v>
                </c:pt>
                <c:pt idx="185">
                  <c:v>41825</c:v>
                </c:pt>
                <c:pt idx="186">
                  <c:v>41826</c:v>
                </c:pt>
                <c:pt idx="187">
                  <c:v>41827</c:v>
                </c:pt>
                <c:pt idx="188">
                  <c:v>41828</c:v>
                </c:pt>
                <c:pt idx="189">
                  <c:v>41829</c:v>
                </c:pt>
                <c:pt idx="190">
                  <c:v>41830</c:v>
                </c:pt>
                <c:pt idx="191">
                  <c:v>41831</c:v>
                </c:pt>
                <c:pt idx="192">
                  <c:v>41832</c:v>
                </c:pt>
                <c:pt idx="193">
                  <c:v>41833</c:v>
                </c:pt>
                <c:pt idx="194">
                  <c:v>41834</c:v>
                </c:pt>
                <c:pt idx="195">
                  <c:v>41835</c:v>
                </c:pt>
                <c:pt idx="196">
                  <c:v>41836</c:v>
                </c:pt>
                <c:pt idx="197">
                  <c:v>41837</c:v>
                </c:pt>
                <c:pt idx="198">
                  <c:v>41838</c:v>
                </c:pt>
                <c:pt idx="199">
                  <c:v>41839</c:v>
                </c:pt>
                <c:pt idx="200">
                  <c:v>41840</c:v>
                </c:pt>
                <c:pt idx="201">
                  <c:v>41841</c:v>
                </c:pt>
                <c:pt idx="202">
                  <c:v>41842</c:v>
                </c:pt>
                <c:pt idx="203">
                  <c:v>41843</c:v>
                </c:pt>
                <c:pt idx="204">
                  <c:v>41844</c:v>
                </c:pt>
                <c:pt idx="205">
                  <c:v>41845</c:v>
                </c:pt>
                <c:pt idx="206">
                  <c:v>41846</c:v>
                </c:pt>
                <c:pt idx="207">
                  <c:v>41847</c:v>
                </c:pt>
                <c:pt idx="208">
                  <c:v>41848</c:v>
                </c:pt>
                <c:pt idx="209">
                  <c:v>41849</c:v>
                </c:pt>
                <c:pt idx="210">
                  <c:v>41850</c:v>
                </c:pt>
                <c:pt idx="211">
                  <c:v>41851</c:v>
                </c:pt>
                <c:pt idx="212">
                  <c:v>41852</c:v>
                </c:pt>
                <c:pt idx="213">
                  <c:v>41853</c:v>
                </c:pt>
                <c:pt idx="214">
                  <c:v>41854</c:v>
                </c:pt>
                <c:pt idx="215">
                  <c:v>41855</c:v>
                </c:pt>
                <c:pt idx="216">
                  <c:v>41856</c:v>
                </c:pt>
                <c:pt idx="217">
                  <c:v>41857</c:v>
                </c:pt>
                <c:pt idx="218">
                  <c:v>41858</c:v>
                </c:pt>
                <c:pt idx="219">
                  <c:v>41859</c:v>
                </c:pt>
                <c:pt idx="220">
                  <c:v>41860</c:v>
                </c:pt>
                <c:pt idx="221">
                  <c:v>41861</c:v>
                </c:pt>
                <c:pt idx="222">
                  <c:v>41862</c:v>
                </c:pt>
                <c:pt idx="223">
                  <c:v>41863</c:v>
                </c:pt>
                <c:pt idx="224">
                  <c:v>41864</c:v>
                </c:pt>
                <c:pt idx="225">
                  <c:v>41865</c:v>
                </c:pt>
                <c:pt idx="226">
                  <c:v>41866</c:v>
                </c:pt>
                <c:pt idx="227">
                  <c:v>41867</c:v>
                </c:pt>
                <c:pt idx="228">
                  <c:v>41868</c:v>
                </c:pt>
                <c:pt idx="229">
                  <c:v>41869</c:v>
                </c:pt>
                <c:pt idx="230">
                  <c:v>41870</c:v>
                </c:pt>
                <c:pt idx="231">
                  <c:v>41871</c:v>
                </c:pt>
                <c:pt idx="232">
                  <c:v>41872</c:v>
                </c:pt>
                <c:pt idx="233">
                  <c:v>41873</c:v>
                </c:pt>
                <c:pt idx="234">
                  <c:v>41874</c:v>
                </c:pt>
                <c:pt idx="235">
                  <c:v>41875</c:v>
                </c:pt>
                <c:pt idx="236">
                  <c:v>41876</c:v>
                </c:pt>
                <c:pt idx="237">
                  <c:v>41877</c:v>
                </c:pt>
                <c:pt idx="238">
                  <c:v>41878</c:v>
                </c:pt>
                <c:pt idx="239">
                  <c:v>41879</c:v>
                </c:pt>
                <c:pt idx="240">
                  <c:v>41880</c:v>
                </c:pt>
                <c:pt idx="241">
                  <c:v>41881</c:v>
                </c:pt>
                <c:pt idx="242">
                  <c:v>41882</c:v>
                </c:pt>
                <c:pt idx="243">
                  <c:v>41883</c:v>
                </c:pt>
                <c:pt idx="244">
                  <c:v>41884</c:v>
                </c:pt>
                <c:pt idx="245">
                  <c:v>41885</c:v>
                </c:pt>
                <c:pt idx="246">
                  <c:v>41886</c:v>
                </c:pt>
                <c:pt idx="247">
                  <c:v>41887</c:v>
                </c:pt>
                <c:pt idx="248">
                  <c:v>41888</c:v>
                </c:pt>
                <c:pt idx="249">
                  <c:v>41889</c:v>
                </c:pt>
                <c:pt idx="250">
                  <c:v>41890</c:v>
                </c:pt>
                <c:pt idx="251">
                  <c:v>41891</c:v>
                </c:pt>
                <c:pt idx="252">
                  <c:v>41892</c:v>
                </c:pt>
                <c:pt idx="253">
                  <c:v>41893</c:v>
                </c:pt>
                <c:pt idx="254">
                  <c:v>41894</c:v>
                </c:pt>
                <c:pt idx="255">
                  <c:v>41895</c:v>
                </c:pt>
                <c:pt idx="256">
                  <c:v>41896</c:v>
                </c:pt>
                <c:pt idx="257">
                  <c:v>41897</c:v>
                </c:pt>
                <c:pt idx="258">
                  <c:v>41898</c:v>
                </c:pt>
                <c:pt idx="259">
                  <c:v>41899</c:v>
                </c:pt>
                <c:pt idx="260">
                  <c:v>41900</c:v>
                </c:pt>
                <c:pt idx="261">
                  <c:v>41901</c:v>
                </c:pt>
                <c:pt idx="262">
                  <c:v>41902</c:v>
                </c:pt>
                <c:pt idx="263">
                  <c:v>41903</c:v>
                </c:pt>
                <c:pt idx="264">
                  <c:v>41904</c:v>
                </c:pt>
                <c:pt idx="265">
                  <c:v>41905</c:v>
                </c:pt>
                <c:pt idx="266">
                  <c:v>41906</c:v>
                </c:pt>
                <c:pt idx="267">
                  <c:v>41907</c:v>
                </c:pt>
                <c:pt idx="268">
                  <c:v>41908</c:v>
                </c:pt>
                <c:pt idx="269">
                  <c:v>41909</c:v>
                </c:pt>
                <c:pt idx="270">
                  <c:v>41910</c:v>
                </c:pt>
                <c:pt idx="271">
                  <c:v>41911</c:v>
                </c:pt>
                <c:pt idx="272">
                  <c:v>41912</c:v>
                </c:pt>
                <c:pt idx="273">
                  <c:v>41913</c:v>
                </c:pt>
                <c:pt idx="274">
                  <c:v>41914</c:v>
                </c:pt>
                <c:pt idx="275">
                  <c:v>41915</c:v>
                </c:pt>
                <c:pt idx="276">
                  <c:v>41916</c:v>
                </c:pt>
                <c:pt idx="277">
                  <c:v>41917</c:v>
                </c:pt>
                <c:pt idx="278">
                  <c:v>41918</c:v>
                </c:pt>
                <c:pt idx="279">
                  <c:v>41919</c:v>
                </c:pt>
                <c:pt idx="280">
                  <c:v>41920</c:v>
                </c:pt>
                <c:pt idx="281">
                  <c:v>41921</c:v>
                </c:pt>
                <c:pt idx="282">
                  <c:v>41922</c:v>
                </c:pt>
                <c:pt idx="283">
                  <c:v>41923</c:v>
                </c:pt>
                <c:pt idx="284">
                  <c:v>41924</c:v>
                </c:pt>
                <c:pt idx="285">
                  <c:v>41925</c:v>
                </c:pt>
                <c:pt idx="286">
                  <c:v>41926</c:v>
                </c:pt>
                <c:pt idx="287">
                  <c:v>41927</c:v>
                </c:pt>
                <c:pt idx="288">
                  <c:v>41928</c:v>
                </c:pt>
                <c:pt idx="289">
                  <c:v>41929</c:v>
                </c:pt>
                <c:pt idx="290">
                  <c:v>41930</c:v>
                </c:pt>
                <c:pt idx="291">
                  <c:v>41931</c:v>
                </c:pt>
                <c:pt idx="292">
                  <c:v>41932</c:v>
                </c:pt>
                <c:pt idx="293">
                  <c:v>41933</c:v>
                </c:pt>
                <c:pt idx="294">
                  <c:v>41934</c:v>
                </c:pt>
                <c:pt idx="295">
                  <c:v>41935</c:v>
                </c:pt>
                <c:pt idx="296">
                  <c:v>41936</c:v>
                </c:pt>
                <c:pt idx="297">
                  <c:v>41937</c:v>
                </c:pt>
                <c:pt idx="298">
                  <c:v>41938</c:v>
                </c:pt>
                <c:pt idx="299">
                  <c:v>41939</c:v>
                </c:pt>
                <c:pt idx="300">
                  <c:v>41940</c:v>
                </c:pt>
                <c:pt idx="301">
                  <c:v>41941</c:v>
                </c:pt>
                <c:pt idx="302">
                  <c:v>41942</c:v>
                </c:pt>
                <c:pt idx="303">
                  <c:v>41943</c:v>
                </c:pt>
                <c:pt idx="304">
                  <c:v>41944</c:v>
                </c:pt>
                <c:pt idx="305">
                  <c:v>41945</c:v>
                </c:pt>
                <c:pt idx="306">
                  <c:v>41946</c:v>
                </c:pt>
                <c:pt idx="307">
                  <c:v>41947</c:v>
                </c:pt>
                <c:pt idx="308">
                  <c:v>41948</c:v>
                </c:pt>
                <c:pt idx="309">
                  <c:v>41949</c:v>
                </c:pt>
                <c:pt idx="310">
                  <c:v>41950</c:v>
                </c:pt>
                <c:pt idx="311">
                  <c:v>41951</c:v>
                </c:pt>
                <c:pt idx="312">
                  <c:v>41952</c:v>
                </c:pt>
                <c:pt idx="313">
                  <c:v>41953</c:v>
                </c:pt>
                <c:pt idx="314">
                  <c:v>41954</c:v>
                </c:pt>
                <c:pt idx="315">
                  <c:v>41955</c:v>
                </c:pt>
                <c:pt idx="316">
                  <c:v>41956</c:v>
                </c:pt>
                <c:pt idx="317">
                  <c:v>41957</c:v>
                </c:pt>
                <c:pt idx="318">
                  <c:v>41958</c:v>
                </c:pt>
                <c:pt idx="319">
                  <c:v>41959</c:v>
                </c:pt>
                <c:pt idx="320">
                  <c:v>41960</c:v>
                </c:pt>
                <c:pt idx="321">
                  <c:v>41961</c:v>
                </c:pt>
                <c:pt idx="322">
                  <c:v>41962</c:v>
                </c:pt>
                <c:pt idx="323">
                  <c:v>41963</c:v>
                </c:pt>
                <c:pt idx="324">
                  <c:v>41964</c:v>
                </c:pt>
                <c:pt idx="325">
                  <c:v>41965</c:v>
                </c:pt>
                <c:pt idx="326">
                  <c:v>41966</c:v>
                </c:pt>
                <c:pt idx="327">
                  <c:v>41967</c:v>
                </c:pt>
                <c:pt idx="328">
                  <c:v>41968</c:v>
                </c:pt>
                <c:pt idx="329">
                  <c:v>41969</c:v>
                </c:pt>
                <c:pt idx="330">
                  <c:v>41970</c:v>
                </c:pt>
                <c:pt idx="331">
                  <c:v>41971</c:v>
                </c:pt>
                <c:pt idx="332">
                  <c:v>41972</c:v>
                </c:pt>
                <c:pt idx="333">
                  <c:v>41973</c:v>
                </c:pt>
                <c:pt idx="334">
                  <c:v>41974</c:v>
                </c:pt>
                <c:pt idx="335">
                  <c:v>41975</c:v>
                </c:pt>
                <c:pt idx="336">
                  <c:v>41976</c:v>
                </c:pt>
                <c:pt idx="337">
                  <c:v>41977</c:v>
                </c:pt>
                <c:pt idx="338">
                  <c:v>41978</c:v>
                </c:pt>
                <c:pt idx="339">
                  <c:v>41979</c:v>
                </c:pt>
                <c:pt idx="340">
                  <c:v>41980</c:v>
                </c:pt>
                <c:pt idx="341">
                  <c:v>41981</c:v>
                </c:pt>
                <c:pt idx="342">
                  <c:v>41982</c:v>
                </c:pt>
                <c:pt idx="343">
                  <c:v>41983</c:v>
                </c:pt>
                <c:pt idx="344">
                  <c:v>41984</c:v>
                </c:pt>
                <c:pt idx="345">
                  <c:v>41985</c:v>
                </c:pt>
                <c:pt idx="346">
                  <c:v>41986</c:v>
                </c:pt>
                <c:pt idx="347">
                  <c:v>41987</c:v>
                </c:pt>
                <c:pt idx="348">
                  <c:v>41988</c:v>
                </c:pt>
                <c:pt idx="349">
                  <c:v>41989</c:v>
                </c:pt>
                <c:pt idx="350">
                  <c:v>41990</c:v>
                </c:pt>
                <c:pt idx="351">
                  <c:v>41991</c:v>
                </c:pt>
                <c:pt idx="352">
                  <c:v>41992</c:v>
                </c:pt>
                <c:pt idx="353">
                  <c:v>41993</c:v>
                </c:pt>
                <c:pt idx="354">
                  <c:v>41994</c:v>
                </c:pt>
                <c:pt idx="355">
                  <c:v>41995</c:v>
                </c:pt>
                <c:pt idx="356">
                  <c:v>41996</c:v>
                </c:pt>
                <c:pt idx="357">
                  <c:v>41997</c:v>
                </c:pt>
                <c:pt idx="358">
                  <c:v>41998</c:v>
                </c:pt>
                <c:pt idx="359">
                  <c:v>41999</c:v>
                </c:pt>
                <c:pt idx="360">
                  <c:v>42000</c:v>
                </c:pt>
                <c:pt idx="361">
                  <c:v>42001</c:v>
                </c:pt>
                <c:pt idx="362">
                  <c:v>42002</c:v>
                </c:pt>
                <c:pt idx="363">
                  <c:v>42003</c:v>
                </c:pt>
                <c:pt idx="364">
                  <c:v>42004</c:v>
                </c:pt>
                <c:pt idx="365">
                  <c:v>42005</c:v>
                </c:pt>
                <c:pt idx="366">
                  <c:v>42006</c:v>
                </c:pt>
                <c:pt idx="367">
                  <c:v>42007</c:v>
                </c:pt>
                <c:pt idx="368">
                  <c:v>42008</c:v>
                </c:pt>
                <c:pt idx="369">
                  <c:v>42009</c:v>
                </c:pt>
                <c:pt idx="370">
                  <c:v>42010</c:v>
                </c:pt>
                <c:pt idx="371">
                  <c:v>42011</c:v>
                </c:pt>
                <c:pt idx="372">
                  <c:v>42012</c:v>
                </c:pt>
                <c:pt idx="373">
                  <c:v>42013</c:v>
                </c:pt>
                <c:pt idx="374">
                  <c:v>42014</c:v>
                </c:pt>
                <c:pt idx="375">
                  <c:v>42015</c:v>
                </c:pt>
                <c:pt idx="376">
                  <c:v>42016</c:v>
                </c:pt>
                <c:pt idx="377">
                  <c:v>42017</c:v>
                </c:pt>
                <c:pt idx="378">
                  <c:v>42018</c:v>
                </c:pt>
                <c:pt idx="379">
                  <c:v>42019</c:v>
                </c:pt>
                <c:pt idx="380">
                  <c:v>42020</c:v>
                </c:pt>
                <c:pt idx="381">
                  <c:v>42021</c:v>
                </c:pt>
                <c:pt idx="382">
                  <c:v>42022</c:v>
                </c:pt>
                <c:pt idx="383">
                  <c:v>42023</c:v>
                </c:pt>
                <c:pt idx="384">
                  <c:v>42024</c:v>
                </c:pt>
                <c:pt idx="385">
                  <c:v>42025</c:v>
                </c:pt>
                <c:pt idx="386">
                  <c:v>42026</c:v>
                </c:pt>
                <c:pt idx="387">
                  <c:v>42027</c:v>
                </c:pt>
                <c:pt idx="388">
                  <c:v>42028</c:v>
                </c:pt>
                <c:pt idx="389">
                  <c:v>42029</c:v>
                </c:pt>
                <c:pt idx="390">
                  <c:v>42030</c:v>
                </c:pt>
                <c:pt idx="391">
                  <c:v>42031</c:v>
                </c:pt>
                <c:pt idx="392">
                  <c:v>42032</c:v>
                </c:pt>
                <c:pt idx="393">
                  <c:v>42033</c:v>
                </c:pt>
                <c:pt idx="394">
                  <c:v>42034</c:v>
                </c:pt>
                <c:pt idx="395">
                  <c:v>42035</c:v>
                </c:pt>
                <c:pt idx="396">
                  <c:v>42036</c:v>
                </c:pt>
                <c:pt idx="397">
                  <c:v>42037</c:v>
                </c:pt>
                <c:pt idx="398">
                  <c:v>42038</c:v>
                </c:pt>
                <c:pt idx="399">
                  <c:v>42039</c:v>
                </c:pt>
                <c:pt idx="400">
                  <c:v>42040</c:v>
                </c:pt>
                <c:pt idx="401">
                  <c:v>42041</c:v>
                </c:pt>
                <c:pt idx="402">
                  <c:v>42042</c:v>
                </c:pt>
                <c:pt idx="403">
                  <c:v>42043</c:v>
                </c:pt>
                <c:pt idx="404">
                  <c:v>42044</c:v>
                </c:pt>
                <c:pt idx="405">
                  <c:v>42045</c:v>
                </c:pt>
                <c:pt idx="406">
                  <c:v>42046</c:v>
                </c:pt>
                <c:pt idx="407">
                  <c:v>42047</c:v>
                </c:pt>
                <c:pt idx="408">
                  <c:v>42048</c:v>
                </c:pt>
                <c:pt idx="409">
                  <c:v>42049</c:v>
                </c:pt>
                <c:pt idx="410">
                  <c:v>42050</c:v>
                </c:pt>
                <c:pt idx="411">
                  <c:v>42051</c:v>
                </c:pt>
                <c:pt idx="412">
                  <c:v>42052</c:v>
                </c:pt>
                <c:pt idx="413">
                  <c:v>42053</c:v>
                </c:pt>
                <c:pt idx="414">
                  <c:v>42054</c:v>
                </c:pt>
                <c:pt idx="415">
                  <c:v>42055</c:v>
                </c:pt>
                <c:pt idx="416">
                  <c:v>42056</c:v>
                </c:pt>
                <c:pt idx="417">
                  <c:v>42057</c:v>
                </c:pt>
                <c:pt idx="418">
                  <c:v>42058</c:v>
                </c:pt>
                <c:pt idx="419">
                  <c:v>42059</c:v>
                </c:pt>
                <c:pt idx="420">
                  <c:v>42060</c:v>
                </c:pt>
                <c:pt idx="421">
                  <c:v>42061</c:v>
                </c:pt>
                <c:pt idx="422">
                  <c:v>42062</c:v>
                </c:pt>
                <c:pt idx="423">
                  <c:v>42063</c:v>
                </c:pt>
                <c:pt idx="424">
                  <c:v>42064</c:v>
                </c:pt>
                <c:pt idx="425">
                  <c:v>42065</c:v>
                </c:pt>
                <c:pt idx="426">
                  <c:v>42066</c:v>
                </c:pt>
                <c:pt idx="427">
                  <c:v>42067</c:v>
                </c:pt>
                <c:pt idx="428">
                  <c:v>42068</c:v>
                </c:pt>
                <c:pt idx="429">
                  <c:v>42069</c:v>
                </c:pt>
                <c:pt idx="430">
                  <c:v>42070</c:v>
                </c:pt>
                <c:pt idx="431">
                  <c:v>42071</c:v>
                </c:pt>
                <c:pt idx="432">
                  <c:v>42072</c:v>
                </c:pt>
                <c:pt idx="433">
                  <c:v>42073</c:v>
                </c:pt>
                <c:pt idx="434">
                  <c:v>42074</c:v>
                </c:pt>
                <c:pt idx="435">
                  <c:v>42075</c:v>
                </c:pt>
                <c:pt idx="436">
                  <c:v>42076</c:v>
                </c:pt>
                <c:pt idx="437">
                  <c:v>42077</c:v>
                </c:pt>
                <c:pt idx="438">
                  <c:v>42078</c:v>
                </c:pt>
                <c:pt idx="439">
                  <c:v>42079</c:v>
                </c:pt>
                <c:pt idx="440">
                  <c:v>42080</c:v>
                </c:pt>
                <c:pt idx="441">
                  <c:v>42081</c:v>
                </c:pt>
                <c:pt idx="442">
                  <c:v>42082</c:v>
                </c:pt>
                <c:pt idx="443">
                  <c:v>42083</c:v>
                </c:pt>
                <c:pt idx="444">
                  <c:v>42084</c:v>
                </c:pt>
                <c:pt idx="445">
                  <c:v>42085</c:v>
                </c:pt>
                <c:pt idx="446">
                  <c:v>42086</c:v>
                </c:pt>
                <c:pt idx="447">
                  <c:v>42087</c:v>
                </c:pt>
                <c:pt idx="448">
                  <c:v>42088</c:v>
                </c:pt>
                <c:pt idx="449">
                  <c:v>42089</c:v>
                </c:pt>
                <c:pt idx="450">
                  <c:v>42090</c:v>
                </c:pt>
                <c:pt idx="451">
                  <c:v>42091</c:v>
                </c:pt>
                <c:pt idx="452">
                  <c:v>42092</c:v>
                </c:pt>
                <c:pt idx="453">
                  <c:v>42093</c:v>
                </c:pt>
                <c:pt idx="454">
                  <c:v>42094</c:v>
                </c:pt>
                <c:pt idx="455">
                  <c:v>42095</c:v>
                </c:pt>
                <c:pt idx="456">
                  <c:v>42096</c:v>
                </c:pt>
                <c:pt idx="457">
                  <c:v>42097</c:v>
                </c:pt>
                <c:pt idx="458">
                  <c:v>42098</c:v>
                </c:pt>
                <c:pt idx="459">
                  <c:v>42099</c:v>
                </c:pt>
                <c:pt idx="460">
                  <c:v>42100</c:v>
                </c:pt>
                <c:pt idx="461">
                  <c:v>42101</c:v>
                </c:pt>
                <c:pt idx="462">
                  <c:v>42102</c:v>
                </c:pt>
                <c:pt idx="463">
                  <c:v>42103</c:v>
                </c:pt>
                <c:pt idx="464">
                  <c:v>42104</c:v>
                </c:pt>
                <c:pt idx="465">
                  <c:v>42105</c:v>
                </c:pt>
                <c:pt idx="466">
                  <c:v>42106</c:v>
                </c:pt>
                <c:pt idx="467">
                  <c:v>42107</c:v>
                </c:pt>
                <c:pt idx="468">
                  <c:v>42108</c:v>
                </c:pt>
                <c:pt idx="469">
                  <c:v>42109</c:v>
                </c:pt>
                <c:pt idx="470">
                  <c:v>42110</c:v>
                </c:pt>
                <c:pt idx="471">
                  <c:v>42111</c:v>
                </c:pt>
                <c:pt idx="472">
                  <c:v>42112</c:v>
                </c:pt>
                <c:pt idx="473">
                  <c:v>42113</c:v>
                </c:pt>
                <c:pt idx="474">
                  <c:v>42114</c:v>
                </c:pt>
                <c:pt idx="475">
                  <c:v>42115</c:v>
                </c:pt>
                <c:pt idx="476">
                  <c:v>42116</c:v>
                </c:pt>
                <c:pt idx="477">
                  <c:v>42117</c:v>
                </c:pt>
                <c:pt idx="478">
                  <c:v>42118</c:v>
                </c:pt>
                <c:pt idx="479">
                  <c:v>42119</c:v>
                </c:pt>
                <c:pt idx="480">
                  <c:v>42120</c:v>
                </c:pt>
                <c:pt idx="481">
                  <c:v>42121</c:v>
                </c:pt>
                <c:pt idx="482">
                  <c:v>42122</c:v>
                </c:pt>
                <c:pt idx="483">
                  <c:v>42123</c:v>
                </c:pt>
                <c:pt idx="484">
                  <c:v>42124</c:v>
                </c:pt>
                <c:pt idx="485">
                  <c:v>42125</c:v>
                </c:pt>
                <c:pt idx="486">
                  <c:v>42126</c:v>
                </c:pt>
                <c:pt idx="487">
                  <c:v>42127</c:v>
                </c:pt>
                <c:pt idx="488">
                  <c:v>42128</c:v>
                </c:pt>
                <c:pt idx="489">
                  <c:v>42129</c:v>
                </c:pt>
                <c:pt idx="490">
                  <c:v>42130</c:v>
                </c:pt>
                <c:pt idx="491">
                  <c:v>42131</c:v>
                </c:pt>
                <c:pt idx="492">
                  <c:v>42132</c:v>
                </c:pt>
                <c:pt idx="493">
                  <c:v>42133</c:v>
                </c:pt>
                <c:pt idx="494">
                  <c:v>42134</c:v>
                </c:pt>
                <c:pt idx="495">
                  <c:v>42135</c:v>
                </c:pt>
                <c:pt idx="496">
                  <c:v>42136</c:v>
                </c:pt>
                <c:pt idx="497">
                  <c:v>42137</c:v>
                </c:pt>
                <c:pt idx="498">
                  <c:v>42138</c:v>
                </c:pt>
                <c:pt idx="499">
                  <c:v>42139</c:v>
                </c:pt>
                <c:pt idx="500">
                  <c:v>42140</c:v>
                </c:pt>
                <c:pt idx="501">
                  <c:v>42141</c:v>
                </c:pt>
                <c:pt idx="502">
                  <c:v>42142</c:v>
                </c:pt>
                <c:pt idx="503">
                  <c:v>42143</c:v>
                </c:pt>
                <c:pt idx="504">
                  <c:v>42144</c:v>
                </c:pt>
                <c:pt idx="505">
                  <c:v>42145</c:v>
                </c:pt>
                <c:pt idx="506">
                  <c:v>42146</c:v>
                </c:pt>
                <c:pt idx="507">
                  <c:v>42147</c:v>
                </c:pt>
                <c:pt idx="508">
                  <c:v>42148</c:v>
                </c:pt>
                <c:pt idx="509">
                  <c:v>42149</c:v>
                </c:pt>
                <c:pt idx="510">
                  <c:v>42150</c:v>
                </c:pt>
                <c:pt idx="511">
                  <c:v>42151</c:v>
                </c:pt>
                <c:pt idx="512">
                  <c:v>42152</c:v>
                </c:pt>
                <c:pt idx="513">
                  <c:v>42153</c:v>
                </c:pt>
                <c:pt idx="514">
                  <c:v>42154</c:v>
                </c:pt>
                <c:pt idx="515">
                  <c:v>42155</c:v>
                </c:pt>
                <c:pt idx="516">
                  <c:v>42156</c:v>
                </c:pt>
                <c:pt idx="517">
                  <c:v>42157</c:v>
                </c:pt>
                <c:pt idx="518">
                  <c:v>42158</c:v>
                </c:pt>
                <c:pt idx="519">
                  <c:v>42159</c:v>
                </c:pt>
                <c:pt idx="520">
                  <c:v>42160</c:v>
                </c:pt>
                <c:pt idx="521">
                  <c:v>42161</c:v>
                </c:pt>
                <c:pt idx="522">
                  <c:v>42162</c:v>
                </c:pt>
                <c:pt idx="523">
                  <c:v>42163</c:v>
                </c:pt>
                <c:pt idx="524">
                  <c:v>42164</c:v>
                </c:pt>
                <c:pt idx="525">
                  <c:v>42165</c:v>
                </c:pt>
                <c:pt idx="526">
                  <c:v>42166</c:v>
                </c:pt>
                <c:pt idx="527">
                  <c:v>42167</c:v>
                </c:pt>
                <c:pt idx="528">
                  <c:v>42168</c:v>
                </c:pt>
                <c:pt idx="529">
                  <c:v>42169</c:v>
                </c:pt>
                <c:pt idx="530">
                  <c:v>42170</c:v>
                </c:pt>
                <c:pt idx="531">
                  <c:v>42171</c:v>
                </c:pt>
                <c:pt idx="532">
                  <c:v>42172</c:v>
                </c:pt>
                <c:pt idx="533">
                  <c:v>42173</c:v>
                </c:pt>
                <c:pt idx="534">
                  <c:v>42174</c:v>
                </c:pt>
                <c:pt idx="535">
                  <c:v>42175</c:v>
                </c:pt>
                <c:pt idx="536">
                  <c:v>42176</c:v>
                </c:pt>
                <c:pt idx="537">
                  <c:v>42177</c:v>
                </c:pt>
                <c:pt idx="538">
                  <c:v>42178</c:v>
                </c:pt>
                <c:pt idx="539">
                  <c:v>42179</c:v>
                </c:pt>
                <c:pt idx="540">
                  <c:v>42180</c:v>
                </c:pt>
                <c:pt idx="541">
                  <c:v>42181</c:v>
                </c:pt>
                <c:pt idx="542">
                  <c:v>42182</c:v>
                </c:pt>
                <c:pt idx="543">
                  <c:v>42183</c:v>
                </c:pt>
                <c:pt idx="544">
                  <c:v>42184</c:v>
                </c:pt>
                <c:pt idx="545">
                  <c:v>42185</c:v>
                </c:pt>
                <c:pt idx="546">
                  <c:v>42186</c:v>
                </c:pt>
                <c:pt idx="547">
                  <c:v>42187</c:v>
                </c:pt>
                <c:pt idx="548">
                  <c:v>42188</c:v>
                </c:pt>
                <c:pt idx="549">
                  <c:v>42189</c:v>
                </c:pt>
                <c:pt idx="550">
                  <c:v>42190</c:v>
                </c:pt>
                <c:pt idx="551">
                  <c:v>42191</c:v>
                </c:pt>
                <c:pt idx="552">
                  <c:v>42192</c:v>
                </c:pt>
                <c:pt idx="553">
                  <c:v>42193</c:v>
                </c:pt>
                <c:pt idx="554">
                  <c:v>42194</c:v>
                </c:pt>
                <c:pt idx="555">
                  <c:v>42195</c:v>
                </c:pt>
                <c:pt idx="556">
                  <c:v>42196</c:v>
                </c:pt>
                <c:pt idx="557">
                  <c:v>42197</c:v>
                </c:pt>
                <c:pt idx="558">
                  <c:v>42198</c:v>
                </c:pt>
                <c:pt idx="559">
                  <c:v>42199</c:v>
                </c:pt>
                <c:pt idx="560">
                  <c:v>42200</c:v>
                </c:pt>
                <c:pt idx="561">
                  <c:v>42201</c:v>
                </c:pt>
                <c:pt idx="562">
                  <c:v>42202</c:v>
                </c:pt>
                <c:pt idx="563">
                  <c:v>42203</c:v>
                </c:pt>
                <c:pt idx="564">
                  <c:v>42204</c:v>
                </c:pt>
                <c:pt idx="565">
                  <c:v>42205</c:v>
                </c:pt>
                <c:pt idx="566">
                  <c:v>42206</c:v>
                </c:pt>
                <c:pt idx="567">
                  <c:v>42207</c:v>
                </c:pt>
                <c:pt idx="568">
                  <c:v>42208</c:v>
                </c:pt>
                <c:pt idx="569">
                  <c:v>42209</c:v>
                </c:pt>
                <c:pt idx="570">
                  <c:v>42210</c:v>
                </c:pt>
                <c:pt idx="571">
                  <c:v>42211</c:v>
                </c:pt>
                <c:pt idx="572">
                  <c:v>42212</c:v>
                </c:pt>
                <c:pt idx="573">
                  <c:v>42213</c:v>
                </c:pt>
                <c:pt idx="574">
                  <c:v>42214</c:v>
                </c:pt>
                <c:pt idx="575">
                  <c:v>42215</c:v>
                </c:pt>
                <c:pt idx="576">
                  <c:v>42216</c:v>
                </c:pt>
                <c:pt idx="577">
                  <c:v>42217</c:v>
                </c:pt>
                <c:pt idx="578">
                  <c:v>42218</c:v>
                </c:pt>
                <c:pt idx="579">
                  <c:v>42219</c:v>
                </c:pt>
                <c:pt idx="580">
                  <c:v>42220</c:v>
                </c:pt>
                <c:pt idx="581">
                  <c:v>42221</c:v>
                </c:pt>
                <c:pt idx="582">
                  <c:v>42222</c:v>
                </c:pt>
                <c:pt idx="583">
                  <c:v>42223</c:v>
                </c:pt>
                <c:pt idx="584">
                  <c:v>42224</c:v>
                </c:pt>
                <c:pt idx="585">
                  <c:v>42225</c:v>
                </c:pt>
                <c:pt idx="586">
                  <c:v>42226</c:v>
                </c:pt>
                <c:pt idx="587">
                  <c:v>42227</c:v>
                </c:pt>
                <c:pt idx="588">
                  <c:v>42228</c:v>
                </c:pt>
                <c:pt idx="589">
                  <c:v>42229</c:v>
                </c:pt>
                <c:pt idx="590">
                  <c:v>42230</c:v>
                </c:pt>
                <c:pt idx="591">
                  <c:v>42231</c:v>
                </c:pt>
                <c:pt idx="592">
                  <c:v>42232</c:v>
                </c:pt>
                <c:pt idx="593">
                  <c:v>42233</c:v>
                </c:pt>
                <c:pt idx="594">
                  <c:v>42234</c:v>
                </c:pt>
                <c:pt idx="595">
                  <c:v>42235</c:v>
                </c:pt>
                <c:pt idx="596">
                  <c:v>42236</c:v>
                </c:pt>
                <c:pt idx="597">
                  <c:v>42237</c:v>
                </c:pt>
                <c:pt idx="598">
                  <c:v>42238</c:v>
                </c:pt>
                <c:pt idx="599">
                  <c:v>42239</c:v>
                </c:pt>
                <c:pt idx="600">
                  <c:v>42240</c:v>
                </c:pt>
                <c:pt idx="601">
                  <c:v>42241</c:v>
                </c:pt>
                <c:pt idx="602">
                  <c:v>42242</c:v>
                </c:pt>
                <c:pt idx="603">
                  <c:v>42243</c:v>
                </c:pt>
                <c:pt idx="604">
                  <c:v>42244</c:v>
                </c:pt>
                <c:pt idx="605">
                  <c:v>42245</c:v>
                </c:pt>
                <c:pt idx="606">
                  <c:v>42246</c:v>
                </c:pt>
                <c:pt idx="607">
                  <c:v>42247</c:v>
                </c:pt>
                <c:pt idx="608">
                  <c:v>42248</c:v>
                </c:pt>
                <c:pt idx="609">
                  <c:v>42249</c:v>
                </c:pt>
                <c:pt idx="610">
                  <c:v>42250</c:v>
                </c:pt>
                <c:pt idx="611">
                  <c:v>42251</c:v>
                </c:pt>
                <c:pt idx="612">
                  <c:v>42252</c:v>
                </c:pt>
                <c:pt idx="613">
                  <c:v>42253</c:v>
                </c:pt>
                <c:pt idx="614">
                  <c:v>42254</c:v>
                </c:pt>
                <c:pt idx="615">
                  <c:v>42255</c:v>
                </c:pt>
                <c:pt idx="616">
                  <c:v>42256</c:v>
                </c:pt>
                <c:pt idx="617">
                  <c:v>42257</c:v>
                </c:pt>
                <c:pt idx="618">
                  <c:v>42258</c:v>
                </c:pt>
                <c:pt idx="619">
                  <c:v>42259</c:v>
                </c:pt>
                <c:pt idx="620">
                  <c:v>42260</c:v>
                </c:pt>
                <c:pt idx="621">
                  <c:v>42261</c:v>
                </c:pt>
                <c:pt idx="622">
                  <c:v>42262</c:v>
                </c:pt>
                <c:pt idx="623">
                  <c:v>42263</c:v>
                </c:pt>
                <c:pt idx="624">
                  <c:v>42264</c:v>
                </c:pt>
                <c:pt idx="625">
                  <c:v>42265</c:v>
                </c:pt>
                <c:pt idx="626">
                  <c:v>42266</c:v>
                </c:pt>
                <c:pt idx="627">
                  <c:v>42267</c:v>
                </c:pt>
                <c:pt idx="628">
                  <c:v>42268</c:v>
                </c:pt>
                <c:pt idx="629">
                  <c:v>42269</c:v>
                </c:pt>
                <c:pt idx="630">
                  <c:v>42270</c:v>
                </c:pt>
                <c:pt idx="631">
                  <c:v>42271</c:v>
                </c:pt>
                <c:pt idx="632">
                  <c:v>42272</c:v>
                </c:pt>
                <c:pt idx="633">
                  <c:v>42273</c:v>
                </c:pt>
                <c:pt idx="634">
                  <c:v>42274</c:v>
                </c:pt>
                <c:pt idx="635">
                  <c:v>42275</c:v>
                </c:pt>
                <c:pt idx="636">
                  <c:v>42276</c:v>
                </c:pt>
                <c:pt idx="637">
                  <c:v>42277</c:v>
                </c:pt>
                <c:pt idx="638">
                  <c:v>42278</c:v>
                </c:pt>
                <c:pt idx="639">
                  <c:v>42279</c:v>
                </c:pt>
                <c:pt idx="640">
                  <c:v>42280</c:v>
                </c:pt>
                <c:pt idx="641">
                  <c:v>42281</c:v>
                </c:pt>
                <c:pt idx="642">
                  <c:v>42282</c:v>
                </c:pt>
                <c:pt idx="643">
                  <c:v>42283</c:v>
                </c:pt>
                <c:pt idx="644">
                  <c:v>42284</c:v>
                </c:pt>
                <c:pt idx="645">
                  <c:v>42285</c:v>
                </c:pt>
                <c:pt idx="646">
                  <c:v>42286</c:v>
                </c:pt>
                <c:pt idx="647">
                  <c:v>42287</c:v>
                </c:pt>
                <c:pt idx="648">
                  <c:v>42288</c:v>
                </c:pt>
                <c:pt idx="649">
                  <c:v>42289</c:v>
                </c:pt>
                <c:pt idx="650">
                  <c:v>42290</c:v>
                </c:pt>
                <c:pt idx="651">
                  <c:v>42291</c:v>
                </c:pt>
                <c:pt idx="652">
                  <c:v>42292</c:v>
                </c:pt>
                <c:pt idx="653">
                  <c:v>42293</c:v>
                </c:pt>
                <c:pt idx="654">
                  <c:v>42294</c:v>
                </c:pt>
                <c:pt idx="655">
                  <c:v>42295</c:v>
                </c:pt>
                <c:pt idx="656">
                  <c:v>42296</c:v>
                </c:pt>
                <c:pt idx="657">
                  <c:v>42297</c:v>
                </c:pt>
                <c:pt idx="658">
                  <c:v>42298</c:v>
                </c:pt>
                <c:pt idx="659">
                  <c:v>42299</c:v>
                </c:pt>
                <c:pt idx="660">
                  <c:v>42300</c:v>
                </c:pt>
                <c:pt idx="661">
                  <c:v>42301</c:v>
                </c:pt>
                <c:pt idx="662">
                  <c:v>42302</c:v>
                </c:pt>
                <c:pt idx="663">
                  <c:v>42303</c:v>
                </c:pt>
                <c:pt idx="664">
                  <c:v>42304</c:v>
                </c:pt>
                <c:pt idx="665">
                  <c:v>42305</c:v>
                </c:pt>
                <c:pt idx="666">
                  <c:v>42306</c:v>
                </c:pt>
                <c:pt idx="667">
                  <c:v>42307</c:v>
                </c:pt>
                <c:pt idx="668">
                  <c:v>42308</c:v>
                </c:pt>
                <c:pt idx="669">
                  <c:v>42309</c:v>
                </c:pt>
                <c:pt idx="670">
                  <c:v>42310</c:v>
                </c:pt>
                <c:pt idx="671">
                  <c:v>42311</c:v>
                </c:pt>
                <c:pt idx="672">
                  <c:v>42312</c:v>
                </c:pt>
                <c:pt idx="673">
                  <c:v>42313</c:v>
                </c:pt>
                <c:pt idx="674">
                  <c:v>42314</c:v>
                </c:pt>
                <c:pt idx="675">
                  <c:v>42315</c:v>
                </c:pt>
                <c:pt idx="676">
                  <c:v>42316</c:v>
                </c:pt>
                <c:pt idx="677">
                  <c:v>42317</c:v>
                </c:pt>
                <c:pt idx="678">
                  <c:v>42318</c:v>
                </c:pt>
                <c:pt idx="679">
                  <c:v>42319</c:v>
                </c:pt>
                <c:pt idx="680">
                  <c:v>42320</c:v>
                </c:pt>
                <c:pt idx="681">
                  <c:v>42321</c:v>
                </c:pt>
                <c:pt idx="682">
                  <c:v>42322</c:v>
                </c:pt>
                <c:pt idx="683">
                  <c:v>42323</c:v>
                </c:pt>
                <c:pt idx="684">
                  <c:v>42324</c:v>
                </c:pt>
                <c:pt idx="685">
                  <c:v>42325</c:v>
                </c:pt>
                <c:pt idx="686">
                  <c:v>42326</c:v>
                </c:pt>
                <c:pt idx="687">
                  <c:v>42327</c:v>
                </c:pt>
                <c:pt idx="688">
                  <c:v>42328</c:v>
                </c:pt>
                <c:pt idx="689">
                  <c:v>42329</c:v>
                </c:pt>
                <c:pt idx="690">
                  <c:v>42330</c:v>
                </c:pt>
                <c:pt idx="691">
                  <c:v>42331</c:v>
                </c:pt>
                <c:pt idx="692">
                  <c:v>42332</c:v>
                </c:pt>
                <c:pt idx="693">
                  <c:v>42333</c:v>
                </c:pt>
                <c:pt idx="694">
                  <c:v>42334</c:v>
                </c:pt>
                <c:pt idx="695">
                  <c:v>42335</c:v>
                </c:pt>
                <c:pt idx="696">
                  <c:v>42336</c:v>
                </c:pt>
                <c:pt idx="697">
                  <c:v>42337</c:v>
                </c:pt>
                <c:pt idx="698">
                  <c:v>42338</c:v>
                </c:pt>
                <c:pt idx="699">
                  <c:v>42339</c:v>
                </c:pt>
                <c:pt idx="700">
                  <c:v>42340</c:v>
                </c:pt>
                <c:pt idx="701">
                  <c:v>42341</c:v>
                </c:pt>
                <c:pt idx="702">
                  <c:v>42342</c:v>
                </c:pt>
                <c:pt idx="703">
                  <c:v>42343</c:v>
                </c:pt>
                <c:pt idx="704">
                  <c:v>42344</c:v>
                </c:pt>
                <c:pt idx="705">
                  <c:v>42345</c:v>
                </c:pt>
                <c:pt idx="706">
                  <c:v>42346</c:v>
                </c:pt>
                <c:pt idx="707">
                  <c:v>42347</c:v>
                </c:pt>
                <c:pt idx="708">
                  <c:v>42348</c:v>
                </c:pt>
                <c:pt idx="709">
                  <c:v>42349</c:v>
                </c:pt>
                <c:pt idx="710">
                  <c:v>42350</c:v>
                </c:pt>
                <c:pt idx="711">
                  <c:v>42351</c:v>
                </c:pt>
                <c:pt idx="712">
                  <c:v>42352</c:v>
                </c:pt>
                <c:pt idx="713">
                  <c:v>42353</c:v>
                </c:pt>
                <c:pt idx="714">
                  <c:v>42354</c:v>
                </c:pt>
                <c:pt idx="715">
                  <c:v>42355</c:v>
                </c:pt>
                <c:pt idx="716">
                  <c:v>42356</c:v>
                </c:pt>
                <c:pt idx="717">
                  <c:v>42357</c:v>
                </c:pt>
                <c:pt idx="718">
                  <c:v>42358</c:v>
                </c:pt>
                <c:pt idx="719">
                  <c:v>42359</c:v>
                </c:pt>
                <c:pt idx="720">
                  <c:v>42360</c:v>
                </c:pt>
                <c:pt idx="721">
                  <c:v>42361</c:v>
                </c:pt>
                <c:pt idx="722">
                  <c:v>42362</c:v>
                </c:pt>
                <c:pt idx="723">
                  <c:v>42363</c:v>
                </c:pt>
                <c:pt idx="724">
                  <c:v>42364</c:v>
                </c:pt>
                <c:pt idx="725">
                  <c:v>42365</c:v>
                </c:pt>
                <c:pt idx="726">
                  <c:v>42366</c:v>
                </c:pt>
                <c:pt idx="727">
                  <c:v>42367</c:v>
                </c:pt>
                <c:pt idx="728">
                  <c:v>42368</c:v>
                </c:pt>
                <c:pt idx="729">
                  <c:v>42369</c:v>
                </c:pt>
                <c:pt idx="730">
                  <c:v>42370</c:v>
                </c:pt>
                <c:pt idx="731">
                  <c:v>42371</c:v>
                </c:pt>
                <c:pt idx="732">
                  <c:v>42372</c:v>
                </c:pt>
                <c:pt idx="733">
                  <c:v>42373</c:v>
                </c:pt>
                <c:pt idx="734">
                  <c:v>42374</c:v>
                </c:pt>
                <c:pt idx="735">
                  <c:v>42375</c:v>
                </c:pt>
                <c:pt idx="736">
                  <c:v>42376</c:v>
                </c:pt>
                <c:pt idx="737">
                  <c:v>42377</c:v>
                </c:pt>
                <c:pt idx="738">
                  <c:v>42378</c:v>
                </c:pt>
                <c:pt idx="739">
                  <c:v>42379</c:v>
                </c:pt>
                <c:pt idx="740">
                  <c:v>42380</c:v>
                </c:pt>
                <c:pt idx="741">
                  <c:v>42381</c:v>
                </c:pt>
                <c:pt idx="742">
                  <c:v>42382</c:v>
                </c:pt>
                <c:pt idx="743">
                  <c:v>42383</c:v>
                </c:pt>
                <c:pt idx="744">
                  <c:v>42384</c:v>
                </c:pt>
                <c:pt idx="745">
                  <c:v>42385</c:v>
                </c:pt>
                <c:pt idx="746">
                  <c:v>42386</c:v>
                </c:pt>
                <c:pt idx="747">
                  <c:v>42387</c:v>
                </c:pt>
                <c:pt idx="748">
                  <c:v>42388</c:v>
                </c:pt>
                <c:pt idx="749">
                  <c:v>42389</c:v>
                </c:pt>
                <c:pt idx="750">
                  <c:v>42390</c:v>
                </c:pt>
                <c:pt idx="751">
                  <c:v>42391</c:v>
                </c:pt>
                <c:pt idx="752">
                  <c:v>42392</c:v>
                </c:pt>
                <c:pt idx="753">
                  <c:v>42393</c:v>
                </c:pt>
                <c:pt idx="754">
                  <c:v>42394</c:v>
                </c:pt>
                <c:pt idx="755">
                  <c:v>42395</c:v>
                </c:pt>
                <c:pt idx="756">
                  <c:v>42396</c:v>
                </c:pt>
                <c:pt idx="757">
                  <c:v>42397</c:v>
                </c:pt>
                <c:pt idx="758">
                  <c:v>42398</c:v>
                </c:pt>
                <c:pt idx="759">
                  <c:v>42399</c:v>
                </c:pt>
                <c:pt idx="760">
                  <c:v>42400</c:v>
                </c:pt>
                <c:pt idx="761">
                  <c:v>42401</c:v>
                </c:pt>
                <c:pt idx="762">
                  <c:v>42402</c:v>
                </c:pt>
                <c:pt idx="763">
                  <c:v>42403</c:v>
                </c:pt>
                <c:pt idx="764">
                  <c:v>42404</c:v>
                </c:pt>
                <c:pt idx="765">
                  <c:v>42405</c:v>
                </c:pt>
                <c:pt idx="766">
                  <c:v>42406</c:v>
                </c:pt>
                <c:pt idx="767">
                  <c:v>42407</c:v>
                </c:pt>
                <c:pt idx="768">
                  <c:v>42408</c:v>
                </c:pt>
                <c:pt idx="769">
                  <c:v>42409</c:v>
                </c:pt>
                <c:pt idx="770">
                  <c:v>42410</c:v>
                </c:pt>
                <c:pt idx="771">
                  <c:v>42411</c:v>
                </c:pt>
                <c:pt idx="772">
                  <c:v>42412</c:v>
                </c:pt>
                <c:pt idx="773">
                  <c:v>42413</c:v>
                </c:pt>
                <c:pt idx="774">
                  <c:v>42414</c:v>
                </c:pt>
                <c:pt idx="775">
                  <c:v>42415</c:v>
                </c:pt>
                <c:pt idx="776">
                  <c:v>42416</c:v>
                </c:pt>
                <c:pt idx="777">
                  <c:v>42417</c:v>
                </c:pt>
                <c:pt idx="778">
                  <c:v>42418</c:v>
                </c:pt>
                <c:pt idx="779">
                  <c:v>42419</c:v>
                </c:pt>
                <c:pt idx="780">
                  <c:v>42420</c:v>
                </c:pt>
                <c:pt idx="781">
                  <c:v>42421</c:v>
                </c:pt>
                <c:pt idx="782">
                  <c:v>42422</c:v>
                </c:pt>
                <c:pt idx="783">
                  <c:v>42423</c:v>
                </c:pt>
                <c:pt idx="784">
                  <c:v>42424</c:v>
                </c:pt>
                <c:pt idx="785">
                  <c:v>42425</c:v>
                </c:pt>
                <c:pt idx="786">
                  <c:v>42426</c:v>
                </c:pt>
                <c:pt idx="787">
                  <c:v>42427</c:v>
                </c:pt>
                <c:pt idx="788">
                  <c:v>42428</c:v>
                </c:pt>
                <c:pt idx="789">
                  <c:v>42429</c:v>
                </c:pt>
                <c:pt idx="790">
                  <c:v>42430</c:v>
                </c:pt>
                <c:pt idx="791">
                  <c:v>42431</c:v>
                </c:pt>
                <c:pt idx="792">
                  <c:v>42432</c:v>
                </c:pt>
                <c:pt idx="793">
                  <c:v>42433</c:v>
                </c:pt>
                <c:pt idx="794">
                  <c:v>42434</c:v>
                </c:pt>
                <c:pt idx="795">
                  <c:v>42435</c:v>
                </c:pt>
                <c:pt idx="796">
                  <c:v>42436</c:v>
                </c:pt>
                <c:pt idx="797">
                  <c:v>42437</c:v>
                </c:pt>
                <c:pt idx="798">
                  <c:v>42438</c:v>
                </c:pt>
                <c:pt idx="799">
                  <c:v>42439</c:v>
                </c:pt>
                <c:pt idx="800">
                  <c:v>42440</c:v>
                </c:pt>
                <c:pt idx="801">
                  <c:v>42441</c:v>
                </c:pt>
                <c:pt idx="802">
                  <c:v>42442</c:v>
                </c:pt>
                <c:pt idx="803">
                  <c:v>42443</c:v>
                </c:pt>
                <c:pt idx="804">
                  <c:v>42444</c:v>
                </c:pt>
                <c:pt idx="805">
                  <c:v>42445</c:v>
                </c:pt>
                <c:pt idx="806">
                  <c:v>42446</c:v>
                </c:pt>
                <c:pt idx="807">
                  <c:v>42447</c:v>
                </c:pt>
                <c:pt idx="808">
                  <c:v>42448</c:v>
                </c:pt>
                <c:pt idx="809">
                  <c:v>42449</c:v>
                </c:pt>
                <c:pt idx="810">
                  <c:v>42450</c:v>
                </c:pt>
                <c:pt idx="811">
                  <c:v>42451</c:v>
                </c:pt>
                <c:pt idx="812">
                  <c:v>42452</c:v>
                </c:pt>
                <c:pt idx="813">
                  <c:v>42453</c:v>
                </c:pt>
                <c:pt idx="814">
                  <c:v>42454</c:v>
                </c:pt>
                <c:pt idx="815">
                  <c:v>42455</c:v>
                </c:pt>
                <c:pt idx="816">
                  <c:v>42456</c:v>
                </c:pt>
                <c:pt idx="817">
                  <c:v>42457</c:v>
                </c:pt>
                <c:pt idx="818">
                  <c:v>42458</c:v>
                </c:pt>
                <c:pt idx="819">
                  <c:v>42459</c:v>
                </c:pt>
                <c:pt idx="820">
                  <c:v>42460</c:v>
                </c:pt>
                <c:pt idx="821">
                  <c:v>42461</c:v>
                </c:pt>
                <c:pt idx="822">
                  <c:v>42462</c:v>
                </c:pt>
                <c:pt idx="823">
                  <c:v>42463</c:v>
                </c:pt>
                <c:pt idx="824">
                  <c:v>42464</c:v>
                </c:pt>
                <c:pt idx="825">
                  <c:v>42465</c:v>
                </c:pt>
                <c:pt idx="826">
                  <c:v>42466</c:v>
                </c:pt>
                <c:pt idx="827">
                  <c:v>42467</c:v>
                </c:pt>
                <c:pt idx="828">
                  <c:v>42468</c:v>
                </c:pt>
                <c:pt idx="829">
                  <c:v>42469</c:v>
                </c:pt>
                <c:pt idx="830">
                  <c:v>42470</c:v>
                </c:pt>
                <c:pt idx="831">
                  <c:v>42471</c:v>
                </c:pt>
                <c:pt idx="832">
                  <c:v>42472</c:v>
                </c:pt>
                <c:pt idx="833">
                  <c:v>42473</c:v>
                </c:pt>
                <c:pt idx="834">
                  <c:v>42474</c:v>
                </c:pt>
                <c:pt idx="835">
                  <c:v>42475</c:v>
                </c:pt>
                <c:pt idx="836">
                  <c:v>42476</c:v>
                </c:pt>
                <c:pt idx="837">
                  <c:v>42477</c:v>
                </c:pt>
                <c:pt idx="838">
                  <c:v>42478</c:v>
                </c:pt>
                <c:pt idx="839">
                  <c:v>42479</c:v>
                </c:pt>
                <c:pt idx="840">
                  <c:v>42480</c:v>
                </c:pt>
                <c:pt idx="841">
                  <c:v>42481</c:v>
                </c:pt>
                <c:pt idx="842">
                  <c:v>42482</c:v>
                </c:pt>
                <c:pt idx="843">
                  <c:v>42483</c:v>
                </c:pt>
                <c:pt idx="844">
                  <c:v>42484</c:v>
                </c:pt>
                <c:pt idx="845">
                  <c:v>42485</c:v>
                </c:pt>
                <c:pt idx="846">
                  <c:v>42486</c:v>
                </c:pt>
                <c:pt idx="847">
                  <c:v>42487</c:v>
                </c:pt>
                <c:pt idx="848">
                  <c:v>42488</c:v>
                </c:pt>
                <c:pt idx="849">
                  <c:v>42489</c:v>
                </c:pt>
                <c:pt idx="850">
                  <c:v>42490</c:v>
                </c:pt>
                <c:pt idx="851">
                  <c:v>42491</c:v>
                </c:pt>
                <c:pt idx="852">
                  <c:v>42492</c:v>
                </c:pt>
                <c:pt idx="853">
                  <c:v>42493</c:v>
                </c:pt>
                <c:pt idx="854">
                  <c:v>42494</c:v>
                </c:pt>
                <c:pt idx="855">
                  <c:v>42495</c:v>
                </c:pt>
                <c:pt idx="856">
                  <c:v>42496</c:v>
                </c:pt>
                <c:pt idx="857">
                  <c:v>42497</c:v>
                </c:pt>
                <c:pt idx="858">
                  <c:v>42498</c:v>
                </c:pt>
                <c:pt idx="859">
                  <c:v>42499</c:v>
                </c:pt>
                <c:pt idx="860">
                  <c:v>42500</c:v>
                </c:pt>
                <c:pt idx="861">
                  <c:v>42501</c:v>
                </c:pt>
                <c:pt idx="862">
                  <c:v>42502</c:v>
                </c:pt>
                <c:pt idx="863">
                  <c:v>42503</c:v>
                </c:pt>
                <c:pt idx="864">
                  <c:v>42504</c:v>
                </c:pt>
                <c:pt idx="865">
                  <c:v>42505</c:v>
                </c:pt>
                <c:pt idx="866">
                  <c:v>42506</c:v>
                </c:pt>
                <c:pt idx="867">
                  <c:v>42507</c:v>
                </c:pt>
                <c:pt idx="868">
                  <c:v>42508</c:v>
                </c:pt>
                <c:pt idx="869">
                  <c:v>42509</c:v>
                </c:pt>
                <c:pt idx="870">
                  <c:v>42510</c:v>
                </c:pt>
                <c:pt idx="871">
                  <c:v>42511</c:v>
                </c:pt>
                <c:pt idx="872">
                  <c:v>42512</c:v>
                </c:pt>
                <c:pt idx="873">
                  <c:v>42513</c:v>
                </c:pt>
                <c:pt idx="874">
                  <c:v>42514</c:v>
                </c:pt>
                <c:pt idx="875">
                  <c:v>42515</c:v>
                </c:pt>
                <c:pt idx="876">
                  <c:v>42516</c:v>
                </c:pt>
                <c:pt idx="877">
                  <c:v>42517</c:v>
                </c:pt>
                <c:pt idx="878">
                  <c:v>42518</c:v>
                </c:pt>
                <c:pt idx="879">
                  <c:v>42519</c:v>
                </c:pt>
                <c:pt idx="880">
                  <c:v>42520</c:v>
                </c:pt>
                <c:pt idx="881">
                  <c:v>42521</c:v>
                </c:pt>
                <c:pt idx="882">
                  <c:v>42522</c:v>
                </c:pt>
                <c:pt idx="883">
                  <c:v>42523</c:v>
                </c:pt>
                <c:pt idx="884">
                  <c:v>42524</c:v>
                </c:pt>
                <c:pt idx="885">
                  <c:v>42525</c:v>
                </c:pt>
                <c:pt idx="886">
                  <c:v>42526</c:v>
                </c:pt>
                <c:pt idx="887">
                  <c:v>42527</c:v>
                </c:pt>
                <c:pt idx="888">
                  <c:v>42528</c:v>
                </c:pt>
                <c:pt idx="889">
                  <c:v>42529</c:v>
                </c:pt>
                <c:pt idx="890">
                  <c:v>42530</c:v>
                </c:pt>
                <c:pt idx="891">
                  <c:v>42531</c:v>
                </c:pt>
                <c:pt idx="892">
                  <c:v>42532</c:v>
                </c:pt>
                <c:pt idx="893">
                  <c:v>42533</c:v>
                </c:pt>
                <c:pt idx="894">
                  <c:v>42534</c:v>
                </c:pt>
                <c:pt idx="895">
                  <c:v>42535</c:v>
                </c:pt>
                <c:pt idx="896">
                  <c:v>42536</c:v>
                </c:pt>
                <c:pt idx="897">
                  <c:v>42537</c:v>
                </c:pt>
                <c:pt idx="898">
                  <c:v>42538</c:v>
                </c:pt>
                <c:pt idx="899">
                  <c:v>42539</c:v>
                </c:pt>
                <c:pt idx="900">
                  <c:v>42540</c:v>
                </c:pt>
                <c:pt idx="901">
                  <c:v>42541</c:v>
                </c:pt>
                <c:pt idx="902">
                  <c:v>42542</c:v>
                </c:pt>
                <c:pt idx="903">
                  <c:v>42543</c:v>
                </c:pt>
                <c:pt idx="904">
                  <c:v>42544</c:v>
                </c:pt>
                <c:pt idx="905">
                  <c:v>42545</c:v>
                </c:pt>
                <c:pt idx="906">
                  <c:v>42546</c:v>
                </c:pt>
                <c:pt idx="907">
                  <c:v>42547</c:v>
                </c:pt>
                <c:pt idx="908">
                  <c:v>42548</c:v>
                </c:pt>
                <c:pt idx="909">
                  <c:v>42549</c:v>
                </c:pt>
                <c:pt idx="910">
                  <c:v>42550</c:v>
                </c:pt>
                <c:pt idx="911">
                  <c:v>42551</c:v>
                </c:pt>
                <c:pt idx="912">
                  <c:v>42552</c:v>
                </c:pt>
                <c:pt idx="913">
                  <c:v>42553</c:v>
                </c:pt>
                <c:pt idx="914">
                  <c:v>42554</c:v>
                </c:pt>
                <c:pt idx="915">
                  <c:v>42555</c:v>
                </c:pt>
                <c:pt idx="916">
                  <c:v>42556</c:v>
                </c:pt>
                <c:pt idx="917">
                  <c:v>42557</c:v>
                </c:pt>
                <c:pt idx="918">
                  <c:v>42558</c:v>
                </c:pt>
                <c:pt idx="919">
                  <c:v>42559</c:v>
                </c:pt>
                <c:pt idx="920">
                  <c:v>42560</c:v>
                </c:pt>
                <c:pt idx="921">
                  <c:v>42561</c:v>
                </c:pt>
                <c:pt idx="922">
                  <c:v>42562</c:v>
                </c:pt>
                <c:pt idx="923">
                  <c:v>42563</c:v>
                </c:pt>
                <c:pt idx="924">
                  <c:v>42564</c:v>
                </c:pt>
                <c:pt idx="925">
                  <c:v>42565</c:v>
                </c:pt>
                <c:pt idx="926">
                  <c:v>42566</c:v>
                </c:pt>
                <c:pt idx="927">
                  <c:v>42567</c:v>
                </c:pt>
                <c:pt idx="928">
                  <c:v>42568</c:v>
                </c:pt>
                <c:pt idx="929">
                  <c:v>42569</c:v>
                </c:pt>
                <c:pt idx="930">
                  <c:v>42570</c:v>
                </c:pt>
                <c:pt idx="931">
                  <c:v>42571</c:v>
                </c:pt>
                <c:pt idx="932">
                  <c:v>42572</c:v>
                </c:pt>
                <c:pt idx="933">
                  <c:v>42573</c:v>
                </c:pt>
                <c:pt idx="934">
                  <c:v>42574</c:v>
                </c:pt>
                <c:pt idx="935">
                  <c:v>42575</c:v>
                </c:pt>
                <c:pt idx="936">
                  <c:v>42576</c:v>
                </c:pt>
                <c:pt idx="937">
                  <c:v>42577</c:v>
                </c:pt>
                <c:pt idx="938">
                  <c:v>42578</c:v>
                </c:pt>
                <c:pt idx="939">
                  <c:v>42579</c:v>
                </c:pt>
                <c:pt idx="940">
                  <c:v>42580</c:v>
                </c:pt>
                <c:pt idx="941">
                  <c:v>42581</c:v>
                </c:pt>
                <c:pt idx="942">
                  <c:v>42582</c:v>
                </c:pt>
                <c:pt idx="943">
                  <c:v>42583</c:v>
                </c:pt>
                <c:pt idx="944">
                  <c:v>42584</c:v>
                </c:pt>
                <c:pt idx="945">
                  <c:v>42585</c:v>
                </c:pt>
                <c:pt idx="946">
                  <c:v>42586</c:v>
                </c:pt>
                <c:pt idx="947">
                  <c:v>42587</c:v>
                </c:pt>
                <c:pt idx="948">
                  <c:v>42588</c:v>
                </c:pt>
                <c:pt idx="949">
                  <c:v>42589</c:v>
                </c:pt>
                <c:pt idx="950">
                  <c:v>42590</c:v>
                </c:pt>
                <c:pt idx="951">
                  <c:v>42591</c:v>
                </c:pt>
                <c:pt idx="952">
                  <c:v>42592</c:v>
                </c:pt>
                <c:pt idx="953">
                  <c:v>42593</c:v>
                </c:pt>
                <c:pt idx="954">
                  <c:v>42594</c:v>
                </c:pt>
                <c:pt idx="955">
                  <c:v>42595</c:v>
                </c:pt>
                <c:pt idx="956">
                  <c:v>42596</c:v>
                </c:pt>
                <c:pt idx="957">
                  <c:v>42597</c:v>
                </c:pt>
                <c:pt idx="958">
                  <c:v>42598</c:v>
                </c:pt>
                <c:pt idx="959">
                  <c:v>42599</c:v>
                </c:pt>
                <c:pt idx="960">
                  <c:v>42600</c:v>
                </c:pt>
                <c:pt idx="961">
                  <c:v>42601</c:v>
                </c:pt>
                <c:pt idx="962">
                  <c:v>42602</c:v>
                </c:pt>
                <c:pt idx="963">
                  <c:v>42603</c:v>
                </c:pt>
                <c:pt idx="964">
                  <c:v>42604</c:v>
                </c:pt>
                <c:pt idx="965">
                  <c:v>42605</c:v>
                </c:pt>
                <c:pt idx="966">
                  <c:v>42606</c:v>
                </c:pt>
                <c:pt idx="967">
                  <c:v>42607</c:v>
                </c:pt>
                <c:pt idx="968">
                  <c:v>42608</c:v>
                </c:pt>
                <c:pt idx="969">
                  <c:v>42609</c:v>
                </c:pt>
                <c:pt idx="970">
                  <c:v>42610</c:v>
                </c:pt>
                <c:pt idx="971">
                  <c:v>42611</c:v>
                </c:pt>
                <c:pt idx="972">
                  <c:v>42612</c:v>
                </c:pt>
                <c:pt idx="973">
                  <c:v>42613</c:v>
                </c:pt>
                <c:pt idx="974">
                  <c:v>42614</c:v>
                </c:pt>
                <c:pt idx="975">
                  <c:v>42615</c:v>
                </c:pt>
                <c:pt idx="976">
                  <c:v>42616</c:v>
                </c:pt>
                <c:pt idx="977">
                  <c:v>42617</c:v>
                </c:pt>
                <c:pt idx="978">
                  <c:v>42618</c:v>
                </c:pt>
                <c:pt idx="979">
                  <c:v>42619</c:v>
                </c:pt>
                <c:pt idx="980">
                  <c:v>42620</c:v>
                </c:pt>
                <c:pt idx="981">
                  <c:v>42621</c:v>
                </c:pt>
                <c:pt idx="982">
                  <c:v>42622</c:v>
                </c:pt>
                <c:pt idx="983">
                  <c:v>42623</c:v>
                </c:pt>
                <c:pt idx="984">
                  <c:v>42624</c:v>
                </c:pt>
                <c:pt idx="985">
                  <c:v>42625</c:v>
                </c:pt>
                <c:pt idx="986">
                  <c:v>42626</c:v>
                </c:pt>
                <c:pt idx="987">
                  <c:v>42627</c:v>
                </c:pt>
                <c:pt idx="988">
                  <c:v>42628</c:v>
                </c:pt>
                <c:pt idx="989">
                  <c:v>42629</c:v>
                </c:pt>
                <c:pt idx="990">
                  <c:v>42630</c:v>
                </c:pt>
                <c:pt idx="991">
                  <c:v>42631</c:v>
                </c:pt>
                <c:pt idx="992">
                  <c:v>42632</c:v>
                </c:pt>
                <c:pt idx="993">
                  <c:v>42633</c:v>
                </c:pt>
                <c:pt idx="994">
                  <c:v>42634</c:v>
                </c:pt>
                <c:pt idx="995">
                  <c:v>42635</c:v>
                </c:pt>
                <c:pt idx="996">
                  <c:v>42636</c:v>
                </c:pt>
                <c:pt idx="997">
                  <c:v>42637</c:v>
                </c:pt>
                <c:pt idx="998">
                  <c:v>42638</c:v>
                </c:pt>
                <c:pt idx="999">
                  <c:v>42639</c:v>
                </c:pt>
                <c:pt idx="1000">
                  <c:v>42640</c:v>
                </c:pt>
                <c:pt idx="1001">
                  <c:v>42641</c:v>
                </c:pt>
                <c:pt idx="1002">
                  <c:v>42642</c:v>
                </c:pt>
                <c:pt idx="1003">
                  <c:v>42643</c:v>
                </c:pt>
                <c:pt idx="1004">
                  <c:v>42644</c:v>
                </c:pt>
                <c:pt idx="1005">
                  <c:v>42645</c:v>
                </c:pt>
                <c:pt idx="1006">
                  <c:v>42646</c:v>
                </c:pt>
                <c:pt idx="1007">
                  <c:v>42647</c:v>
                </c:pt>
                <c:pt idx="1008">
                  <c:v>42648</c:v>
                </c:pt>
                <c:pt idx="1009">
                  <c:v>42649</c:v>
                </c:pt>
                <c:pt idx="1010">
                  <c:v>42650</c:v>
                </c:pt>
                <c:pt idx="1011">
                  <c:v>42651</c:v>
                </c:pt>
                <c:pt idx="1012">
                  <c:v>42652</c:v>
                </c:pt>
                <c:pt idx="1013">
                  <c:v>42653</c:v>
                </c:pt>
                <c:pt idx="1014">
                  <c:v>42654</c:v>
                </c:pt>
                <c:pt idx="1015">
                  <c:v>42655</c:v>
                </c:pt>
                <c:pt idx="1016">
                  <c:v>42656</c:v>
                </c:pt>
                <c:pt idx="1017">
                  <c:v>42657</c:v>
                </c:pt>
                <c:pt idx="1018">
                  <c:v>42658</c:v>
                </c:pt>
                <c:pt idx="1019">
                  <c:v>42659</c:v>
                </c:pt>
                <c:pt idx="1020">
                  <c:v>42660</c:v>
                </c:pt>
                <c:pt idx="1021">
                  <c:v>42661</c:v>
                </c:pt>
                <c:pt idx="1022">
                  <c:v>42662</c:v>
                </c:pt>
                <c:pt idx="1023">
                  <c:v>42663</c:v>
                </c:pt>
                <c:pt idx="1024">
                  <c:v>42664</c:v>
                </c:pt>
                <c:pt idx="1025">
                  <c:v>42665</c:v>
                </c:pt>
                <c:pt idx="1026">
                  <c:v>42666</c:v>
                </c:pt>
                <c:pt idx="1027">
                  <c:v>42667</c:v>
                </c:pt>
                <c:pt idx="1028">
                  <c:v>42668</c:v>
                </c:pt>
                <c:pt idx="1029">
                  <c:v>42669</c:v>
                </c:pt>
                <c:pt idx="1030">
                  <c:v>42670</c:v>
                </c:pt>
                <c:pt idx="1031">
                  <c:v>42671</c:v>
                </c:pt>
                <c:pt idx="1032">
                  <c:v>42672</c:v>
                </c:pt>
                <c:pt idx="1033">
                  <c:v>42673</c:v>
                </c:pt>
                <c:pt idx="1034">
                  <c:v>42674</c:v>
                </c:pt>
                <c:pt idx="1035">
                  <c:v>42675</c:v>
                </c:pt>
                <c:pt idx="1036">
                  <c:v>42676</c:v>
                </c:pt>
                <c:pt idx="1037">
                  <c:v>42677</c:v>
                </c:pt>
                <c:pt idx="1038">
                  <c:v>42678</c:v>
                </c:pt>
                <c:pt idx="1039">
                  <c:v>42679</c:v>
                </c:pt>
                <c:pt idx="1040">
                  <c:v>42680</c:v>
                </c:pt>
                <c:pt idx="1041">
                  <c:v>42681</c:v>
                </c:pt>
                <c:pt idx="1042">
                  <c:v>42682</c:v>
                </c:pt>
                <c:pt idx="1043">
                  <c:v>42683</c:v>
                </c:pt>
                <c:pt idx="1044">
                  <c:v>42684</c:v>
                </c:pt>
                <c:pt idx="1045">
                  <c:v>42685</c:v>
                </c:pt>
                <c:pt idx="1046">
                  <c:v>42686</c:v>
                </c:pt>
                <c:pt idx="1047">
                  <c:v>42687</c:v>
                </c:pt>
                <c:pt idx="1048">
                  <c:v>42688</c:v>
                </c:pt>
                <c:pt idx="1049">
                  <c:v>42689</c:v>
                </c:pt>
                <c:pt idx="1050">
                  <c:v>42690</c:v>
                </c:pt>
                <c:pt idx="1051">
                  <c:v>42691</c:v>
                </c:pt>
                <c:pt idx="1052">
                  <c:v>42692</c:v>
                </c:pt>
                <c:pt idx="1053">
                  <c:v>42693</c:v>
                </c:pt>
                <c:pt idx="1054">
                  <c:v>42694</c:v>
                </c:pt>
                <c:pt idx="1055">
                  <c:v>42695</c:v>
                </c:pt>
                <c:pt idx="1056">
                  <c:v>42696</c:v>
                </c:pt>
                <c:pt idx="1057">
                  <c:v>42697</c:v>
                </c:pt>
                <c:pt idx="1058">
                  <c:v>42698</c:v>
                </c:pt>
                <c:pt idx="1059">
                  <c:v>42699</c:v>
                </c:pt>
                <c:pt idx="1060">
                  <c:v>42700</c:v>
                </c:pt>
                <c:pt idx="1061">
                  <c:v>42701</c:v>
                </c:pt>
                <c:pt idx="1062">
                  <c:v>42702</c:v>
                </c:pt>
                <c:pt idx="1063">
                  <c:v>42703</c:v>
                </c:pt>
                <c:pt idx="1064">
                  <c:v>42704</c:v>
                </c:pt>
                <c:pt idx="1065">
                  <c:v>42705</c:v>
                </c:pt>
                <c:pt idx="1066">
                  <c:v>42706</c:v>
                </c:pt>
                <c:pt idx="1067">
                  <c:v>42707</c:v>
                </c:pt>
                <c:pt idx="1068">
                  <c:v>42708</c:v>
                </c:pt>
                <c:pt idx="1069">
                  <c:v>42709</c:v>
                </c:pt>
                <c:pt idx="1070">
                  <c:v>42710</c:v>
                </c:pt>
                <c:pt idx="1071">
                  <c:v>42711</c:v>
                </c:pt>
                <c:pt idx="1072">
                  <c:v>42712</c:v>
                </c:pt>
                <c:pt idx="1073">
                  <c:v>42713</c:v>
                </c:pt>
                <c:pt idx="1074">
                  <c:v>42714</c:v>
                </c:pt>
                <c:pt idx="1075">
                  <c:v>42715</c:v>
                </c:pt>
                <c:pt idx="1076">
                  <c:v>42716</c:v>
                </c:pt>
                <c:pt idx="1077">
                  <c:v>42717</c:v>
                </c:pt>
                <c:pt idx="1078">
                  <c:v>42718</c:v>
                </c:pt>
                <c:pt idx="1079">
                  <c:v>42719</c:v>
                </c:pt>
                <c:pt idx="1080">
                  <c:v>42720</c:v>
                </c:pt>
                <c:pt idx="1081">
                  <c:v>42721</c:v>
                </c:pt>
                <c:pt idx="1082">
                  <c:v>42722</c:v>
                </c:pt>
                <c:pt idx="1083">
                  <c:v>42723</c:v>
                </c:pt>
                <c:pt idx="1084">
                  <c:v>42724</c:v>
                </c:pt>
                <c:pt idx="1085">
                  <c:v>42725</c:v>
                </c:pt>
                <c:pt idx="1086">
                  <c:v>42726</c:v>
                </c:pt>
                <c:pt idx="1087">
                  <c:v>42727</c:v>
                </c:pt>
                <c:pt idx="1088">
                  <c:v>42728</c:v>
                </c:pt>
                <c:pt idx="1089">
                  <c:v>42729</c:v>
                </c:pt>
                <c:pt idx="1090">
                  <c:v>42730</c:v>
                </c:pt>
                <c:pt idx="1091">
                  <c:v>42731</c:v>
                </c:pt>
                <c:pt idx="1092">
                  <c:v>42732</c:v>
                </c:pt>
                <c:pt idx="1093">
                  <c:v>42733</c:v>
                </c:pt>
                <c:pt idx="1094">
                  <c:v>42734</c:v>
                </c:pt>
                <c:pt idx="1095">
                  <c:v>42735</c:v>
                </c:pt>
                <c:pt idx="1096">
                  <c:v>42736</c:v>
                </c:pt>
                <c:pt idx="1097">
                  <c:v>42737</c:v>
                </c:pt>
                <c:pt idx="1098">
                  <c:v>42738</c:v>
                </c:pt>
                <c:pt idx="1099">
                  <c:v>42739</c:v>
                </c:pt>
                <c:pt idx="1100">
                  <c:v>42740</c:v>
                </c:pt>
                <c:pt idx="1101">
                  <c:v>42741</c:v>
                </c:pt>
                <c:pt idx="1102">
                  <c:v>42742</c:v>
                </c:pt>
                <c:pt idx="1103">
                  <c:v>42743</c:v>
                </c:pt>
                <c:pt idx="1104">
                  <c:v>42744</c:v>
                </c:pt>
                <c:pt idx="1105">
                  <c:v>42745</c:v>
                </c:pt>
                <c:pt idx="1106">
                  <c:v>42746</c:v>
                </c:pt>
                <c:pt idx="1107">
                  <c:v>42747</c:v>
                </c:pt>
                <c:pt idx="1108">
                  <c:v>42748</c:v>
                </c:pt>
                <c:pt idx="1109">
                  <c:v>42749</c:v>
                </c:pt>
                <c:pt idx="1110">
                  <c:v>42750</c:v>
                </c:pt>
                <c:pt idx="1111">
                  <c:v>42751</c:v>
                </c:pt>
                <c:pt idx="1112">
                  <c:v>42752</c:v>
                </c:pt>
                <c:pt idx="1113">
                  <c:v>42753</c:v>
                </c:pt>
                <c:pt idx="1114">
                  <c:v>42754</c:v>
                </c:pt>
                <c:pt idx="1115">
                  <c:v>42755</c:v>
                </c:pt>
                <c:pt idx="1116">
                  <c:v>42756</c:v>
                </c:pt>
                <c:pt idx="1117">
                  <c:v>42757</c:v>
                </c:pt>
                <c:pt idx="1118">
                  <c:v>42758</c:v>
                </c:pt>
                <c:pt idx="1119">
                  <c:v>42759</c:v>
                </c:pt>
                <c:pt idx="1120">
                  <c:v>42760</c:v>
                </c:pt>
                <c:pt idx="1121">
                  <c:v>42761</c:v>
                </c:pt>
                <c:pt idx="1122">
                  <c:v>42762</c:v>
                </c:pt>
                <c:pt idx="1123">
                  <c:v>42763</c:v>
                </c:pt>
                <c:pt idx="1124">
                  <c:v>42764</c:v>
                </c:pt>
                <c:pt idx="1125">
                  <c:v>42765</c:v>
                </c:pt>
                <c:pt idx="1126">
                  <c:v>42766</c:v>
                </c:pt>
                <c:pt idx="1127">
                  <c:v>42767</c:v>
                </c:pt>
                <c:pt idx="1128">
                  <c:v>42768</c:v>
                </c:pt>
                <c:pt idx="1129">
                  <c:v>42769</c:v>
                </c:pt>
                <c:pt idx="1130">
                  <c:v>42770</c:v>
                </c:pt>
                <c:pt idx="1131">
                  <c:v>42771</c:v>
                </c:pt>
                <c:pt idx="1132">
                  <c:v>42772</c:v>
                </c:pt>
                <c:pt idx="1133">
                  <c:v>42773</c:v>
                </c:pt>
                <c:pt idx="1134">
                  <c:v>42774</c:v>
                </c:pt>
                <c:pt idx="1135">
                  <c:v>42775</c:v>
                </c:pt>
                <c:pt idx="1136">
                  <c:v>42776</c:v>
                </c:pt>
                <c:pt idx="1137">
                  <c:v>42777</c:v>
                </c:pt>
                <c:pt idx="1138">
                  <c:v>42778</c:v>
                </c:pt>
                <c:pt idx="1139">
                  <c:v>42779</c:v>
                </c:pt>
                <c:pt idx="1140">
                  <c:v>42780</c:v>
                </c:pt>
                <c:pt idx="1141">
                  <c:v>42781</c:v>
                </c:pt>
                <c:pt idx="1142">
                  <c:v>42782</c:v>
                </c:pt>
                <c:pt idx="1143">
                  <c:v>42783</c:v>
                </c:pt>
                <c:pt idx="1144">
                  <c:v>42784</c:v>
                </c:pt>
                <c:pt idx="1145">
                  <c:v>42785</c:v>
                </c:pt>
                <c:pt idx="1146">
                  <c:v>42786</c:v>
                </c:pt>
                <c:pt idx="1147">
                  <c:v>42787</c:v>
                </c:pt>
                <c:pt idx="1148">
                  <c:v>42788</c:v>
                </c:pt>
                <c:pt idx="1149">
                  <c:v>42789</c:v>
                </c:pt>
                <c:pt idx="1150">
                  <c:v>42790</c:v>
                </c:pt>
                <c:pt idx="1151">
                  <c:v>42791</c:v>
                </c:pt>
                <c:pt idx="1152">
                  <c:v>42792</c:v>
                </c:pt>
                <c:pt idx="1153">
                  <c:v>42793</c:v>
                </c:pt>
                <c:pt idx="1154">
                  <c:v>42794</c:v>
                </c:pt>
                <c:pt idx="1155">
                  <c:v>42795</c:v>
                </c:pt>
                <c:pt idx="1156">
                  <c:v>42796</c:v>
                </c:pt>
                <c:pt idx="1157">
                  <c:v>42797</c:v>
                </c:pt>
                <c:pt idx="1158">
                  <c:v>42798</c:v>
                </c:pt>
                <c:pt idx="1159">
                  <c:v>42799</c:v>
                </c:pt>
                <c:pt idx="1160">
                  <c:v>42800</c:v>
                </c:pt>
                <c:pt idx="1161">
                  <c:v>42801</c:v>
                </c:pt>
                <c:pt idx="1162">
                  <c:v>42802</c:v>
                </c:pt>
                <c:pt idx="1163">
                  <c:v>42803</c:v>
                </c:pt>
                <c:pt idx="1164">
                  <c:v>42804</c:v>
                </c:pt>
                <c:pt idx="1165">
                  <c:v>42805</c:v>
                </c:pt>
                <c:pt idx="1166">
                  <c:v>42806</c:v>
                </c:pt>
                <c:pt idx="1167">
                  <c:v>42807</c:v>
                </c:pt>
                <c:pt idx="1168">
                  <c:v>42808</c:v>
                </c:pt>
                <c:pt idx="1169">
                  <c:v>42809</c:v>
                </c:pt>
                <c:pt idx="1170">
                  <c:v>42810</c:v>
                </c:pt>
                <c:pt idx="1171">
                  <c:v>42811</c:v>
                </c:pt>
                <c:pt idx="1172">
                  <c:v>42812</c:v>
                </c:pt>
                <c:pt idx="1173">
                  <c:v>42813</c:v>
                </c:pt>
                <c:pt idx="1174">
                  <c:v>42814</c:v>
                </c:pt>
                <c:pt idx="1175">
                  <c:v>42815</c:v>
                </c:pt>
                <c:pt idx="1176">
                  <c:v>42816</c:v>
                </c:pt>
                <c:pt idx="1177">
                  <c:v>42817</c:v>
                </c:pt>
                <c:pt idx="1178">
                  <c:v>42818</c:v>
                </c:pt>
                <c:pt idx="1179">
                  <c:v>42819</c:v>
                </c:pt>
                <c:pt idx="1180">
                  <c:v>42820</c:v>
                </c:pt>
                <c:pt idx="1181">
                  <c:v>42821</c:v>
                </c:pt>
                <c:pt idx="1182">
                  <c:v>42822</c:v>
                </c:pt>
                <c:pt idx="1183">
                  <c:v>42823</c:v>
                </c:pt>
                <c:pt idx="1184">
                  <c:v>42824</c:v>
                </c:pt>
                <c:pt idx="1185">
                  <c:v>42825</c:v>
                </c:pt>
                <c:pt idx="1186">
                  <c:v>42826</c:v>
                </c:pt>
                <c:pt idx="1187">
                  <c:v>42827</c:v>
                </c:pt>
                <c:pt idx="1188">
                  <c:v>42828</c:v>
                </c:pt>
                <c:pt idx="1189">
                  <c:v>42829</c:v>
                </c:pt>
                <c:pt idx="1190">
                  <c:v>42830</c:v>
                </c:pt>
                <c:pt idx="1191">
                  <c:v>42831</c:v>
                </c:pt>
                <c:pt idx="1192">
                  <c:v>42832</c:v>
                </c:pt>
                <c:pt idx="1193">
                  <c:v>42833</c:v>
                </c:pt>
                <c:pt idx="1194">
                  <c:v>42834</c:v>
                </c:pt>
                <c:pt idx="1195">
                  <c:v>42835</c:v>
                </c:pt>
                <c:pt idx="1196">
                  <c:v>42836</c:v>
                </c:pt>
                <c:pt idx="1197">
                  <c:v>42837</c:v>
                </c:pt>
                <c:pt idx="1198">
                  <c:v>42838</c:v>
                </c:pt>
                <c:pt idx="1199">
                  <c:v>42839</c:v>
                </c:pt>
                <c:pt idx="1200">
                  <c:v>42840</c:v>
                </c:pt>
                <c:pt idx="1201">
                  <c:v>42841</c:v>
                </c:pt>
                <c:pt idx="1202">
                  <c:v>42842</c:v>
                </c:pt>
                <c:pt idx="1203">
                  <c:v>42843</c:v>
                </c:pt>
                <c:pt idx="1204">
                  <c:v>42844</c:v>
                </c:pt>
                <c:pt idx="1205">
                  <c:v>42845</c:v>
                </c:pt>
                <c:pt idx="1206">
                  <c:v>42846</c:v>
                </c:pt>
                <c:pt idx="1207">
                  <c:v>42847</c:v>
                </c:pt>
                <c:pt idx="1208">
                  <c:v>42848</c:v>
                </c:pt>
                <c:pt idx="1209">
                  <c:v>42849</c:v>
                </c:pt>
                <c:pt idx="1210">
                  <c:v>42850</c:v>
                </c:pt>
                <c:pt idx="1211">
                  <c:v>42851</c:v>
                </c:pt>
                <c:pt idx="1212">
                  <c:v>42852</c:v>
                </c:pt>
                <c:pt idx="1213">
                  <c:v>42853</c:v>
                </c:pt>
                <c:pt idx="1214">
                  <c:v>42854</c:v>
                </c:pt>
                <c:pt idx="1215">
                  <c:v>42855</c:v>
                </c:pt>
                <c:pt idx="1216">
                  <c:v>42856</c:v>
                </c:pt>
                <c:pt idx="1217">
                  <c:v>42857</c:v>
                </c:pt>
                <c:pt idx="1218">
                  <c:v>42858</c:v>
                </c:pt>
                <c:pt idx="1219">
                  <c:v>42859</c:v>
                </c:pt>
                <c:pt idx="1220">
                  <c:v>42860</c:v>
                </c:pt>
                <c:pt idx="1221">
                  <c:v>42861</c:v>
                </c:pt>
                <c:pt idx="1222">
                  <c:v>42862</c:v>
                </c:pt>
                <c:pt idx="1223">
                  <c:v>42863</c:v>
                </c:pt>
                <c:pt idx="1224">
                  <c:v>42864</c:v>
                </c:pt>
                <c:pt idx="1225">
                  <c:v>42865</c:v>
                </c:pt>
                <c:pt idx="1226">
                  <c:v>42866</c:v>
                </c:pt>
                <c:pt idx="1227">
                  <c:v>42867</c:v>
                </c:pt>
                <c:pt idx="1228">
                  <c:v>42868</c:v>
                </c:pt>
                <c:pt idx="1229">
                  <c:v>42869</c:v>
                </c:pt>
                <c:pt idx="1230">
                  <c:v>42870</c:v>
                </c:pt>
                <c:pt idx="1231">
                  <c:v>42871</c:v>
                </c:pt>
                <c:pt idx="1232">
                  <c:v>42872</c:v>
                </c:pt>
                <c:pt idx="1233">
                  <c:v>42873</c:v>
                </c:pt>
                <c:pt idx="1234">
                  <c:v>42874</c:v>
                </c:pt>
                <c:pt idx="1235">
                  <c:v>42875</c:v>
                </c:pt>
                <c:pt idx="1236">
                  <c:v>42876</c:v>
                </c:pt>
                <c:pt idx="1237">
                  <c:v>42877</c:v>
                </c:pt>
                <c:pt idx="1238">
                  <c:v>42878</c:v>
                </c:pt>
                <c:pt idx="1239">
                  <c:v>42879</c:v>
                </c:pt>
                <c:pt idx="1240">
                  <c:v>42880</c:v>
                </c:pt>
                <c:pt idx="1241">
                  <c:v>42881</c:v>
                </c:pt>
                <c:pt idx="1242">
                  <c:v>42882</c:v>
                </c:pt>
                <c:pt idx="1243">
                  <c:v>42883</c:v>
                </c:pt>
                <c:pt idx="1244">
                  <c:v>42884</c:v>
                </c:pt>
                <c:pt idx="1245">
                  <c:v>42885</c:v>
                </c:pt>
                <c:pt idx="1246">
                  <c:v>42886</c:v>
                </c:pt>
                <c:pt idx="1247">
                  <c:v>42887</c:v>
                </c:pt>
                <c:pt idx="1248">
                  <c:v>42888</c:v>
                </c:pt>
                <c:pt idx="1249">
                  <c:v>42889</c:v>
                </c:pt>
                <c:pt idx="1250">
                  <c:v>42890</c:v>
                </c:pt>
                <c:pt idx="1251">
                  <c:v>42891</c:v>
                </c:pt>
                <c:pt idx="1252">
                  <c:v>42892</c:v>
                </c:pt>
                <c:pt idx="1253">
                  <c:v>42893</c:v>
                </c:pt>
                <c:pt idx="1254">
                  <c:v>42894</c:v>
                </c:pt>
                <c:pt idx="1255">
                  <c:v>42895</c:v>
                </c:pt>
                <c:pt idx="1256">
                  <c:v>42896</c:v>
                </c:pt>
                <c:pt idx="1257">
                  <c:v>42897</c:v>
                </c:pt>
                <c:pt idx="1258">
                  <c:v>42898</c:v>
                </c:pt>
                <c:pt idx="1259">
                  <c:v>42899</c:v>
                </c:pt>
                <c:pt idx="1260">
                  <c:v>42900</c:v>
                </c:pt>
                <c:pt idx="1261">
                  <c:v>42901</c:v>
                </c:pt>
                <c:pt idx="1262">
                  <c:v>42902</c:v>
                </c:pt>
                <c:pt idx="1263">
                  <c:v>42903</c:v>
                </c:pt>
                <c:pt idx="1264">
                  <c:v>42904</c:v>
                </c:pt>
                <c:pt idx="1265">
                  <c:v>42905</c:v>
                </c:pt>
                <c:pt idx="1266">
                  <c:v>42906</c:v>
                </c:pt>
                <c:pt idx="1267">
                  <c:v>42907</c:v>
                </c:pt>
                <c:pt idx="1268">
                  <c:v>42908</c:v>
                </c:pt>
                <c:pt idx="1269">
                  <c:v>42909</c:v>
                </c:pt>
                <c:pt idx="1270">
                  <c:v>42910</c:v>
                </c:pt>
                <c:pt idx="1271">
                  <c:v>42911</c:v>
                </c:pt>
                <c:pt idx="1272">
                  <c:v>42912</c:v>
                </c:pt>
                <c:pt idx="1273">
                  <c:v>42913</c:v>
                </c:pt>
                <c:pt idx="1274">
                  <c:v>42914</c:v>
                </c:pt>
                <c:pt idx="1275">
                  <c:v>42915</c:v>
                </c:pt>
                <c:pt idx="1276">
                  <c:v>42916</c:v>
                </c:pt>
                <c:pt idx="1277">
                  <c:v>42917</c:v>
                </c:pt>
                <c:pt idx="1278">
                  <c:v>42918</c:v>
                </c:pt>
                <c:pt idx="1279">
                  <c:v>42919</c:v>
                </c:pt>
                <c:pt idx="1280">
                  <c:v>42920</c:v>
                </c:pt>
                <c:pt idx="1281">
                  <c:v>42921</c:v>
                </c:pt>
                <c:pt idx="1282">
                  <c:v>42922</c:v>
                </c:pt>
                <c:pt idx="1283">
                  <c:v>42923</c:v>
                </c:pt>
                <c:pt idx="1284">
                  <c:v>42924</c:v>
                </c:pt>
                <c:pt idx="1285">
                  <c:v>42925</c:v>
                </c:pt>
                <c:pt idx="1286">
                  <c:v>42926</c:v>
                </c:pt>
                <c:pt idx="1287">
                  <c:v>42927</c:v>
                </c:pt>
                <c:pt idx="1288">
                  <c:v>42928</c:v>
                </c:pt>
                <c:pt idx="1289">
                  <c:v>42929</c:v>
                </c:pt>
                <c:pt idx="1290">
                  <c:v>42930</c:v>
                </c:pt>
                <c:pt idx="1291">
                  <c:v>42931</c:v>
                </c:pt>
                <c:pt idx="1292">
                  <c:v>42932</c:v>
                </c:pt>
                <c:pt idx="1293">
                  <c:v>42933</c:v>
                </c:pt>
                <c:pt idx="1294">
                  <c:v>42934</c:v>
                </c:pt>
                <c:pt idx="1295">
                  <c:v>42935</c:v>
                </c:pt>
                <c:pt idx="1296">
                  <c:v>42936</c:v>
                </c:pt>
                <c:pt idx="1297">
                  <c:v>42937</c:v>
                </c:pt>
                <c:pt idx="1298">
                  <c:v>42938</c:v>
                </c:pt>
                <c:pt idx="1299">
                  <c:v>42939</c:v>
                </c:pt>
                <c:pt idx="1300">
                  <c:v>42940</c:v>
                </c:pt>
                <c:pt idx="1301">
                  <c:v>42941</c:v>
                </c:pt>
                <c:pt idx="1302">
                  <c:v>42942</c:v>
                </c:pt>
                <c:pt idx="1303">
                  <c:v>42943</c:v>
                </c:pt>
                <c:pt idx="1304">
                  <c:v>42944</c:v>
                </c:pt>
                <c:pt idx="1305">
                  <c:v>42945</c:v>
                </c:pt>
                <c:pt idx="1306">
                  <c:v>42946</c:v>
                </c:pt>
                <c:pt idx="1307">
                  <c:v>42947</c:v>
                </c:pt>
                <c:pt idx="1308">
                  <c:v>42948</c:v>
                </c:pt>
                <c:pt idx="1309">
                  <c:v>42949</c:v>
                </c:pt>
                <c:pt idx="1310">
                  <c:v>42950</c:v>
                </c:pt>
                <c:pt idx="1311">
                  <c:v>42951</c:v>
                </c:pt>
                <c:pt idx="1312">
                  <c:v>42952</c:v>
                </c:pt>
                <c:pt idx="1313">
                  <c:v>42953</c:v>
                </c:pt>
                <c:pt idx="1314">
                  <c:v>42954</c:v>
                </c:pt>
                <c:pt idx="1315">
                  <c:v>42955</c:v>
                </c:pt>
                <c:pt idx="1316">
                  <c:v>42956</c:v>
                </c:pt>
                <c:pt idx="1317">
                  <c:v>42957</c:v>
                </c:pt>
                <c:pt idx="1318">
                  <c:v>42958</c:v>
                </c:pt>
                <c:pt idx="1319">
                  <c:v>42959</c:v>
                </c:pt>
                <c:pt idx="1320">
                  <c:v>42960</c:v>
                </c:pt>
                <c:pt idx="1321">
                  <c:v>42961</c:v>
                </c:pt>
                <c:pt idx="1322">
                  <c:v>42962</c:v>
                </c:pt>
                <c:pt idx="1323">
                  <c:v>42963</c:v>
                </c:pt>
                <c:pt idx="1324">
                  <c:v>42964</c:v>
                </c:pt>
                <c:pt idx="1325">
                  <c:v>42965</c:v>
                </c:pt>
                <c:pt idx="1326">
                  <c:v>42966</c:v>
                </c:pt>
                <c:pt idx="1327">
                  <c:v>42967</c:v>
                </c:pt>
                <c:pt idx="1328">
                  <c:v>42968</c:v>
                </c:pt>
                <c:pt idx="1329">
                  <c:v>42969</c:v>
                </c:pt>
                <c:pt idx="1330">
                  <c:v>42970</c:v>
                </c:pt>
                <c:pt idx="1331">
                  <c:v>42971</c:v>
                </c:pt>
                <c:pt idx="1332">
                  <c:v>42972</c:v>
                </c:pt>
                <c:pt idx="1333">
                  <c:v>42973</c:v>
                </c:pt>
                <c:pt idx="1334">
                  <c:v>42974</c:v>
                </c:pt>
                <c:pt idx="1335">
                  <c:v>42975</c:v>
                </c:pt>
                <c:pt idx="1336">
                  <c:v>42976</c:v>
                </c:pt>
                <c:pt idx="1337">
                  <c:v>42977</c:v>
                </c:pt>
                <c:pt idx="1338">
                  <c:v>42978</c:v>
                </c:pt>
                <c:pt idx="1339">
                  <c:v>42979</c:v>
                </c:pt>
                <c:pt idx="1340">
                  <c:v>42980</c:v>
                </c:pt>
                <c:pt idx="1341">
                  <c:v>42981</c:v>
                </c:pt>
                <c:pt idx="1342">
                  <c:v>42982</c:v>
                </c:pt>
                <c:pt idx="1343">
                  <c:v>42983</c:v>
                </c:pt>
                <c:pt idx="1344">
                  <c:v>42984</c:v>
                </c:pt>
                <c:pt idx="1345">
                  <c:v>42985</c:v>
                </c:pt>
                <c:pt idx="1346">
                  <c:v>42986</c:v>
                </c:pt>
                <c:pt idx="1347">
                  <c:v>42987</c:v>
                </c:pt>
                <c:pt idx="1348">
                  <c:v>42988</c:v>
                </c:pt>
                <c:pt idx="1349">
                  <c:v>42989</c:v>
                </c:pt>
                <c:pt idx="1350">
                  <c:v>42990</c:v>
                </c:pt>
                <c:pt idx="1351">
                  <c:v>42991</c:v>
                </c:pt>
                <c:pt idx="1352">
                  <c:v>42992</c:v>
                </c:pt>
                <c:pt idx="1353">
                  <c:v>42993</c:v>
                </c:pt>
                <c:pt idx="1354">
                  <c:v>42994</c:v>
                </c:pt>
                <c:pt idx="1355">
                  <c:v>42995</c:v>
                </c:pt>
                <c:pt idx="1356">
                  <c:v>42996</c:v>
                </c:pt>
                <c:pt idx="1357">
                  <c:v>42997</c:v>
                </c:pt>
                <c:pt idx="1358">
                  <c:v>42998</c:v>
                </c:pt>
                <c:pt idx="1359">
                  <c:v>42999</c:v>
                </c:pt>
                <c:pt idx="1360">
                  <c:v>43000</c:v>
                </c:pt>
                <c:pt idx="1361">
                  <c:v>43001</c:v>
                </c:pt>
                <c:pt idx="1362">
                  <c:v>43002</c:v>
                </c:pt>
                <c:pt idx="1363">
                  <c:v>43003</c:v>
                </c:pt>
                <c:pt idx="1364">
                  <c:v>43004</c:v>
                </c:pt>
                <c:pt idx="1365">
                  <c:v>43005</c:v>
                </c:pt>
                <c:pt idx="1366">
                  <c:v>43006</c:v>
                </c:pt>
                <c:pt idx="1367">
                  <c:v>43007</c:v>
                </c:pt>
                <c:pt idx="1368">
                  <c:v>43008</c:v>
                </c:pt>
                <c:pt idx="1369">
                  <c:v>43009</c:v>
                </c:pt>
                <c:pt idx="1370">
                  <c:v>43010</c:v>
                </c:pt>
                <c:pt idx="1371">
                  <c:v>43011</c:v>
                </c:pt>
                <c:pt idx="1372">
                  <c:v>43012</c:v>
                </c:pt>
                <c:pt idx="1373">
                  <c:v>43013</c:v>
                </c:pt>
                <c:pt idx="1374">
                  <c:v>43014</c:v>
                </c:pt>
                <c:pt idx="1375">
                  <c:v>43015</c:v>
                </c:pt>
                <c:pt idx="1376">
                  <c:v>43016</c:v>
                </c:pt>
                <c:pt idx="1377">
                  <c:v>43017</c:v>
                </c:pt>
                <c:pt idx="1378">
                  <c:v>43018</c:v>
                </c:pt>
                <c:pt idx="1379">
                  <c:v>43019</c:v>
                </c:pt>
                <c:pt idx="1380">
                  <c:v>43020</c:v>
                </c:pt>
                <c:pt idx="1381">
                  <c:v>43021</c:v>
                </c:pt>
                <c:pt idx="1382">
                  <c:v>43022</c:v>
                </c:pt>
                <c:pt idx="1383">
                  <c:v>43023</c:v>
                </c:pt>
                <c:pt idx="1384">
                  <c:v>43024</c:v>
                </c:pt>
                <c:pt idx="1385">
                  <c:v>43025</c:v>
                </c:pt>
                <c:pt idx="1386">
                  <c:v>43026</c:v>
                </c:pt>
                <c:pt idx="1387">
                  <c:v>43027</c:v>
                </c:pt>
                <c:pt idx="1388">
                  <c:v>43028</c:v>
                </c:pt>
                <c:pt idx="1389">
                  <c:v>43029</c:v>
                </c:pt>
                <c:pt idx="1390">
                  <c:v>43030</c:v>
                </c:pt>
                <c:pt idx="1391">
                  <c:v>43031</c:v>
                </c:pt>
                <c:pt idx="1392">
                  <c:v>43032</c:v>
                </c:pt>
                <c:pt idx="1393">
                  <c:v>43033</c:v>
                </c:pt>
                <c:pt idx="1394">
                  <c:v>43034</c:v>
                </c:pt>
                <c:pt idx="1395">
                  <c:v>43035</c:v>
                </c:pt>
                <c:pt idx="1396">
                  <c:v>43036</c:v>
                </c:pt>
                <c:pt idx="1397">
                  <c:v>43037</c:v>
                </c:pt>
                <c:pt idx="1398">
                  <c:v>43038</c:v>
                </c:pt>
                <c:pt idx="1399">
                  <c:v>43039</c:v>
                </c:pt>
                <c:pt idx="1400">
                  <c:v>43040</c:v>
                </c:pt>
                <c:pt idx="1401">
                  <c:v>43041</c:v>
                </c:pt>
                <c:pt idx="1402">
                  <c:v>43042</c:v>
                </c:pt>
                <c:pt idx="1403">
                  <c:v>43043</c:v>
                </c:pt>
                <c:pt idx="1404">
                  <c:v>43044</c:v>
                </c:pt>
                <c:pt idx="1405">
                  <c:v>43045</c:v>
                </c:pt>
                <c:pt idx="1406">
                  <c:v>43046</c:v>
                </c:pt>
                <c:pt idx="1407">
                  <c:v>43047</c:v>
                </c:pt>
                <c:pt idx="1408">
                  <c:v>43048</c:v>
                </c:pt>
                <c:pt idx="1409">
                  <c:v>43049</c:v>
                </c:pt>
                <c:pt idx="1410">
                  <c:v>43050</c:v>
                </c:pt>
                <c:pt idx="1411">
                  <c:v>43051</c:v>
                </c:pt>
                <c:pt idx="1412">
                  <c:v>43052</c:v>
                </c:pt>
                <c:pt idx="1413">
                  <c:v>43053</c:v>
                </c:pt>
                <c:pt idx="1414">
                  <c:v>43054</c:v>
                </c:pt>
                <c:pt idx="1415">
                  <c:v>43055</c:v>
                </c:pt>
                <c:pt idx="1416">
                  <c:v>43056</c:v>
                </c:pt>
                <c:pt idx="1417">
                  <c:v>43057</c:v>
                </c:pt>
                <c:pt idx="1418">
                  <c:v>43058</c:v>
                </c:pt>
                <c:pt idx="1419">
                  <c:v>43059</c:v>
                </c:pt>
                <c:pt idx="1420">
                  <c:v>43060</c:v>
                </c:pt>
                <c:pt idx="1421">
                  <c:v>43061</c:v>
                </c:pt>
                <c:pt idx="1422">
                  <c:v>43062</c:v>
                </c:pt>
                <c:pt idx="1423">
                  <c:v>43063</c:v>
                </c:pt>
                <c:pt idx="1424">
                  <c:v>43064</c:v>
                </c:pt>
                <c:pt idx="1425">
                  <c:v>43065</c:v>
                </c:pt>
                <c:pt idx="1426">
                  <c:v>43066</c:v>
                </c:pt>
                <c:pt idx="1427">
                  <c:v>43067</c:v>
                </c:pt>
                <c:pt idx="1428">
                  <c:v>43068</c:v>
                </c:pt>
                <c:pt idx="1429">
                  <c:v>43069</c:v>
                </c:pt>
                <c:pt idx="1430">
                  <c:v>43070</c:v>
                </c:pt>
                <c:pt idx="1431">
                  <c:v>43071</c:v>
                </c:pt>
                <c:pt idx="1432">
                  <c:v>43072</c:v>
                </c:pt>
                <c:pt idx="1433">
                  <c:v>43073</c:v>
                </c:pt>
                <c:pt idx="1434">
                  <c:v>43074</c:v>
                </c:pt>
                <c:pt idx="1435">
                  <c:v>43075</c:v>
                </c:pt>
                <c:pt idx="1436">
                  <c:v>43076</c:v>
                </c:pt>
                <c:pt idx="1437">
                  <c:v>43077</c:v>
                </c:pt>
                <c:pt idx="1438">
                  <c:v>43078</c:v>
                </c:pt>
                <c:pt idx="1439">
                  <c:v>43079</c:v>
                </c:pt>
                <c:pt idx="1440">
                  <c:v>43080</c:v>
                </c:pt>
                <c:pt idx="1441">
                  <c:v>43081</c:v>
                </c:pt>
                <c:pt idx="1442">
                  <c:v>43082</c:v>
                </c:pt>
                <c:pt idx="1443">
                  <c:v>43083</c:v>
                </c:pt>
                <c:pt idx="1444">
                  <c:v>43084</c:v>
                </c:pt>
                <c:pt idx="1445">
                  <c:v>43085</c:v>
                </c:pt>
                <c:pt idx="1446">
                  <c:v>43086</c:v>
                </c:pt>
                <c:pt idx="1447">
                  <c:v>43087</c:v>
                </c:pt>
                <c:pt idx="1448">
                  <c:v>43088</c:v>
                </c:pt>
                <c:pt idx="1449">
                  <c:v>43089</c:v>
                </c:pt>
                <c:pt idx="1450">
                  <c:v>43090</c:v>
                </c:pt>
                <c:pt idx="1451">
                  <c:v>43091</c:v>
                </c:pt>
                <c:pt idx="1452">
                  <c:v>43092</c:v>
                </c:pt>
                <c:pt idx="1453">
                  <c:v>43093</c:v>
                </c:pt>
                <c:pt idx="1454">
                  <c:v>43094</c:v>
                </c:pt>
                <c:pt idx="1455">
                  <c:v>43095</c:v>
                </c:pt>
                <c:pt idx="1456">
                  <c:v>43096</c:v>
                </c:pt>
                <c:pt idx="1457">
                  <c:v>43097</c:v>
                </c:pt>
                <c:pt idx="1458">
                  <c:v>43098</c:v>
                </c:pt>
                <c:pt idx="1459">
                  <c:v>43099</c:v>
                </c:pt>
                <c:pt idx="1460">
                  <c:v>43100</c:v>
                </c:pt>
                <c:pt idx="1461">
                  <c:v>43101</c:v>
                </c:pt>
                <c:pt idx="1462">
                  <c:v>43102</c:v>
                </c:pt>
                <c:pt idx="1463">
                  <c:v>43103</c:v>
                </c:pt>
                <c:pt idx="1464">
                  <c:v>43104</c:v>
                </c:pt>
                <c:pt idx="1465">
                  <c:v>43105</c:v>
                </c:pt>
                <c:pt idx="1466">
                  <c:v>43106</c:v>
                </c:pt>
                <c:pt idx="1467">
                  <c:v>43107</c:v>
                </c:pt>
                <c:pt idx="1468">
                  <c:v>43108</c:v>
                </c:pt>
                <c:pt idx="1469">
                  <c:v>43109</c:v>
                </c:pt>
                <c:pt idx="1470">
                  <c:v>43110</c:v>
                </c:pt>
                <c:pt idx="1471">
                  <c:v>43111</c:v>
                </c:pt>
                <c:pt idx="1472">
                  <c:v>43112</c:v>
                </c:pt>
                <c:pt idx="1473">
                  <c:v>43113</c:v>
                </c:pt>
                <c:pt idx="1474">
                  <c:v>43114</c:v>
                </c:pt>
                <c:pt idx="1475">
                  <c:v>43115</c:v>
                </c:pt>
                <c:pt idx="1476">
                  <c:v>43116</c:v>
                </c:pt>
                <c:pt idx="1477">
                  <c:v>43117</c:v>
                </c:pt>
                <c:pt idx="1478">
                  <c:v>43118</c:v>
                </c:pt>
                <c:pt idx="1479">
                  <c:v>43119</c:v>
                </c:pt>
                <c:pt idx="1480">
                  <c:v>43120</c:v>
                </c:pt>
                <c:pt idx="1481">
                  <c:v>43121</c:v>
                </c:pt>
                <c:pt idx="1482">
                  <c:v>43122</c:v>
                </c:pt>
                <c:pt idx="1483">
                  <c:v>43123</c:v>
                </c:pt>
                <c:pt idx="1484">
                  <c:v>43124</c:v>
                </c:pt>
                <c:pt idx="1485">
                  <c:v>43125</c:v>
                </c:pt>
                <c:pt idx="1486">
                  <c:v>43126</c:v>
                </c:pt>
                <c:pt idx="1487">
                  <c:v>43127</c:v>
                </c:pt>
                <c:pt idx="1488">
                  <c:v>43128</c:v>
                </c:pt>
                <c:pt idx="1489">
                  <c:v>43129</c:v>
                </c:pt>
                <c:pt idx="1490">
                  <c:v>43130</c:v>
                </c:pt>
                <c:pt idx="1491">
                  <c:v>43131</c:v>
                </c:pt>
                <c:pt idx="1492">
                  <c:v>43132</c:v>
                </c:pt>
                <c:pt idx="1493">
                  <c:v>43133</c:v>
                </c:pt>
                <c:pt idx="1494">
                  <c:v>43134</c:v>
                </c:pt>
                <c:pt idx="1495">
                  <c:v>43135</c:v>
                </c:pt>
                <c:pt idx="1496">
                  <c:v>43136</c:v>
                </c:pt>
                <c:pt idx="1497">
                  <c:v>43137</c:v>
                </c:pt>
                <c:pt idx="1498">
                  <c:v>43138</c:v>
                </c:pt>
                <c:pt idx="1499">
                  <c:v>43139</c:v>
                </c:pt>
                <c:pt idx="1500">
                  <c:v>43140</c:v>
                </c:pt>
                <c:pt idx="1501">
                  <c:v>43141</c:v>
                </c:pt>
                <c:pt idx="1502">
                  <c:v>43142</c:v>
                </c:pt>
                <c:pt idx="1503">
                  <c:v>43143</c:v>
                </c:pt>
                <c:pt idx="1504">
                  <c:v>43144</c:v>
                </c:pt>
                <c:pt idx="1505">
                  <c:v>43145</c:v>
                </c:pt>
                <c:pt idx="1506">
                  <c:v>43146</c:v>
                </c:pt>
                <c:pt idx="1507">
                  <c:v>43147</c:v>
                </c:pt>
                <c:pt idx="1508">
                  <c:v>43148</c:v>
                </c:pt>
                <c:pt idx="1509">
                  <c:v>43149</c:v>
                </c:pt>
                <c:pt idx="1510">
                  <c:v>43150</c:v>
                </c:pt>
                <c:pt idx="1511">
                  <c:v>43151</c:v>
                </c:pt>
                <c:pt idx="1512">
                  <c:v>43152</c:v>
                </c:pt>
                <c:pt idx="1513">
                  <c:v>43153</c:v>
                </c:pt>
                <c:pt idx="1514">
                  <c:v>43154</c:v>
                </c:pt>
                <c:pt idx="1515">
                  <c:v>43155</c:v>
                </c:pt>
                <c:pt idx="1516">
                  <c:v>43156</c:v>
                </c:pt>
                <c:pt idx="1517">
                  <c:v>43157</c:v>
                </c:pt>
                <c:pt idx="1518">
                  <c:v>43158</c:v>
                </c:pt>
                <c:pt idx="1519">
                  <c:v>43159</c:v>
                </c:pt>
                <c:pt idx="1520">
                  <c:v>43160</c:v>
                </c:pt>
                <c:pt idx="1521">
                  <c:v>43161</c:v>
                </c:pt>
                <c:pt idx="1522">
                  <c:v>43162</c:v>
                </c:pt>
                <c:pt idx="1523">
                  <c:v>43163</c:v>
                </c:pt>
                <c:pt idx="1524">
                  <c:v>43164</c:v>
                </c:pt>
                <c:pt idx="1525">
                  <c:v>43165</c:v>
                </c:pt>
                <c:pt idx="1526">
                  <c:v>43166</c:v>
                </c:pt>
                <c:pt idx="1527">
                  <c:v>43167</c:v>
                </c:pt>
                <c:pt idx="1528">
                  <c:v>43168</c:v>
                </c:pt>
                <c:pt idx="1529">
                  <c:v>43169</c:v>
                </c:pt>
                <c:pt idx="1530">
                  <c:v>43170</c:v>
                </c:pt>
                <c:pt idx="1531">
                  <c:v>43171</c:v>
                </c:pt>
                <c:pt idx="1532">
                  <c:v>43172</c:v>
                </c:pt>
                <c:pt idx="1533">
                  <c:v>43173</c:v>
                </c:pt>
                <c:pt idx="1534">
                  <c:v>43174</c:v>
                </c:pt>
                <c:pt idx="1535">
                  <c:v>43175</c:v>
                </c:pt>
                <c:pt idx="1536">
                  <c:v>43176</c:v>
                </c:pt>
                <c:pt idx="1537">
                  <c:v>43177</c:v>
                </c:pt>
                <c:pt idx="1538">
                  <c:v>43178</c:v>
                </c:pt>
                <c:pt idx="1539">
                  <c:v>43179</c:v>
                </c:pt>
                <c:pt idx="1540">
                  <c:v>43180</c:v>
                </c:pt>
                <c:pt idx="1541">
                  <c:v>43181</c:v>
                </c:pt>
                <c:pt idx="1542">
                  <c:v>43182</c:v>
                </c:pt>
                <c:pt idx="1543">
                  <c:v>43183</c:v>
                </c:pt>
                <c:pt idx="1544">
                  <c:v>43184</c:v>
                </c:pt>
                <c:pt idx="1545">
                  <c:v>43185</c:v>
                </c:pt>
                <c:pt idx="1546">
                  <c:v>43186</c:v>
                </c:pt>
                <c:pt idx="1547">
                  <c:v>43187</c:v>
                </c:pt>
                <c:pt idx="1548">
                  <c:v>43188</c:v>
                </c:pt>
                <c:pt idx="1549">
                  <c:v>43189</c:v>
                </c:pt>
                <c:pt idx="1550">
                  <c:v>43190</c:v>
                </c:pt>
                <c:pt idx="1551">
                  <c:v>43191</c:v>
                </c:pt>
                <c:pt idx="1552">
                  <c:v>43192</c:v>
                </c:pt>
                <c:pt idx="1553">
                  <c:v>43193</c:v>
                </c:pt>
                <c:pt idx="1554">
                  <c:v>43194</c:v>
                </c:pt>
                <c:pt idx="1555">
                  <c:v>43195</c:v>
                </c:pt>
                <c:pt idx="1556">
                  <c:v>43196</c:v>
                </c:pt>
                <c:pt idx="1557">
                  <c:v>43197</c:v>
                </c:pt>
                <c:pt idx="1558">
                  <c:v>43198</c:v>
                </c:pt>
                <c:pt idx="1559">
                  <c:v>43199</c:v>
                </c:pt>
                <c:pt idx="1560">
                  <c:v>43200</c:v>
                </c:pt>
                <c:pt idx="1561">
                  <c:v>43201</c:v>
                </c:pt>
                <c:pt idx="1562">
                  <c:v>43202</c:v>
                </c:pt>
                <c:pt idx="1563">
                  <c:v>43203</c:v>
                </c:pt>
                <c:pt idx="1564">
                  <c:v>43204</c:v>
                </c:pt>
                <c:pt idx="1565">
                  <c:v>43205</c:v>
                </c:pt>
                <c:pt idx="1566">
                  <c:v>43206</c:v>
                </c:pt>
                <c:pt idx="1567">
                  <c:v>43207</c:v>
                </c:pt>
                <c:pt idx="1568">
                  <c:v>43208</c:v>
                </c:pt>
                <c:pt idx="1569">
                  <c:v>43209</c:v>
                </c:pt>
                <c:pt idx="1570">
                  <c:v>43210</c:v>
                </c:pt>
                <c:pt idx="1571">
                  <c:v>43211</c:v>
                </c:pt>
                <c:pt idx="1572">
                  <c:v>43212</c:v>
                </c:pt>
                <c:pt idx="1573">
                  <c:v>43213</c:v>
                </c:pt>
                <c:pt idx="1574">
                  <c:v>43214</c:v>
                </c:pt>
                <c:pt idx="1575">
                  <c:v>43215</c:v>
                </c:pt>
                <c:pt idx="1576">
                  <c:v>43216</c:v>
                </c:pt>
                <c:pt idx="1577">
                  <c:v>43217</c:v>
                </c:pt>
                <c:pt idx="1578">
                  <c:v>43218</c:v>
                </c:pt>
                <c:pt idx="1579">
                  <c:v>43219</c:v>
                </c:pt>
                <c:pt idx="1580">
                  <c:v>43220</c:v>
                </c:pt>
                <c:pt idx="1581">
                  <c:v>43221</c:v>
                </c:pt>
                <c:pt idx="1582">
                  <c:v>43222</c:v>
                </c:pt>
                <c:pt idx="1583">
                  <c:v>43223</c:v>
                </c:pt>
                <c:pt idx="1584">
                  <c:v>43224</c:v>
                </c:pt>
                <c:pt idx="1585">
                  <c:v>43225</c:v>
                </c:pt>
                <c:pt idx="1586">
                  <c:v>43226</c:v>
                </c:pt>
                <c:pt idx="1587">
                  <c:v>43227</c:v>
                </c:pt>
                <c:pt idx="1588">
                  <c:v>43228</c:v>
                </c:pt>
                <c:pt idx="1589">
                  <c:v>43229</c:v>
                </c:pt>
                <c:pt idx="1590">
                  <c:v>43230</c:v>
                </c:pt>
                <c:pt idx="1591">
                  <c:v>43231</c:v>
                </c:pt>
                <c:pt idx="1592">
                  <c:v>43232</c:v>
                </c:pt>
                <c:pt idx="1593">
                  <c:v>43233</c:v>
                </c:pt>
                <c:pt idx="1594">
                  <c:v>43234</c:v>
                </c:pt>
                <c:pt idx="1595">
                  <c:v>43235</c:v>
                </c:pt>
                <c:pt idx="1596">
                  <c:v>43236</c:v>
                </c:pt>
                <c:pt idx="1597">
                  <c:v>43237</c:v>
                </c:pt>
                <c:pt idx="1598">
                  <c:v>43238</c:v>
                </c:pt>
                <c:pt idx="1599">
                  <c:v>43239</c:v>
                </c:pt>
                <c:pt idx="1600">
                  <c:v>43240</c:v>
                </c:pt>
                <c:pt idx="1601">
                  <c:v>43241</c:v>
                </c:pt>
                <c:pt idx="1602">
                  <c:v>43242</c:v>
                </c:pt>
                <c:pt idx="1603">
                  <c:v>43243</c:v>
                </c:pt>
                <c:pt idx="1604">
                  <c:v>43244</c:v>
                </c:pt>
                <c:pt idx="1605">
                  <c:v>43245</c:v>
                </c:pt>
                <c:pt idx="1606">
                  <c:v>43246</c:v>
                </c:pt>
                <c:pt idx="1607">
                  <c:v>43247</c:v>
                </c:pt>
                <c:pt idx="1608">
                  <c:v>43248</c:v>
                </c:pt>
                <c:pt idx="1609">
                  <c:v>43249</c:v>
                </c:pt>
                <c:pt idx="1610">
                  <c:v>43250</c:v>
                </c:pt>
                <c:pt idx="1611">
                  <c:v>43251</c:v>
                </c:pt>
                <c:pt idx="1612">
                  <c:v>43252</c:v>
                </c:pt>
                <c:pt idx="1613">
                  <c:v>43253</c:v>
                </c:pt>
                <c:pt idx="1614">
                  <c:v>43254</c:v>
                </c:pt>
                <c:pt idx="1615">
                  <c:v>43255</c:v>
                </c:pt>
                <c:pt idx="1616">
                  <c:v>43256</c:v>
                </c:pt>
                <c:pt idx="1617">
                  <c:v>43257</c:v>
                </c:pt>
                <c:pt idx="1618">
                  <c:v>43258</c:v>
                </c:pt>
                <c:pt idx="1619">
                  <c:v>43259</c:v>
                </c:pt>
                <c:pt idx="1620">
                  <c:v>43260</c:v>
                </c:pt>
                <c:pt idx="1621">
                  <c:v>43261</c:v>
                </c:pt>
                <c:pt idx="1622">
                  <c:v>43262</c:v>
                </c:pt>
                <c:pt idx="1623">
                  <c:v>43263</c:v>
                </c:pt>
                <c:pt idx="1624">
                  <c:v>43264</c:v>
                </c:pt>
                <c:pt idx="1625">
                  <c:v>43265</c:v>
                </c:pt>
                <c:pt idx="1626">
                  <c:v>43266</c:v>
                </c:pt>
                <c:pt idx="1627">
                  <c:v>43267</c:v>
                </c:pt>
                <c:pt idx="1628">
                  <c:v>43268</c:v>
                </c:pt>
                <c:pt idx="1629">
                  <c:v>43269</c:v>
                </c:pt>
                <c:pt idx="1630">
                  <c:v>43270</c:v>
                </c:pt>
                <c:pt idx="1631">
                  <c:v>43271</c:v>
                </c:pt>
                <c:pt idx="1632">
                  <c:v>43272</c:v>
                </c:pt>
                <c:pt idx="1633">
                  <c:v>43273</c:v>
                </c:pt>
                <c:pt idx="1634">
                  <c:v>43274</c:v>
                </c:pt>
                <c:pt idx="1635">
                  <c:v>43275</c:v>
                </c:pt>
                <c:pt idx="1636">
                  <c:v>43276</c:v>
                </c:pt>
                <c:pt idx="1637">
                  <c:v>43277</c:v>
                </c:pt>
                <c:pt idx="1638">
                  <c:v>43278</c:v>
                </c:pt>
                <c:pt idx="1639">
                  <c:v>43279</c:v>
                </c:pt>
                <c:pt idx="1640">
                  <c:v>43280</c:v>
                </c:pt>
                <c:pt idx="1641">
                  <c:v>43281</c:v>
                </c:pt>
                <c:pt idx="1642">
                  <c:v>43282</c:v>
                </c:pt>
                <c:pt idx="1643">
                  <c:v>43283</c:v>
                </c:pt>
                <c:pt idx="1644">
                  <c:v>43284</c:v>
                </c:pt>
                <c:pt idx="1645">
                  <c:v>43285</c:v>
                </c:pt>
                <c:pt idx="1646">
                  <c:v>43286</c:v>
                </c:pt>
                <c:pt idx="1647">
                  <c:v>43287</c:v>
                </c:pt>
                <c:pt idx="1648">
                  <c:v>43288</c:v>
                </c:pt>
                <c:pt idx="1649">
                  <c:v>43289</c:v>
                </c:pt>
                <c:pt idx="1650">
                  <c:v>43290</c:v>
                </c:pt>
                <c:pt idx="1651">
                  <c:v>43291</c:v>
                </c:pt>
                <c:pt idx="1652">
                  <c:v>43292</c:v>
                </c:pt>
                <c:pt idx="1653">
                  <c:v>43293</c:v>
                </c:pt>
                <c:pt idx="1654">
                  <c:v>43294</c:v>
                </c:pt>
                <c:pt idx="1655">
                  <c:v>43295</c:v>
                </c:pt>
                <c:pt idx="1656">
                  <c:v>43296</c:v>
                </c:pt>
                <c:pt idx="1657">
                  <c:v>43297</c:v>
                </c:pt>
                <c:pt idx="1658">
                  <c:v>43298</c:v>
                </c:pt>
                <c:pt idx="1659">
                  <c:v>43299</c:v>
                </c:pt>
                <c:pt idx="1660">
                  <c:v>43300</c:v>
                </c:pt>
                <c:pt idx="1661">
                  <c:v>43301</c:v>
                </c:pt>
                <c:pt idx="1662">
                  <c:v>43302</c:v>
                </c:pt>
                <c:pt idx="1663">
                  <c:v>43303</c:v>
                </c:pt>
                <c:pt idx="1664">
                  <c:v>43304</c:v>
                </c:pt>
                <c:pt idx="1665">
                  <c:v>43305</c:v>
                </c:pt>
                <c:pt idx="1666">
                  <c:v>43306</c:v>
                </c:pt>
                <c:pt idx="1667">
                  <c:v>43307</c:v>
                </c:pt>
                <c:pt idx="1668">
                  <c:v>43308</c:v>
                </c:pt>
                <c:pt idx="1669">
                  <c:v>43309</c:v>
                </c:pt>
                <c:pt idx="1670">
                  <c:v>43310</c:v>
                </c:pt>
                <c:pt idx="1671">
                  <c:v>43311</c:v>
                </c:pt>
                <c:pt idx="1672">
                  <c:v>43312</c:v>
                </c:pt>
                <c:pt idx="1673">
                  <c:v>43313</c:v>
                </c:pt>
                <c:pt idx="1674">
                  <c:v>43314</c:v>
                </c:pt>
                <c:pt idx="1675">
                  <c:v>43315</c:v>
                </c:pt>
                <c:pt idx="1676">
                  <c:v>43316</c:v>
                </c:pt>
                <c:pt idx="1677">
                  <c:v>43317</c:v>
                </c:pt>
                <c:pt idx="1678">
                  <c:v>43318</c:v>
                </c:pt>
                <c:pt idx="1679">
                  <c:v>43319</c:v>
                </c:pt>
                <c:pt idx="1680">
                  <c:v>43320</c:v>
                </c:pt>
                <c:pt idx="1681">
                  <c:v>43321</c:v>
                </c:pt>
                <c:pt idx="1682">
                  <c:v>43322</c:v>
                </c:pt>
                <c:pt idx="1683">
                  <c:v>43323</c:v>
                </c:pt>
                <c:pt idx="1684">
                  <c:v>43324</c:v>
                </c:pt>
                <c:pt idx="1685">
                  <c:v>43325</c:v>
                </c:pt>
                <c:pt idx="1686">
                  <c:v>43326</c:v>
                </c:pt>
                <c:pt idx="1687">
                  <c:v>43327</c:v>
                </c:pt>
                <c:pt idx="1688">
                  <c:v>43328</c:v>
                </c:pt>
                <c:pt idx="1689">
                  <c:v>43329</c:v>
                </c:pt>
                <c:pt idx="1690">
                  <c:v>43330</c:v>
                </c:pt>
                <c:pt idx="1691">
                  <c:v>43331</c:v>
                </c:pt>
                <c:pt idx="1692">
                  <c:v>43332</c:v>
                </c:pt>
                <c:pt idx="1693">
                  <c:v>43333</c:v>
                </c:pt>
                <c:pt idx="1694">
                  <c:v>43334</c:v>
                </c:pt>
                <c:pt idx="1695">
                  <c:v>43335</c:v>
                </c:pt>
                <c:pt idx="1696">
                  <c:v>43336</c:v>
                </c:pt>
                <c:pt idx="1697">
                  <c:v>43337</c:v>
                </c:pt>
                <c:pt idx="1698">
                  <c:v>43338</c:v>
                </c:pt>
                <c:pt idx="1699">
                  <c:v>43339</c:v>
                </c:pt>
                <c:pt idx="1700">
                  <c:v>43340</c:v>
                </c:pt>
                <c:pt idx="1701">
                  <c:v>43341</c:v>
                </c:pt>
                <c:pt idx="1702">
                  <c:v>43342</c:v>
                </c:pt>
                <c:pt idx="1703">
                  <c:v>43343</c:v>
                </c:pt>
                <c:pt idx="1704">
                  <c:v>43344</c:v>
                </c:pt>
                <c:pt idx="1705">
                  <c:v>43345</c:v>
                </c:pt>
                <c:pt idx="1706">
                  <c:v>43346</c:v>
                </c:pt>
                <c:pt idx="1707">
                  <c:v>43347</c:v>
                </c:pt>
                <c:pt idx="1708">
                  <c:v>43348</c:v>
                </c:pt>
                <c:pt idx="1709">
                  <c:v>43349</c:v>
                </c:pt>
                <c:pt idx="1710">
                  <c:v>43350</c:v>
                </c:pt>
                <c:pt idx="1711">
                  <c:v>43351</c:v>
                </c:pt>
                <c:pt idx="1712">
                  <c:v>43352</c:v>
                </c:pt>
                <c:pt idx="1713">
                  <c:v>43353</c:v>
                </c:pt>
                <c:pt idx="1714">
                  <c:v>43354</c:v>
                </c:pt>
                <c:pt idx="1715">
                  <c:v>43355</c:v>
                </c:pt>
                <c:pt idx="1716">
                  <c:v>43356</c:v>
                </c:pt>
                <c:pt idx="1717">
                  <c:v>43357</c:v>
                </c:pt>
                <c:pt idx="1718">
                  <c:v>43358</c:v>
                </c:pt>
                <c:pt idx="1719">
                  <c:v>43359</c:v>
                </c:pt>
                <c:pt idx="1720">
                  <c:v>43360</c:v>
                </c:pt>
                <c:pt idx="1721">
                  <c:v>43361</c:v>
                </c:pt>
                <c:pt idx="1722">
                  <c:v>43362</c:v>
                </c:pt>
                <c:pt idx="1723">
                  <c:v>43363</c:v>
                </c:pt>
                <c:pt idx="1724">
                  <c:v>43364</c:v>
                </c:pt>
                <c:pt idx="1725">
                  <c:v>43365</c:v>
                </c:pt>
                <c:pt idx="1726">
                  <c:v>43366</c:v>
                </c:pt>
                <c:pt idx="1727">
                  <c:v>43367</c:v>
                </c:pt>
                <c:pt idx="1728">
                  <c:v>43368</c:v>
                </c:pt>
                <c:pt idx="1729">
                  <c:v>43369</c:v>
                </c:pt>
                <c:pt idx="1730">
                  <c:v>43370</c:v>
                </c:pt>
                <c:pt idx="1731">
                  <c:v>43371</c:v>
                </c:pt>
                <c:pt idx="1732">
                  <c:v>43372</c:v>
                </c:pt>
                <c:pt idx="1733">
                  <c:v>43373</c:v>
                </c:pt>
                <c:pt idx="1734">
                  <c:v>43374</c:v>
                </c:pt>
                <c:pt idx="1735">
                  <c:v>43375</c:v>
                </c:pt>
                <c:pt idx="1736">
                  <c:v>43376</c:v>
                </c:pt>
                <c:pt idx="1737">
                  <c:v>43377</c:v>
                </c:pt>
                <c:pt idx="1738">
                  <c:v>43378</c:v>
                </c:pt>
                <c:pt idx="1739">
                  <c:v>43379</c:v>
                </c:pt>
                <c:pt idx="1740">
                  <c:v>43380</c:v>
                </c:pt>
                <c:pt idx="1741">
                  <c:v>43381</c:v>
                </c:pt>
                <c:pt idx="1742">
                  <c:v>43382</c:v>
                </c:pt>
                <c:pt idx="1743">
                  <c:v>43383</c:v>
                </c:pt>
                <c:pt idx="1744">
                  <c:v>43384</c:v>
                </c:pt>
                <c:pt idx="1745">
                  <c:v>43385</c:v>
                </c:pt>
                <c:pt idx="1746">
                  <c:v>43386</c:v>
                </c:pt>
                <c:pt idx="1747">
                  <c:v>43387</c:v>
                </c:pt>
                <c:pt idx="1748">
                  <c:v>43388</c:v>
                </c:pt>
                <c:pt idx="1749">
                  <c:v>43389</c:v>
                </c:pt>
                <c:pt idx="1750">
                  <c:v>43390</c:v>
                </c:pt>
                <c:pt idx="1751">
                  <c:v>43391</c:v>
                </c:pt>
                <c:pt idx="1752">
                  <c:v>43392</c:v>
                </c:pt>
                <c:pt idx="1753">
                  <c:v>43393</c:v>
                </c:pt>
                <c:pt idx="1754">
                  <c:v>43394</c:v>
                </c:pt>
                <c:pt idx="1755">
                  <c:v>43395</c:v>
                </c:pt>
                <c:pt idx="1756">
                  <c:v>43396</c:v>
                </c:pt>
                <c:pt idx="1757">
                  <c:v>43397</c:v>
                </c:pt>
                <c:pt idx="1758">
                  <c:v>43398</c:v>
                </c:pt>
                <c:pt idx="1759">
                  <c:v>43399</c:v>
                </c:pt>
                <c:pt idx="1760">
                  <c:v>43400</c:v>
                </c:pt>
                <c:pt idx="1761">
                  <c:v>43401</c:v>
                </c:pt>
                <c:pt idx="1762">
                  <c:v>43402</c:v>
                </c:pt>
                <c:pt idx="1763">
                  <c:v>43403</c:v>
                </c:pt>
                <c:pt idx="1764">
                  <c:v>43404</c:v>
                </c:pt>
                <c:pt idx="1765">
                  <c:v>43405</c:v>
                </c:pt>
                <c:pt idx="1766">
                  <c:v>43406</c:v>
                </c:pt>
                <c:pt idx="1767">
                  <c:v>43407</c:v>
                </c:pt>
                <c:pt idx="1768">
                  <c:v>43408</c:v>
                </c:pt>
                <c:pt idx="1769">
                  <c:v>43409</c:v>
                </c:pt>
                <c:pt idx="1770">
                  <c:v>43410</c:v>
                </c:pt>
                <c:pt idx="1771">
                  <c:v>43411</c:v>
                </c:pt>
                <c:pt idx="1772">
                  <c:v>43412</c:v>
                </c:pt>
                <c:pt idx="1773">
                  <c:v>43413</c:v>
                </c:pt>
                <c:pt idx="1774">
                  <c:v>43414</c:v>
                </c:pt>
                <c:pt idx="1775">
                  <c:v>43415</c:v>
                </c:pt>
                <c:pt idx="1776">
                  <c:v>43416</c:v>
                </c:pt>
                <c:pt idx="1777">
                  <c:v>43417</c:v>
                </c:pt>
                <c:pt idx="1778">
                  <c:v>43418</c:v>
                </c:pt>
                <c:pt idx="1779">
                  <c:v>43419</c:v>
                </c:pt>
                <c:pt idx="1780">
                  <c:v>43420</c:v>
                </c:pt>
                <c:pt idx="1781">
                  <c:v>43421</c:v>
                </c:pt>
                <c:pt idx="1782">
                  <c:v>43422</c:v>
                </c:pt>
                <c:pt idx="1783">
                  <c:v>43423</c:v>
                </c:pt>
                <c:pt idx="1784">
                  <c:v>43424</c:v>
                </c:pt>
                <c:pt idx="1785">
                  <c:v>43425</c:v>
                </c:pt>
                <c:pt idx="1786">
                  <c:v>43426</c:v>
                </c:pt>
                <c:pt idx="1787">
                  <c:v>43427</c:v>
                </c:pt>
                <c:pt idx="1788">
                  <c:v>43428</c:v>
                </c:pt>
                <c:pt idx="1789">
                  <c:v>43429</c:v>
                </c:pt>
                <c:pt idx="1790">
                  <c:v>43430</c:v>
                </c:pt>
                <c:pt idx="1791">
                  <c:v>43431</c:v>
                </c:pt>
                <c:pt idx="1792">
                  <c:v>43432</c:v>
                </c:pt>
                <c:pt idx="1793">
                  <c:v>43433</c:v>
                </c:pt>
                <c:pt idx="1794">
                  <c:v>43434</c:v>
                </c:pt>
                <c:pt idx="1795">
                  <c:v>43435</c:v>
                </c:pt>
                <c:pt idx="1796">
                  <c:v>43436</c:v>
                </c:pt>
                <c:pt idx="1797">
                  <c:v>43437</c:v>
                </c:pt>
                <c:pt idx="1798">
                  <c:v>43438</c:v>
                </c:pt>
                <c:pt idx="1799">
                  <c:v>43439</c:v>
                </c:pt>
                <c:pt idx="1800">
                  <c:v>43440</c:v>
                </c:pt>
                <c:pt idx="1801">
                  <c:v>43441</c:v>
                </c:pt>
                <c:pt idx="1802">
                  <c:v>43442</c:v>
                </c:pt>
                <c:pt idx="1803">
                  <c:v>43443</c:v>
                </c:pt>
                <c:pt idx="1804">
                  <c:v>43444</c:v>
                </c:pt>
                <c:pt idx="1805">
                  <c:v>43445</c:v>
                </c:pt>
                <c:pt idx="1806">
                  <c:v>43446</c:v>
                </c:pt>
                <c:pt idx="1807">
                  <c:v>43447</c:v>
                </c:pt>
                <c:pt idx="1808">
                  <c:v>43448</c:v>
                </c:pt>
                <c:pt idx="1809">
                  <c:v>43449</c:v>
                </c:pt>
                <c:pt idx="1810">
                  <c:v>43450</c:v>
                </c:pt>
                <c:pt idx="1811">
                  <c:v>43451</c:v>
                </c:pt>
                <c:pt idx="1812">
                  <c:v>43452</c:v>
                </c:pt>
                <c:pt idx="1813">
                  <c:v>43453</c:v>
                </c:pt>
                <c:pt idx="1814">
                  <c:v>43454</c:v>
                </c:pt>
                <c:pt idx="1815">
                  <c:v>43455</c:v>
                </c:pt>
                <c:pt idx="1816">
                  <c:v>43456</c:v>
                </c:pt>
                <c:pt idx="1817">
                  <c:v>43457</c:v>
                </c:pt>
                <c:pt idx="1818">
                  <c:v>43458</c:v>
                </c:pt>
                <c:pt idx="1819">
                  <c:v>43459</c:v>
                </c:pt>
                <c:pt idx="1820">
                  <c:v>43460</c:v>
                </c:pt>
                <c:pt idx="1821">
                  <c:v>43461</c:v>
                </c:pt>
                <c:pt idx="1822">
                  <c:v>43462</c:v>
                </c:pt>
                <c:pt idx="1823">
                  <c:v>43463</c:v>
                </c:pt>
                <c:pt idx="1824">
                  <c:v>43464</c:v>
                </c:pt>
              </c:numCache>
            </c:numRef>
          </c:cat>
          <c:val>
            <c:numRef>
              <c:f>Sheet1!$B$2:$B$1826</c:f>
              <c:numCache>
                <c:formatCode>General</c:formatCode>
                <c:ptCount val="18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24</c:v>
                </c:pt>
                <c:pt idx="175">
                  <c:v>35</c:v>
                </c:pt>
                <c:pt idx="176">
                  <c:v>14</c:v>
                </c:pt>
                <c:pt idx="177">
                  <c:v>0</c:v>
                </c:pt>
                <c:pt idx="178">
                  <c:v>0</c:v>
                </c:pt>
                <c:pt idx="179">
                  <c:v>4</c:v>
                </c:pt>
                <c:pt idx="180">
                  <c:v>0</c:v>
                </c:pt>
                <c:pt idx="181">
                  <c:v>8</c:v>
                </c:pt>
                <c:pt idx="182">
                  <c:v>0</c:v>
                </c:pt>
                <c:pt idx="183">
                  <c:v>77</c:v>
                </c:pt>
                <c:pt idx="184">
                  <c:v>0</c:v>
                </c:pt>
                <c:pt idx="185">
                  <c:v>0</c:v>
                </c:pt>
                <c:pt idx="186">
                  <c:v>44</c:v>
                </c:pt>
                <c:pt idx="187">
                  <c:v>39</c:v>
                </c:pt>
                <c:pt idx="188">
                  <c:v>35</c:v>
                </c:pt>
                <c:pt idx="189">
                  <c:v>9</c:v>
                </c:pt>
                <c:pt idx="190">
                  <c:v>486</c:v>
                </c:pt>
                <c:pt idx="191">
                  <c:v>0</c:v>
                </c:pt>
                <c:pt idx="192">
                  <c:v>0</c:v>
                </c:pt>
                <c:pt idx="193">
                  <c:v>25</c:v>
                </c:pt>
                <c:pt idx="194">
                  <c:v>78</c:v>
                </c:pt>
                <c:pt idx="195">
                  <c:v>20</c:v>
                </c:pt>
                <c:pt idx="196">
                  <c:v>0</c:v>
                </c:pt>
                <c:pt idx="197">
                  <c:v>2</c:v>
                </c:pt>
                <c:pt idx="198">
                  <c:v>0</c:v>
                </c:pt>
                <c:pt idx="199">
                  <c:v>0</c:v>
                </c:pt>
                <c:pt idx="200">
                  <c:v>35</c:v>
                </c:pt>
                <c:pt idx="201">
                  <c:v>232</c:v>
                </c:pt>
                <c:pt idx="202">
                  <c:v>0</c:v>
                </c:pt>
                <c:pt idx="203">
                  <c:v>16</c:v>
                </c:pt>
                <c:pt idx="204">
                  <c:v>0</c:v>
                </c:pt>
                <c:pt idx="205">
                  <c:v>9</c:v>
                </c:pt>
                <c:pt idx="206">
                  <c:v>10</c:v>
                </c:pt>
                <c:pt idx="207">
                  <c:v>2</c:v>
                </c:pt>
                <c:pt idx="208">
                  <c:v>14</c:v>
                </c:pt>
                <c:pt idx="209">
                  <c:v>9</c:v>
                </c:pt>
                <c:pt idx="210">
                  <c:v>71</c:v>
                </c:pt>
                <c:pt idx="211">
                  <c:v>14</c:v>
                </c:pt>
                <c:pt idx="212">
                  <c:v>0</c:v>
                </c:pt>
                <c:pt idx="213">
                  <c:v>0</c:v>
                </c:pt>
                <c:pt idx="214">
                  <c:v>23</c:v>
                </c:pt>
                <c:pt idx="215">
                  <c:v>26</c:v>
                </c:pt>
                <c:pt idx="216">
                  <c:v>154</c:v>
                </c:pt>
                <c:pt idx="217">
                  <c:v>4</c:v>
                </c:pt>
                <c:pt idx="218">
                  <c:v>28</c:v>
                </c:pt>
                <c:pt idx="219">
                  <c:v>14</c:v>
                </c:pt>
                <c:pt idx="220">
                  <c:v>16</c:v>
                </c:pt>
                <c:pt idx="221">
                  <c:v>26</c:v>
                </c:pt>
                <c:pt idx="222">
                  <c:v>11</c:v>
                </c:pt>
                <c:pt idx="223">
                  <c:v>17</c:v>
                </c:pt>
                <c:pt idx="224">
                  <c:v>0</c:v>
                </c:pt>
                <c:pt idx="225">
                  <c:v>50</c:v>
                </c:pt>
                <c:pt idx="226">
                  <c:v>0</c:v>
                </c:pt>
                <c:pt idx="227">
                  <c:v>0</c:v>
                </c:pt>
                <c:pt idx="228">
                  <c:v>2</c:v>
                </c:pt>
                <c:pt idx="229">
                  <c:v>24</c:v>
                </c:pt>
                <c:pt idx="230">
                  <c:v>24</c:v>
                </c:pt>
                <c:pt idx="231">
                  <c:v>7</c:v>
                </c:pt>
                <c:pt idx="232">
                  <c:v>16</c:v>
                </c:pt>
                <c:pt idx="233">
                  <c:v>0</c:v>
                </c:pt>
                <c:pt idx="234">
                  <c:v>0</c:v>
                </c:pt>
                <c:pt idx="235">
                  <c:v>12</c:v>
                </c:pt>
                <c:pt idx="236">
                  <c:v>19</c:v>
                </c:pt>
                <c:pt idx="237">
                  <c:v>6</c:v>
                </c:pt>
                <c:pt idx="238">
                  <c:v>9</c:v>
                </c:pt>
                <c:pt idx="239">
                  <c:v>18</c:v>
                </c:pt>
                <c:pt idx="240">
                  <c:v>0</c:v>
                </c:pt>
                <c:pt idx="241">
                  <c:v>0</c:v>
                </c:pt>
                <c:pt idx="242">
                  <c:v>13</c:v>
                </c:pt>
                <c:pt idx="243">
                  <c:v>0</c:v>
                </c:pt>
                <c:pt idx="244">
                  <c:v>0</c:v>
                </c:pt>
                <c:pt idx="245">
                  <c:v>135</c:v>
                </c:pt>
                <c:pt idx="246">
                  <c:v>0</c:v>
                </c:pt>
                <c:pt idx="247">
                  <c:v>0</c:v>
                </c:pt>
                <c:pt idx="248">
                  <c:v>0</c:v>
                </c:pt>
                <c:pt idx="249">
                  <c:v>0</c:v>
                </c:pt>
                <c:pt idx="250">
                  <c:v>35</c:v>
                </c:pt>
                <c:pt idx="251">
                  <c:v>0</c:v>
                </c:pt>
                <c:pt idx="252">
                  <c:v>28</c:v>
                </c:pt>
                <c:pt idx="253">
                  <c:v>6</c:v>
                </c:pt>
                <c:pt idx="254">
                  <c:v>12</c:v>
                </c:pt>
                <c:pt idx="255">
                  <c:v>0</c:v>
                </c:pt>
                <c:pt idx="256">
                  <c:v>33</c:v>
                </c:pt>
                <c:pt idx="257">
                  <c:v>9</c:v>
                </c:pt>
                <c:pt idx="258">
                  <c:v>17</c:v>
                </c:pt>
                <c:pt idx="259">
                  <c:v>12</c:v>
                </c:pt>
                <c:pt idx="260">
                  <c:v>16</c:v>
                </c:pt>
                <c:pt idx="261">
                  <c:v>0</c:v>
                </c:pt>
                <c:pt idx="262">
                  <c:v>0</c:v>
                </c:pt>
                <c:pt idx="263">
                  <c:v>27</c:v>
                </c:pt>
                <c:pt idx="264">
                  <c:v>2</c:v>
                </c:pt>
                <c:pt idx="265">
                  <c:v>0</c:v>
                </c:pt>
                <c:pt idx="266">
                  <c:v>7</c:v>
                </c:pt>
                <c:pt idx="267">
                  <c:v>12</c:v>
                </c:pt>
                <c:pt idx="268">
                  <c:v>0</c:v>
                </c:pt>
                <c:pt idx="269">
                  <c:v>0</c:v>
                </c:pt>
                <c:pt idx="270">
                  <c:v>0</c:v>
                </c:pt>
                <c:pt idx="271">
                  <c:v>8</c:v>
                </c:pt>
                <c:pt idx="272">
                  <c:v>14</c:v>
                </c:pt>
                <c:pt idx="273">
                  <c:v>4</c:v>
                </c:pt>
                <c:pt idx="274">
                  <c:v>13</c:v>
                </c:pt>
                <c:pt idx="275">
                  <c:v>36</c:v>
                </c:pt>
                <c:pt idx="276">
                  <c:v>0</c:v>
                </c:pt>
                <c:pt idx="277">
                  <c:v>11</c:v>
                </c:pt>
                <c:pt idx="278">
                  <c:v>15</c:v>
                </c:pt>
                <c:pt idx="279">
                  <c:v>37</c:v>
                </c:pt>
                <c:pt idx="280">
                  <c:v>8</c:v>
                </c:pt>
                <c:pt idx="281">
                  <c:v>31</c:v>
                </c:pt>
                <c:pt idx="282">
                  <c:v>0</c:v>
                </c:pt>
                <c:pt idx="283">
                  <c:v>0</c:v>
                </c:pt>
                <c:pt idx="284">
                  <c:v>79</c:v>
                </c:pt>
                <c:pt idx="285">
                  <c:v>10</c:v>
                </c:pt>
                <c:pt idx="286">
                  <c:v>42</c:v>
                </c:pt>
                <c:pt idx="287">
                  <c:v>37</c:v>
                </c:pt>
                <c:pt idx="288">
                  <c:v>19</c:v>
                </c:pt>
                <c:pt idx="289">
                  <c:v>0</c:v>
                </c:pt>
                <c:pt idx="290">
                  <c:v>0</c:v>
                </c:pt>
                <c:pt idx="291">
                  <c:v>15</c:v>
                </c:pt>
                <c:pt idx="292">
                  <c:v>13</c:v>
                </c:pt>
                <c:pt idx="293">
                  <c:v>10</c:v>
                </c:pt>
                <c:pt idx="294">
                  <c:v>10</c:v>
                </c:pt>
                <c:pt idx="295">
                  <c:v>34</c:v>
                </c:pt>
                <c:pt idx="296">
                  <c:v>27</c:v>
                </c:pt>
                <c:pt idx="297">
                  <c:v>0</c:v>
                </c:pt>
                <c:pt idx="298">
                  <c:v>31</c:v>
                </c:pt>
                <c:pt idx="299">
                  <c:v>16</c:v>
                </c:pt>
                <c:pt idx="300">
                  <c:v>13</c:v>
                </c:pt>
                <c:pt idx="301">
                  <c:v>1</c:v>
                </c:pt>
                <c:pt idx="302">
                  <c:v>23</c:v>
                </c:pt>
                <c:pt idx="303">
                  <c:v>0</c:v>
                </c:pt>
                <c:pt idx="304">
                  <c:v>0</c:v>
                </c:pt>
                <c:pt idx="305">
                  <c:v>11</c:v>
                </c:pt>
                <c:pt idx="306">
                  <c:v>28</c:v>
                </c:pt>
                <c:pt idx="307">
                  <c:v>15</c:v>
                </c:pt>
                <c:pt idx="308">
                  <c:v>18</c:v>
                </c:pt>
                <c:pt idx="309">
                  <c:v>89</c:v>
                </c:pt>
                <c:pt idx="310">
                  <c:v>0</c:v>
                </c:pt>
                <c:pt idx="311">
                  <c:v>0</c:v>
                </c:pt>
                <c:pt idx="312">
                  <c:v>12</c:v>
                </c:pt>
                <c:pt idx="313">
                  <c:v>11</c:v>
                </c:pt>
                <c:pt idx="314">
                  <c:v>7</c:v>
                </c:pt>
                <c:pt idx="315">
                  <c:v>8</c:v>
                </c:pt>
                <c:pt idx="316">
                  <c:v>18</c:v>
                </c:pt>
                <c:pt idx="317">
                  <c:v>0</c:v>
                </c:pt>
                <c:pt idx="318">
                  <c:v>0</c:v>
                </c:pt>
                <c:pt idx="319">
                  <c:v>14</c:v>
                </c:pt>
                <c:pt idx="320">
                  <c:v>14</c:v>
                </c:pt>
                <c:pt idx="321">
                  <c:v>10</c:v>
                </c:pt>
                <c:pt idx="322">
                  <c:v>15</c:v>
                </c:pt>
                <c:pt idx="323">
                  <c:v>10</c:v>
                </c:pt>
                <c:pt idx="324">
                  <c:v>0</c:v>
                </c:pt>
                <c:pt idx="325">
                  <c:v>0</c:v>
                </c:pt>
                <c:pt idx="326">
                  <c:v>7</c:v>
                </c:pt>
                <c:pt idx="327">
                  <c:v>23</c:v>
                </c:pt>
                <c:pt idx="328">
                  <c:v>5</c:v>
                </c:pt>
                <c:pt idx="329">
                  <c:v>47</c:v>
                </c:pt>
                <c:pt idx="330">
                  <c:v>10</c:v>
                </c:pt>
                <c:pt idx="331">
                  <c:v>0</c:v>
                </c:pt>
                <c:pt idx="332">
                  <c:v>0</c:v>
                </c:pt>
                <c:pt idx="333">
                  <c:v>18</c:v>
                </c:pt>
                <c:pt idx="334">
                  <c:v>13</c:v>
                </c:pt>
                <c:pt idx="335">
                  <c:v>15</c:v>
                </c:pt>
                <c:pt idx="336">
                  <c:v>3</c:v>
                </c:pt>
                <c:pt idx="337">
                  <c:v>4</c:v>
                </c:pt>
                <c:pt idx="338">
                  <c:v>0</c:v>
                </c:pt>
                <c:pt idx="339">
                  <c:v>0</c:v>
                </c:pt>
                <c:pt idx="340">
                  <c:v>6</c:v>
                </c:pt>
                <c:pt idx="341">
                  <c:v>18</c:v>
                </c:pt>
                <c:pt idx="342">
                  <c:v>5</c:v>
                </c:pt>
                <c:pt idx="343">
                  <c:v>9</c:v>
                </c:pt>
                <c:pt idx="344">
                  <c:v>8</c:v>
                </c:pt>
                <c:pt idx="345">
                  <c:v>35</c:v>
                </c:pt>
                <c:pt idx="346">
                  <c:v>0</c:v>
                </c:pt>
                <c:pt idx="347">
                  <c:v>11</c:v>
                </c:pt>
                <c:pt idx="348">
                  <c:v>13</c:v>
                </c:pt>
                <c:pt idx="349">
                  <c:v>7</c:v>
                </c:pt>
                <c:pt idx="350">
                  <c:v>9</c:v>
                </c:pt>
                <c:pt idx="351">
                  <c:v>2</c:v>
                </c:pt>
                <c:pt idx="352">
                  <c:v>0</c:v>
                </c:pt>
                <c:pt idx="353">
                  <c:v>0</c:v>
                </c:pt>
                <c:pt idx="354">
                  <c:v>5</c:v>
                </c:pt>
                <c:pt idx="355">
                  <c:v>14</c:v>
                </c:pt>
                <c:pt idx="356">
                  <c:v>2</c:v>
                </c:pt>
                <c:pt idx="357">
                  <c:v>3</c:v>
                </c:pt>
                <c:pt idx="358">
                  <c:v>4</c:v>
                </c:pt>
                <c:pt idx="359">
                  <c:v>0</c:v>
                </c:pt>
                <c:pt idx="360">
                  <c:v>0</c:v>
                </c:pt>
                <c:pt idx="361">
                  <c:v>1</c:v>
                </c:pt>
                <c:pt idx="362">
                  <c:v>14</c:v>
                </c:pt>
                <c:pt idx="363">
                  <c:v>5</c:v>
                </c:pt>
                <c:pt idx="364">
                  <c:v>30</c:v>
                </c:pt>
                <c:pt idx="365">
                  <c:v>0</c:v>
                </c:pt>
                <c:pt idx="366">
                  <c:v>0</c:v>
                </c:pt>
                <c:pt idx="367">
                  <c:v>0</c:v>
                </c:pt>
                <c:pt idx="368">
                  <c:v>4</c:v>
                </c:pt>
                <c:pt idx="369">
                  <c:v>6</c:v>
                </c:pt>
                <c:pt idx="370">
                  <c:v>3</c:v>
                </c:pt>
                <c:pt idx="371">
                  <c:v>2</c:v>
                </c:pt>
                <c:pt idx="372">
                  <c:v>5</c:v>
                </c:pt>
                <c:pt idx="373">
                  <c:v>0</c:v>
                </c:pt>
                <c:pt idx="374">
                  <c:v>0</c:v>
                </c:pt>
                <c:pt idx="375">
                  <c:v>3</c:v>
                </c:pt>
                <c:pt idx="376">
                  <c:v>100</c:v>
                </c:pt>
                <c:pt idx="377">
                  <c:v>17</c:v>
                </c:pt>
                <c:pt idx="378">
                  <c:v>8</c:v>
                </c:pt>
                <c:pt idx="379">
                  <c:v>6</c:v>
                </c:pt>
                <c:pt idx="380">
                  <c:v>0</c:v>
                </c:pt>
                <c:pt idx="381">
                  <c:v>0</c:v>
                </c:pt>
                <c:pt idx="382">
                  <c:v>3</c:v>
                </c:pt>
                <c:pt idx="383">
                  <c:v>14</c:v>
                </c:pt>
                <c:pt idx="384">
                  <c:v>5</c:v>
                </c:pt>
                <c:pt idx="385">
                  <c:v>20</c:v>
                </c:pt>
                <c:pt idx="386">
                  <c:v>4</c:v>
                </c:pt>
                <c:pt idx="387">
                  <c:v>0</c:v>
                </c:pt>
                <c:pt idx="388">
                  <c:v>0</c:v>
                </c:pt>
                <c:pt idx="389">
                  <c:v>4</c:v>
                </c:pt>
                <c:pt idx="390">
                  <c:v>3</c:v>
                </c:pt>
                <c:pt idx="391">
                  <c:v>3</c:v>
                </c:pt>
                <c:pt idx="392">
                  <c:v>3</c:v>
                </c:pt>
                <c:pt idx="393">
                  <c:v>6</c:v>
                </c:pt>
                <c:pt idx="394">
                  <c:v>0</c:v>
                </c:pt>
                <c:pt idx="395">
                  <c:v>0</c:v>
                </c:pt>
                <c:pt idx="396">
                  <c:v>4</c:v>
                </c:pt>
                <c:pt idx="397">
                  <c:v>12</c:v>
                </c:pt>
                <c:pt idx="398">
                  <c:v>0</c:v>
                </c:pt>
                <c:pt idx="399">
                  <c:v>3</c:v>
                </c:pt>
                <c:pt idx="400">
                  <c:v>10</c:v>
                </c:pt>
                <c:pt idx="401">
                  <c:v>0</c:v>
                </c:pt>
                <c:pt idx="402">
                  <c:v>0</c:v>
                </c:pt>
                <c:pt idx="403">
                  <c:v>75</c:v>
                </c:pt>
                <c:pt idx="404">
                  <c:v>5</c:v>
                </c:pt>
                <c:pt idx="405">
                  <c:v>41</c:v>
                </c:pt>
                <c:pt idx="406">
                  <c:v>7</c:v>
                </c:pt>
                <c:pt idx="407">
                  <c:v>10</c:v>
                </c:pt>
                <c:pt idx="408">
                  <c:v>0</c:v>
                </c:pt>
                <c:pt idx="409">
                  <c:v>0</c:v>
                </c:pt>
                <c:pt idx="410">
                  <c:v>12</c:v>
                </c:pt>
                <c:pt idx="411">
                  <c:v>3</c:v>
                </c:pt>
                <c:pt idx="412">
                  <c:v>6</c:v>
                </c:pt>
                <c:pt idx="413">
                  <c:v>17</c:v>
                </c:pt>
                <c:pt idx="414">
                  <c:v>9</c:v>
                </c:pt>
                <c:pt idx="415">
                  <c:v>0</c:v>
                </c:pt>
                <c:pt idx="416">
                  <c:v>0</c:v>
                </c:pt>
                <c:pt idx="417">
                  <c:v>20</c:v>
                </c:pt>
                <c:pt idx="418">
                  <c:v>4</c:v>
                </c:pt>
                <c:pt idx="419">
                  <c:v>2</c:v>
                </c:pt>
                <c:pt idx="420">
                  <c:v>5</c:v>
                </c:pt>
                <c:pt idx="421">
                  <c:v>7</c:v>
                </c:pt>
                <c:pt idx="422">
                  <c:v>0</c:v>
                </c:pt>
                <c:pt idx="423">
                  <c:v>0</c:v>
                </c:pt>
                <c:pt idx="424">
                  <c:v>6</c:v>
                </c:pt>
                <c:pt idx="425">
                  <c:v>32</c:v>
                </c:pt>
                <c:pt idx="426">
                  <c:v>7</c:v>
                </c:pt>
                <c:pt idx="427">
                  <c:v>0</c:v>
                </c:pt>
                <c:pt idx="428">
                  <c:v>11</c:v>
                </c:pt>
                <c:pt idx="429">
                  <c:v>8</c:v>
                </c:pt>
                <c:pt idx="430">
                  <c:v>0</c:v>
                </c:pt>
                <c:pt idx="431">
                  <c:v>4</c:v>
                </c:pt>
                <c:pt idx="432">
                  <c:v>19</c:v>
                </c:pt>
                <c:pt idx="433">
                  <c:v>23</c:v>
                </c:pt>
                <c:pt idx="434">
                  <c:v>0</c:v>
                </c:pt>
                <c:pt idx="435">
                  <c:v>13</c:v>
                </c:pt>
                <c:pt idx="436">
                  <c:v>0</c:v>
                </c:pt>
                <c:pt idx="437">
                  <c:v>0</c:v>
                </c:pt>
                <c:pt idx="438">
                  <c:v>12</c:v>
                </c:pt>
                <c:pt idx="439">
                  <c:v>10</c:v>
                </c:pt>
                <c:pt idx="440">
                  <c:v>11</c:v>
                </c:pt>
                <c:pt idx="441">
                  <c:v>0</c:v>
                </c:pt>
                <c:pt idx="442">
                  <c:v>4</c:v>
                </c:pt>
                <c:pt idx="443">
                  <c:v>0</c:v>
                </c:pt>
                <c:pt idx="444">
                  <c:v>0</c:v>
                </c:pt>
                <c:pt idx="445">
                  <c:v>9</c:v>
                </c:pt>
                <c:pt idx="446">
                  <c:v>10</c:v>
                </c:pt>
                <c:pt idx="447">
                  <c:v>0</c:v>
                </c:pt>
                <c:pt idx="448">
                  <c:v>0</c:v>
                </c:pt>
                <c:pt idx="449">
                  <c:v>8</c:v>
                </c:pt>
                <c:pt idx="450">
                  <c:v>0</c:v>
                </c:pt>
                <c:pt idx="451">
                  <c:v>0</c:v>
                </c:pt>
                <c:pt idx="452">
                  <c:v>24</c:v>
                </c:pt>
                <c:pt idx="453">
                  <c:v>122</c:v>
                </c:pt>
                <c:pt idx="454">
                  <c:v>14</c:v>
                </c:pt>
                <c:pt idx="455">
                  <c:v>1</c:v>
                </c:pt>
                <c:pt idx="456">
                  <c:v>10</c:v>
                </c:pt>
                <c:pt idx="457">
                  <c:v>0</c:v>
                </c:pt>
                <c:pt idx="458">
                  <c:v>0</c:v>
                </c:pt>
                <c:pt idx="459">
                  <c:v>9</c:v>
                </c:pt>
                <c:pt idx="460">
                  <c:v>0</c:v>
                </c:pt>
                <c:pt idx="461">
                  <c:v>0</c:v>
                </c:pt>
                <c:pt idx="462">
                  <c:v>1</c:v>
                </c:pt>
                <c:pt idx="463">
                  <c:v>5</c:v>
                </c:pt>
                <c:pt idx="464">
                  <c:v>0</c:v>
                </c:pt>
                <c:pt idx="465">
                  <c:v>0</c:v>
                </c:pt>
                <c:pt idx="466">
                  <c:v>1</c:v>
                </c:pt>
                <c:pt idx="467">
                  <c:v>2</c:v>
                </c:pt>
                <c:pt idx="468">
                  <c:v>6</c:v>
                </c:pt>
                <c:pt idx="469">
                  <c:v>0</c:v>
                </c:pt>
                <c:pt idx="470">
                  <c:v>6</c:v>
                </c:pt>
                <c:pt idx="471">
                  <c:v>0</c:v>
                </c:pt>
                <c:pt idx="472">
                  <c:v>0</c:v>
                </c:pt>
                <c:pt idx="473">
                  <c:v>7</c:v>
                </c:pt>
                <c:pt idx="474">
                  <c:v>20</c:v>
                </c:pt>
                <c:pt idx="475">
                  <c:v>34</c:v>
                </c:pt>
                <c:pt idx="476">
                  <c:v>11</c:v>
                </c:pt>
                <c:pt idx="477">
                  <c:v>9</c:v>
                </c:pt>
                <c:pt idx="478">
                  <c:v>0</c:v>
                </c:pt>
                <c:pt idx="479">
                  <c:v>0</c:v>
                </c:pt>
                <c:pt idx="480">
                  <c:v>3</c:v>
                </c:pt>
                <c:pt idx="481">
                  <c:v>13</c:v>
                </c:pt>
                <c:pt idx="482">
                  <c:v>9</c:v>
                </c:pt>
                <c:pt idx="483">
                  <c:v>0</c:v>
                </c:pt>
                <c:pt idx="484">
                  <c:v>161</c:v>
                </c:pt>
                <c:pt idx="485">
                  <c:v>0</c:v>
                </c:pt>
                <c:pt idx="486">
                  <c:v>0</c:v>
                </c:pt>
                <c:pt idx="487">
                  <c:v>0</c:v>
                </c:pt>
                <c:pt idx="488">
                  <c:v>111</c:v>
                </c:pt>
                <c:pt idx="489">
                  <c:v>34</c:v>
                </c:pt>
                <c:pt idx="490">
                  <c:v>22</c:v>
                </c:pt>
                <c:pt idx="491">
                  <c:v>44</c:v>
                </c:pt>
                <c:pt idx="492">
                  <c:v>0</c:v>
                </c:pt>
                <c:pt idx="493">
                  <c:v>0</c:v>
                </c:pt>
                <c:pt idx="494">
                  <c:v>17</c:v>
                </c:pt>
                <c:pt idx="495">
                  <c:v>21</c:v>
                </c:pt>
                <c:pt idx="496">
                  <c:v>31</c:v>
                </c:pt>
                <c:pt idx="497">
                  <c:v>0</c:v>
                </c:pt>
                <c:pt idx="498">
                  <c:v>12</c:v>
                </c:pt>
                <c:pt idx="499">
                  <c:v>0</c:v>
                </c:pt>
                <c:pt idx="500">
                  <c:v>0</c:v>
                </c:pt>
                <c:pt idx="501">
                  <c:v>24</c:v>
                </c:pt>
                <c:pt idx="502">
                  <c:v>8</c:v>
                </c:pt>
                <c:pt idx="503">
                  <c:v>8</c:v>
                </c:pt>
                <c:pt idx="504">
                  <c:v>0</c:v>
                </c:pt>
                <c:pt idx="505">
                  <c:v>20</c:v>
                </c:pt>
                <c:pt idx="506">
                  <c:v>0</c:v>
                </c:pt>
                <c:pt idx="507">
                  <c:v>0</c:v>
                </c:pt>
                <c:pt idx="508">
                  <c:v>35</c:v>
                </c:pt>
                <c:pt idx="509">
                  <c:v>5</c:v>
                </c:pt>
                <c:pt idx="510">
                  <c:v>213</c:v>
                </c:pt>
                <c:pt idx="511">
                  <c:v>0</c:v>
                </c:pt>
                <c:pt idx="512">
                  <c:v>28</c:v>
                </c:pt>
                <c:pt idx="513">
                  <c:v>0</c:v>
                </c:pt>
                <c:pt idx="514">
                  <c:v>0</c:v>
                </c:pt>
                <c:pt idx="515">
                  <c:v>0</c:v>
                </c:pt>
                <c:pt idx="516">
                  <c:v>0</c:v>
                </c:pt>
                <c:pt idx="517">
                  <c:v>5</c:v>
                </c:pt>
                <c:pt idx="518">
                  <c:v>0</c:v>
                </c:pt>
                <c:pt idx="519">
                  <c:v>16</c:v>
                </c:pt>
                <c:pt idx="520">
                  <c:v>0</c:v>
                </c:pt>
                <c:pt idx="521">
                  <c:v>0</c:v>
                </c:pt>
                <c:pt idx="522">
                  <c:v>10</c:v>
                </c:pt>
                <c:pt idx="523">
                  <c:v>37</c:v>
                </c:pt>
                <c:pt idx="524">
                  <c:v>39</c:v>
                </c:pt>
                <c:pt idx="525">
                  <c:v>0</c:v>
                </c:pt>
                <c:pt idx="526">
                  <c:v>3</c:v>
                </c:pt>
                <c:pt idx="527">
                  <c:v>0</c:v>
                </c:pt>
                <c:pt idx="528">
                  <c:v>0</c:v>
                </c:pt>
                <c:pt idx="529">
                  <c:v>2</c:v>
                </c:pt>
                <c:pt idx="530">
                  <c:v>22</c:v>
                </c:pt>
                <c:pt idx="531">
                  <c:v>168</c:v>
                </c:pt>
                <c:pt idx="532">
                  <c:v>0</c:v>
                </c:pt>
                <c:pt idx="533">
                  <c:v>14</c:v>
                </c:pt>
                <c:pt idx="534">
                  <c:v>0</c:v>
                </c:pt>
                <c:pt idx="535">
                  <c:v>0</c:v>
                </c:pt>
                <c:pt idx="536">
                  <c:v>0</c:v>
                </c:pt>
                <c:pt idx="537">
                  <c:v>3</c:v>
                </c:pt>
                <c:pt idx="538">
                  <c:v>7</c:v>
                </c:pt>
                <c:pt idx="539">
                  <c:v>0</c:v>
                </c:pt>
                <c:pt idx="540">
                  <c:v>0</c:v>
                </c:pt>
                <c:pt idx="541">
                  <c:v>0</c:v>
                </c:pt>
                <c:pt idx="542">
                  <c:v>0</c:v>
                </c:pt>
                <c:pt idx="543">
                  <c:v>0</c:v>
                </c:pt>
                <c:pt idx="544">
                  <c:v>18</c:v>
                </c:pt>
                <c:pt idx="545">
                  <c:v>5</c:v>
                </c:pt>
                <c:pt idx="546">
                  <c:v>25</c:v>
                </c:pt>
                <c:pt idx="547">
                  <c:v>64</c:v>
                </c:pt>
                <c:pt idx="548">
                  <c:v>1204</c:v>
                </c:pt>
                <c:pt idx="549">
                  <c:v>0</c:v>
                </c:pt>
                <c:pt idx="550">
                  <c:v>0</c:v>
                </c:pt>
                <c:pt idx="551">
                  <c:v>11</c:v>
                </c:pt>
                <c:pt idx="552">
                  <c:v>8</c:v>
                </c:pt>
                <c:pt idx="553">
                  <c:v>0</c:v>
                </c:pt>
                <c:pt idx="554">
                  <c:v>12</c:v>
                </c:pt>
                <c:pt idx="555">
                  <c:v>672</c:v>
                </c:pt>
                <c:pt idx="556">
                  <c:v>0</c:v>
                </c:pt>
                <c:pt idx="557">
                  <c:v>3</c:v>
                </c:pt>
                <c:pt idx="558">
                  <c:v>0</c:v>
                </c:pt>
                <c:pt idx="559">
                  <c:v>2</c:v>
                </c:pt>
                <c:pt idx="560">
                  <c:v>3</c:v>
                </c:pt>
                <c:pt idx="561">
                  <c:v>5</c:v>
                </c:pt>
                <c:pt idx="562">
                  <c:v>14</c:v>
                </c:pt>
                <c:pt idx="563">
                  <c:v>0</c:v>
                </c:pt>
                <c:pt idx="564">
                  <c:v>0</c:v>
                </c:pt>
                <c:pt idx="565">
                  <c:v>22</c:v>
                </c:pt>
                <c:pt idx="566">
                  <c:v>51</c:v>
                </c:pt>
                <c:pt idx="567">
                  <c:v>11</c:v>
                </c:pt>
                <c:pt idx="568">
                  <c:v>11</c:v>
                </c:pt>
                <c:pt idx="569">
                  <c:v>0</c:v>
                </c:pt>
                <c:pt idx="570">
                  <c:v>0</c:v>
                </c:pt>
                <c:pt idx="571">
                  <c:v>23</c:v>
                </c:pt>
                <c:pt idx="572">
                  <c:v>3</c:v>
                </c:pt>
                <c:pt idx="573">
                  <c:v>5</c:v>
                </c:pt>
                <c:pt idx="574">
                  <c:v>0</c:v>
                </c:pt>
                <c:pt idx="575">
                  <c:v>7</c:v>
                </c:pt>
                <c:pt idx="576">
                  <c:v>0</c:v>
                </c:pt>
                <c:pt idx="577">
                  <c:v>0</c:v>
                </c:pt>
                <c:pt idx="578">
                  <c:v>2</c:v>
                </c:pt>
                <c:pt idx="579">
                  <c:v>61</c:v>
                </c:pt>
                <c:pt idx="580">
                  <c:v>12</c:v>
                </c:pt>
                <c:pt idx="581">
                  <c:v>220</c:v>
                </c:pt>
                <c:pt idx="582">
                  <c:v>3</c:v>
                </c:pt>
                <c:pt idx="583">
                  <c:v>0</c:v>
                </c:pt>
                <c:pt idx="584">
                  <c:v>0</c:v>
                </c:pt>
                <c:pt idx="585">
                  <c:v>12</c:v>
                </c:pt>
                <c:pt idx="586">
                  <c:v>12</c:v>
                </c:pt>
                <c:pt idx="587">
                  <c:v>17</c:v>
                </c:pt>
                <c:pt idx="588">
                  <c:v>0</c:v>
                </c:pt>
                <c:pt idx="589">
                  <c:v>4</c:v>
                </c:pt>
                <c:pt idx="590">
                  <c:v>0</c:v>
                </c:pt>
                <c:pt idx="591">
                  <c:v>0</c:v>
                </c:pt>
                <c:pt idx="592">
                  <c:v>2</c:v>
                </c:pt>
                <c:pt idx="593">
                  <c:v>59</c:v>
                </c:pt>
                <c:pt idx="594">
                  <c:v>34</c:v>
                </c:pt>
                <c:pt idx="595">
                  <c:v>0</c:v>
                </c:pt>
                <c:pt idx="596">
                  <c:v>6</c:v>
                </c:pt>
                <c:pt idx="597">
                  <c:v>0</c:v>
                </c:pt>
                <c:pt idx="598">
                  <c:v>0</c:v>
                </c:pt>
                <c:pt idx="599">
                  <c:v>38</c:v>
                </c:pt>
                <c:pt idx="600">
                  <c:v>6</c:v>
                </c:pt>
                <c:pt idx="601">
                  <c:v>27</c:v>
                </c:pt>
                <c:pt idx="602">
                  <c:v>0</c:v>
                </c:pt>
                <c:pt idx="603">
                  <c:v>32</c:v>
                </c:pt>
                <c:pt idx="604">
                  <c:v>0</c:v>
                </c:pt>
                <c:pt idx="605">
                  <c:v>0</c:v>
                </c:pt>
                <c:pt idx="606">
                  <c:v>192</c:v>
                </c:pt>
                <c:pt idx="607">
                  <c:v>10</c:v>
                </c:pt>
                <c:pt idx="608">
                  <c:v>0</c:v>
                </c:pt>
                <c:pt idx="609">
                  <c:v>0</c:v>
                </c:pt>
                <c:pt idx="610">
                  <c:v>6</c:v>
                </c:pt>
                <c:pt idx="611">
                  <c:v>0</c:v>
                </c:pt>
                <c:pt idx="612">
                  <c:v>4</c:v>
                </c:pt>
                <c:pt idx="613">
                  <c:v>0</c:v>
                </c:pt>
                <c:pt idx="614">
                  <c:v>0</c:v>
                </c:pt>
                <c:pt idx="615">
                  <c:v>0</c:v>
                </c:pt>
                <c:pt idx="616">
                  <c:v>9</c:v>
                </c:pt>
                <c:pt idx="617">
                  <c:v>29</c:v>
                </c:pt>
                <c:pt idx="618">
                  <c:v>0</c:v>
                </c:pt>
                <c:pt idx="619">
                  <c:v>0</c:v>
                </c:pt>
                <c:pt idx="620">
                  <c:v>56</c:v>
                </c:pt>
                <c:pt idx="621">
                  <c:v>0</c:v>
                </c:pt>
                <c:pt idx="622">
                  <c:v>530</c:v>
                </c:pt>
                <c:pt idx="623">
                  <c:v>12</c:v>
                </c:pt>
                <c:pt idx="624">
                  <c:v>6</c:v>
                </c:pt>
                <c:pt idx="625">
                  <c:v>0</c:v>
                </c:pt>
                <c:pt idx="626">
                  <c:v>27</c:v>
                </c:pt>
                <c:pt idx="627">
                  <c:v>0</c:v>
                </c:pt>
                <c:pt idx="628">
                  <c:v>0</c:v>
                </c:pt>
                <c:pt idx="629">
                  <c:v>0</c:v>
                </c:pt>
                <c:pt idx="630">
                  <c:v>0</c:v>
                </c:pt>
                <c:pt idx="631">
                  <c:v>31</c:v>
                </c:pt>
                <c:pt idx="632">
                  <c:v>0</c:v>
                </c:pt>
                <c:pt idx="633">
                  <c:v>0</c:v>
                </c:pt>
                <c:pt idx="634">
                  <c:v>141</c:v>
                </c:pt>
                <c:pt idx="635">
                  <c:v>3</c:v>
                </c:pt>
                <c:pt idx="636">
                  <c:v>0</c:v>
                </c:pt>
                <c:pt idx="637">
                  <c:v>0</c:v>
                </c:pt>
                <c:pt idx="638">
                  <c:v>0</c:v>
                </c:pt>
                <c:pt idx="639">
                  <c:v>0</c:v>
                </c:pt>
                <c:pt idx="640">
                  <c:v>0</c:v>
                </c:pt>
                <c:pt idx="641">
                  <c:v>34</c:v>
                </c:pt>
                <c:pt idx="642">
                  <c:v>25</c:v>
                </c:pt>
                <c:pt idx="643">
                  <c:v>11</c:v>
                </c:pt>
                <c:pt idx="644">
                  <c:v>0</c:v>
                </c:pt>
                <c:pt idx="645">
                  <c:v>16</c:v>
                </c:pt>
                <c:pt idx="646">
                  <c:v>0</c:v>
                </c:pt>
                <c:pt idx="647">
                  <c:v>0</c:v>
                </c:pt>
                <c:pt idx="648">
                  <c:v>13</c:v>
                </c:pt>
                <c:pt idx="649">
                  <c:v>2</c:v>
                </c:pt>
                <c:pt idx="650">
                  <c:v>26</c:v>
                </c:pt>
                <c:pt idx="651">
                  <c:v>0</c:v>
                </c:pt>
                <c:pt idx="652">
                  <c:v>57</c:v>
                </c:pt>
                <c:pt idx="653">
                  <c:v>0</c:v>
                </c:pt>
                <c:pt idx="654">
                  <c:v>0</c:v>
                </c:pt>
                <c:pt idx="655">
                  <c:v>6</c:v>
                </c:pt>
                <c:pt idx="656">
                  <c:v>36</c:v>
                </c:pt>
                <c:pt idx="657">
                  <c:v>14</c:v>
                </c:pt>
                <c:pt idx="658">
                  <c:v>50</c:v>
                </c:pt>
                <c:pt idx="659">
                  <c:v>63</c:v>
                </c:pt>
                <c:pt idx="660">
                  <c:v>0</c:v>
                </c:pt>
                <c:pt idx="661">
                  <c:v>0</c:v>
                </c:pt>
                <c:pt idx="662">
                  <c:v>0</c:v>
                </c:pt>
                <c:pt idx="663">
                  <c:v>22</c:v>
                </c:pt>
                <c:pt idx="664">
                  <c:v>12</c:v>
                </c:pt>
                <c:pt idx="665">
                  <c:v>0</c:v>
                </c:pt>
                <c:pt idx="666">
                  <c:v>357</c:v>
                </c:pt>
                <c:pt idx="667">
                  <c:v>0</c:v>
                </c:pt>
                <c:pt idx="668">
                  <c:v>0</c:v>
                </c:pt>
                <c:pt idx="669">
                  <c:v>45</c:v>
                </c:pt>
                <c:pt idx="670">
                  <c:v>1</c:v>
                </c:pt>
                <c:pt idx="671">
                  <c:v>0</c:v>
                </c:pt>
                <c:pt idx="672">
                  <c:v>7</c:v>
                </c:pt>
                <c:pt idx="673">
                  <c:v>148</c:v>
                </c:pt>
                <c:pt idx="674">
                  <c:v>0</c:v>
                </c:pt>
                <c:pt idx="675">
                  <c:v>0</c:v>
                </c:pt>
                <c:pt idx="676">
                  <c:v>31</c:v>
                </c:pt>
                <c:pt idx="677">
                  <c:v>119</c:v>
                </c:pt>
                <c:pt idx="678">
                  <c:v>0</c:v>
                </c:pt>
                <c:pt idx="679">
                  <c:v>29</c:v>
                </c:pt>
                <c:pt idx="680">
                  <c:v>37</c:v>
                </c:pt>
                <c:pt idx="681">
                  <c:v>0</c:v>
                </c:pt>
                <c:pt idx="682">
                  <c:v>2</c:v>
                </c:pt>
                <c:pt idx="683">
                  <c:v>615</c:v>
                </c:pt>
                <c:pt idx="684">
                  <c:v>472</c:v>
                </c:pt>
                <c:pt idx="685">
                  <c:v>429</c:v>
                </c:pt>
                <c:pt idx="686">
                  <c:v>564</c:v>
                </c:pt>
                <c:pt idx="687">
                  <c:v>462</c:v>
                </c:pt>
                <c:pt idx="688">
                  <c:v>32</c:v>
                </c:pt>
                <c:pt idx="689">
                  <c:v>15</c:v>
                </c:pt>
                <c:pt idx="690">
                  <c:v>6</c:v>
                </c:pt>
                <c:pt idx="691">
                  <c:v>0</c:v>
                </c:pt>
                <c:pt idx="692">
                  <c:v>0</c:v>
                </c:pt>
                <c:pt idx="693">
                  <c:v>39</c:v>
                </c:pt>
                <c:pt idx="694">
                  <c:v>0</c:v>
                </c:pt>
                <c:pt idx="695">
                  <c:v>0</c:v>
                </c:pt>
                <c:pt idx="696">
                  <c:v>0</c:v>
                </c:pt>
                <c:pt idx="697">
                  <c:v>0</c:v>
                </c:pt>
                <c:pt idx="698">
                  <c:v>13</c:v>
                </c:pt>
                <c:pt idx="699">
                  <c:v>0</c:v>
                </c:pt>
                <c:pt idx="700">
                  <c:v>43</c:v>
                </c:pt>
                <c:pt idx="701">
                  <c:v>23</c:v>
                </c:pt>
                <c:pt idx="702">
                  <c:v>0</c:v>
                </c:pt>
                <c:pt idx="703">
                  <c:v>0</c:v>
                </c:pt>
                <c:pt idx="704">
                  <c:v>23</c:v>
                </c:pt>
                <c:pt idx="705">
                  <c:v>43</c:v>
                </c:pt>
                <c:pt idx="706">
                  <c:v>0</c:v>
                </c:pt>
                <c:pt idx="707">
                  <c:v>25</c:v>
                </c:pt>
                <c:pt idx="708">
                  <c:v>7</c:v>
                </c:pt>
                <c:pt idx="709">
                  <c:v>0</c:v>
                </c:pt>
                <c:pt idx="710">
                  <c:v>0</c:v>
                </c:pt>
                <c:pt idx="711">
                  <c:v>94</c:v>
                </c:pt>
                <c:pt idx="712">
                  <c:v>56</c:v>
                </c:pt>
                <c:pt idx="713">
                  <c:v>0</c:v>
                </c:pt>
                <c:pt idx="714">
                  <c:v>0</c:v>
                </c:pt>
                <c:pt idx="715">
                  <c:v>9</c:v>
                </c:pt>
                <c:pt idx="716">
                  <c:v>0</c:v>
                </c:pt>
                <c:pt idx="717">
                  <c:v>0</c:v>
                </c:pt>
                <c:pt idx="718">
                  <c:v>8</c:v>
                </c:pt>
                <c:pt idx="719">
                  <c:v>0</c:v>
                </c:pt>
                <c:pt idx="720">
                  <c:v>40</c:v>
                </c:pt>
                <c:pt idx="721">
                  <c:v>173</c:v>
                </c:pt>
                <c:pt idx="722">
                  <c:v>0</c:v>
                </c:pt>
                <c:pt idx="723">
                  <c:v>13</c:v>
                </c:pt>
                <c:pt idx="724">
                  <c:v>0</c:v>
                </c:pt>
                <c:pt idx="725">
                  <c:v>14</c:v>
                </c:pt>
                <c:pt idx="726">
                  <c:v>5</c:v>
                </c:pt>
                <c:pt idx="727">
                  <c:v>34</c:v>
                </c:pt>
                <c:pt idx="728">
                  <c:v>6</c:v>
                </c:pt>
                <c:pt idx="729">
                  <c:v>93</c:v>
                </c:pt>
                <c:pt idx="730">
                  <c:v>0</c:v>
                </c:pt>
                <c:pt idx="731">
                  <c:v>0</c:v>
                </c:pt>
                <c:pt idx="732">
                  <c:v>39</c:v>
                </c:pt>
                <c:pt idx="733">
                  <c:v>22</c:v>
                </c:pt>
                <c:pt idx="734">
                  <c:v>21</c:v>
                </c:pt>
                <c:pt idx="735">
                  <c:v>28</c:v>
                </c:pt>
                <c:pt idx="736">
                  <c:v>0</c:v>
                </c:pt>
                <c:pt idx="737">
                  <c:v>0</c:v>
                </c:pt>
                <c:pt idx="738">
                  <c:v>0</c:v>
                </c:pt>
                <c:pt idx="739">
                  <c:v>24</c:v>
                </c:pt>
                <c:pt idx="740">
                  <c:v>57</c:v>
                </c:pt>
                <c:pt idx="741">
                  <c:v>87</c:v>
                </c:pt>
                <c:pt idx="742">
                  <c:v>21</c:v>
                </c:pt>
                <c:pt idx="743">
                  <c:v>0</c:v>
                </c:pt>
                <c:pt idx="744">
                  <c:v>0</c:v>
                </c:pt>
                <c:pt idx="745">
                  <c:v>0</c:v>
                </c:pt>
                <c:pt idx="746">
                  <c:v>11</c:v>
                </c:pt>
                <c:pt idx="747">
                  <c:v>45</c:v>
                </c:pt>
                <c:pt idx="748">
                  <c:v>337</c:v>
                </c:pt>
                <c:pt idx="749">
                  <c:v>22</c:v>
                </c:pt>
                <c:pt idx="750">
                  <c:v>26</c:v>
                </c:pt>
                <c:pt idx="751">
                  <c:v>0</c:v>
                </c:pt>
                <c:pt idx="752">
                  <c:v>21</c:v>
                </c:pt>
                <c:pt idx="753">
                  <c:v>7</c:v>
                </c:pt>
                <c:pt idx="754">
                  <c:v>16</c:v>
                </c:pt>
                <c:pt idx="755">
                  <c:v>153</c:v>
                </c:pt>
                <c:pt idx="756">
                  <c:v>0</c:v>
                </c:pt>
                <c:pt idx="757">
                  <c:v>0</c:v>
                </c:pt>
                <c:pt idx="758">
                  <c:v>0</c:v>
                </c:pt>
                <c:pt idx="759">
                  <c:v>0</c:v>
                </c:pt>
                <c:pt idx="760">
                  <c:v>22</c:v>
                </c:pt>
                <c:pt idx="761">
                  <c:v>40</c:v>
                </c:pt>
                <c:pt idx="762">
                  <c:v>4</c:v>
                </c:pt>
                <c:pt idx="763">
                  <c:v>0</c:v>
                </c:pt>
                <c:pt idx="764">
                  <c:v>1</c:v>
                </c:pt>
                <c:pt idx="765">
                  <c:v>0</c:v>
                </c:pt>
                <c:pt idx="766">
                  <c:v>0</c:v>
                </c:pt>
                <c:pt idx="767">
                  <c:v>25</c:v>
                </c:pt>
                <c:pt idx="768">
                  <c:v>17</c:v>
                </c:pt>
                <c:pt idx="769">
                  <c:v>118</c:v>
                </c:pt>
                <c:pt idx="770">
                  <c:v>2</c:v>
                </c:pt>
                <c:pt idx="771">
                  <c:v>0</c:v>
                </c:pt>
                <c:pt idx="772">
                  <c:v>8</c:v>
                </c:pt>
                <c:pt idx="773">
                  <c:v>0</c:v>
                </c:pt>
                <c:pt idx="774">
                  <c:v>31</c:v>
                </c:pt>
                <c:pt idx="775">
                  <c:v>0</c:v>
                </c:pt>
                <c:pt idx="776">
                  <c:v>149</c:v>
                </c:pt>
                <c:pt idx="777">
                  <c:v>60</c:v>
                </c:pt>
                <c:pt idx="778">
                  <c:v>111</c:v>
                </c:pt>
                <c:pt idx="779">
                  <c:v>0</c:v>
                </c:pt>
                <c:pt idx="780">
                  <c:v>0</c:v>
                </c:pt>
                <c:pt idx="781">
                  <c:v>46</c:v>
                </c:pt>
                <c:pt idx="782">
                  <c:v>0</c:v>
                </c:pt>
                <c:pt idx="783">
                  <c:v>0</c:v>
                </c:pt>
                <c:pt idx="784">
                  <c:v>0</c:v>
                </c:pt>
                <c:pt idx="785">
                  <c:v>31</c:v>
                </c:pt>
                <c:pt idx="786">
                  <c:v>50</c:v>
                </c:pt>
                <c:pt idx="787">
                  <c:v>0</c:v>
                </c:pt>
                <c:pt idx="788">
                  <c:v>0</c:v>
                </c:pt>
                <c:pt idx="789">
                  <c:v>12</c:v>
                </c:pt>
                <c:pt idx="790">
                  <c:v>63</c:v>
                </c:pt>
                <c:pt idx="791">
                  <c:v>22</c:v>
                </c:pt>
                <c:pt idx="792">
                  <c:v>11</c:v>
                </c:pt>
                <c:pt idx="793">
                  <c:v>0</c:v>
                </c:pt>
                <c:pt idx="794">
                  <c:v>0</c:v>
                </c:pt>
                <c:pt idx="795">
                  <c:v>0</c:v>
                </c:pt>
                <c:pt idx="796">
                  <c:v>760</c:v>
                </c:pt>
                <c:pt idx="797">
                  <c:v>24</c:v>
                </c:pt>
                <c:pt idx="798">
                  <c:v>24</c:v>
                </c:pt>
                <c:pt idx="799">
                  <c:v>171</c:v>
                </c:pt>
                <c:pt idx="800">
                  <c:v>0</c:v>
                </c:pt>
                <c:pt idx="801">
                  <c:v>0</c:v>
                </c:pt>
                <c:pt idx="802">
                  <c:v>720</c:v>
                </c:pt>
                <c:pt idx="803">
                  <c:v>488</c:v>
                </c:pt>
                <c:pt idx="804">
                  <c:v>456</c:v>
                </c:pt>
                <c:pt idx="805">
                  <c:v>0</c:v>
                </c:pt>
                <c:pt idx="806">
                  <c:v>23</c:v>
                </c:pt>
                <c:pt idx="807">
                  <c:v>0</c:v>
                </c:pt>
                <c:pt idx="808">
                  <c:v>15</c:v>
                </c:pt>
                <c:pt idx="809">
                  <c:v>30</c:v>
                </c:pt>
                <c:pt idx="810">
                  <c:v>37</c:v>
                </c:pt>
                <c:pt idx="811">
                  <c:v>102</c:v>
                </c:pt>
                <c:pt idx="812">
                  <c:v>0</c:v>
                </c:pt>
                <c:pt idx="813">
                  <c:v>52</c:v>
                </c:pt>
                <c:pt idx="814">
                  <c:v>0</c:v>
                </c:pt>
                <c:pt idx="815">
                  <c:v>0</c:v>
                </c:pt>
                <c:pt idx="816">
                  <c:v>0</c:v>
                </c:pt>
                <c:pt idx="817">
                  <c:v>171</c:v>
                </c:pt>
                <c:pt idx="818">
                  <c:v>0</c:v>
                </c:pt>
                <c:pt idx="819">
                  <c:v>36</c:v>
                </c:pt>
                <c:pt idx="820">
                  <c:v>12389</c:v>
                </c:pt>
                <c:pt idx="821">
                  <c:v>0</c:v>
                </c:pt>
                <c:pt idx="822">
                  <c:v>0</c:v>
                </c:pt>
                <c:pt idx="823">
                  <c:v>0</c:v>
                </c:pt>
                <c:pt idx="824">
                  <c:v>58</c:v>
                </c:pt>
                <c:pt idx="825">
                  <c:v>35</c:v>
                </c:pt>
                <c:pt idx="826">
                  <c:v>21</c:v>
                </c:pt>
                <c:pt idx="827">
                  <c:v>31</c:v>
                </c:pt>
                <c:pt idx="828">
                  <c:v>0</c:v>
                </c:pt>
                <c:pt idx="829">
                  <c:v>0</c:v>
                </c:pt>
                <c:pt idx="830">
                  <c:v>27</c:v>
                </c:pt>
                <c:pt idx="831">
                  <c:v>37</c:v>
                </c:pt>
                <c:pt idx="832">
                  <c:v>58</c:v>
                </c:pt>
                <c:pt idx="833">
                  <c:v>0</c:v>
                </c:pt>
                <c:pt idx="834">
                  <c:v>16</c:v>
                </c:pt>
                <c:pt idx="835">
                  <c:v>0</c:v>
                </c:pt>
                <c:pt idx="836">
                  <c:v>0</c:v>
                </c:pt>
                <c:pt idx="837">
                  <c:v>0</c:v>
                </c:pt>
                <c:pt idx="838">
                  <c:v>0</c:v>
                </c:pt>
                <c:pt idx="839">
                  <c:v>0</c:v>
                </c:pt>
                <c:pt idx="840">
                  <c:v>16</c:v>
                </c:pt>
                <c:pt idx="841">
                  <c:v>21</c:v>
                </c:pt>
                <c:pt idx="842">
                  <c:v>15</c:v>
                </c:pt>
                <c:pt idx="843">
                  <c:v>0</c:v>
                </c:pt>
                <c:pt idx="844">
                  <c:v>26</c:v>
                </c:pt>
                <c:pt idx="845">
                  <c:v>68</c:v>
                </c:pt>
                <c:pt idx="846">
                  <c:v>13</c:v>
                </c:pt>
                <c:pt idx="847">
                  <c:v>43</c:v>
                </c:pt>
                <c:pt idx="848">
                  <c:v>54</c:v>
                </c:pt>
                <c:pt idx="849">
                  <c:v>4</c:v>
                </c:pt>
                <c:pt idx="850">
                  <c:v>0</c:v>
                </c:pt>
                <c:pt idx="851">
                  <c:v>13</c:v>
                </c:pt>
                <c:pt idx="852">
                  <c:v>30</c:v>
                </c:pt>
                <c:pt idx="853">
                  <c:v>436</c:v>
                </c:pt>
                <c:pt idx="854">
                  <c:v>17</c:v>
                </c:pt>
                <c:pt idx="855">
                  <c:v>0</c:v>
                </c:pt>
                <c:pt idx="856">
                  <c:v>0</c:v>
                </c:pt>
                <c:pt idx="857">
                  <c:v>0</c:v>
                </c:pt>
                <c:pt idx="858">
                  <c:v>113</c:v>
                </c:pt>
                <c:pt idx="859">
                  <c:v>20</c:v>
                </c:pt>
                <c:pt idx="860">
                  <c:v>20</c:v>
                </c:pt>
                <c:pt idx="861">
                  <c:v>14</c:v>
                </c:pt>
                <c:pt idx="862">
                  <c:v>17</c:v>
                </c:pt>
                <c:pt idx="863">
                  <c:v>0</c:v>
                </c:pt>
                <c:pt idx="864">
                  <c:v>0</c:v>
                </c:pt>
                <c:pt idx="865">
                  <c:v>29</c:v>
                </c:pt>
                <c:pt idx="866">
                  <c:v>24</c:v>
                </c:pt>
                <c:pt idx="867">
                  <c:v>25</c:v>
                </c:pt>
                <c:pt idx="868">
                  <c:v>13</c:v>
                </c:pt>
                <c:pt idx="869">
                  <c:v>18</c:v>
                </c:pt>
                <c:pt idx="870">
                  <c:v>0</c:v>
                </c:pt>
                <c:pt idx="871">
                  <c:v>0</c:v>
                </c:pt>
                <c:pt idx="872">
                  <c:v>11</c:v>
                </c:pt>
                <c:pt idx="873">
                  <c:v>18</c:v>
                </c:pt>
                <c:pt idx="874">
                  <c:v>7</c:v>
                </c:pt>
                <c:pt idx="875">
                  <c:v>7</c:v>
                </c:pt>
                <c:pt idx="876">
                  <c:v>14</c:v>
                </c:pt>
                <c:pt idx="877">
                  <c:v>0</c:v>
                </c:pt>
                <c:pt idx="878">
                  <c:v>0</c:v>
                </c:pt>
                <c:pt idx="879">
                  <c:v>35</c:v>
                </c:pt>
                <c:pt idx="880">
                  <c:v>43</c:v>
                </c:pt>
                <c:pt idx="881">
                  <c:v>52</c:v>
                </c:pt>
                <c:pt idx="882">
                  <c:v>63</c:v>
                </c:pt>
                <c:pt idx="883">
                  <c:v>0</c:v>
                </c:pt>
                <c:pt idx="884">
                  <c:v>0</c:v>
                </c:pt>
                <c:pt idx="885">
                  <c:v>0</c:v>
                </c:pt>
                <c:pt idx="886">
                  <c:v>0</c:v>
                </c:pt>
                <c:pt idx="887">
                  <c:v>33</c:v>
                </c:pt>
                <c:pt idx="888">
                  <c:v>758</c:v>
                </c:pt>
                <c:pt idx="889">
                  <c:v>25</c:v>
                </c:pt>
                <c:pt idx="890">
                  <c:v>1194</c:v>
                </c:pt>
                <c:pt idx="891">
                  <c:v>0</c:v>
                </c:pt>
                <c:pt idx="892">
                  <c:v>0</c:v>
                </c:pt>
                <c:pt idx="893">
                  <c:v>685</c:v>
                </c:pt>
                <c:pt idx="894">
                  <c:v>0</c:v>
                </c:pt>
                <c:pt idx="895">
                  <c:v>579</c:v>
                </c:pt>
                <c:pt idx="896">
                  <c:v>0</c:v>
                </c:pt>
                <c:pt idx="897">
                  <c:v>12</c:v>
                </c:pt>
                <c:pt idx="898">
                  <c:v>0</c:v>
                </c:pt>
                <c:pt idx="899">
                  <c:v>0</c:v>
                </c:pt>
                <c:pt idx="900">
                  <c:v>27</c:v>
                </c:pt>
                <c:pt idx="901">
                  <c:v>642</c:v>
                </c:pt>
                <c:pt idx="902">
                  <c:v>18</c:v>
                </c:pt>
                <c:pt idx="903">
                  <c:v>11</c:v>
                </c:pt>
                <c:pt idx="904">
                  <c:v>0</c:v>
                </c:pt>
                <c:pt idx="905">
                  <c:v>0</c:v>
                </c:pt>
                <c:pt idx="906">
                  <c:v>0</c:v>
                </c:pt>
                <c:pt idx="907">
                  <c:v>15</c:v>
                </c:pt>
                <c:pt idx="908">
                  <c:v>0</c:v>
                </c:pt>
                <c:pt idx="909">
                  <c:v>0</c:v>
                </c:pt>
                <c:pt idx="910">
                  <c:v>516</c:v>
                </c:pt>
                <c:pt idx="911">
                  <c:v>0</c:v>
                </c:pt>
                <c:pt idx="912">
                  <c:v>0</c:v>
                </c:pt>
                <c:pt idx="913">
                  <c:v>0</c:v>
                </c:pt>
                <c:pt idx="914">
                  <c:v>17</c:v>
                </c:pt>
                <c:pt idx="915">
                  <c:v>0</c:v>
                </c:pt>
                <c:pt idx="916">
                  <c:v>11</c:v>
                </c:pt>
                <c:pt idx="917">
                  <c:v>0</c:v>
                </c:pt>
                <c:pt idx="918">
                  <c:v>209</c:v>
                </c:pt>
                <c:pt idx="919">
                  <c:v>0</c:v>
                </c:pt>
                <c:pt idx="920">
                  <c:v>5</c:v>
                </c:pt>
                <c:pt idx="921">
                  <c:v>13</c:v>
                </c:pt>
                <c:pt idx="922">
                  <c:v>18</c:v>
                </c:pt>
                <c:pt idx="923">
                  <c:v>15</c:v>
                </c:pt>
                <c:pt idx="924">
                  <c:v>0</c:v>
                </c:pt>
                <c:pt idx="925">
                  <c:v>0</c:v>
                </c:pt>
                <c:pt idx="926">
                  <c:v>0</c:v>
                </c:pt>
                <c:pt idx="927">
                  <c:v>0</c:v>
                </c:pt>
                <c:pt idx="928">
                  <c:v>20</c:v>
                </c:pt>
                <c:pt idx="929">
                  <c:v>42</c:v>
                </c:pt>
                <c:pt idx="930">
                  <c:v>0</c:v>
                </c:pt>
                <c:pt idx="931">
                  <c:v>0</c:v>
                </c:pt>
                <c:pt idx="932">
                  <c:v>520</c:v>
                </c:pt>
                <c:pt idx="933">
                  <c:v>0</c:v>
                </c:pt>
                <c:pt idx="934">
                  <c:v>0</c:v>
                </c:pt>
                <c:pt idx="935">
                  <c:v>55</c:v>
                </c:pt>
                <c:pt idx="936">
                  <c:v>0</c:v>
                </c:pt>
                <c:pt idx="937">
                  <c:v>0</c:v>
                </c:pt>
                <c:pt idx="938">
                  <c:v>23</c:v>
                </c:pt>
                <c:pt idx="939">
                  <c:v>42</c:v>
                </c:pt>
                <c:pt idx="940">
                  <c:v>0</c:v>
                </c:pt>
                <c:pt idx="941">
                  <c:v>0</c:v>
                </c:pt>
                <c:pt idx="942">
                  <c:v>372</c:v>
                </c:pt>
                <c:pt idx="943">
                  <c:v>18</c:v>
                </c:pt>
                <c:pt idx="944">
                  <c:v>26</c:v>
                </c:pt>
                <c:pt idx="945">
                  <c:v>6</c:v>
                </c:pt>
                <c:pt idx="946">
                  <c:v>15</c:v>
                </c:pt>
                <c:pt idx="947">
                  <c:v>0</c:v>
                </c:pt>
                <c:pt idx="948">
                  <c:v>0</c:v>
                </c:pt>
                <c:pt idx="949">
                  <c:v>21</c:v>
                </c:pt>
                <c:pt idx="950">
                  <c:v>130</c:v>
                </c:pt>
                <c:pt idx="951">
                  <c:v>14</c:v>
                </c:pt>
                <c:pt idx="952">
                  <c:v>11</c:v>
                </c:pt>
                <c:pt idx="953">
                  <c:v>0</c:v>
                </c:pt>
                <c:pt idx="954">
                  <c:v>0</c:v>
                </c:pt>
                <c:pt idx="955">
                  <c:v>0</c:v>
                </c:pt>
                <c:pt idx="956">
                  <c:v>13</c:v>
                </c:pt>
                <c:pt idx="957">
                  <c:v>0</c:v>
                </c:pt>
                <c:pt idx="958">
                  <c:v>17</c:v>
                </c:pt>
                <c:pt idx="959">
                  <c:v>46</c:v>
                </c:pt>
                <c:pt idx="960">
                  <c:v>27</c:v>
                </c:pt>
                <c:pt idx="961">
                  <c:v>0</c:v>
                </c:pt>
                <c:pt idx="962">
                  <c:v>0</c:v>
                </c:pt>
                <c:pt idx="963">
                  <c:v>8</c:v>
                </c:pt>
                <c:pt idx="964">
                  <c:v>4</c:v>
                </c:pt>
                <c:pt idx="965">
                  <c:v>16</c:v>
                </c:pt>
                <c:pt idx="966">
                  <c:v>17</c:v>
                </c:pt>
                <c:pt idx="967">
                  <c:v>11</c:v>
                </c:pt>
                <c:pt idx="968">
                  <c:v>0</c:v>
                </c:pt>
                <c:pt idx="969">
                  <c:v>0</c:v>
                </c:pt>
                <c:pt idx="970">
                  <c:v>57</c:v>
                </c:pt>
                <c:pt idx="971">
                  <c:v>5</c:v>
                </c:pt>
                <c:pt idx="972">
                  <c:v>19</c:v>
                </c:pt>
                <c:pt idx="973">
                  <c:v>24</c:v>
                </c:pt>
                <c:pt idx="974">
                  <c:v>71</c:v>
                </c:pt>
                <c:pt idx="975">
                  <c:v>0</c:v>
                </c:pt>
                <c:pt idx="976">
                  <c:v>0</c:v>
                </c:pt>
                <c:pt idx="977">
                  <c:v>14</c:v>
                </c:pt>
                <c:pt idx="978">
                  <c:v>25</c:v>
                </c:pt>
                <c:pt idx="979">
                  <c:v>19</c:v>
                </c:pt>
                <c:pt idx="980">
                  <c:v>41</c:v>
                </c:pt>
                <c:pt idx="981">
                  <c:v>38</c:v>
                </c:pt>
                <c:pt idx="982">
                  <c:v>0</c:v>
                </c:pt>
                <c:pt idx="983">
                  <c:v>0</c:v>
                </c:pt>
                <c:pt idx="984">
                  <c:v>0</c:v>
                </c:pt>
                <c:pt idx="985">
                  <c:v>27</c:v>
                </c:pt>
                <c:pt idx="986">
                  <c:v>12</c:v>
                </c:pt>
                <c:pt idx="987">
                  <c:v>6</c:v>
                </c:pt>
                <c:pt idx="988">
                  <c:v>17</c:v>
                </c:pt>
                <c:pt idx="989">
                  <c:v>0</c:v>
                </c:pt>
                <c:pt idx="990">
                  <c:v>0</c:v>
                </c:pt>
                <c:pt idx="991">
                  <c:v>29</c:v>
                </c:pt>
                <c:pt idx="992">
                  <c:v>0</c:v>
                </c:pt>
                <c:pt idx="993">
                  <c:v>0</c:v>
                </c:pt>
                <c:pt idx="994">
                  <c:v>70</c:v>
                </c:pt>
                <c:pt idx="995">
                  <c:v>0</c:v>
                </c:pt>
                <c:pt idx="996">
                  <c:v>0</c:v>
                </c:pt>
                <c:pt idx="997">
                  <c:v>0</c:v>
                </c:pt>
                <c:pt idx="998">
                  <c:v>0</c:v>
                </c:pt>
                <c:pt idx="999">
                  <c:v>0</c:v>
                </c:pt>
                <c:pt idx="1000">
                  <c:v>0</c:v>
                </c:pt>
                <c:pt idx="1001">
                  <c:v>0</c:v>
                </c:pt>
                <c:pt idx="1002">
                  <c:v>0</c:v>
                </c:pt>
                <c:pt idx="1003">
                  <c:v>0</c:v>
                </c:pt>
                <c:pt idx="1004">
                  <c:v>0</c:v>
                </c:pt>
                <c:pt idx="1005">
                  <c:v>29</c:v>
                </c:pt>
                <c:pt idx="1006">
                  <c:v>0</c:v>
                </c:pt>
                <c:pt idx="1007">
                  <c:v>0</c:v>
                </c:pt>
                <c:pt idx="1008">
                  <c:v>0</c:v>
                </c:pt>
                <c:pt idx="1009">
                  <c:v>0</c:v>
                </c:pt>
                <c:pt idx="1010">
                  <c:v>0</c:v>
                </c:pt>
                <c:pt idx="1011">
                  <c:v>0</c:v>
                </c:pt>
                <c:pt idx="1012">
                  <c:v>33</c:v>
                </c:pt>
                <c:pt idx="1013">
                  <c:v>14</c:v>
                </c:pt>
                <c:pt idx="1014">
                  <c:v>37</c:v>
                </c:pt>
                <c:pt idx="1015">
                  <c:v>17</c:v>
                </c:pt>
                <c:pt idx="1016">
                  <c:v>28</c:v>
                </c:pt>
                <c:pt idx="1017">
                  <c:v>0</c:v>
                </c:pt>
                <c:pt idx="1018">
                  <c:v>0</c:v>
                </c:pt>
                <c:pt idx="1019">
                  <c:v>18</c:v>
                </c:pt>
                <c:pt idx="1020">
                  <c:v>349</c:v>
                </c:pt>
                <c:pt idx="1021">
                  <c:v>7</c:v>
                </c:pt>
                <c:pt idx="1022">
                  <c:v>21</c:v>
                </c:pt>
                <c:pt idx="1023">
                  <c:v>58</c:v>
                </c:pt>
                <c:pt idx="1024">
                  <c:v>0</c:v>
                </c:pt>
                <c:pt idx="1025">
                  <c:v>0</c:v>
                </c:pt>
                <c:pt idx="1026">
                  <c:v>12</c:v>
                </c:pt>
                <c:pt idx="1027">
                  <c:v>0</c:v>
                </c:pt>
                <c:pt idx="1028">
                  <c:v>35</c:v>
                </c:pt>
                <c:pt idx="1029">
                  <c:v>13</c:v>
                </c:pt>
                <c:pt idx="1030">
                  <c:v>0</c:v>
                </c:pt>
                <c:pt idx="1031">
                  <c:v>0</c:v>
                </c:pt>
                <c:pt idx="1032">
                  <c:v>0</c:v>
                </c:pt>
                <c:pt idx="1033">
                  <c:v>40</c:v>
                </c:pt>
                <c:pt idx="1034">
                  <c:v>309</c:v>
                </c:pt>
                <c:pt idx="1035">
                  <c:v>14</c:v>
                </c:pt>
                <c:pt idx="1036">
                  <c:v>10</c:v>
                </c:pt>
                <c:pt idx="1037">
                  <c:v>86</c:v>
                </c:pt>
                <c:pt idx="1038">
                  <c:v>0</c:v>
                </c:pt>
                <c:pt idx="1039">
                  <c:v>0</c:v>
                </c:pt>
                <c:pt idx="1040">
                  <c:v>0</c:v>
                </c:pt>
                <c:pt idx="1041">
                  <c:v>0</c:v>
                </c:pt>
                <c:pt idx="1042">
                  <c:v>0</c:v>
                </c:pt>
                <c:pt idx="1043">
                  <c:v>0</c:v>
                </c:pt>
                <c:pt idx="1044">
                  <c:v>0</c:v>
                </c:pt>
                <c:pt idx="1045">
                  <c:v>0</c:v>
                </c:pt>
                <c:pt idx="1046">
                  <c:v>0</c:v>
                </c:pt>
                <c:pt idx="1047">
                  <c:v>0</c:v>
                </c:pt>
                <c:pt idx="1048">
                  <c:v>0</c:v>
                </c:pt>
                <c:pt idx="1049">
                  <c:v>33</c:v>
                </c:pt>
                <c:pt idx="1050">
                  <c:v>10</c:v>
                </c:pt>
                <c:pt idx="1051">
                  <c:v>15</c:v>
                </c:pt>
                <c:pt idx="1052">
                  <c:v>20</c:v>
                </c:pt>
                <c:pt idx="1053">
                  <c:v>0</c:v>
                </c:pt>
                <c:pt idx="1054">
                  <c:v>13</c:v>
                </c:pt>
                <c:pt idx="1055">
                  <c:v>10</c:v>
                </c:pt>
                <c:pt idx="1056">
                  <c:v>34</c:v>
                </c:pt>
                <c:pt idx="1057">
                  <c:v>17</c:v>
                </c:pt>
                <c:pt idx="1058">
                  <c:v>9</c:v>
                </c:pt>
                <c:pt idx="1059">
                  <c:v>0</c:v>
                </c:pt>
                <c:pt idx="1060">
                  <c:v>0</c:v>
                </c:pt>
                <c:pt idx="1061">
                  <c:v>9</c:v>
                </c:pt>
                <c:pt idx="1062">
                  <c:v>5</c:v>
                </c:pt>
                <c:pt idx="1063">
                  <c:v>10</c:v>
                </c:pt>
                <c:pt idx="1064">
                  <c:v>21</c:v>
                </c:pt>
                <c:pt idx="1065">
                  <c:v>27</c:v>
                </c:pt>
                <c:pt idx="1066">
                  <c:v>42</c:v>
                </c:pt>
                <c:pt idx="1067">
                  <c:v>241</c:v>
                </c:pt>
                <c:pt idx="1068">
                  <c:v>47</c:v>
                </c:pt>
                <c:pt idx="1069">
                  <c:v>124</c:v>
                </c:pt>
                <c:pt idx="1070">
                  <c:v>85</c:v>
                </c:pt>
                <c:pt idx="1071">
                  <c:v>80</c:v>
                </c:pt>
                <c:pt idx="1072">
                  <c:v>143</c:v>
                </c:pt>
                <c:pt idx="1073">
                  <c:v>87</c:v>
                </c:pt>
                <c:pt idx="1074">
                  <c:v>0</c:v>
                </c:pt>
                <c:pt idx="1075">
                  <c:v>26</c:v>
                </c:pt>
                <c:pt idx="1076">
                  <c:v>16</c:v>
                </c:pt>
                <c:pt idx="1077">
                  <c:v>0</c:v>
                </c:pt>
                <c:pt idx="1078">
                  <c:v>1018</c:v>
                </c:pt>
                <c:pt idx="1079">
                  <c:v>21</c:v>
                </c:pt>
                <c:pt idx="1080">
                  <c:v>0</c:v>
                </c:pt>
                <c:pt idx="1081">
                  <c:v>0</c:v>
                </c:pt>
                <c:pt idx="1082">
                  <c:v>1235</c:v>
                </c:pt>
                <c:pt idx="1083">
                  <c:v>0</c:v>
                </c:pt>
                <c:pt idx="1084">
                  <c:v>0</c:v>
                </c:pt>
                <c:pt idx="1085">
                  <c:v>87</c:v>
                </c:pt>
                <c:pt idx="1086">
                  <c:v>21</c:v>
                </c:pt>
                <c:pt idx="1087">
                  <c:v>0</c:v>
                </c:pt>
                <c:pt idx="1088">
                  <c:v>20</c:v>
                </c:pt>
                <c:pt idx="1089">
                  <c:v>0</c:v>
                </c:pt>
                <c:pt idx="1090">
                  <c:v>21</c:v>
                </c:pt>
                <c:pt idx="1091">
                  <c:v>42</c:v>
                </c:pt>
                <c:pt idx="1092">
                  <c:v>0</c:v>
                </c:pt>
                <c:pt idx="1093">
                  <c:v>0</c:v>
                </c:pt>
                <c:pt idx="1094">
                  <c:v>0</c:v>
                </c:pt>
                <c:pt idx="1095">
                  <c:v>37</c:v>
                </c:pt>
                <c:pt idx="1096">
                  <c:v>0</c:v>
                </c:pt>
                <c:pt idx="1097">
                  <c:v>11</c:v>
                </c:pt>
                <c:pt idx="1098">
                  <c:v>0</c:v>
                </c:pt>
                <c:pt idx="1099">
                  <c:v>32</c:v>
                </c:pt>
                <c:pt idx="1100">
                  <c:v>0</c:v>
                </c:pt>
                <c:pt idx="1101">
                  <c:v>0</c:v>
                </c:pt>
                <c:pt idx="1102">
                  <c:v>0</c:v>
                </c:pt>
                <c:pt idx="1103">
                  <c:v>7</c:v>
                </c:pt>
                <c:pt idx="1104">
                  <c:v>0</c:v>
                </c:pt>
                <c:pt idx="1105">
                  <c:v>16</c:v>
                </c:pt>
                <c:pt idx="1106">
                  <c:v>0</c:v>
                </c:pt>
                <c:pt idx="1107">
                  <c:v>0</c:v>
                </c:pt>
                <c:pt idx="1108">
                  <c:v>0</c:v>
                </c:pt>
                <c:pt idx="1109">
                  <c:v>0</c:v>
                </c:pt>
                <c:pt idx="1110">
                  <c:v>72</c:v>
                </c:pt>
                <c:pt idx="1111">
                  <c:v>0</c:v>
                </c:pt>
                <c:pt idx="1112">
                  <c:v>3</c:v>
                </c:pt>
                <c:pt idx="1113">
                  <c:v>0</c:v>
                </c:pt>
                <c:pt idx="1114">
                  <c:v>4</c:v>
                </c:pt>
                <c:pt idx="1115">
                  <c:v>0</c:v>
                </c:pt>
                <c:pt idx="1116">
                  <c:v>0</c:v>
                </c:pt>
                <c:pt idx="1117">
                  <c:v>41</c:v>
                </c:pt>
                <c:pt idx="1118">
                  <c:v>0</c:v>
                </c:pt>
                <c:pt idx="1119">
                  <c:v>10</c:v>
                </c:pt>
                <c:pt idx="1120">
                  <c:v>0</c:v>
                </c:pt>
                <c:pt idx="1121">
                  <c:v>31</c:v>
                </c:pt>
                <c:pt idx="1122">
                  <c:v>0</c:v>
                </c:pt>
                <c:pt idx="1123">
                  <c:v>0</c:v>
                </c:pt>
                <c:pt idx="1124">
                  <c:v>0</c:v>
                </c:pt>
                <c:pt idx="1125">
                  <c:v>0</c:v>
                </c:pt>
                <c:pt idx="1126">
                  <c:v>0</c:v>
                </c:pt>
                <c:pt idx="1127">
                  <c:v>91</c:v>
                </c:pt>
                <c:pt idx="1128">
                  <c:v>0</c:v>
                </c:pt>
                <c:pt idx="1129">
                  <c:v>0</c:v>
                </c:pt>
                <c:pt idx="1130">
                  <c:v>0</c:v>
                </c:pt>
                <c:pt idx="1131">
                  <c:v>109</c:v>
                </c:pt>
                <c:pt idx="1132">
                  <c:v>0</c:v>
                </c:pt>
                <c:pt idx="1133">
                  <c:v>45</c:v>
                </c:pt>
                <c:pt idx="1134">
                  <c:v>0</c:v>
                </c:pt>
                <c:pt idx="1135">
                  <c:v>201</c:v>
                </c:pt>
                <c:pt idx="1136">
                  <c:v>597</c:v>
                </c:pt>
                <c:pt idx="1137">
                  <c:v>0</c:v>
                </c:pt>
                <c:pt idx="1138">
                  <c:v>271</c:v>
                </c:pt>
                <c:pt idx="1139">
                  <c:v>0</c:v>
                </c:pt>
                <c:pt idx="1140">
                  <c:v>113</c:v>
                </c:pt>
                <c:pt idx="1141">
                  <c:v>190</c:v>
                </c:pt>
                <c:pt idx="1142">
                  <c:v>211</c:v>
                </c:pt>
                <c:pt idx="1143">
                  <c:v>0</c:v>
                </c:pt>
                <c:pt idx="1144">
                  <c:v>0</c:v>
                </c:pt>
                <c:pt idx="1145">
                  <c:v>35</c:v>
                </c:pt>
                <c:pt idx="1146">
                  <c:v>0</c:v>
                </c:pt>
                <c:pt idx="1147">
                  <c:v>0</c:v>
                </c:pt>
                <c:pt idx="1148">
                  <c:v>66</c:v>
                </c:pt>
                <c:pt idx="1149">
                  <c:v>0</c:v>
                </c:pt>
                <c:pt idx="1150">
                  <c:v>223</c:v>
                </c:pt>
                <c:pt idx="1151">
                  <c:v>122</c:v>
                </c:pt>
                <c:pt idx="1152">
                  <c:v>324</c:v>
                </c:pt>
                <c:pt idx="1153">
                  <c:v>249</c:v>
                </c:pt>
                <c:pt idx="1154">
                  <c:v>0</c:v>
                </c:pt>
                <c:pt idx="1155">
                  <c:v>0</c:v>
                </c:pt>
                <c:pt idx="1156">
                  <c:v>240</c:v>
                </c:pt>
                <c:pt idx="1157">
                  <c:v>180</c:v>
                </c:pt>
                <c:pt idx="1158">
                  <c:v>0</c:v>
                </c:pt>
                <c:pt idx="1159">
                  <c:v>0</c:v>
                </c:pt>
                <c:pt idx="1160">
                  <c:v>0</c:v>
                </c:pt>
                <c:pt idx="1161">
                  <c:v>0</c:v>
                </c:pt>
                <c:pt idx="1162">
                  <c:v>40</c:v>
                </c:pt>
                <c:pt idx="1163">
                  <c:v>0</c:v>
                </c:pt>
                <c:pt idx="1164">
                  <c:v>0</c:v>
                </c:pt>
                <c:pt idx="1165">
                  <c:v>0</c:v>
                </c:pt>
                <c:pt idx="1166">
                  <c:v>0</c:v>
                </c:pt>
                <c:pt idx="1167">
                  <c:v>0</c:v>
                </c:pt>
                <c:pt idx="1168">
                  <c:v>59</c:v>
                </c:pt>
                <c:pt idx="1169">
                  <c:v>0</c:v>
                </c:pt>
                <c:pt idx="1170">
                  <c:v>163</c:v>
                </c:pt>
                <c:pt idx="1171">
                  <c:v>0</c:v>
                </c:pt>
                <c:pt idx="1172">
                  <c:v>0</c:v>
                </c:pt>
                <c:pt idx="1173">
                  <c:v>95</c:v>
                </c:pt>
                <c:pt idx="1174">
                  <c:v>2748</c:v>
                </c:pt>
                <c:pt idx="1175">
                  <c:v>57</c:v>
                </c:pt>
                <c:pt idx="1176">
                  <c:v>125</c:v>
                </c:pt>
                <c:pt idx="1177">
                  <c:v>115</c:v>
                </c:pt>
                <c:pt idx="1178">
                  <c:v>0</c:v>
                </c:pt>
                <c:pt idx="1179">
                  <c:v>122</c:v>
                </c:pt>
                <c:pt idx="1180">
                  <c:v>117</c:v>
                </c:pt>
                <c:pt idx="1181">
                  <c:v>0</c:v>
                </c:pt>
                <c:pt idx="1182">
                  <c:v>159</c:v>
                </c:pt>
                <c:pt idx="1183">
                  <c:v>0</c:v>
                </c:pt>
                <c:pt idx="1184">
                  <c:v>182</c:v>
                </c:pt>
                <c:pt idx="1185">
                  <c:v>200</c:v>
                </c:pt>
                <c:pt idx="1186">
                  <c:v>0</c:v>
                </c:pt>
                <c:pt idx="1187">
                  <c:v>0</c:v>
                </c:pt>
                <c:pt idx="1188">
                  <c:v>0</c:v>
                </c:pt>
                <c:pt idx="1189">
                  <c:v>190</c:v>
                </c:pt>
                <c:pt idx="1190">
                  <c:v>0</c:v>
                </c:pt>
                <c:pt idx="1191">
                  <c:v>487</c:v>
                </c:pt>
                <c:pt idx="1192">
                  <c:v>0</c:v>
                </c:pt>
                <c:pt idx="1193">
                  <c:v>0</c:v>
                </c:pt>
                <c:pt idx="1194">
                  <c:v>93</c:v>
                </c:pt>
                <c:pt idx="1195">
                  <c:v>0</c:v>
                </c:pt>
                <c:pt idx="1196">
                  <c:v>52</c:v>
                </c:pt>
                <c:pt idx="1197">
                  <c:v>0</c:v>
                </c:pt>
                <c:pt idx="1198">
                  <c:v>116</c:v>
                </c:pt>
                <c:pt idx="1199">
                  <c:v>0</c:v>
                </c:pt>
                <c:pt idx="1200">
                  <c:v>0</c:v>
                </c:pt>
                <c:pt idx="1201">
                  <c:v>152</c:v>
                </c:pt>
                <c:pt idx="1202">
                  <c:v>0</c:v>
                </c:pt>
                <c:pt idx="1203">
                  <c:v>20705</c:v>
                </c:pt>
                <c:pt idx="1204">
                  <c:v>0</c:v>
                </c:pt>
                <c:pt idx="1205">
                  <c:v>0</c:v>
                </c:pt>
                <c:pt idx="1206">
                  <c:v>0</c:v>
                </c:pt>
                <c:pt idx="1207">
                  <c:v>138</c:v>
                </c:pt>
                <c:pt idx="1208">
                  <c:v>86</c:v>
                </c:pt>
                <c:pt idx="1209">
                  <c:v>0</c:v>
                </c:pt>
                <c:pt idx="1210">
                  <c:v>111</c:v>
                </c:pt>
                <c:pt idx="1211">
                  <c:v>0</c:v>
                </c:pt>
                <c:pt idx="1212">
                  <c:v>150</c:v>
                </c:pt>
                <c:pt idx="1213">
                  <c:v>0</c:v>
                </c:pt>
                <c:pt idx="1214">
                  <c:v>210</c:v>
                </c:pt>
                <c:pt idx="1215">
                  <c:v>72</c:v>
                </c:pt>
                <c:pt idx="1216">
                  <c:v>127</c:v>
                </c:pt>
                <c:pt idx="1217">
                  <c:v>0</c:v>
                </c:pt>
                <c:pt idx="1218">
                  <c:v>0</c:v>
                </c:pt>
                <c:pt idx="1219">
                  <c:v>0</c:v>
                </c:pt>
                <c:pt idx="1220">
                  <c:v>0</c:v>
                </c:pt>
                <c:pt idx="1221">
                  <c:v>0</c:v>
                </c:pt>
                <c:pt idx="1222">
                  <c:v>293</c:v>
                </c:pt>
                <c:pt idx="1223">
                  <c:v>136</c:v>
                </c:pt>
                <c:pt idx="1224">
                  <c:v>0</c:v>
                </c:pt>
                <c:pt idx="1225">
                  <c:v>56</c:v>
                </c:pt>
                <c:pt idx="1226">
                  <c:v>58</c:v>
                </c:pt>
                <c:pt idx="1227">
                  <c:v>289</c:v>
                </c:pt>
                <c:pt idx="1228">
                  <c:v>0</c:v>
                </c:pt>
                <c:pt idx="1229">
                  <c:v>33</c:v>
                </c:pt>
                <c:pt idx="1230">
                  <c:v>0</c:v>
                </c:pt>
                <c:pt idx="1231">
                  <c:v>118</c:v>
                </c:pt>
                <c:pt idx="1232">
                  <c:v>0</c:v>
                </c:pt>
                <c:pt idx="1233">
                  <c:v>14036</c:v>
                </c:pt>
                <c:pt idx="1234">
                  <c:v>0</c:v>
                </c:pt>
                <c:pt idx="1235">
                  <c:v>0</c:v>
                </c:pt>
                <c:pt idx="1236">
                  <c:v>81</c:v>
                </c:pt>
                <c:pt idx="1237">
                  <c:v>0</c:v>
                </c:pt>
                <c:pt idx="1238">
                  <c:v>41</c:v>
                </c:pt>
                <c:pt idx="1239">
                  <c:v>0</c:v>
                </c:pt>
                <c:pt idx="1240">
                  <c:v>88</c:v>
                </c:pt>
                <c:pt idx="1241">
                  <c:v>4826</c:v>
                </c:pt>
                <c:pt idx="1242">
                  <c:v>0</c:v>
                </c:pt>
                <c:pt idx="1243">
                  <c:v>42</c:v>
                </c:pt>
                <c:pt idx="1244">
                  <c:v>0</c:v>
                </c:pt>
                <c:pt idx="1245">
                  <c:v>201</c:v>
                </c:pt>
                <c:pt idx="1246">
                  <c:v>0</c:v>
                </c:pt>
                <c:pt idx="1247">
                  <c:v>79</c:v>
                </c:pt>
                <c:pt idx="1248">
                  <c:v>0</c:v>
                </c:pt>
                <c:pt idx="1249">
                  <c:v>0</c:v>
                </c:pt>
                <c:pt idx="1250">
                  <c:v>44</c:v>
                </c:pt>
                <c:pt idx="1251">
                  <c:v>0</c:v>
                </c:pt>
                <c:pt idx="1252">
                  <c:v>0</c:v>
                </c:pt>
                <c:pt idx="1253">
                  <c:v>90</c:v>
                </c:pt>
                <c:pt idx="1254">
                  <c:v>57</c:v>
                </c:pt>
                <c:pt idx="1255">
                  <c:v>0</c:v>
                </c:pt>
                <c:pt idx="1256">
                  <c:v>0</c:v>
                </c:pt>
                <c:pt idx="1257">
                  <c:v>240</c:v>
                </c:pt>
                <c:pt idx="1258">
                  <c:v>128</c:v>
                </c:pt>
                <c:pt idx="1259">
                  <c:v>21</c:v>
                </c:pt>
                <c:pt idx="1260">
                  <c:v>85</c:v>
                </c:pt>
                <c:pt idx="1261">
                  <c:v>114</c:v>
                </c:pt>
                <c:pt idx="1262">
                  <c:v>0</c:v>
                </c:pt>
                <c:pt idx="1263">
                  <c:v>0</c:v>
                </c:pt>
                <c:pt idx="1264">
                  <c:v>1524</c:v>
                </c:pt>
                <c:pt idx="1265">
                  <c:v>0</c:v>
                </c:pt>
                <c:pt idx="1266">
                  <c:v>0</c:v>
                </c:pt>
                <c:pt idx="1267">
                  <c:v>217</c:v>
                </c:pt>
                <c:pt idx="1268">
                  <c:v>65</c:v>
                </c:pt>
                <c:pt idx="1269">
                  <c:v>0</c:v>
                </c:pt>
                <c:pt idx="1270">
                  <c:v>658</c:v>
                </c:pt>
                <c:pt idx="1271">
                  <c:v>873</c:v>
                </c:pt>
                <c:pt idx="1272">
                  <c:v>0</c:v>
                </c:pt>
                <c:pt idx="1273">
                  <c:v>0</c:v>
                </c:pt>
                <c:pt idx="1274">
                  <c:v>0</c:v>
                </c:pt>
                <c:pt idx="1275">
                  <c:v>118</c:v>
                </c:pt>
                <c:pt idx="1276">
                  <c:v>0</c:v>
                </c:pt>
                <c:pt idx="1277">
                  <c:v>0</c:v>
                </c:pt>
                <c:pt idx="1278">
                  <c:v>0</c:v>
                </c:pt>
                <c:pt idx="1279">
                  <c:v>0</c:v>
                </c:pt>
                <c:pt idx="1280">
                  <c:v>414</c:v>
                </c:pt>
                <c:pt idx="1281">
                  <c:v>130</c:v>
                </c:pt>
                <c:pt idx="1282">
                  <c:v>67</c:v>
                </c:pt>
                <c:pt idx="1283">
                  <c:v>0</c:v>
                </c:pt>
                <c:pt idx="1284">
                  <c:v>0</c:v>
                </c:pt>
                <c:pt idx="1285">
                  <c:v>348</c:v>
                </c:pt>
                <c:pt idx="1286">
                  <c:v>0</c:v>
                </c:pt>
                <c:pt idx="1287">
                  <c:v>35</c:v>
                </c:pt>
                <c:pt idx="1288">
                  <c:v>47</c:v>
                </c:pt>
                <c:pt idx="1289">
                  <c:v>210</c:v>
                </c:pt>
                <c:pt idx="1290">
                  <c:v>0</c:v>
                </c:pt>
                <c:pt idx="1291">
                  <c:v>0</c:v>
                </c:pt>
                <c:pt idx="1292">
                  <c:v>1344</c:v>
                </c:pt>
                <c:pt idx="1293">
                  <c:v>0</c:v>
                </c:pt>
                <c:pt idx="1294">
                  <c:v>89</c:v>
                </c:pt>
                <c:pt idx="1295">
                  <c:v>0</c:v>
                </c:pt>
                <c:pt idx="1296">
                  <c:v>0</c:v>
                </c:pt>
                <c:pt idx="1297">
                  <c:v>0</c:v>
                </c:pt>
                <c:pt idx="1298">
                  <c:v>0</c:v>
                </c:pt>
                <c:pt idx="1299">
                  <c:v>178</c:v>
                </c:pt>
                <c:pt idx="1300">
                  <c:v>0</c:v>
                </c:pt>
                <c:pt idx="1301">
                  <c:v>326</c:v>
                </c:pt>
                <c:pt idx="1302">
                  <c:v>0</c:v>
                </c:pt>
                <c:pt idx="1303">
                  <c:v>881</c:v>
                </c:pt>
                <c:pt idx="1304">
                  <c:v>0</c:v>
                </c:pt>
                <c:pt idx="1305">
                  <c:v>0</c:v>
                </c:pt>
                <c:pt idx="1306">
                  <c:v>41</c:v>
                </c:pt>
                <c:pt idx="1307">
                  <c:v>0</c:v>
                </c:pt>
                <c:pt idx="1308">
                  <c:v>67</c:v>
                </c:pt>
                <c:pt idx="1309">
                  <c:v>191</c:v>
                </c:pt>
                <c:pt idx="1310">
                  <c:v>0</c:v>
                </c:pt>
                <c:pt idx="1311">
                  <c:v>0</c:v>
                </c:pt>
                <c:pt idx="1312">
                  <c:v>0</c:v>
                </c:pt>
                <c:pt idx="1313">
                  <c:v>0</c:v>
                </c:pt>
                <c:pt idx="1314">
                  <c:v>0</c:v>
                </c:pt>
                <c:pt idx="1315">
                  <c:v>22</c:v>
                </c:pt>
                <c:pt idx="1316">
                  <c:v>0</c:v>
                </c:pt>
                <c:pt idx="1317">
                  <c:v>628</c:v>
                </c:pt>
                <c:pt idx="1318">
                  <c:v>0</c:v>
                </c:pt>
                <c:pt idx="1319">
                  <c:v>0</c:v>
                </c:pt>
                <c:pt idx="1320">
                  <c:v>145</c:v>
                </c:pt>
                <c:pt idx="1321">
                  <c:v>715</c:v>
                </c:pt>
                <c:pt idx="1322">
                  <c:v>634</c:v>
                </c:pt>
                <c:pt idx="1323">
                  <c:v>0</c:v>
                </c:pt>
                <c:pt idx="1324">
                  <c:v>729</c:v>
                </c:pt>
                <c:pt idx="1325">
                  <c:v>0</c:v>
                </c:pt>
                <c:pt idx="1326">
                  <c:v>0</c:v>
                </c:pt>
                <c:pt idx="1327">
                  <c:v>150</c:v>
                </c:pt>
                <c:pt idx="1328">
                  <c:v>0</c:v>
                </c:pt>
                <c:pt idx="1329">
                  <c:v>377</c:v>
                </c:pt>
                <c:pt idx="1330">
                  <c:v>0</c:v>
                </c:pt>
                <c:pt idx="1331">
                  <c:v>236</c:v>
                </c:pt>
                <c:pt idx="1332">
                  <c:v>0</c:v>
                </c:pt>
                <c:pt idx="1333">
                  <c:v>0</c:v>
                </c:pt>
                <c:pt idx="1334">
                  <c:v>74</c:v>
                </c:pt>
                <c:pt idx="1335">
                  <c:v>0</c:v>
                </c:pt>
                <c:pt idx="1336">
                  <c:v>109</c:v>
                </c:pt>
                <c:pt idx="1337">
                  <c:v>1501</c:v>
                </c:pt>
                <c:pt idx="1338">
                  <c:v>328</c:v>
                </c:pt>
                <c:pt idx="1339">
                  <c:v>0</c:v>
                </c:pt>
                <c:pt idx="1340">
                  <c:v>0</c:v>
                </c:pt>
                <c:pt idx="1341">
                  <c:v>0</c:v>
                </c:pt>
                <c:pt idx="1342">
                  <c:v>0</c:v>
                </c:pt>
                <c:pt idx="1343">
                  <c:v>0</c:v>
                </c:pt>
                <c:pt idx="1344">
                  <c:v>0</c:v>
                </c:pt>
                <c:pt idx="1345">
                  <c:v>0</c:v>
                </c:pt>
                <c:pt idx="1346">
                  <c:v>0</c:v>
                </c:pt>
                <c:pt idx="1347">
                  <c:v>0</c:v>
                </c:pt>
                <c:pt idx="1348">
                  <c:v>0</c:v>
                </c:pt>
                <c:pt idx="1349">
                  <c:v>0</c:v>
                </c:pt>
                <c:pt idx="1350">
                  <c:v>87</c:v>
                </c:pt>
                <c:pt idx="1351">
                  <c:v>431</c:v>
                </c:pt>
                <c:pt idx="1352">
                  <c:v>6</c:v>
                </c:pt>
                <c:pt idx="1353">
                  <c:v>0</c:v>
                </c:pt>
                <c:pt idx="1354">
                  <c:v>0</c:v>
                </c:pt>
                <c:pt idx="1355">
                  <c:v>315</c:v>
                </c:pt>
                <c:pt idx="1356">
                  <c:v>288</c:v>
                </c:pt>
                <c:pt idx="1357">
                  <c:v>1387</c:v>
                </c:pt>
                <c:pt idx="1358">
                  <c:v>0</c:v>
                </c:pt>
                <c:pt idx="1359">
                  <c:v>242</c:v>
                </c:pt>
                <c:pt idx="1360">
                  <c:v>0</c:v>
                </c:pt>
                <c:pt idx="1361">
                  <c:v>0</c:v>
                </c:pt>
                <c:pt idx="1362">
                  <c:v>0</c:v>
                </c:pt>
                <c:pt idx="1363">
                  <c:v>0</c:v>
                </c:pt>
                <c:pt idx="1364">
                  <c:v>3569</c:v>
                </c:pt>
                <c:pt idx="1365">
                  <c:v>40</c:v>
                </c:pt>
                <c:pt idx="1366">
                  <c:v>286</c:v>
                </c:pt>
                <c:pt idx="1367">
                  <c:v>0</c:v>
                </c:pt>
                <c:pt idx="1368">
                  <c:v>0</c:v>
                </c:pt>
                <c:pt idx="1369">
                  <c:v>0</c:v>
                </c:pt>
                <c:pt idx="1370">
                  <c:v>0</c:v>
                </c:pt>
                <c:pt idx="1371">
                  <c:v>0</c:v>
                </c:pt>
                <c:pt idx="1372">
                  <c:v>42</c:v>
                </c:pt>
                <c:pt idx="1373">
                  <c:v>33</c:v>
                </c:pt>
                <c:pt idx="1374">
                  <c:v>0</c:v>
                </c:pt>
                <c:pt idx="1375">
                  <c:v>0</c:v>
                </c:pt>
                <c:pt idx="1376">
                  <c:v>255</c:v>
                </c:pt>
                <c:pt idx="1377">
                  <c:v>0</c:v>
                </c:pt>
                <c:pt idx="1378">
                  <c:v>1960</c:v>
                </c:pt>
                <c:pt idx="1379">
                  <c:v>0</c:v>
                </c:pt>
                <c:pt idx="1380">
                  <c:v>59</c:v>
                </c:pt>
                <c:pt idx="1381">
                  <c:v>84</c:v>
                </c:pt>
                <c:pt idx="1382">
                  <c:v>0</c:v>
                </c:pt>
                <c:pt idx="1383">
                  <c:v>534</c:v>
                </c:pt>
                <c:pt idx="1384">
                  <c:v>405</c:v>
                </c:pt>
                <c:pt idx="1385">
                  <c:v>151</c:v>
                </c:pt>
                <c:pt idx="1386">
                  <c:v>114</c:v>
                </c:pt>
                <c:pt idx="1387">
                  <c:v>458</c:v>
                </c:pt>
                <c:pt idx="1388">
                  <c:v>0</c:v>
                </c:pt>
                <c:pt idx="1389">
                  <c:v>0</c:v>
                </c:pt>
                <c:pt idx="1390">
                  <c:v>196</c:v>
                </c:pt>
                <c:pt idx="1391">
                  <c:v>0</c:v>
                </c:pt>
                <c:pt idx="1392">
                  <c:v>3081</c:v>
                </c:pt>
                <c:pt idx="1393">
                  <c:v>0</c:v>
                </c:pt>
                <c:pt idx="1394">
                  <c:v>298</c:v>
                </c:pt>
                <c:pt idx="1395">
                  <c:v>0</c:v>
                </c:pt>
                <c:pt idx="1396">
                  <c:v>0</c:v>
                </c:pt>
                <c:pt idx="1397">
                  <c:v>286</c:v>
                </c:pt>
                <c:pt idx="1398">
                  <c:v>207</c:v>
                </c:pt>
                <c:pt idx="1399">
                  <c:v>61</c:v>
                </c:pt>
                <c:pt idx="1400">
                  <c:v>40</c:v>
                </c:pt>
                <c:pt idx="1401">
                  <c:v>424</c:v>
                </c:pt>
                <c:pt idx="1402">
                  <c:v>0</c:v>
                </c:pt>
                <c:pt idx="1403">
                  <c:v>0</c:v>
                </c:pt>
                <c:pt idx="1404">
                  <c:v>1521</c:v>
                </c:pt>
                <c:pt idx="1405">
                  <c:v>0</c:v>
                </c:pt>
                <c:pt idx="1406">
                  <c:v>87</c:v>
                </c:pt>
                <c:pt idx="1407">
                  <c:v>0</c:v>
                </c:pt>
                <c:pt idx="1408">
                  <c:v>61</c:v>
                </c:pt>
                <c:pt idx="1409">
                  <c:v>0</c:v>
                </c:pt>
                <c:pt idx="1410">
                  <c:v>0</c:v>
                </c:pt>
                <c:pt idx="1411">
                  <c:v>98</c:v>
                </c:pt>
                <c:pt idx="1412">
                  <c:v>0</c:v>
                </c:pt>
                <c:pt idx="1413">
                  <c:v>20</c:v>
                </c:pt>
                <c:pt idx="1414">
                  <c:v>0</c:v>
                </c:pt>
                <c:pt idx="1415">
                  <c:v>45</c:v>
                </c:pt>
                <c:pt idx="1416">
                  <c:v>0</c:v>
                </c:pt>
                <c:pt idx="1417">
                  <c:v>85</c:v>
                </c:pt>
                <c:pt idx="1418">
                  <c:v>0</c:v>
                </c:pt>
                <c:pt idx="1419">
                  <c:v>0</c:v>
                </c:pt>
                <c:pt idx="1420">
                  <c:v>178</c:v>
                </c:pt>
                <c:pt idx="1421">
                  <c:v>0</c:v>
                </c:pt>
                <c:pt idx="1422">
                  <c:v>0</c:v>
                </c:pt>
                <c:pt idx="1423">
                  <c:v>0</c:v>
                </c:pt>
                <c:pt idx="1424">
                  <c:v>0</c:v>
                </c:pt>
                <c:pt idx="1425">
                  <c:v>175</c:v>
                </c:pt>
                <c:pt idx="1426">
                  <c:v>0</c:v>
                </c:pt>
                <c:pt idx="1427">
                  <c:v>0</c:v>
                </c:pt>
                <c:pt idx="1428">
                  <c:v>0</c:v>
                </c:pt>
                <c:pt idx="1429">
                  <c:v>94</c:v>
                </c:pt>
                <c:pt idx="1430">
                  <c:v>0</c:v>
                </c:pt>
                <c:pt idx="1431">
                  <c:v>114</c:v>
                </c:pt>
                <c:pt idx="1432">
                  <c:v>906</c:v>
                </c:pt>
                <c:pt idx="1433">
                  <c:v>0</c:v>
                </c:pt>
                <c:pt idx="1434">
                  <c:v>998</c:v>
                </c:pt>
                <c:pt idx="1435">
                  <c:v>0</c:v>
                </c:pt>
                <c:pt idx="1436">
                  <c:v>4019</c:v>
                </c:pt>
                <c:pt idx="1437">
                  <c:v>0</c:v>
                </c:pt>
                <c:pt idx="1438">
                  <c:v>0</c:v>
                </c:pt>
                <c:pt idx="1439">
                  <c:v>39</c:v>
                </c:pt>
                <c:pt idx="1440">
                  <c:v>51</c:v>
                </c:pt>
                <c:pt idx="1441">
                  <c:v>972</c:v>
                </c:pt>
                <c:pt idx="1442">
                  <c:v>336</c:v>
                </c:pt>
                <c:pt idx="1443">
                  <c:v>58</c:v>
                </c:pt>
                <c:pt idx="1444">
                  <c:v>0</c:v>
                </c:pt>
                <c:pt idx="1445">
                  <c:v>61</c:v>
                </c:pt>
                <c:pt idx="1446">
                  <c:v>161</c:v>
                </c:pt>
                <c:pt idx="1447">
                  <c:v>0</c:v>
                </c:pt>
                <c:pt idx="1448">
                  <c:v>37</c:v>
                </c:pt>
                <c:pt idx="1449">
                  <c:v>0</c:v>
                </c:pt>
                <c:pt idx="1450">
                  <c:v>72</c:v>
                </c:pt>
                <c:pt idx="1451">
                  <c:v>0</c:v>
                </c:pt>
                <c:pt idx="1452">
                  <c:v>0</c:v>
                </c:pt>
                <c:pt idx="1453">
                  <c:v>112</c:v>
                </c:pt>
                <c:pt idx="1454">
                  <c:v>0</c:v>
                </c:pt>
                <c:pt idx="1455">
                  <c:v>0</c:v>
                </c:pt>
                <c:pt idx="1456">
                  <c:v>0</c:v>
                </c:pt>
                <c:pt idx="1457">
                  <c:v>0</c:v>
                </c:pt>
                <c:pt idx="1458">
                  <c:v>0</c:v>
                </c:pt>
                <c:pt idx="1459">
                  <c:v>0</c:v>
                </c:pt>
                <c:pt idx="1460">
                  <c:v>230</c:v>
                </c:pt>
                <c:pt idx="1461">
                  <c:v>0</c:v>
                </c:pt>
                <c:pt idx="1462">
                  <c:v>57</c:v>
                </c:pt>
                <c:pt idx="1463">
                  <c:v>0</c:v>
                </c:pt>
                <c:pt idx="1464">
                  <c:v>29</c:v>
                </c:pt>
                <c:pt idx="1465">
                  <c:v>33</c:v>
                </c:pt>
                <c:pt idx="1466">
                  <c:v>0</c:v>
                </c:pt>
                <c:pt idx="1467">
                  <c:v>69</c:v>
                </c:pt>
                <c:pt idx="1468">
                  <c:v>0</c:v>
                </c:pt>
                <c:pt idx="1469">
                  <c:v>48</c:v>
                </c:pt>
                <c:pt idx="1470">
                  <c:v>0</c:v>
                </c:pt>
                <c:pt idx="1471">
                  <c:v>76</c:v>
                </c:pt>
                <c:pt idx="1472">
                  <c:v>0</c:v>
                </c:pt>
                <c:pt idx="1473">
                  <c:v>0</c:v>
                </c:pt>
                <c:pt idx="1474">
                  <c:v>64</c:v>
                </c:pt>
                <c:pt idx="1475">
                  <c:v>0</c:v>
                </c:pt>
                <c:pt idx="1476">
                  <c:v>664</c:v>
                </c:pt>
                <c:pt idx="1477">
                  <c:v>0</c:v>
                </c:pt>
                <c:pt idx="1478">
                  <c:v>67</c:v>
                </c:pt>
                <c:pt idx="1479">
                  <c:v>0</c:v>
                </c:pt>
                <c:pt idx="1480">
                  <c:v>0</c:v>
                </c:pt>
                <c:pt idx="1481">
                  <c:v>0</c:v>
                </c:pt>
                <c:pt idx="1482">
                  <c:v>96</c:v>
                </c:pt>
                <c:pt idx="1483">
                  <c:v>84</c:v>
                </c:pt>
                <c:pt idx="1484">
                  <c:v>0</c:v>
                </c:pt>
                <c:pt idx="1485">
                  <c:v>18</c:v>
                </c:pt>
                <c:pt idx="1486">
                  <c:v>0</c:v>
                </c:pt>
                <c:pt idx="1487">
                  <c:v>0</c:v>
                </c:pt>
                <c:pt idx="1488">
                  <c:v>54</c:v>
                </c:pt>
                <c:pt idx="1489">
                  <c:v>0</c:v>
                </c:pt>
                <c:pt idx="1490">
                  <c:v>18</c:v>
                </c:pt>
                <c:pt idx="1491">
                  <c:v>0</c:v>
                </c:pt>
                <c:pt idx="1492">
                  <c:v>21</c:v>
                </c:pt>
                <c:pt idx="1493">
                  <c:v>0</c:v>
                </c:pt>
                <c:pt idx="1494">
                  <c:v>0</c:v>
                </c:pt>
                <c:pt idx="1495">
                  <c:v>33</c:v>
                </c:pt>
                <c:pt idx="1496">
                  <c:v>0</c:v>
                </c:pt>
                <c:pt idx="1497">
                  <c:v>351</c:v>
                </c:pt>
                <c:pt idx="1498">
                  <c:v>0</c:v>
                </c:pt>
                <c:pt idx="1499">
                  <c:v>68</c:v>
                </c:pt>
                <c:pt idx="1500">
                  <c:v>0</c:v>
                </c:pt>
                <c:pt idx="1501">
                  <c:v>0</c:v>
                </c:pt>
                <c:pt idx="1502">
                  <c:v>58</c:v>
                </c:pt>
                <c:pt idx="1503">
                  <c:v>0</c:v>
                </c:pt>
                <c:pt idx="1504">
                  <c:v>67</c:v>
                </c:pt>
                <c:pt idx="1505">
                  <c:v>0</c:v>
                </c:pt>
                <c:pt idx="1506">
                  <c:v>77</c:v>
                </c:pt>
                <c:pt idx="1507">
                  <c:v>0</c:v>
                </c:pt>
                <c:pt idx="1508">
                  <c:v>0</c:v>
                </c:pt>
                <c:pt idx="1509">
                  <c:v>172</c:v>
                </c:pt>
                <c:pt idx="1510">
                  <c:v>0</c:v>
                </c:pt>
                <c:pt idx="1511">
                  <c:v>54</c:v>
                </c:pt>
                <c:pt idx="1512">
                  <c:v>110</c:v>
                </c:pt>
                <c:pt idx="1513">
                  <c:v>18</c:v>
                </c:pt>
                <c:pt idx="1514">
                  <c:v>61</c:v>
                </c:pt>
                <c:pt idx="1515">
                  <c:v>0</c:v>
                </c:pt>
                <c:pt idx="1516">
                  <c:v>21</c:v>
                </c:pt>
                <c:pt idx="1517">
                  <c:v>0</c:v>
                </c:pt>
                <c:pt idx="1518">
                  <c:v>40</c:v>
                </c:pt>
                <c:pt idx="1519">
                  <c:v>0</c:v>
                </c:pt>
                <c:pt idx="1520">
                  <c:v>64</c:v>
                </c:pt>
                <c:pt idx="1521">
                  <c:v>153</c:v>
                </c:pt>
                <c:pt idx="1522">
                  <c:v>0</c:v>
                </c:pt>
                <c:pt idx="1523">
                  <c:v>28</c:v>
                </c:pt>
                <c:pt idx="1524">
                  <c:v>97</c:v>
                </c:pt>
                <c:pt idx="1525">
                  <c:v>64</c:v>
                </c:pt>
                <c:pt idx="1526">
                  <c:v>46</c:v>
                </c:pt>
                <c:pt idx="1527">
                  <c:v>0</c:v>
                </c:pt>
                <c:pt idx="1528">
                  <c:v>0</c:v>
                </c:pt>
                <c:pt idx="1529">
                  <c:v>0</c:v>
                </c:pt>
                <c:pt idx="1530">
                  <c:v>0</c:v>
                </c:pt>
                <c:pt idx="1531">
                  <c:v>37</c:v>
                </c:pt>
                <c:pt idx="1532">
                  <c:v>35</c:v>
                </c:pt>
                <c:pt idx="1533">
                  <c:v>0</c:v>
                </c:pt>
                <c:pt idx="1534">
                  <c:v>73</c:v>
                </c:pt>
                <c:pt idx="1535">
                  <c:v>0</c:v>
                </c:pt>
                <c:pt idx="1536">
                  <c:v>37</c:v>
                </c:pt>
                <c:pt idx="1537">
                  <c:v>30</c:v>
                </c:pt>
                <c:pt idx="1538">
                  <c:v>93</c:v>
                </c:pt>
                <c:pt idx="1539">
                  <c:v>209</c:v>
                </c:pt>
                <c:pt idx="1540">
                  <c:v>1386</c:v>
                </c:pt>
                <c:pt idx="1541">
                  <c:v>53</c:v>
                </c:pt>
                <c:pt idx="1542">
                  <c:v>30</c:v>
                </c:pt>
                <c:pt idx="1543">
                  <c:v>162</c:v>
                </c:pt>
                <c:pt idx="1544">
                  <c:v>0</c:v>
                </c:pt>
                <c:pt idx="1545">
                  <c:v>19</c:v>
                </c:pt>
                <c:pt idx="1546">
                  <c:v>29</c:v>
                </c:pt>
                <c:pt idx="1547">
                  <c:v>199</c:v>
                </c:pt>
                <c:pt idx="1548">
                  <c:v>0</c:v>
                </c:pt>
                <c:pt idx="1549">
                  <c:v>105</c:v>
                </c:pt>
                <c:pt idx="1550">
                  <c:v>0</c:v>
                </c:pt>
                <c:pt idx="1551">
                  <c:v>0</c:v>
                </c:pt>
                <c:pt idx="1552">
                  <c:v>23</c:v>
                </c:pt>
                <c:pt idx="1553">
                  <c:v>0</c:v>
                </c:pt>
                <c:pt idx="1554">
                  <c:v>175</c:v>
                </c:pt>
                <c:pt idx="1555">
                  <c:v>28</c:v>
                </c:pt>
                <c:pt idx="1556">
                  <c:v>0</c:v>
                </c:pt>
                <c:pt idx="1557">
                  <c:v>0</c:v>
                </c:pt>
                <c:pt idx="1558">
                  <c:v>14</c:v>
                </c:pt>
                <c:pt idx="1559">
                  <c:v>80</c:v>
                </c:pt>
                <c:pt idx="1560">
                  <c:v>81</c:v>
                </c:pt>
                <c:pt idx="1561">
                  <c:v>0</c:v>
                </c:pt>
                <c:pt idx="1562">
                  <c:v>234</c:v>
                </c:pt>
                <c:pt idx="1563">
                  <c:v>0</c:v>
                </c:pt>
                <c:pt idx="1564">
                  <c:v>34</c:v>
                </c:pt>
                <c:pt idx="1565">
                  <c:v>109</c:v>
                </c:pt>
                <c:pt idx="1566">
                  <c:v>0</c:v>
                </c:pt>
                <c:pt idx="1567">
                  <c:v>0</c:v>
                </c:pt>
                <c:pt idx="1568">
                  <c:v>0</c:v>
                </c:pt>
                <c:pt idx="1569">
                  <c:v>193</c:v>
                </c:pt>
                <c:pt idx="1570">
                  <c:v>0</c:v>
                </c:pt>
                <c:pt idx="1571">
                  <c:v>0</c:v>
                </c:pt>
                <c:pt idx="1572">
                  <c:v>29</c:v>
                </c:pt>
                <c:pt idx="1573">
                  <c:v>0</c:v>
                </c:pt>
                <c:pt idx="1574">
                  <c:v>23</c:v>
                </c:pt>
                <c:pt idx="1575">
                  <c:v>0</c:v>
                </c:pt>
                <c:pt idx="1576">
                  <c:v>104</c:v>
                </c:pt>
                <c:pt idx="1577">
                  <c:v>0</c:v>
                </c:pt>
                <c:pt idx="1578">
                  <c:v>0</c:v>
                </c:pt>
                <c:pt idx="1579">
                  <c:v>9</c:v>
                </c:pt>
                <c:pt idx="1580">
                  <c:v>0</c:v>
                </c:pt>
                <c:pt idx="1581">
                  <c:v>265</c:v>
                </c:pt>
                <c:pt idx="1582">
                  <c:v>0</c:v>
                </c:pt>
                <c:pt idx="1583">
                  <c:v>0</c:v>
                </c:pt>
                <c:pt idx="1584">
                  <c:v>59</c:v>
                </c:pt>
                <c:pt idx="1585">
                  <c:v>0</c:v>
                </c:pt>
                <c:pt idx="1586">
                  <c:v>204</c:v>
                </c:pt>
                <c:pt idx="1587">
                  <c:v>0</c:v>
                </c:pt>
                <c:pt idx="1588">
                  <c:v>109</c:v>
                </c:pt>
                <c:pt idx="1589">
                  <c:v>0</c:v>
                </c:pt>
                <c:pt idx="1590">
                  <c:v>32</c:v>
                </c:pt>
                <c:pt idx="1591">
                  <c:v>0</c:v>
                </c:pt>
                <c:pt idx="1592">
                  <c:v>0</c:v>
                </c:pt>
                <c:pt idx="1593">
                  <c:v>22</c:v>
                </c:pt>
                <c:pt idx="1594">
                  <c:v>0</c:v>
                </c:pt>
                <c:pt idx="1595">
                  <c:v>60</c:v>
                </c:pt>
                <c:pt idx="1596">
                  <c:v>0</c:v>
                </c:pt>
                <c:pt idx="1597">
                  <c:v>40</c:v>
                </c:pt>
                <c:pt idx="1598">
                  <c:v>0</c:v>
                </c:pt>
                <c:pt idx="1599">
                  <c:v>0</c:v>
                </c:pt>
                <c:pt idx="1600">
                  <c:v>567</c:v>
                </c:pt>
                <c:pt idx="1601">
                  <c:v>0</c:v>
                </c:pt>
                <c:pt idx="1602">
                  <c:v>37</c:v>
                </c:pt>
                <c:pt idx="1603">
                  <c:v>0</c:v>
                </c:pt>
                <c:pt idx="1604">
                  <c:v>757</c:v>
                </c:pt>
                <c:pt idx="1605">
                  <c:v>0</c:v>
                </c:pt>
                <c:pt idx="1606">
                  <c:v>0</c:v>
                </c:pt>
                <c:pt idx="1607">
                  <c:v>0</c:v>
                </c:pt>
                <c:pt idx="1608">
                  <c:v>0</c:v>
                </c:pt>
                <c:pt idx="1609">
                  <c:v>0</c:v>
                </c:pt>
                <c:pt idx="1610">
                  <c:v>0</c:v>
                </c:pt>
                <c:pt idx="1611">
                  <c:v>30</c:v>
                </c:pt>
                <c:pt idx="1612">
                  <c:v>0</c:v>
                </c:pt>
                <c:pt idx="1613">
                  <c:v>0</c:v>
                </c:pt>
                <c:pt idx="1614">
                  <c:v>0</c:v>
                </c:pt>
                <c:pt idx="1615">
                  <c:v>540</c:v>
                </c:pt>
                <c:pt idx="1616">
                  <c:v>153</c:v>
                </c:pt>
                <c:pt idx="1617">
                  <c:v>0</c:v>
                </c:pt>
                <c:pt idx="1618">
                  <c:v>31</c:v>
                </c:pt>
                <c:pt idx="1619">
                  <c:v>0</c:v>
                </c:pt>
                <c:pt idx="1620">
                  <c:v>0</c:v>
                </c:pt>
                <c:pt idx="1621">
                  <c:v>70</c:v>
                </c:pt>
                <c:pt idx="1622">
                  <c:v>0</c:v>
                </c:pt>
                <c:pt idx="1623">
                  <c:v>0</c:v>
                </c:pt>
                <c:pt idx="1624">
                  <c:v>0</c:v>
                </c:pt>
                <c:pt idx="1625">
                  <c:v>27</c:v>
                </c:pt>
                <c:pt idx="1626">
                  <c:v>353</c:v>
                </c:pt>
                <c:pt idx="1627">
                  <c:v>0</c:v>
                </c:pt>
                <c:pt idx="1628">
                  <c:v>0</c:v>
                </c:pt>
                <c:pt idx="1629">
                  <c:v>0</c:v>
                </c:pt>
                <c:pt idx="1630">
                  <c:v>109</c:v>
                </c:pt>
                <c:pt idx="1631">
                  <c:v>0</c:v>
                </c:pt>
                <c:pt idx="1632">
                  <c:v>15</c:v>
                </c:pt>
                <c:pt idx="1633">
                  <c:v>0</c:v>
                </c:pt>
                <c:pt idx="1634">
                  <c:v>0</c:v>
                </c:pt>
                <c:pt idx="1635">
                  <c:v>10</c:v>
                </c:pt>
                <c:pt idx="1636">
                  <c:v>0</c:v>
                </c:pt>
                <c:pt idx="1637">
                  <c:v>131</c:v>
                </c:pt>
                <c:pt idx="1638">
                  <c:v>0</c:v>
                </c:pt>
                <c:pt idx="1639">
                  <c:v>13</c:v>
                </c:pt>
                <c:pt idx="1640">
                  <c:v>0</c:v>
                </c:pt>
                <c:pt idx="1641">
                  <c:v>19</c:v>
                </c:pt>
                <c:pt idx="1642">
                  <c:v>0</c:v>
                </c:pt>
                <c:pt idx="1643">
                  <c:v>21</c:v>
                </c:pt>
                <c:pt idx="1644">
                  <c:v>65</c:v>
                </c:pt>
                <c:pt idx="1645">
                  <c:v>0</c:v>
                </c:pt>
                <c:pt idx="1646">
                  <c:v>0</c:v>
                </c:pt>
                <c:pt idx="1647">
                  <c:v>0</c:v>
                </c:pt>
                <c:pt idx="1648">
                  <c:v>0</c:v>
                </c:pt>
                <c:pt idx="1649">
                  <c:v>45</c:v>
                </c:pt>
                <c:pt idx="1650">
                  <c:v>0</c:v>
                </c:pt>
                <c:pt idx="1651">
                  <c:v>59</c:v>
                </c:pt>
                <c:pt idx="1652">
                  <c:v>42</c:v>
                </c:pt>
                <c:pt idx="1653">
                  <c:v>88</c:v>
                </c:pt>
                <c:pt idx="1654">
                  <c:v>0</c:v>
                </c:pt>
                <c:pt idx="1655">
                  <c:v>0</c:v>
                </c:pt>
                <c:pt idx="1656">
                  <c:v>24</c:v>
                </c:pt>
                <c:pt idx="1657">
                  <c:v>0</c:v>
                </c:pt>
                <c:pt idx="1658">
                  <c:v>19</c:v>
                </c:pt>
                <c:pt idx="1659">
                  <c:v>0</c:v>
                </c:pt>
                <c:pt idx="1660">
                  <c:v>0</c:v>
                </c:pt>
                <c:pt idx="1661">
                  <c:v>47</c:v>
                </c:pt>
                <c:pt idx="1662">
                  <c:v>0</c:v>
                </c:pt>
                <c:pt idx="1663">
                  <c:v>50</c:v>
                </c:pt>
                <c:pt idx="1664">
                  <c:v>0</c:v>
                </c:pt>
                <c:pt idx="1665">
                  <c:v>138</c:v>
                </c:pt>
                <c:pt idx="1666">
                  <c:v>0</c:v>
                </c:pt>
                <c:pt idx="1667">
                  <c:v>81</c:v>
                </c:pt>
                <c:pt idx="1668">
                  <c:v>0</c:v>
                </c:pt>
                <c:pt idx="1669">
                  <c:v>0</c:v>
                </c:pt>
                <c:pt idx="1670">
                  <c:v>0</c:v>
                </c:pt>
                <c:pt idx="1671">
                  <c:v>25</c:v>
                </c:pt>
                <c:pt idx="1672">
                  <c:v>0</c:v>
                </c:pt>
                <c:pt idx="1673">
                  <c:v>0</c:v>
                </c:pt>
                <c:pt idx="1674">
                  <c:v>67</c:v>
                </c:pt>
                <c:pt idx="1675">
                  <c:v>0</c:v>
                </c:pt>
                <c:pt idx="1676">
                  <c:v>0</c:v>
                </c:pt>
                <c:pt idx="1677">
                  <c:v>107</c:v>
                </c:pt>
                <c:pt idx="1678">
                  <c:v>0</c:v>
                </c:pt>
                <c:pt idx="1679">
                  <c:v>27</c:v>
                </c:pt>
                <c:pt idx="1680">
                  <c:v>0</c:v>
                </c:pt>
                <c:pt idx="1681">
                  <c:v>126</c:v>
                </c:pt>
                <c:pt idx="1682">
                  <c:v>0</c:v>
                </c:pt>
                <c:pt idx="1683">
                  <c:v>0</c:v>
                </c:pt>
                <c:pt idx="1684">
                  <c:v>46</c:v>
                </c:pt>
                <c:pt idx="1685">
                  <c:v>0</c:v>
                </c:pt>
                <c:pt idx="1686">
                  <c:v>205</c:v>
                </c:pt>
                <c:pt idx="1687">
                  <c:v>142</c:v>
                </c:pt>
                <c:pt idx="1688">
                  <c:v>36</c:v>
                </c:pt>
                <c:pt idx="1689">
                  <c:v>0</c:v>
                </c:pt>
                <c:pt idx="1690">
                  <c:v>0</c:v>
                </c:pt>
                <c:pt idx="1691">
                  <c:v>28</c:v>
                </c:pt>
                <c:pt idx="1692">
                  <c:v>0</c:v>
                </c:pt>
                <c:pt idx="1693">
                  <c:v>100</c:v>
                </c:pt>
                <c:pt idx="1694">
                  <c:v>0</c:v>
                </c:pt>
                <c:pt idx="1695">
                  <c:v>32</c:v>
                </c:pt>
                <c:pt idx="1696">
                  <c:v>0</c:v>
                </c:pt>
                <c:pt idx="1697">
                  <c:v>0</c:v>
                </c:pt>
                <c:pt idx="1698">
                  <c:v>376</c:v>
                </c:pt>
                <c:pt idx="1699">
                  <c:v>0</c:v>
                </c:pt>
                <c:pt idx="1700">
                  <c:v>80</c:v>
                </c:pt>
                <c:pt idx="1701">
                  <c:v>0</c:v>
                </c:pt>
                <c:pt idx="1702">
                  <c:v>67</c:v>
                </c:pt>
                <c:pt idx="1703">
                  <c:v>0</c:v>
                </c:pt>
                <c:pt idx="1704">
                  <c:v>0</c:v>
                </c:pt>
                <c:pt idx="1705">
                  <c:v>0</c:v>
                </c:pt>
                <c:pt idx="1706">
                  <c:v>0</c:v>
                </c:pt>
                <c:pt idx="1707">
                  <c:v>41</c:v>
                </c:pt>
                <c:pt idx="1708">
                  <c:v>0</c:v>
                </c:pt>
                <c:pt idx="1709">
                  <c:v>0</c:v>
                </c:pt>
                <c:pt idx="1710">
                  <c:v>0</c:v>
                </c:pt>
                <c:pt idx="1711">
                  <c:v>0</c:v>
                </c:pt>
                <c:pt idx="1712">
                  <c:v>0</c:v>
                </c:pt>
                <c:pt idx="1713">
                  <c:v>0</c:v>
                </c:pt>
                <c:pt idx="1714">
                  <c:v>83</c:v>
                </c:pt>
                <c:pt idx="1715">
                  <c:v>0</c:v>
                </c:pt>
                <c:pt idx="1716">
                  <c:v>0</c:v>
                </c:pt>
                <c:pt idx="1717">
                  <c:v>0</c:v>
                </c:pt>
                <c:pt idx="1718">
                  <c:v>0</c:v>
                </c:pt>
                <c:pt idx="1719">
                  <c:v>0</c:v>
                </c:pt>
                <c:pt idx="1720">
                  <c:v>0</c:v>
                </c:pt>
                <c:pt idx="1721">
                  <c:v>987</c:v>
                </c:pt>
                <c:pt idx="1722">
                  <c:v>0</c:v>
                </c:pt>
                <c:pt idx="1723">
                  <c:v>40</c:v>
                </c:pt>
                <c:pt idx="1724">
                  <c:v>0</c:v>
                </c:pt>
                <c:pt idx="1725">
                  <c:v>0</c:v>
                </c:pt>
                <c:pt idx="1726">
                  <c:v>144</c:v>
                </c:pt>
                <c:pt idx="1727">
                  <c:v>0</c:v>
                </c:pt>
                <c:pt idx="1728">
                  <c:v>0</c:v>
                </c:pt>
                <c:pt idx="1729">
                  <c:v>0</c:v>
                </c:pt>
                <c:pt idx="1730">
                  <c:v>0</c:v>
                </c:pt>
                <c:pt idx="1731">
                  <c:v>0</c:v>
                </c:pt>
                <c:pt idx="1732">
                  <c:v>0</c:v>
                </c:pt>
                <c:pt idx="1733">
                  <c:v>1508</c:v>
                </c:pt>
                <c:pt idx="1734">
                  <c:v>0</c:v>
                </c:pt>
                <c:pt idx="1735">
                  <c:v>0</c:v>
                </c:pt>
                <c:pt idx="1736">
                  <c:v>0</c:v>
                </c:pt>
                <c:pt idx="1737">
                  <c:v>40</c:v>
                </c:pt>
                <c:pt idx="1738">
                  <c:v>0</c:v>
                </c:pt>
                <c:pt idx="1739">
                  <c:v>0</c:v>
                </c:pt>
                <c:pt idx="1740">
                  <c:v>0</c:v>
                </c:pt>
                <c:pt idx="1741">
                  <c:v>14</c:v>
                </c:pt>
                <c:pt idx="1742">
                  <c:v>0</c:v>
                </c:pt>
                <c:pt idx="1743">
                  <c:v>0</c:v>
                </c:pt>
                <c:pt idx="1744">
                  <c:v>42</c:v>
                </c:pt>
                <c:pt idx="1745">
                  <c:v>0</c:v>
                </c:pt>
                <c:pt idx="1746">
                  <c:v>0</c:v>
                </c:pt>
                <c:pt idx="1747">
                  <c:v>0</c:v>
                </c:pt>
                <c:pt idx="1748">
                  <c:v>53</c:v>
                </c:pt>
                <c:pt idx="1749">
                  <c:v>0</c:v>
                </c:pt>
                <c:pt idx="1750">
                  <c:v>0</c:v>
                </c:pt>
                <c:pt idx="1751">
                  <c:v>124</c:v>
                </c:pt>
                <c:pt idx="1752">
                  <c:v>21</c:v>
                </c:pt>
                <c:pt idx="1753">
                  <c:v>23</c:v>
                </c:pt>
                <c:pt idx="1754">
                  <c:v>180</c:v>
                </c:pt>
                <c:pt idx="1755">
                  <c:v>0</c:v>
                </c:pt>
                <c:pt idx="1756">
                  <c:v>37</c:v>
                </c:pt>
                <c:pt idx="1757">
                  <c:v>92</c:v>
                </c:pt>
                <c:pt idx="1758">
                  <c:v>331</c:v>
                </c:pt>
                <c:pt idx="1759">
                  <c:v>701</c:v>
                </c:pt>
                <c:pt idx="1760">
                  <c:v>0</c:v>
                </c:pt>
                <c:pt idx="1761">
                  <c:v>63</c:v>
                </c:pt>
                <c:pt idx="1762">
                  <c:v>30</c:v>
                </c:pt>
                <c:pt idx="1763">
                  <c:v>26</c:v>
                </c:pt>
                <c:pt idx="1764">
                  <c:v>1487</c:v>
                </c:pt>
                <c:pt idx="1765">
                  <c:v>416</c:v>
                </c:pt>
                <c:pt idx="1766">
                  <c:v>0</c:v>
                </c:pt>
                <c:pt idx="1767">
                  <c:v>0</c:v>
                </c:pt>
                <c:pt idx="1768">
                  <c:v>0</c:v>
                </c:pt>
                <c:pt idx="1769">
                  <c:v>0</c:v>
                </c:pt>
                <c:pt idx="1770">
                  <c:v>143</c:v>
                </c:pt>
                <c:pt idx="1771">
                  <c:v>154</c:v>
                </c:pt>
                <c:pt idx="1772">
                  <c:v>27</c:v>
                </c:pt>
                <c:pt idx="1773">
                  <c:v>0</c:v>
                </c:pt>
                <c:pt idx="1774">
                  <c:v>0</c:v>
                </c:pt>
                <c:pt idx="1775">
                  <c:v>526</c:v>
                </c:pt>
                <c:pt idx="1776">
                  <c:v>133</c:v>
                </c:pt>
                <c:pt idx="1777">
                  <c:v>54</c:v>
                </c:pt>
                <c:pt idx="1778">
                  <c:v>1112</c:v>
                </c:pt>
                <c:pt idx="1779">
                  <c:v>14</c:v>
                </c:pt>
                <c:pt idx="1780">
                  <c:v>157</c:v>
                </c:pt>
                <c:pt idx="1781">
                  <c:v>0</c:v>
                </c:pt>
                <c:pt idx="1782">
                  <c:v>157</c:v>
                </c:pt>
                <c:pt idx="1783">
                  <c:v>0</c:v>
                </c:pt>
                <c:pt idx="1784">
                  <c:v>0</c:v>
                </c:pt>
                <c:pt idx="1785">
                  <c:v>29</c:v>
                </c:pt>
                <c:pt idx="1786">
                  <c:v>29</c:v>
                </c:pt>
                <c:pt idx="1787">
                  <c:v>141</c:v>
                </c:pt>
                <c:pt idx="1788">
                  <c:v>0</c:v>
                </c:pt>
                <c:pt idx="1789">
                  <c:v>268</c:v>
                </c:pt>
                <c:pt idx="1790">
                  <c:v>0</c:v>
                </c:pt>
                <c:pt idx="1791">
                  <c:v>0</c:v>
                </c:pt>
                <c:pt idx="1792">
                  <c:v>0</c:v>
                </c:pt>
                <c:pt idx="1793">
                  <c:v>1134</c:v>
                </c:pt>
                <c:pt idx="1794">
                  <c:v>65</c:v>
                </c:pt>
                <c:pt idx="1795">
                  <c:v>0</c:v>
                </c:pt>
                <c:pt idx="1796">
                  <c:v>0</c:v>
                </c:pt>
                <c:pt idx="1797">
                  <c:v>0</c:v>
                </c:pt>
                <c:pt idx="1798">
                  <c:v>1389</c:v>
                </c:pt>
                <c:pt idx="1799">
                  <c:v>0</c:v>
                </c:pt>
                <c:pt idx="1800">
                  <c:v>26</c:v>
                </c:pt>
                <c:pt idx="1801">
                  <c:v>0</c:v>
                </c:pt>
                <c:pt idx="1802">
                  <c:v>0</c:v>
                </c:pt>
                <c:pt idx="1803">
                  <c:v>310</c:v>
                </c:pt>
                <c:pt idx="1804">
                  <c:v>0</c:v>
                </c:pt>
                <c:pt idx="1805">
                  <c:v>1019</c:v>
                </c:pt>
                <c:pt idx="1806">
                  <c:v>40</c:v>
                </c:pt>
                <c:pt idx="1807">
                  <c:v>136</c:v>
                </c:pt>
                <c:pt idx="1808">
                  <c:v>0</c:v>
                </c:pt>
                <c:pt idx="1809">
                  <c:v>0</c:v>
                </c:pt>
                <c:pt idx="1810">
                  <c:v>59</c:v>
                </c:pt>
                <c:pt idx="1811">
                  <c:v>0</c:v>
                </c:pt>
                <c:pt idx="1812">
                  <c:v>247</c:v>
                </c:pt>
                <c:pt idx="1813">
                  <c:v>152</c:v>
                </c:pt>
                <c:pt idx="1814">
                  <c:v>18</c:v>
                </c:pt>
                <c:pt idx="1815">
                  <c:v>0</c:v>
                </c:pt>
                <c:pt idx="1816">
                  <c:v>0</c:v>
                </c:pt>
                <c:pt idx="1817">
                  <c:v>56</c:v>
                </c:pt>
                <c:pt idx="1818">
                  <c:v>194</c:v>
                </c:pt>
                <c:pt idx="1819">
                  <c:v>0</c:v>
                </c:pt>
                <c:pt idx="1820">
                  <c:v>0</c:v>
                </c:pt>
                <c:pt idx="1821">
                  <c:v>479</c:v>
                </c:pt>
                <c:pt idx="1822">
                  <c:v>0</c:v>
                </c:pt>
                <c:pt idx="1823">
                  <c:v>0</c:v>
                </c:pt>
                <c:pt idx="1824">
                  <c:v>0</c:v>
                </c:pt>
              </c:numCache>
            </c:numRef>
          </c:val>
          <c:extLst>
            <c:ext xmlns:c16="http://schemas.microsoft.com/office/drawing/2014/chart" uri="{C3380CC4-5D6E-409C-BE32-E72D297353CC}">
              <c16:uniqueId val="{00000000-9612-4BA3-93E8-B37E4F45D3B9}"/>
            </c:ext>
          </c:extLst>
        </c:ser>
        <c:dLbls>
          <c:showLegendKey val="0"/>
          <c:showVal val="0"/>
          <c:showCatName val="0"/>
          <c:showSerName val="0"/>
          <c:showPercent val="0"/>
          <c:showBubbleSize val="0"/>
        </c:dLbls>
        <c:gapWidth val="219"/>
        <c:overlap val="-27"/>
        <c:axId val="684816648"/>
        <c:axId val="684819928"/>
      </c:barChart>
      <c:dateAx>
        <c:axId val="684816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819928"/>
        <c:crosses val="autoZero"/>
        <c:auto val="1"/>
        <c:lblOffset val="100"/>
        <c:baseTimeUnit val="days"/>
      </c:dateAx>
      <c:valAx>
        <c:axId val="68481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81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Comments</c:v>
                </c:pt>
                <c:pt idx="1">
                  <c:v>Reactions</c:v>
                </c:pt>
                <c:pt idx="2">
                  <c:v>Shares</c:v>
                </c:pt>
              </c:strCache>
            </c:strRef>
          </c:cat>
          <c:val>
            <c:numRef>
              <c:f>Sheet1!$A$2:$C$2</c:f>
              <c:numCache>
                <c:formatCode>General</c:formatCode>
                <c:ptCount val="3"/>
                <c:pt idx="0">
                  <c:v>21875</c:v>
                </c:pt>
                <c:pt idx="1">
                  <c:v>106648</c:v>
                </c:pt>
                <c:pt idx="2">
                  <c:v>33596</c:v>
                </c:pt>
              </c:numCache>
            </c:numRef>
          </c:val>
          <c:extLst>
            <c:ext xmlns:c16="http://schemas.microsoft.com/office/drawing/2014/chart" uri="{C3380CC4-5D6E-409C-BE32-E72D297353CC}">
              <c16:uniqueId val="{00000000-CB5C-4591-9814-FB1CF9C8B60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Organic Reach</c:v>
                </c:pt>
              </c:strCache>
            </c:strRef>
          </c:tx>
          <c:spPr>
            <a:ln w="28575" cap="rnd">
              <a:solidFill>
                <a:schemeClr val="accent1"/>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2089</c:v>
                </c:pt>
                <c:pt idx="37">
                  <c:v>223827</c:v>
                </c:pt>
                <c:pt idx="38">
                  <c:v>95913</c:v>
                </c:pt>
                <c:pt idx="39">
                  <c:v>56689</c:v>
                </c:pt>
                <c:pt idx="40">
                  <c:v>53220</c:v>
                </c:pt>
                <c:pt idx="41">
                  <c:v>51603</c:v>
                </c:pt>
                <c:pt idx="42">
                  <c:v>55305</c:v>
                </c:pt>
                <c:pt idx="43">
                  <c:v>88024</c:v>
                </c:pt>
                <c:pt idx="44">
                  <c:v>45117</c:v>
                </c:pt>
                <c:pt idx="45">
                  <c:v>91647</c:v>
                </c:pt>
                <c:pt idx="46">
                  <c:v>39150</c:v>
                </c:pt>
                <c:pt idx="47">
                  <c:v>73684</c:v>
                </c:pt>
                <c:pt idx="48">
                  <c:v>31383</c:v>
                </c:pt>
                <c:pt idx="49">
                  <c:v>34627</c:v>
                </c:pt>
                <c:pt idx="50">
                  <c:v>52325</c:v>
                </c:pt>
                <c:pt idx="51">
                  <c:v>28584</c:v>
                </c:pt>
                <c:pt idx="52">
                  <c:v>24838</c:v>
                </c:pt>
                <c:pt idx="53">
                  <c:v>31631</c:v>
                </c:pt>
                <c:pt idx="54">
                  <c:v>27122</c:v>
                </c:pt>
                <c:pt idx="55">
                  <c:v>35865</c:v>
                </c:pt>
                <c:pt idx="56">
                  <c:v>42821</c:v>
                </c:pt>
                <c:pt idx="57">
                  <c:v>83700</c:v>
                </c:pt>
                <c:pt idx="58">
                  <c:v>66041</c:v>
                </c:pt>
                <c:pt idx="59">
                  <c:v>72705</c:v>
                </c:pt>
              </c:numCache>
            </c:numRef>
          </c:val>
          <c:smooth val="0"/>
          <c:extLst>
            <c:ext xmlns:c16="http://schemas.microsoft.com/office/drawing/2014/chart" uri="{C3380CC4-5D6E-409C-BE32-E72D297353CC}">
              <c16:uniqueId val="{00000000-8A3D-4435-95C6-D6453D6F4457}"/>
            </c:ext>
          </c:extLst>
        </c:ser>
        <c:ser>
          <c:idx val="1"/>
          <c:order val="1"/>
          <c:tx>
            <c:strRef>
              <c:f>Sheet1!$C$1</c:f>
              <c:strCache>
                <c:ptCount val="1"/>
                <c:pt idx="0">
                  <c:v>Paid Reach</c:v>
                </c:pt>
              </c:strCache>
            </c:strRef>
          </c:tx>
          <c:spPr>
            <a:ln w="28575" cap="rnd">
              <a:solidFill>
                <a:schemeClr val="accent2"/>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Sheet1!$C$2:$C$61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949572</c:v>
                </c:pt>
                <c:pt idx="39">
                  <c:v>0</c:v>
                </c:pt>
                <c:pt idx="40">
                  <c:v>922870</c:v>
                </c:pt>
                <c:pt idx="41">
                  <c:v>379033</c:v>
                </c:pt>
                <c:pt idx="42">
                  <c:v>599298</c:v>
                </c:pt>
                <c:pt idx="43">
                  <c:v>686181</c:v>
                </c:pt>
                <c:pt idx="44">
                  <c:v>667235</c:v>
                </c:pt>
                <c:pt idx="45">
                  <c:v>1463088</c:v>
                </c:pt>
                <c:pt idx="46">
                  <c:v>358023</c:v>
                </c:pt>
                <c:pt idx="47">
                  <c:v>161469</c:v>
                </c:pt>
                <c:pt idx="48">
                  <c:v>119671</c:v>
                </c:pt>
                <c:pt idx="49">
                  <c:v>0</c:v>
                </c:pt>
                <c:pt idx="50">
                  <c:v>681000</c:v>
                </c:pt>
                <c:pt idx="51">
                  <c:v>218420</c:v>
                </c:pt>
                <c:pt idx="52">
                  <c:v>833235</c:v>
                </c:pt>
                <c:pt idx="53">
                  <c:v>96433</c:v>
                </c:pt>
                <c:pt idx="54">
                  <c:v>0</c:v>
                </c:pt>
                <c:pt idx="55">
                  <c:v>187940</c:v>
                </c:pt>
                <c:pt idx="56">
                  <c:v>28271</c:v>
                </c:pt>
                <c:pt idx="57">
                  <c:v>4009240</c:v>
                </c:pt>
                <c:pt idx="58">
                  <c:v>14327031</c:v>
                </c:pt>
                <c:pt idx="59">
                  <c:v>15891589</c:v>
                </c:pt>
              </c:numCache>
            </c:numRef>
          </c:val>
          <c:smooth val="0"/>
          <c:extLst>
            <c:ext xmlns:c16="http://schemas.microsoft.com/office/drawing/2014/chart" uri="{C3380CC4-5D6E-409C-BE32-E72D297353CC}">
              <c16:uniqueId val="{00000001-8A3D-4435-95C6-D6453D6F4457}"/>
            </c:ext>
          </c:extLst>
        </c:ser>
        <c:dLbls>
          <c:showLegendKey val="0"/>
          <c:showVal val="0"/>
          <c:showCatName val="0"/>
          <c:showSerName val="0"/>
          <c:showPercent val="0"/>
          <c:showBubbleSize val="0"/>
        </c:dLbls>
        <c:smooth val="0"/>
        <c:axId val="678298440"/>
        <c:axId val="678291880"/>
      </c:lineChart>
      <c:dateAx>
        <c:axId val="678298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291880"/>
        <c:crosses val="autoZero"/>
        <c:auto val="1"/>
        <c:lblOffset val="100"/>
        <c:baseTimeUnit val="months"/>
      </c:dateAx>
      <c:valAx>
        <c:axId val="678291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298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Organic Reach</c:v>
                </c:pt>
              </c:strCache>
            </c:strRef>
          </c:tx>
          <c:spPr>
            <a:ln w="28575" cap="rnd">
              <a:solidFill>
                <a:schemeClr val="accent1"/>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2195</c:v>
                </c:pt>
                <c:pt idx="37">
                  <c:v>225298</c:v>
                </c:pt>
                <c:pt idx="38">
                  <c:v>98772</c:v>
                </c:pt>
                <c:pt idx="39">
                  <c:v>58848</c:v>
                </c:pt>
                <c:pt idx="40">
                  <c:v>59183</c:v>
                </c:pt>
                <c:pt idx="41">
                  <c:v>55134</c:v>
                </c:pt>
                <c:pt idx="42">
                  <c:v>59829</c:v>
                </c:pt>
                <c:pt idx="43">
                  <c:v>92637</c:v>
                </c:pt>
                <c:pt idx="44">
                  <c:v>48952</c:v>
                </c:pt>
                <c:pt idx="45">
                  <c:v>95851</c:v>
                </c:pt>
                <c:pt idx="46">
                  <c:v>43928</c:v>
                </c:pt>
                <c:pt idx="47">
                  <c:v>78088</c:v>
                </c:pt>
                <c:pt idx="48">
                  <c:v>32529</c:v>
                </c:pt>
                <c:pt idx="49">
                  <c:v>35172</c:v>
                </c:pt>
                <c:pt idx="50">
                  <c:v>52433</c:v>
                </c:pt>
                <c:pt idx="51">
                  <c:v>28591</c:v>
                </c:pt>
                <c:pt idx="52">
                  <c:v>24838</c:v>
                </c:pt>
                <c:pt idx="53">
                  <c:v>31634</c:v>
                </c:pt>
                <c:pt idx="54">
                  <c:v>27122</c:v>
                </c:pt>
                <c:pt idx="55">
                  <c:v>36883</c:v>
                </c:pt>
                <c:pt idx="56">
                  <c:v>42821</c:v>
                </c:pt>
                <c:pt idx="57">
                  <c:v>83702</c:v>
                </c:pt>
                <c:pt idx="58">
                  <c:v>66048</c:v>
                </c:pt>
                <c:pt idx="59">
                  <c:v>72705</c:v>
                </c:pt>
              </c:numCache>
            </c:numRef>
          </c:val>
          <c:smooth val="0"/>
          <c:extLst>
            <c:ext xmlns:c16="http://schemas.microsoft.com/office/drawing/2014/chart" uri="{C3380CC4-5D6E-409C-BE32-E72D297353CC}">
              <c16:uniqueId val="{00000000-D52B-48B9-BF01-EDFD3FCB587F}"/>
            </c:ext>
          </c:extLst>
        </c:ser>
        <c:ser>
          <c:idx val="1"/>
          <c:order val="1"/>
          <c:tx>
            <c:strRef>
              <c:f>Sheet1!$C$1</c:f>
              <c:strCache>
                <c:ptCount val="1"/>
                <c:pt idx="0">
                  <c:v>Paid Reach</c:v>
                </c:pt>
              </c:strCache>
            </c:strRef>
          </c:tx>
          <c:spPr>
            <a:ln w="28575" cap="rnd">
              <a:solidFill>
                <a:schemeClr val="accent2"/>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Sheet1!$C$2:$C$61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949572</c:v>
                </c:pt>
                <c:pt idx="39">
                  <c:v>0</c:v>
                </c:pt>
                <c:pt idx="40">
                  <c:v>1598166</c:v>
                </c:pt>
                <c:pt idx="41">
                  <c:v>732278</c:v>
                </c:pt>
                <c:pt idx="42">
                  <c:v>1018705</c:v>
                </c:pt>
                <c:pt idx="43">
                  <c:v>1000300</c:v>
                </c:pt>
                <c:pt idx="44">
                  <c:v>956478</c:v>
                </c:pt>
                <c:pt idx="45">
                  <c:v>1685711</c:v>
                </c:pt>
                <c:pt idx="46">
                  <c:v>835679</c:v>
                </c:pt>
                <c:pt idx="47">
                  <c:v>558102</c:v>
                </c:pt>
                <c:pt idx="48">
                  <c:v>119671</c:v>
                </c:pt>
                <c:pt idx="49">
                  <c:v>0</c:v>
                </c:pt>
                <c:pt idx="50">
                  <c:v>681000</c:v>
                </c:pt>
                <c:pt idx="51">
                  <c:v>379005</c:v>
                </c:pt>
                <c:pt idx="52">
                  <c:v>1187986</c:v>
                </c:pt>
                <c:pt idx="53">
                  <c:v>126149</c:v>
                </c:pt>
                <c:pt idx="54">
                  <c:v>300134</c:v>
                </c:pt>
                <c:pt idx="55">
                  <c:v>565347</c:v>
                </c:pt>
                <c:pt idx="56">
                  <c:v>202906</c:v>
                </c:pt>
                <c:pt idx="57">
                  <c:v>4606526</c:v>
                </c:pt>
                <c:pt idx="58">
                  <c:v>14670106</c:v>
                </c:pt>
                <c:pt idx="59">
                  <c:v>16246995</c:v>
                </c:pt>
              </c:numCache>
            </c:numRef>
          </c:val>
          <c:smooth val="0"/>
          <c:extLst>
            <c:ext xmlns:c16="http://schemas.microsoft.com/office/drawing/2014/chart" uri="{C3380CC4-5D6E-409C-BE32-E72D297353CC}">
              <c16:uniqueId val="{00000001-D52B-48B9-BF01-EDFD3FCB587F}"/>
            </c:ext>
          </c:extLst>
        </c:ser>
        <c:dLbls>
          <c:showLegendKey val="0"/>
          <c:showVal val="0"/>
          <c:showCatName val="0"/>
          <c:showSerName val="0"/>
          <c:showPercent val="0"/>
          <c:showBubbleSize val="0"/>
        </c:dLbls>
        <c:smooth val="0"/>
        <c:axId val="678299424"/>
        <c:axId val="678299752"/>
      </c:lineChart>
      <c:dateAx>
        <c:axId val="678299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299752"/>
        <c:crosses val="autoZero"/>
        <c:auto val="1"/>
        <c:lblOffset val="100"/>
        <c:baseTimeUnit val="months"/>
      </c:dateAx>
      <c:valAx>
        <c:axId val="678299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29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Organic Reach</c:v>
                </c:pt>
              </c:strCache>
            </c:strRef>
          </c:tx>
          <c:spPr>
            <a:ln w="28575" cap="rnd">
              <a:solidFill>
                <a:schemeClr val="accent1"/>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1430</c:v>
                </c:pt>
                <c:pt idx="37">
                  <c:v>136209</c:v>
                </c:pt>
                <c:pt idx="38">
                  <c:v>29348</c:v>
                </c:pt>
                <c:pt idx="39">
                  <c:v>12560</c:v>
                </c:pt>
                <c:pt idx="40">
                  <c:v>19077</c:v>
                </c:pt>
                <c:pt idx="41">
                  <c:v>14554</c:v>
                </c:pt>
                <c:pt idx="42">
                  <c:v>21565</c:v>
                </c:pt>
                <c:pt idx="43">
                  <c:v>40881</c:v>
                </c:pt>
                <c:pt idx="44">
                  <c:v>18380</c:v>
                </c:pt>
                <c:pt idx="45">
                  <c:v>46941</c:v>
                </c:pt>
                <c:pt idx="46">
                  <c:v>12922</c:v>
                </c:pt>
                <c:pt idx="47">
                  <c:v>21157</c:v>
                </c:pt>
                <c:pt idx="48">
                  <c:v>9984</c:v>
                </c:pt>
                <c:pt idx="49">
                  <c:v>9433</c:v>
                </c:pt>
                <c:pt idx="50">
                  <c:v>10915</c:v>
                </c:pt>
                <c:pt idx="51">
                  <c:v>6267</c:v>
                </c:pt>
                <c:pt idx="52">
                  <c:v>6287</c:v>
                </c:pt>
                <c:pt idx="53">
                  <c:v>8289</c:v>
                </c:pt>
                <c:pt idx="54">
                  <c:v>6375</c:v>
                </c:pt>
                <c:pt idx="55">
                  <c:v>11291</c:v>
                </c:pt>
                <c:pt idx="56">
                  <c:v>12181</c:v>
                </c:pt>
                <c:pt idx="57">
                  <c:v>22550</c:v>
                </c:pt>
                <c:pt idx="58">
                  <c:v>15147</c:v>
                </c:pt>
                <c:pt idx="59">
                  <c:v>15975</c:v>
                </c:pt>
              </c:numCache>
            </c:numRef>
          </c:val>
          <c:smooth val="0"/>
          <c:extLst>
            <c:ext xmlns:c16="http://schemas.microsoft.com/office/drawing/2014/chart" uri="{C3380CC4-5D6E-409C-BE32-E72D297353CC}">
              <c16:uniqueId val="{00000000-2E00-42C4-BC98-733D0E9A7DF9}"/>
            </c:ext>
          </c:extLst>
        </c:ser>
        <c:ser>
          <c:idx val="1"/>
          <c:order val="1"/>
          <c:tx>
            <c:strRef>
              <c:f>Sheet1!$C$1</c:f>
              <c:strCache>
                <c:ptCount val="1"/>
                <c:pt idx="0">
                  <c:v>Paid Reach</c:v>
                </c:pt>
              </c:strCache>
            </c:strRef>
          </c:tx>
          <c:spPr>
            <a:ln w="28575" cap="rnd">
              <a:solidFill>
                <a:schemeClr val="accent2"/>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Sheet1!$C$2:$C$61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625508</c:v>
                </c:pt>
                <c:pt idx="39">
                  <c:v>0</c:v>
                </c:pt>
                <c:pt idx="40">
                  <c:v>642649</c:v>
                </c:pt>
                <c:pt idx="41">
                  <c:v>253803</c:v>
                </c:pt>
                <c:pt idx="42">
                  <c:v>401871</c:v>
                </c:pt>
                <c:pt idx="43">
                  <c:v>419699</c:v>
                </c:pt>
                <c:pt idx="44">
                  <c:v>471234</c:v>
                </c:pt>
                <c:pt idx="45">
                  <c:v>656622</c:v>
                </c:pt>
                <c:pt idx="46">
                  <c:v>225931</c:v>
                </c:pt>
                <c:pt idx="47">
                  <c:v>106762</c:v>
                </c:pt>
                <c:pt idx="48">
                  <c:v>69229</c:v>
                </c:pt>
                <c:pt idx="49">
                  <c:v>0</c:v>
                </c:pt>
                <c:pt idx="50">
                  <c:v>408685</c:v>
                </c:pt>
                <c:pt idx="51">
                  <c:v>147626</c:v>
                </c:pt>
                <c:pt idx="52">
                  <c:v>459622</c:v>
                </c:pt>
                <c:pt idx="53">
                  <c:v>70338</c:v>
                </c:pt>
                <c:pt idx="54">
                  <c:v>0</c:v>
                </c:pt>
                <c:pt idx="55">
                  <c:v>122621</c:v>
                </c:pt>
                <c:pt idx="56">
                  <c:v>28643</c:v>
                </c:pt>
                <c:pt idx="57">
                  <c:v>2335209</c:v>
                </c:pt>
                <c:pt idx="58">
                  <c:v>3257271</c:v>
                </c:pt>
                <c:pt idx="59">
                  <c:v>2858489</c:v>
                </c:pt>
              </c:numCache>
            </c:numRef>
          </c:val>
          <c:smooth val="0"/>
          <c:extLst>
            <c:ext xmlns:c16="http://schemas.microsoft.com/office/drawing/2014/chart" uri="{C3380CC4-5D6E-409C-BE32-E72D297353CC}">
              <c16:uniqueId val="{00000001-2E00-42C4-BC98-733D0E9A7DF9}"/>
            </c:ext>
          </c:extLst>
        </c:ser>
        <c:dLbls>
          <c:showLegendKey val="0"/>
          <c:showVal val="0"/>
          <c:showCatName val="0"/>
          <c:showSerName val="0"/>
          <c:showPercent val="0"/>
          <c:showBubbleSize val="0"/>
        </c:dLbls>
        <c:smooth val="0"/>
        <c:axId val="678304672"/>
        <c:axId val="678304016"/>
      </c:lineChart>
      <c:dateAx>
        <c:axId val="678304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304016"/>
        <c:crosses val="autoZero"/>
        <c:auto val="1"/>
        <c:lblOffset val="100"/>
        <c:baseTimeUnit val="months"/>
      </c:dateAx>
      <c:valAx>
        <c:axId val="67830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30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Mai Dubai</c:v>
                </c:pt>
              </c:strCache>
            </c:strRef>
          </c:tx>
          <c:spPr>
            <a:ln w="28575" cap="rnd">
              <a:solidFill>
                <a:schemeClr val="accent1"/>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numCache>
            </c:numRef>
          </c:val>
          <c:smooth val="0"/>
          <c:extLst>
            <c:ext xmlns:c16="http://schemas.microsoft.com/office/drawing/2014/chart" uri="{C3380CC4-5D6E-409C-BE32-E72D297353CC}">
              <c16:uniqueId val="{00000000-59C1-4829-B861-F9C6214B22EB}"/>
            </c:ext>
          </c:extLst>
        </c:ser>
        <c:dLbls>
          <c:showLegendKey val="0"/>
          <c:showVal val="0"/>
          <c:showCatName val="0"/>
          <c:showSerName val="0"/>
          <c:showPercent val="0"/>
          <c:showBubbleSize val="0"/>
        </c:dLbls>
        <c:smooth val="0"/>
        <c:axId val="678305656"/>
        <c:axId val="678305984"/>
      </c:lineChart>
      <c:dateAx>
        <c:axId val="678305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305984"/>
        <c:crosses val="autoZero"/>
        <c:auto val="1"/>
        <c:lblOffset val="100"/>
        <c:baseTimeUnit val="months"/>
      </c:dateAx>
      <c:valAx>
        <c:axId val="67830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30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Mai Dubai</c:v>
                </c:pt>
              </c:strCache>
            </c:strRef>
          </c:tx>
          <c:spPr>
            <a:ln w="28575" cap="rnd">
              <a:solidFill>
                <a:schemeClr val="accent1"/>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numCache>
            </c:numRef>
          </c:val>
          <c:smooth val="0"/>
          <c:extLst>
            <c:ext xmlns:c16="http://schemas.microsoft.com/office/drawing/2014/chart" uri="{C3380CC4-5D6E-409C-BE32-E72D297353CC}">
              <c16:uniqueId val="{00000000-027C-4544-8B98-B9E70B7AFD7B}"/>
            </c:ext>
          </c:extLst>
        </c:ser>
        <c:dLbls>
          <c:showLegendKey val="0"/>
          <c:showVal val="0"/>
          <c:showCatName val="0"/>
          <c:showSerName val="0"/>
          <c:showPercent val="0"/>
          <c:showBubbleSize val="0"/>
        </c:dLbls>
        <c:smooth val="0"/>
        <c:axId val="678303360"/>
        <c:axId val="678316480"/>
      </c:lineChart>
      <c:dateAx>
        <c:axId val="678303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316480"/>
        <c:crosses val="autoZero"/>
        <c:auto val="1"/>
        <c:lblOffset val="100"/>
        <c:baseTimeUnit val="months"/>
      </c:dateAx>
      <c:valAx>
        <c:axId val="67831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30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164</c:v>
                </c:pt>
                <c:pt idx="1">
                  <c:v>2807</c:v>
                </c:pt>
                <c:pt idx="2">
                  <c:v>19706</c:v>
                </c:pt>
                <c:pt idx="3">
                  <c:v>8816</c:v>
                </c:pt>
                <c:pt idx="4">
                  <c:v>1820</c:v>
                </c:pt>
                <c:pt idx="5">
                  <c:v>280</c:v>
                </c:pt>
                <c:pt idx="6">
                  <c:v>191</c:v>
                </c:pt>
              </c:numCache>
            </c:numRef>
          </c:val>
          <c:extLst>
            <c:ext xmlns:c16="http://schemas.microsoft.com/office/drawing/2014/chart" uri="{C3380CC4-5D6E-409C-BE32-E72D297353CC}">
              <c16:uniqueId val="{00000000-7F10-45A9-A0D3-C42FB604BD1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404</c:v>
                </c:pt>
                <c:pt idx="1">
                  <c:v>18861</c:v>
                </c:pt>
                <c:pt idx="2">
                  <c:v>97339</c:v>
                </c:pt>
                <c:pt idx="3">
                  <c:v>28718</c:v>
                </c:pt>
                <c:pt idx="4">
                  <c:v>4730</c:v>
                </c:pt>
                <c:pt idx="5">
                  <c:v>591</c:v>
                </c:pt>
                <c:pt idx="6">
                  <c:v>511</c:v>
                </c:pt>
              </c:numCache>
            </c:numRef>
          </c:val>
          <c:extLst>
            <c:ext xmlns:c16="http://schemas.microsoft.com/office/drawing/2014/chart" uri="{C3380CC4-5D6E-409C-BE32-E72D297353CC}">
              <c16:uniqueId val="{00000001-7F10-45A9-A0D3-C42FB604BD16}"/>
            </c:ext>
          </c:extLst>
        </c:ser>
        <c:dLbls>
          <c:showLegendKey val="0"/>
          <c:showVal val="0"/>
          <c:showCatName val="0"/>
          <c:showSerName val="0"/>
          <c:showPercent val="0"/>
          <c:showBubbleSize val="0"/>
        </c:dLbls>
        <c:gapWidth val="219"/>
        <c:overlap val="-27"/>
        <c:axId val="678316152"/>
        <c:axId val="678320416"/>
      </c:barChart>
      <c:catAx>
        <c:axId val="678316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320416"/>
        <c:crosses val="autoZero"/>
        <c:auto val="1"/>
        <c:lblAlgn val="ctr"/>
        <c:lblOffset val="100"/>
        <c:noMultiLvlLbl val="0"/>
      </c:catAx>
      <c:valAx>
        <c:axId val="678320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31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Mai Dubai</c:v>
                </c:pt>
              </c:strCache>
            </c:strRef>
          </c:cat>
          <c:val>
            <c:numRef>
              <c:f>Sheet1!$B$2</c:f>
              <c:numCache>
                <c:formatCode>General</c:formatCode>
                <c:ptCount val="1"/>
                <c:pt idx="0">
                  <c:v>13082</c:v>
                </c:pt>
              </c:numCache>
            </c:numRef>
          </c:val>
          <c:extLst>
            <c:ext xmlns:c16="http://schemas.microsoft.com/office/drawing/2014/chart" uri="{C3380CC4-5D6E-409C-BE32-E72D297353CC}">
              <c16:uniqueId val="{00000000-100B-4275-8A3A-1770A7C55B79}"/>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Mai Dubai</c:v>
                </c:pt>
              </c:strCache>
            </c:strRef>
          </c:cat>
          <c:val>
            <c:numRef>
              <c:f>Sheet1!$C$2</c:f>
              <c:numCache>
                <c:formatCode>General</c:formatCode>
                <c:ptCount val="1"/>
                <c:pt idx="0">
                  <c:v>32947</c:v>
                </c:pt>
              </c:numCache>
            </c:numRef>
          </c:val>
          <c:extLst>
            <c:ext xmlns:c16="http://schemas.microsoft.com/office/drawing/2014/chart" uri="{C3380CC4-5D6E-409C-BE32-E72D297353CC}">
              <c16:uniqueId val="{00000001-100B-4275-8A3A-1770A7C55B79}"/>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Mai Dubai</c:v>
                </c:pt>
              </c:strCache>
            </c:strRef>
          </c:cat>
          <c:val>
            <c:numRef>
              <c:f>Sheet1!$D$2</c:f>
              <c:numCache>
                <c:formatCode>General</c:formatCode>
                <c:ptCount val="1"/>
                <c:pt idx="0">
                  <c:v>1471</c:v>
                </c:pt>
              </c:numCache>
            </c:numRef>
          </c:val>
          <c:extLst>
            <c:ext xmlns:c16="http://schemas.microsoft.com/office/drawing/2014/chart" uri="{C3380CC4-5D6E-409C-BE32-E72D297353CC}">
              <c16:uniqueId val="{00000002-100B-4275-8A3A-1770A7C55B79}"/>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Mai Dubai</c:v>
                </c:pt>
              </c:strCache>
            </c:strRef>
          </c:cat>
          <c:val>
            <c:numRef>
              <c:f>Sheet1!$E$2</c:f>
              <c:numCache>
                <c:formatCode>General</c:formatCode>
                <c:ptCount val="1"/>
                <c:pt idx="0">
                  <c:v>0</c:v>
                </c:pt>
              </c:numCache>
            </c:numRef>
          </c:val>
          <c:extLst>
            <c:ext xmlns:c16="http://schemas.microsoft.com/office/drawing/2014/chart" uri="{C3380CC4-5D6E-409C-BE32-E72D297353CC}">
              <c16:uniqueId val="{00000003-100B-4275-8A3A-1770A7C55B79}"/>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Mai Dubai</c:v>
                </c:pt>
              </c:strCache>
            </c:strRef>
          </c:cat>
          <c:val>
            <c:numRef>
              <c:f>Sheet1!$F$2</c:f>
              <c:numCache>
                <c:formatCode>General</c:formatCode>
                <c:ptCount val="1"/>
                <c:pt idx="0">
                  <c:v>47972</c:v>
                </c:pt>
              </c:numCache>
            </c:numRef>
          </c:val>
          <c:extLst>
            <c:ext xmlns:c16="http://schemas.microsoft.com/office/drawing/2014/chart" uri="{C3380CC4-5D6E-409C-BE32-E72D297353CC}">
              <c16:uniqueId val="{00000004-100B-4275-8A3A-1770A7C55B79}"/>
            </c:ext>
          </c:extLst>
        </c:ser>
        <c:ser>
          <c:idx val="5"/>
          <c:order val="5"/>
          <c:tx>
            <c:strRef>
              <c:f>Sheet1!$G$1</c:f>
              <c:strCache>
                <c:ptCount val="1"/>
                <c:pt idx="0">
                  <c:v>YouTube Video</c:v>
                </c:pt>
              </c:strCache>
            </c:strRef>
          </c:tx>
          <c:spPr>
            <a:solidFill>
              <a:schemeClr val="accent6"/>
            </a:solidFill>
            <a:ln>
              <a:noFill/>
            </a:ln>
            <a:effectLst/>
          </c:spPr>
          <c:invertIfNegative val="0"/>
          <c:cat>
            <c:strRef>
              <c:f>Sheet1!$A$2</c:f>
              <c:strCache>
                <c:ptCount val="1"/>
                <c:pt idx="0">
                  <c:v>Mai Dubai</c:v>
                </c:pt>
              </c:strCache>
            </c:strRef>
          </c:cat>
          <c:val>
            <c:numRef>
              <c:f>Sheet1!$G$2</c:f>
              <c:numCache>
                <c:formatCode>General</c:formatCode>
                <c:ptCount val="1"/>
                <c:pt idx="0">
                  <c:v>0</c:v>
                </c:pt>
              </c:numCache>
            </c:numRef>
          </c:val>
          <c:extLst>
            <c:ext xmlns:c16="http://schemas.microsoft.com/office/drawing/2014/chart" uri="{C3380CC4-5D6E-409C-BE32-E72D297353CC}">
              <c16:uniqueId val="{00000005-100B-4275-8A3A-1770A7C55B79}"/>
            </c:ext>
          </c:extLst>
        </c:ser>
        <c:dLbls>
          <c:showLegendKey val="0"/>
          <c:showVal val="0"/>
          <c:showCatName val="0"/>
          <c:showSerName val="0"/>
          <c:showPercent val="0"/>
          <c:showBubbleSize val="0"/>
        </c:dLbls>
        <c:gapWidth val="219"/>
        <c:overlap val="-27"/>
        <c:axId val="678313528"/>
        <c:axId val="678320088"/>
      </c:barChart>
      <c:catAx>
        <c:axId val="678313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320088"/>
        <c:crosses val="autoZero"/>
        <c:auto val="1"/>
        <c:lblAlgn val="ctr"/>
        <c:lblOffset val="100"/>
        <c:noMultiLvlLbl val="0"/>
      </c:catAx>
      <c:valAx>
        <c:axId val="67832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31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Mai Dubai</c:v>
                </c:pt>
              </c:strCache>
            </c:strRef>
          </c:tx>
          <c:spPr>
            <a:ln w="28575" cap="rnd">
              <a:solidFill>
                <a:schemeClr val="accent1"/>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numCache>
            </c:numRef>
          </c:val>
          <c:smooth val="0"/>
          <c:extLst>
            <c:ext xmlns:c16="http://schemas.microsoft.com/office/drawing/2014/chart" uri="{C3380CC4-5D6E-409C-BE32-E72D297353CC}">
              <c16:uniqueId val="{00000000-E655-4A50-9D5D-382BD15B95D3}"/>
            </c:ext>
          </c:extLst>
        </c:ser>
        <c:dLbls>
          <c:showLegendKey val="0"/>
          <c:showVal val="0"/>
          <c:showCatName val="0"/>
          <c:showSerName val="0"/>
          <c:showPercent val="0"/>
          <c:showBubbleSize val="0"/>
        </c:dLbls>
        <c:smooth val="0"/>
        <c:axId val="678325008"/>
        <c:axId val="678330912"/>
      </c:lineChart>
      <c:dateAx>
        <c:axId val="678325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330912"/>
        <c:crosses val="autoZero"/>
        <c:auto val="1"/>
        <c:lblOffset val="100"/>
        <c:baseTimeUnit val="months"/>
      </c:dateAx>
      <c:valAx>
        <c:axId val="67833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32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pt idx="0">
                  <c:v>0.139623551140415</c:v>
                </c:pt>
                <c:pt idx="1">
                  <c:v>0.33575085324232101</c:v>
                </c:pt>
                <c:pt idx="2">
                  <c:v>0.547939080620372</c:v>
                </c:pt>
                <c:pt idx="3">
                  <c:v>0.54615107153074105</c:v>
                </c:pt>
                <c:pt idx="4">
                  <c:v>0.55611491475365804</c:v>
                </c:pt>
                <c:pt idx="5">
                  <c:v>0.53379061689311003</c:v>
                </c:pt>
                <c:pt idx="6">
                  <c:v>0.340329848399676</c:v>
                </c:pt>
                <c:pt idx="7">
                  <c:v>0.31029563920953201</c:v>
                </c:pt>
                <c:pt idx="8">
                  <c:v>0.27999105301090998</c:v>
                </c:pt>
                <c:pt idx="9">
                  <c:v>0.26741110784601801</c:v>
                </c:pt>
                <c:pt idx="10">
                  <c:v>0.38029970319249101</c:v>
                </c:pt>
                <c:pt idx="11">
                  <c:v>0.41181612058297801</c:v>
                </c:pt>
                <c:pt idx="12">
                  <c:v>0.64703548200134098</c:v>
                </c:pt>
                <c:pt idx="13">
                  <c:v>0.53736846838744501</c:v>
                </c:pt>
                <c:pt idx="14">
                  <c:v>0.29883371588208701</c:v>
                </c:pt>
                <c:pt idx="15">
                  <c:v>0.13991679939545301</c:v>
                </c:pt>
                <c:pt idx="16">
                  <c:v>0.52353940400965204</c:v>
                </c:pt>
                <c:pt idx="17">
                  <c:v>0.182442377361656</c:v>
                </c:pt>
                <c:pt idx="18">
                  <c:v>0.10372237859243801</c:v>
                </c:pt>
                <c:pt idx="19">
                  <c:v>0.22087148121414699</c:v>
                </c:pt>
                <c:pt idx="20">
                  <c:v>0.49648274580412399</c:v>
                </c:pt>
                <c:pt idx="21">
                  <c:v>0.59565397404546605</c:v>
                </c:pt>
                <c:pt idx="22">
                  <c:v>9.9497178402195005E-2</c:v>
                </c:pt>
                <c:pt idx="23">
                  <c:v>9.8302320026168899E-2</c:v>
                </c:pt>
                <c:pt idx="24">
                  <c:v>0.13506382905564601</c:v>
                </c:pt>
                <c:pt idx="25">
                  <c:v>0.33168713278363599</c:v>
                </c:pt>
                <c:pt idx="26">
                  <c:v>0.56677727686035695</c:v>
                </c:pt>
                <c:pt idx="27">
                  <c:v>0.24458024929453001</c:v>
                </c:pt>
                <c:pt idx="28">
                  <c:v>1.0302603292828501</c:v>
                </c:pt>
                <c:pt idx="29">
                  <c:v>0.179470039040076</c:v>
                </c:pt>
                <c:pt idx="30">
                  <c:v>0.53577718171719602</c:v>
                </c:pt>
                <c:pt idx="31">
                  <c:v>0.200471482103699</c:v>
                </c:pt>
                <c:pt idx="32">
                  <c:v>0.110831241429741</c:v>
                </c:pt>
                <c:pt idx="33">
                  <c:v>0.112434624819076</c:v>
                </c:pt>
                <c:pt idx="34">
                  <c:v>6.3229901381770703E-2</c:v>
                </c:pt>
                <c:pt idx="35">
                  <c:v>0.120292319999939</c:v>
                </c:pt>
                <c:pt idx="36">
                  <c:v>8.3102213026086599E-2</c:v>
                </c:pt>
                <c:pt idx="37">
                  <c:v>6.1634717983911298E-2</c:v>
                </c:pt>
                <c:pt idx="38">
                  <c:v>7.1732375005011006E-2</c:v>
                </c:pt>
                <c:pt idx="39">
                  <c:v>0.13114886813264701</c:v>
                </c:pt>
                <c:pt idx="40">
                  <c:v>0.23267654904717</c:v>
                </c:pt>
                <c:pt idx="41">
                  <c:v>0.10745284593557</c:v>
                </c:pt>
                <c:pt idx="42">
                  <c:v>0.100496364134202</c:v>
                </c:pt>
                <c:pt idx="43">
                  <c:v>0.156220323789834</c:v>
                </c:pt>
                <c:pt idx="44">
                  <c:v>0.49706112377251299</c:v>
                </c:pt>
                <c:pt idx="45">
                  <c:v>0.59276311085177802</c:v>
                </c:pt>
                <c:pt idx="46">
                  <c:v>4.8340952873860699E-2</c:v>
                </c:pt>
                <c:pt idx="47">
                  <c:v>6.1764990807827699E-2</c:v>
                </c:pt>
                <c:pt idx="48">
                  <c:v>0.12050932670785799</c:v>
                </c:pt>
                <c:pt idx="49">
                  <c:v>3.4426793270401101E-2</c:v>
                </c:pt>
                <c:pt idx="50">
                  <c:v>3.4886719672543802E-2</c:v>
                </c:pt>
                <c:pt idx="51">
                  <c:v>7.0907091209020404E-2</c:v>
                </c:pt>
                <c:pt idx="52">
                  <c:v>3.67931131261542E-2</c:v>
                </c:pt>
                <c:pt idx="53">
                  <c:v>4.79836779929977E-2</c:v>
                </c:pt>
                <c:pt idx="54">
                  <c:v>1.8771224635651701E-2</c:v>
                </c:pt>
                <c:pt idx="55">
                  <c:v>9.4993267229771094E-3</c:v>
                </c:pt>
                <c:pt idx="56">
                  <c:v>3.17471434403757E-2</c:v>
                </c:pt>
                <c:pt idx="57">
                  <c:v>2.1807472626017101E-2</c:v>
                </c:pt>
                <c:pt idx="58">
                  <c:v>4.3394502892217898E-2</c:v>
                </c:pt>
                <c:pt idx="59">
                  <c:v>4.9369786648742503E-2</c:v>
                </c:pt>
              </c:numCache>
            </c:numRef>
          </c:val>
          <c:smooth val="0"/>
          <c:extLst>
            <c:ext xmlns:c16="http://schemas.microsoft.com/office/drawing/2014/chart" uri="{C3380CC4-5D6E-409C-BE32-E72D297353CC}">
              <c16:uniqueId val="{00000000-CE75-4F62-B012-9EA1C6B20D3E}"/>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Sheet1!$C$2:$C$61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mooth val="0"/>
          <c:extLst>
            <c:ext xmlns:c16="http://schemas.microsoft.com/office/drawing/2014/chart" uri="{C3380CC4-5D6E-409C-BE32-E72D297353CC}">
              <c16:uniqueId val="{00000001-CE75-4F62-B012-9EA1C6B20D3E}"/>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Sheet1!$D$2:$D$61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mooth val="0"/>
          <c:extLst>
            <c:ext xmlns:c16="http://schemas.microsoft.com/office/drawing/2014/chart" uri="{C3380CC4-5D6E-409C-BE32-E72D297353CC}">
              <c16:uniqueId val="{00000002-CE75-4F62-B012-9EA1C6B20D3E}"/>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Sheet1!$E$2:$E$61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mooth val="0"/>
          <c:extLst>
            <c:ext xmlns:c16="http://schemas.microsoft.com/office/drawing/2014/chart" uri="{C3380CC4-5D6E-409C-BE32-E72D297353CC}">
              <c16:uniqueId val="{00000003-CE75-4F62-B012-9EA1C6B20D3E}"/>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Sheet1!$F$2:$F$61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mooth val="0"/>
          <c:extLst>
            <c:ext xmlns:c16="http://schemas.microsoft.com/office/drawing/2014/chart" uri="{C3380CC4-5D6E-409C-BE32-E72D297353CC}">
              <c16:uniqueId val="{00000004-CE75-4F62-B012-9EA1C6B20D3E}"/>
            </c:ext>
          </c:extLst>
        </c:ser>
        <c:dLbls>
          <c:showLegendKey val="0"/>
          <c:showVal val="0"/>
          <c:showCatName val="0"/>
          <c:showSerName val="0"/>
          <c:showPercent val="0"/>
          <c:showBubbleSize val="0"/>
        </c:dLbls>
        <c:smooth val="0"/>
        <c:axId val="678326976"/>
        <c:axId val="678325336"/>
      </c:lineChart>
      <c:dateAx>
        <c:axId val="678326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325336"/>
        <c:crosses val="autoZero"/>
        <c:auto val="1"/>
        <c:lblOffset val="100"/>
        <c:baseTimeUnit val="months"/>
      </c:dateAx>
      <c:valAx>
        <c:axId val="678325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32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Organic Reach</c:v>
                </c:pt>
                <c:pt idx="1">
                  <c:v>Paid Reach</c:v>
                </c:pt>
              </c:strCache>
            </c:strRef>
          </c:cat>
          <c:val>
            <c:numRef>
              <c:f>Sheet1!$A$2:$B$2</c:f>
              <c:numCache>
                <c:formatCode>General</c:formatCode>
                <c:ptCount val="2"/>
                <c:pt idx="0">
                  <c:v>730825</c:v>
                </c:pt>
                <c:pt idx="1">
                  <c:v>48412019</c:v>
                </c:pt>
              </c:numCache>
            </c:numRef>
          </c:val>
          <c:extLst>
            <c:ext xmlns:c16="http://schemas.microsoft.com/office/drawing/2014/chart" uri="{C3380CC4-5D6E-409C-BE32-E72D297353CC}">
              <c16:uniqueId val="{00000000-A0BA-4EAA-A0E1-9B92F5B1958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Organic Views</c:v>
                </c:pt>
                <c:pt idx="1">
                  <c:v>Paid Views</c:v>
                </c:pt>
              </c:strCache>
            </c:strRef>
          </c:cat>
          <c:val>
            <c:numRef>
              <c:f>Sheet1!$A$2:$B$2</c:f>
              <c:numCache>
                <c:formatCode>General</c:formatCode>
                <c:ptCount val="2"/>
                <c:pt idx="0">
                  <c:v>165514</c:v>
                </c:pt>
                <c:pt idx="1">
                  <c:v>2040519</c:v>
                </c:pt>
              </c:numCache>
            </c:numRef>
          </c:val>
          <c:extLst>
            <c:ext xmlns:c16="http://schemas.microsoft.com/office/drawing/2014/chart" uri="{C3380CC4-5D6E-409C-BE32-E72D297353CC}">
              <c16:uniqueId val="{00000000-C1B8-4922-B37E-4E7D7BEDE35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Mai Dubai</c:v>
                </c:pt>
              </c:strCache>
            </c:strRef>
          </c:tx>
          <c:spPr>
            <a:solidFill>
              <a:schemeClr val="accent1"/>
            </a:solidFill>
            <a:ln>
              <a:noFill/>
            </a:ln>
            <a:effectLst/>
          </c:spPr>
          <c:invertIfNegative val="0"/>
          <c:cat>
            <c:strRef>
              <c:f>Sheet1!$A$2:$A$7</c:f>
              <c:strCache>
                <c:ptCount val="6"/>
                <c:pt idx="0">
                  <c:v>Link</c:v>
                </c:pt>
                <c:pt idx="1">
                  <c:v>Live Video</c:v>
                </c:pt>
                <c:pt idx="2">
                  <c:v>Photo</c:v>
                </c:pt>
                <c:pt idx="3">
                  <c:v>Status</c:v>
                </c:pt>
                <c:pt idx="4">
                  <c:v>Video</c:v>
                </c:pt>
                <c:pt idx="5">
                  <c:v>YouTube Video</c:v>
                </c:pt>
              </c:strCache>
            </c:strRef>
          </c:cat>
          <c:val>
            <c:numRef>
              <c:f>Sheet1!$B$2:$B$7</c:f>
              <c:numCache>
                <c:formatCode>General</c:formatCode>
                <c:ptCount val="6"/>
                <c:pt idx="0">
                  <c:v>6.63032312319746</c:v>
                </c:pt>
                <c:pt idx="1">
                  <c:v>5.5847253328773903</c:v>
                </c:pt>
                <c:pt idx="2">
                  <c:v>5.21267274630977</c:v>
                </c:pt>
                <c:pt idx="3">
                  <c:v>0</c:v>
                </c:pt>
                <c:pt idx="4">
                  <c:v>7.8442835210651598</c:v>
                </c:pt>
                <c:pt idx="5">
                  <c:v>0</c:v>
                </c:pt>
              </c:numCache>
            </c:numRef>
          </c:val>
          <c:extLst>
            <c:ext xmlns:c16="http://schemas.microsoft.com/office/drawing/2014/chart" uri="{C3380CC4-5D6E-409C-BE32-E72D297353CC}">
              <c16:uniqueId val="{00000000-51E3-43BD-93AE-2437B367FD20}"/>
            </c:ext>
          </c:extLst>
        </c:ser>
        <c:dLbls>
          <c:showLegendKey val="0"/>
          <c:showVal val="0"/>
          <c:showCatName val="0"/>
          <c:showSerName val="0"/>
          <c:showPercent val="0"/>
          <c:showBubbleSize val="0"/>
        </c:dLbls>
        <c:gapWidth val="219"/>
        <c:overlap val="-27"/>
        <c:axId val="678209880"/>
        <c:axId val="678207912"/>
      </c:barChart>
      <c:catAx>
        <c:axId val="678209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207912"/>
        <c:crosses val="autoZero"/>
        <c:auto val="1"/>
        <c:lblAlgn val="ctr"/>
        <c:lblOffset val="100"/>
        <c:noMultiLvlLbl val="0"/>
      </c:catAx>
      <c:valAx>
        <c:axId val="678207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20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Mai Dubai</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formatCode="0.00E+00">
                  <c:v>8.9043350620335304E-5</c:v>
                </c:pt>
                <c:pt idx="1">
                  <c:v>5.2271396100591503E-3</c:v>
                </c:pt>
                <c:pt idx="2">
                  <c:v>5.0914790055454505E-4</c:v>
                </c:pt>
                <c:pt idx="3">
                  <c:v>0</c:v>
                </c:pt>
                <c:pt idx="4">
                  <c:v>1.4145218993494499E-3</c:v>
                </c:pt>
                <c:pt idx="5">
                  <c:v>1.57040091094046E-3</c:v>
                </c:pt>
                <c:pt idx="6">
                  <c:v>0</c:v>
                </c:pt>
                <c:pt idx="7">
                  <c:v>0</c:v>
                </c:pt>
                <c:pt idx="8">
                  <c:v>0</c:v>
                </c:pt>
              </c:numCache>
            </c:numRef>
          </c:val>
          <c:extLst>
            <c:ext xmlns:c16="http://schemas.microsoft.com/office/drawing/2014/chart" uri="{C3380CC4-5D6E-409C-BE32-E72D297353CC}">
              <c16:uniqueId val="{00000000-AE81-4C22-8966-8F8E2599FE94}"/>
            </c:ext>
          </c:extLst>
        </c:ser>
        <c:dLbls>
          <c:showLegendKey val="0"/>
          <c:showVal val="0"/>
          <c:showCatName val="0"/>
          <c:showSerName val="0"/>
          <c:showPercent val="0"/>
          <c:showBubbleSize val="0"/>
        </c:dLbls>
        <c:gapWidth val="219"/>
        <c:overlap val="-27"/>
        <c:axId val="678210536"/>
        <c:axId val="678216440"/>
      </c:barChart>
      <c:catAx>
        <c:axId val="678210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216440"/>
        <c:crosses val="autoZero"/>
        <c:auto val="1"/>
        <c:lblAlgn val="ctr"/>
        <c:lblOffset val="100"/>
        <c:noMultiLvlLbl val="0"/>
      </c:catAx>
      <c:valAx>
        <c:axId val="678216440"/>
        <c:scaling>
          <c:orientation val="minMax"/>
        </c:scaling>
        <c:delete val="0"/>
        <c:axPos val="l"/>
        <c:majorGridlines>
          <c:spPr>
            <a:ln w="9525" cap="flat" cmpd="sng" algn="ctr">
              <a:solidFill>
                <a:schemeClr val="tx1">
                  <a:lumMod val="15000"/>
                  <a:lumOff val="85000"/>
                </a:schemeClr>
              </a:solidFill>
              <a:round/>
            </a:ln>
            <a:effectLst/>
          </c:spPr>
        </c:majorGridlines>
        <c:numFmt formatCode="0.00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21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pt idx="0">
                  <c:v>0.139623551140415</c:v>
                </c:pt>
                <c:pt idx="1">
                  <c:v>0.33575085324232101</c:v>
                </c:pt>
                <c:pt idx="2">
                  <c:v>0.547939080620372</c:v>
                </c:pt>
                <c:pt idx="3">
                  <c:v>0.54615107153074105</c:v>
                </c:pt>
                <c:pt idx="4">
                  <c:v>0.55611491475365804</c:v>
                </c:pt>
                <c:pt idx="5">
                  <c:v>0.53379061689311003</c:v>
                </c:pt>
                <c:pt idx="6">
                  <c:v>0.340329848399676</c:v>
                </c:pt>
                <c:pt idx="7">
                  <c:v>0.31029563920953201</c:v>
                </c:pt>
                <c:pt idx="8">
                  <c:v>0.27999105301090998</c:v>
                </c:pt>
                <c:pt idx="9">
                  <c:v>0.26741110784601801</c:v>
                </c:pt>
                <c:pt idx="10">
                  <c:v>0.38029970319249101</c:v>
                </c:pt>
                <c:pt idx="11">
                  <c:v>0.41181612058297801</c:v>
                </c:pt>
                <c:pt idx="12">
                  <c:v>0.64703548200134098</c:v>
                </c:pt>
                <c:pt idx="13">
                  <c:v>0.53736846838744501</c:v>
                </c:pt>
                <c:pt idx="14">
                  <c:v>0.29883371588208701</c:v>
                </c:pt>
                <c:pt idx="15">
                  <c:v>0.13991679939545301</c:v>
                </c:pt>
                <c:pt idx="16">
                  <c:v>0.52353940400965204</c:v>
                </c:pt>
                <c:pt idx="17">
                  <c:v>0.182442377361656</c:v>
                </c:pt>
                <c:pt idx="18">
                  <c:v>0.10372237859243801</c:v>
                </c:pt>
                <c:pt idx="19">
                  <c:v>0.22087148121414699</c:v>
                </c:pt>
                <c:pt idx="20">
                  <c:v>0.49648274580412399</c:v>
                </c:pt>
                <c:pt idx="21">
                  <c:v>0.59565397404546605</c:v>
                </c:pt>
                <c:pt idx="22">
                  <c:v>9.9497178402195005E-2</c:v>
                </c:pt>
                <c:pt idx="23">
                  <c:v>9.8302320026168899E-2</c:v>
                </c:pt>
                <c:pt idx="24">
                  <c:v>0.13506382905564601</c:v>
                </c:pt>
                <c:pt idx="25">
                  <c:v>0.33168713278363599</c:v>
                </c:pt>
                <c:pt idx="26">
                  <c:v>0.56677727686035695</c:v>
                </c:pt>
                <c:pt idx="27">
                  <c:v>0.24458024929453001</c:v>
                </c:pt>
                <c:pt idx="28">
                  <c:v>1.0302603292828501</c:v>
                </c:pt>
                <c:pt idx="29">
                  <c:v>0.179470039040076</c:v>
                </c:pt>
                <c:pt idx="30">
                  <c:v>0.53577718171719602</c:v>
                </c:pt>
                <c:pt idx="31">
                  <c:v>0.200471482103699</c:v>
                </c:pt>
                <c:pt idx="32">
                  <c:v>0.110831241429741</c:v>
                </c:pt>
                <c:pt idx="33">
                  <c:v>0.112434624819076</c:v>
                </c:pt>
                <c:pt idx="34">
                  <c:v>6.3229901381770703E-2</c:v>
                </c:pt>
                <c:pt idx="35">
                  <c:v>0.120292319999939</c:v>
                </c:pt>
                <c:pt idx="36">
                  <c:v>8.3102213026086599E-2</c:v>
                </c:pt>
                <c:pt idx="37">
                  <c:v>6.1634717983911298E-2</c:v>
                </c:pt>
                <c:pt idx="38">
                  <c:v>7.1732375005011006E-2</c:v>
                </c:pt>
                <c:pt idx="39">
                  <c:v>0.13114886813264701</c:v>
                </c:pt>
                <c:pt idx="40">
                  <c:v>0.23267654904717</c:v>
                </c:pt>
                <c:pt idx="41">
                  <c:v>0.10745284593557</c:v>
                </c:pt>
                <c:pt idx="42">
                  <c:v>0.100496364134202</c:v>
                </c:pt>
                <c:pt idx="43">
                  <c:v>0.156220323789834</c:v>
                </c:pt>
                <c:pt idx="44">
                  <c:v>0.49706112377251299</c:v>
                </c:pt>
                <c:pt idx="45">
                  <c:v>0.59276311085177802</c:v>
                </c:pt>
                <c:pt idx="46">
                  <c:v>4.8340952873860699E-2</c:v>
                </c:pt>
                <c:pt idx="47">
                  <c:v>6.1764990807827699E-2</c:v>
                </c:pt>
                <c:pt idx="48">
                  <c:v>0.12050932670785799</c:v>
                </c:pt>
                <c:pt idx="49">
                  <c:v>3.4426793270401101E-2</c:v>
                </c:pt>
                <c:pt idx="50">
                  <c:v>3.4886719672543802E-2</c:v>
                </c:pt>
                <c:pt idx="51">
                  <c:v>7.0907091209020404E-2</c:v>
                </c:pt>
                <c:pt idx="52">
                  <c:v>3.67931131261542E-2</c:v>
                </c:pt>
                <c:pt idx="53">
                  <c:v>4.79836779929977E-2</c:v>
                </c:pt>
                <c:pt idx="54">
                  <c:v>1.8771224635651701E-2</c:v>
                </c:pt>
                <c:pt idx="55">
                  <c:v>9.4993267229771094E-3</c:v>
                </c:pt>
                <c:pt idx="56">
                  <c:v>3.17471434403757E-2</c:v>
                </c:pt>
                <c:pt idx="57">
                  <c:v>2.1807472626017101E-2</c:v>
                </c:pt>
                <c:pt idx="58">
                  <c:v>4.3394502892217898E-2</c:v>
                </c:pt>
                <c:pt idx="59">
                  <c:v>4.9369786648742503E-2</c:v>
                </c:pt>
              </c:numCache>
            </c:numRef>
          </c:val>
          <c:smooth val="0"/>
          <c:extLst>
            <c:ext xmlns:c16="http://schemas.microsoft.com/office/drawing/2014/chart" uri="{C3380CC4-5D6E-409C-BE32-E72D297353CC}">
              <c16:uniqueId val="{00000000-4B37-4A0F-A8E6-9CB066FC13A7}"/>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Sheet1!$C$2:$C$61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mooth val="0"/>
          <c:extLst>
            <c:ext xmlns:c16="http://schemas.microsoft.com/office/drawing/2014/chart" uri="{C3380CC4-5D6E-409C-BE32-E72D297353CC}">
              <c16:uniqueId val="{00000001-4B37-4A0F-A8E6-9CB066FC13A7}"/>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Sheet1!$D$2:$D$61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mooth val="0"/>
          <c:extLst>
            <c:ext xmlns:c16="http://schemas.microsoft.com/office/drawing/2014/chart" uri="{C3380CC4-5D6E-409C-BE32-E72D297353CC}">
              <c16:uniqueId val="{00000002-4B37-4A0F-A8E6-9CB066FC13A7}"/>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Sheet1!$E$2:$E$61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mooth val="0"/>
          <c:extLst>
            <c:ext xmlns:c16="http://schemas.microsoft.com/office/drawing/2014/chart" uri="{C3380CC4-5D6E-409C-BE32-E72D297353CC}">
              <c16:uniqueId val="{00000003-4B37-4A0F-A8E6-9CB066FC13A7}"/>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Sheet1!$F$2:$F$61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mooth val="0"/>
          <c:extLst>
            <c:ext xmlns:c16="http://schemas.microsoft.com/office/drawing/2014/chart" uri="{C3380CC4-5D6E-409C-BE32-E72D297353CC}">
              <c16:uniqueId val="{00000004-4B37-4A0F-A8E6-9CB066FC13A7}"/>
            </c:ext>
          </c:extLst>
        </c:ser>
        <c:dLbls>
          <c:showLegendKey val="0"/>
          <c:showVal val="0"/>
          <c:showCatName val="0"/>
          <c:showSerName val="0"/>
          <c:showPercent val="0"/>
          <c:showBubbleSize val="0"/>
        </c:dLbls>
        <c:smooth val="0"/>
        <c:axId val="439583080"/>
        <c:axId val="439583408"/>
      </c:lineChart>
      <c:dateAx>
        <c:axId val="439583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83408"/>
        <c:crosses val="autoZero"/>
        <c:auto val="1"/>
        <c:lblOffset val="100"/>
        <c:baseTimeUnit val="months"/>
      </c:dateAx>
      <c:valAx>
        <c:axId val="43958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8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Masafi مسافي</c:v>
                </c:pt>
              </c:strCache>
            </c:strRef>
          </c:tx>
          <c:spPr>
            <a:solidFill>
              <a:schemeClr val="accent1"/>
            </a:solidFill>
            <a:ln>
              <a:noFill/>
            </a:ln>
            <a:effectLst/>
          </c:spPr>
          <c:invertIfNegative val="0"/>
          <c:cat>
            <c:strRef>
              <c:f>Sheet1!$A$2:$A$9</c:f>
              <c:strCache>
                <c:ptCount val="8"/>
                <c:pt idx="0">
                  <c:v>Coverphoto</c:v>
                </c:pt>
                <c:pt idx="1">
                  <c:v>Link</c:v>
                </c:pt>
                <c:pt idx="2">
                  <c:v>Live Video</c:v>
                </c:pt>
                <c:pt idx="3">
                  <c:v>Photo</c:v>
                </c:pt>
                <c:pt idx="4">
                  <c:v>Status</c:v>
                </c:pt>
                <c:pt idx="5">
                  <c:v>Video</c:v>
                </c:pt>
                <c:pt idx="6">
                  <c:v>Event</c:v>
                </c:pt>
                <c:pt idx="7">
                  <c:v>YouTube Video</c:v>
                </c:pt>
              </c:strCache>
            </c:strRef>
          </c:cat>
          <c:val>
            <c:numRef>
              <c:f>Sheet1!$B$2:$B$9</c:f>
              <c:numCache>
                <c:formatCode>General</c:formatCode>
                <c:ptCount val="8"/>
                <c:pt idx="0">
                  <c:v>0.44719013881523001</c:v>
                </c:pt>
                <c:pt idx="1">
                  <c:v>0.59755846136782798</c:v>
                </c:pt>
                <c:pt idx="2">
                  <c:v>3.5697636816443001E-2</c:v>
                </c:pt>
                <c:pt idx="3">
                  <c:v>0.785645340152474</c:v>
                </c:pt>
                <c:pt idx="4">
                  <c:v>0.36099707703017597</c:v>
                </c:pt>
                <c:pt idx="5">
                  <c:v>0.52610125605261704</c:v>
                </c:pt>
                <c:pt idx="6">
                  <c:v>0</c:v>
                </c:pt>
                <c:pt idx="7">
                  <c:v>0</c:v>
                </c:pt>
              </c:numCache>
            </c:numRef>
          </c:val>
          <c:extLst>
            <c:ext xmlns:c16="http://schemas.microsoft.com/office/drawing/2014/chart" uri="{C3380CC4-5D6E-409C-BE32-E72D297353CC}">
              <c16:uniqueId val="{00000000-3133-4A92-AF64-857087B8526B}"/>
            </c:ext>
          </c:extLst>
        </c:ser>
        <c:ser>
          <c:idx val="1"/>
          <c:order val="1"/>
          <c:tx>
            <c:strRef>
              <c:f>Sheet1!$C$1</c:f>
              <c:strCache>
                <c:ptCount val="1"/>
                <c:pt idx="0">
                  <c:v>Al Ain Water</c:v>
                </c:pt>
              </c:strCache>
            </c:strRef>
          </c:tx>
          <c:spPr>
            <a:solidFill>
              <a:schemeClr val="accent2"/>
            </a:solidFill>
            <a:ln>
              <a:noFill/>
            </a:ln>
            <a:effectLst/>
          </c:spPr>
          <c:invertIfNegative val="0"/>
          <c:cat>
            <c:strRef>
              <c:f>Sheet1!$A$2:$A$9</c:f>
              <c:strCache>
                <c:ptCount val="8"/>
                <c:pt idx="0">
                  <c:v>Coverphoto</c:v>
                </c:pt>
                <c:pt idx="1">
                  <c:v>Link</c:v>
                </c:pt>
                <c:pt idx="2">
                  <c:v>Live Video</c:v>
                </c:pt>
                <c:pt idx="3">
                  <c:v>Photo</c:v>
                </c:pt>
                <c:pt idx="4">
                  <c:v>Status</c:v>
                </c:pt>
                <c:pt idx="5">
                  <c:v>Video</c:v>
                </c:pt>
                <c:pt idx="6">
                  <c:v>Event</c:v>
                </c:pt>
                <c:pt idx="7">
                  <c:v>YouTube Video</c:v>
                </c:pt>
              </c:strCache>
            </c:strRef>
          </c:cat>
          <c:val>
            <c:numRef>
              <c:f>Sheet1!$C$2:$C$9</c:f>
              <c:numCache>
                <c:formatCode>General</c:formatCode>
                <c:ptCount val="8"/>
                <c:pt idx="0">
                  <c:v>0.116310945945317</c:v>
                </c:pt>
                <c:pt idx="1">
                  <c:v>0.359226301989717</c:v>
                </c:pt>
                <c:pt idx="2">
                  <c:v>0.35265684940080899</c:v>
                </c:pt>
                <c:pt idx="3">
                  <c:v>0.88196830848239605</c:v>
                </c:pt>
                <c:pt idx="4">
                  <c:v>7.9585749445657605E-2</c:v>
                </c:pt>
                <c:pt idx="5">
                  <c:v>0.35075724608234199</c:v>
                </c:pt>
                <c:pt idx="6">
                  <c:v>6.1062207981996998E-2</c:v>
                </c:pt>
                <c:pt idx="7">
                  <c:v>2.4643282954943901E-2</c:v>
                </c:pt>
              </c:numCache>
            </c:numRef>
          </c:val>
          <c:extLst>
            <c:ext xmlns:c16="http://schemas.microsoft.com/office/drawing/2014/chart" uri="{C3380CC4-5D6E-409C-BE32-E72D297353CC}">
              <c16:uniqueId val="{00000001-3133-4A92-AF64-857087B8526B}"/>
            </c:ext>
          </c:extLst>
        </c:ser>
        <c:ser>
          <c:idx val="2"/>
          <c:order val="2"/>
          <c:tx>
            <c:strRef>
              <c:f>Sheet1!$D$1</c:f>
              <c:strCache>
                <c:ptCount val="1"/>
                <c:pt idx="0">
                  <c:v>Mai Dubai</c:v>
                </c:pt>
              </c:strCache>
            </c:strRef>
          </c:tx>
          <c:spPr>
            <a:solidFill>
              <a:schemeClr val="accent3"/>
            </a:solidFill>
            <a:ln>
              <a:noFill/>
            </a:ln>
            <a:effectLst/>
          </c:spPr>
          <c:invertIfNegative val="0"/>
          <c:cat>
            <c:strRef>
              <c:f>Sheet1!$A$2:$A$9</c:f>
              <c:strCache>
                <c:ptCount val="8"/>
                <c:pt idx="0">
                  <c:v>Coverphoto</c:v>
                </c:pt>
                <c:pt idx="1">
                  <c:v>Link</c:v>
                </c:pt>
                <c:pt idx="2">
                  <c:v>Live Video</c:v>
                </c:pt>
                <c:pt idx="3">
                  <c:v>Photo</c:v>
                </c:pt>
                <c:pt idx="4">
                  <c:v>Status</c:v>
                </c:pt>
                <c:pt idx="5">
                  <c:v>Video</c:v>
                </c:pt>
                <c:pt idx="6">
                  <c:v>Event</c:v>
                </c:pt>
                <c:pt idx="7">
                  <c:v>YouTube Video</c:v>
                </c:pt>
              </c:strCache>
            </c:strRef>
          </c:cat>
          <c:val>
            <c:numRef>
              <c:f>Sheet1!$D$2:$D$9</c:f>
              <c:numCache>
                <c:formatCode>General</c:formatCode>
                <c:ptCount val="8"/>
                <c:pt idx="0">
                  <c:v>0</c:v>
                </c:pt>
                <c:pt idx="1">
                  <c:v>0.253525406204478</c:v>
                </c:pt>
                <c:pt idx="2">
                  <c:v>0.13846398745994201</c:v>
                </c:pt>
                <c:pt idx="3">
                  <c:v>0.134111031299079</c:v>
                </c:pt>
                <c:pt idx="4">
                  <c:v>6.6512947853848998E-3</c:v>
                </c:pt>
                <c:pt idx="5">
                  <c:v>0.13310436056150199</c:v>
                </c:pt>
                <c:pt idx="6">
                  <c:v>0</c:v>
                </c:pt>
                <c:pt idx="7">
                  <c:v>0</c:v>
                </c:pt>
              </c:numCache>
            </c:numRef>
          </c:val>
          <c:extLst>
            <c:ext xmlns:c16="http://schemas.microsoft.com/office/drawing/2014/chart" uri="{C3380CC4-5D6E-409C-BE32-E72D297353CC}">
              <c16:uniqueId val="{00000002-3133-4A92-AF64-857087B8526B}"/>
            </c:ext>
          </c:extLst>
        </c:ser>
        <c:dLbls>
          <c:showLegendKey val="0"/>
          <c:showVal val="0"/>
          <c:showCatName val="0"/>
          <c:showSerName val="0"/>
          <c:showPercent val="0"/>
          <c:showBubbleSize val="0"/>
        </c:dLbls>
        <c:gapWidth val="219"/>
        <c:overlap val="-27"/>
        <c:axId val="439597840"/>
        <c:axId val="439598168"/>
      </c:barChart>
      <c:catAx>
        <c:axId val="43959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98168"/>
        <c:crosses val="autoZero"/>
        <c:auto val="1"/>
        <c:lblAlgn val="ctr"/>
        <c:lblOffset val="100"/>
        <c:noMultiLvlLbl val="0"/>
      </c:catAx>
      <c:valAx>
        <c:axId val="43959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9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Mai Dubai</c:v>
                </c:pt>
              </c:strCache>
            </c:strRef>
          </c:tx>
          <c:spPr>
            <a:ln w="28575" cap="rnd">
              <a:solidFill>
                <a:schemeClr val="accent1"/>
              </a:solidFill>
              <a:round/>
            </a:ln>
            <a:effectLst/>
          </c:spPr>
          <c:marker>
            <c:symbol val="none"/>
          </c:marker>
          <c:cat>
            <c:numRef>
              <c:f>Sheet1!$A$2:$A$61</c:f>
              <c:numCache>
                <c:formatCode>m/d/yyyy</c:formatCode>
                <c:ptCount val="60"/>
                <c:pt idx="0">
                  <c:v>41640</c:v>
                </c:pt>
                <c:pt idx="1">
                  <c:v>41671</c:v>
                </c:pt>
                <c:pt idx="2">
                  <c:v>41699</c:v>
                </c:pt>
                <c:pt idx="3">
                  <c:v>41730</c:v>
                </c:pt>
                <c:pt idx="4">
                  <c:v>41760</c:v>
                </c:pt>
                <c:pt idx="5">
                  <c:v>41791</c:v>
                </c:pt>
                <c:pt idx="6">
                  <c:v>41821</c:v>
                </c:pt>
                <c:pt idx="7">
                  <c:v>41852</c:v>
                </c:pt>
                <c:pt idx="8">
                  <c:v>41883</c:v>
                </c:pt>
                <c:pt idx="9">
                  <c:v>41913</c:v>
                </c:pt>
                <c:pt idx="10">
                  <c:v>41944</c:v>
                </c:pt>
                <c:pt idx="11">
                  <c:v>41974</c:v>
                </c:pt>
                <c:pt idx="12">
                  <c:v>42005</c:v>
                </c:pt>
                <c:pt idx="13">
                  <c:v>42036</c:v>
                </c:pt>
                <c:pt idx="14">
                  <c:v>42064</c:v>
                </c:pt>
                <c:pt idx="15">
                  <c:v>42095</c:v>
                </c:pt>
                <c:pt idx="16">
                  <c:v>42125</c:v>
                </c:pt>
                <c:pt idx="17">
                  <c:v>42156</c:v>
                </c:pt>
                <c:pt idx="18">
                  <c:v>42186</c:v>
                </c:pt>
                <c:pt idx="19">
                  <c:v>42217</c:v>
                </c:pt>
                <c:pt idx="20">
                  <c:v>42248</c:v>
                </c:pt>
                <c:pt idx="21">
                  <c:v>42278</c:v>
                </c:pt>
                <c:pt idx="22">
                  <c:v>42309</c:v>
                </c:pt>
                <c:pt idx="23">
                  <c:v>42339</c:v>
                </c:pt>
                <c:pt idx="24">
                  <c:v>42370</c:v>
                </c:pt>
                <c:pt idx="25">
                  <c:v>42401</c:v>
                </c:pt>
                <c:pt idx="26">
                  <c:v>42430</c:v>
                </c:pt>
                <c:pt idx="27">
                  <c:v>42461</c:v>
                </c:pt>
                <c:pt idx="28">
                  <c:v>42491</c:v>
                </c:pt>
                <c:pt idx="29">
                  <c:v>42522</c:v>
                </c:pt>
                <c:pt idx="30">
                  <c:v>42552</c:v>
                </c:pt>
                <c:pt idx="31">
                  <c:v>42583</c:v>
                </c:pt>
                <c:pt idx="32">
                  <c:v>42614</c:v>
                </c:pt>
                <c:pt idx="33">
                  <c:v>42644</c:v>
                </c:pt>
                <c:pt idx="34">
                  <c:v>42675</c:v>
                </c:pt>
                <c:pt idx="35">
                  <c:v>42705</c:v>
                </c:pt>
                <c:pt idx="36">
                  <c:v>42736</c:v>
                </c:pt>
                <c:pt idx="37">
                  <c:v>42767</c:v>
                </c:pt>
                <c:pt idx="38">
                  <c:v>42795</c:v>
                </c:pt>
                <c:pt idx="39">
                  <c:v>42826</c:v>
                </c:pt>
                <c:pt idx="40">
                  <c:v>42856</c:v>
                </c:pt>
                <c:pt idx="41">
                  <c:v>42887</c:v>
                </c:pt>
                <c:pt idx="42">
                  <c:v>42917</c:v>
                </c:pt>
                <c:pt idx="43">
                  <c:v>42948</c:v>
                </c:pt>
                <c:pt idx="44">
                  <c:v>42979</c:v>
                </c:pt>
                <c:pt idx="45">
                  <c:v>43009</c:v>
                </c:pt>
                <c:pt idx="46">
                  <c:v>43040</c:v>
                </c:pt>
                <c:pt idx="47">
                  <c:v>43070</c:v>
                </c:pt>
                <c:pt idx="48">
                  <c:v>43101</c:v>
                </c:pt>
                <c:pt idx="49">
                  <c:v>43132</c:v>
                </c:pt>
                <c:pt idx="50">
                  <c:v>43160</c:v>
                </c:pt>
                <c:pt idx="51">
                  <c:v>43191</c:v>
                </c:pt>
                <c:pt idx="52">
                  <c:v>43221</c:v>
                </c:pt>
                <c:pt idx="53">
                  <c:v>43252</c:v>
                </c:pt>
                <c:pt idx="54">
                  <c:v>43282</c:v>
                </c:pt>
                <c:pt idx="55">
                  <c:v>43313</c:v>
                </c:pt>
                <c:pt idx="56">
                  <c:v>43344</c:v>
                </c:pt>
                <c:pt idx="57">
                  <c:v>43374</c:v>
                </c:pt>
                <c:pt idx="58">
                  <c:v>43405</c:v>
                </c:pt>
                <c:pt idx="59">
                  <c:v>43435</c:v>
                </c:pt>
              </c:numCache>
            </c:numRef>
          </c:cat>
          <c:val>
            <c:numRef>
              <c:f>Sheet1!$B$2:$B$61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1882</c:v>
                </c:pt>
                <c:pt idx="37">
                  <c:v>147531</c:v>
                </c:pt>
                <c:pt idx="38">
                  <c:v>656945</c:v>
                </c:pt>
                <c:pt idx="39">
                  <c:v>30017</c:v>
                </c:pt>
                <c:pt idx="40">
                  <c:v>987656</c:v>
                </c:pt>
                <c:pt idx="41">
                  <c:v>437273</c:v>
                </c:pt>
                <c:pt idx="42">
                  <c:v>622797</c:v>
                </c:pt>
                <c:pt idx="43">
                  <c:v>607908</c:v>
                </c:pt>
                <c:pt idx="44">
                  <c:v>645251</c:v>
                </c:pt>
                <c:pt idx="45">
                  <c:v>795020</c:v>
                </c:pt>
                <c:pt idx="46">
                  <c:v>438204</c:v>
                </c:pt>
                <c:pt idx="47">
                  <c:v>354091</c:v>
                </c:pt>
                <c:pt idx="48">
                  <c:v>79965</c:v>
                </c:pt>
                <c:pt idx="49">
                  <c:v>15543</c:v>
                </c:pt>
                <c:pt idx="50">
                  <c:v>422997</c:v>
                </c:pt>
                <c:pt idx="51">
                  <c:v>210166</c:v>
                </c:pt>
                <c:pt idx="52">
                  <c:v>570272</c:v>
                </c:pt>
                <c:pt idx="53">
                  <c:v>104279</c:v>
                </c:pt>
                <c:pt idx="54">
                  <c:v>105636</c:v>
                </c:pt>
                <c:pt idx="55">
                  <c:v>270540</c:v>
                </c:pt>
                <c:pt idx="56">
                  <c:v>137212</c:v>
                </c:pt>
                <c:pt idx="57">
                  <c:v>2483647</c:v>
                </c:pt>
                <c:pt idx="58">
                  <c:v>3430665</c:v>
                </c:pt>
                <c:pt idx="59">
                  <c:v>3007189</c:v>
                </c:pt>
              </c:numCache>
            </c:numRef>
          </c:val>
          <c:smooth val="0"/>
          <c:extLst>
            <c:ext xmlns:c16="http://schemas.microsoft.com/office/drawing/2014/chart" uri="{C3380CC4-5D6E-409C-BE32-E72D297353CC}">
              <c16:uniqueId val="{00000000-8CD4-4E9F-BD32-E181B70DC355}"/>
            </c:ext>
          </c:extLst>
        </c:ser>
        <c:dLbls>
          <c:showLegendKey val="0"/>
          <c:showVal val="0"/>
          <c:showCatName val="0"/>
          <c:showSerName val="0"/>
          <c:showPercent val="0"/>
          <c:showBubbleSize val="0"/>
        </c:dLbls>
        <c:smooth val="0"/>
        <c:axId val="439599152"/>
        <c:axId val="439600792"/>
      </c:lineChart>
      <c:dateAx>
        <c:axId val="439599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600792"/>
        <c:crosses val="autoZero"/>
        <c:auto val="1"/>
        <c:lblOffset val="100"/>
        <c:baseTimeUnit val="months"/>
      </c:dateAx>
      <c:valAx>
        <c:axId val="439600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9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Masafi مسافي</c:v>
                </c:pt>
              </c:strCache>
            </c:strRef>
          </c:tx>
          <c:spPr>
            <a:solidFill>
              <a:schemeClr val="accent1"/>
            </a:solidFill>
            <a:ln>
              <a:noFill/>
            </a:ln>
            <a:effectLst/>
          </c:spPr>
          <c:invertIfNegative val="0"/>
          <c:cat>
            <c:strRef>
              <c:f>Sheet1!$A$2:$A$9</c:f>
              <c:strCache>
                <c:ptCount val="8"/>
                <c:pt idx="0">
                  <c:v>Coverphoto</c:v>
                </c:pt>
                <c:pt idx="1">
                  <c:v>Link</c:v>
                </c:pt>
                <c:pt idx="2">
                  <c:v>Live Video</c:v>
                </c:pt>
                <c:pt idx="3">
                  <c:v>Photo</c:v>
                </c:pt>
                <c:pt idx="4">
                  <c:v>Status</c:v>
                </c:pt>
                <c:pt idx="5">
                  <c:v>Video</c:v>
                </c:pt>
                <c:pt idx="6">
                  <c:v>Event</c:v>
                </c:pt>
                <c:pt idx="7">
                  <c:v>YouTube Video</c:v>
                </c:pt>
              </c:strCache>
            </c:strRef>
          </c:cat>
          <c:val>
            <c:numRef>
              <c:f>Sheet1!$B$2:$B$9</c:f>
              <c:numCache>
                <c:formatCode>General</c:formatCode>
                <c:ptCount val="8"/>
                <c:pt idx="0">
                  <c:v>0.44719013881523001</c:v>
                </c:pt>
                <c:pt idx="1">
                  <c:v>0.59755846136782798</c:v>
                </c:pt>
                <c:pt idx="2">
                  <c:v>3.5697636816443001E-2</c:v>
                </c:pt>
                <c:pt idx="3">
                  <c:v>0.785645340152474</c:v>
                </c:pt>
                <c:pt idx="4">
                  <c:v>0.36099707703017597</c:v>
                </c:pt>
                <c:pt idx="5">
                  <c:v>0.52610125605261704</c:v>
                </c:pt>
                <c:pt idx="6">
                  <c:v>0</c:v>
                </c:pt>
                <c:pt idx="7">
                  <c:v>0</c:v>
                </c:pt>
              </c:numCache>
            </c:numRef>
          </c:val>
          <c:extLst>
            <c:ext xmlns:c16="http://schemas.microsoft.com/office/drawing/2014/chart" uri="{C3380CC4-5D6E-409C-BE32-E72D297353CC}">
              <c16:uniqueId val="{00000000-6E8B-41CE-BB52-7120FDB5E825}"/>
            </c:ext>
          </c:extLst>
        </c:ser>
        <c:ser>
          <c:idx val="1"/>
          <c:order val="1"/>
          <c:tx>
            <c:strRef>
              <c:f>Sheet1!$C$1</c:f>
              <c:strCache>
                <c:ptCount val="1"/>
                <c:pt idx="0">
                  <c:v>Al Ain Water</c:v>
                </c:pt>
              </c:strCache>
            </c:strRef>
          </c:tx>
          <c:spPr>
            <a:solidFill>
              <a:schemeClr val="accent2"/>
            </a:solidFill>
            <a:ln>
              <a:noFill/>
            </a:ln>
            <a:effectLst/>
          </c:spPr>
          <c:invertIfNegative val="0"/>
          <c:cat>
            <c:strRef>
              <c:f>Sheet1!$A$2:$A$9</c:f>
              <c:strCache>
                <c:ptCount val="8"/>
                <c:pt idx="0">
                  <c:v>Coverphoto</c:v>
                </c:pt>
                <c:pt idx="1">
                  <c:v>Link</c:v>
                </c:pt>
                <c:pt idx="2">
                  <c:v>Live Video</c:v>
                </c:pt>
                <c:pt idx="3">
                  <c:v>Photo</c:v>
                </c:pt>
                <c:pt idx="4">
                  <c:v>Status</c:v>
                </c:pt>
                <c:pt idx="5">
                  <c:v>Video</c:v>
                </c:pt>
                <c:pt idx="6">
                  <c:v>Event</c:v>
                </c:pt>
                <c:pt idx="7">
                  <c:v>YouTube Video</c:v>
                </c:pt>
              </c:strCache>
            </c:strRef>
          </c:cat>
          <c:val>
            <c:numRef>
              <c:f>Sheet1!$C$2:$C$9</c:f>
              <c:numCache>
                <c:formatCode>General</c:formatCode>
                <c:ptCount val="8"/>
                <c:pt idx="0">
                  <c:v>0.116310945945317</c:v>
                </c:pt>
                <c:pt idx="1">
                  <c:v>0.359226301989717</c:v>
                </c:pt>
                <c:pt idx="2">
                  <c:v>0.35265684940080899</c:v>
                </c:pt>
                <c:pt idx="3">
                  <c:v>0.88196830848239605</c:v>
                </c:pt>
                <c:pt idx="4">
                  <c:v>7.9585749445657605E-2</c:v>
                </c:pt>
                <c:pt idx="5">
                  <c:v>0.35075724608234199</c:v>
                </c:pt>
                <c:pt idx="6">
                  <c:v>6.1062207981996998E-2</c:v>
                </c:pt>
                <c:pt idx="7">
                  <c:v>2.4643282954943901E-2</c:v>
                </c:pt>
              </c:numCache>
            </c:numRef>
          </c:val>
          <c:extLst>
            <c:ext xmlns:c16="http://schemas.microsoft.com/office/drawing/2014/chart" uri="{C3380CC4-5D6E-409C-BE32-E72D297353CC}">
              <c16:uniqueId val="{00000001-6E8B-41CE-BB52-7120FDB5E825}"/>
            </c:ext>
          </c:extLst>
        </c:ser>
        <c:ser>
          <c:idx val="2"/>
          <c:order val="2"/>
          <c:tx>
            <c:strRef>
              <c:f>Sheet1!$D$1</c:f>
              <c:strCache>
                <c:ptCount val="1"/>
                <c:pt idx="0">
                  <c:v>Mai Dubai</c:v>
                </c:pt>
              </c:strCache>
            </c:strRef>
          </c:tx>
          <c:spPr>
            <a:solidFill>
              <a:schemeClr val="accent3"/>
            </a:solidFill>
            <a:ln>
              <a:noFill/>
            </a:ln>
            <a:effectLst/>
          </c:spPr>
          <c:invertIfNegative val="0"/>
          <c:cat>
            <c:strRef>
              <c:f>Sheet1!$A$2:$A$9</c:f>
              <c:strCache>
                <c:ptCount val="8"/>
                <c:pt idx="0">
                  <c:v>Coverphoto</c:v>
                </c:pt>
                <c:pt idx="1">
                  <c:v>Link</c:v>
                </c:pt>
                <c:pt idx="2">
                  <c:v>Live Video</c:v>
                </c:pt>
                <c:pt idx="3">
                  <c:v>Photo</c:v>
                </c:pt>
                <c:pt idx="4">
                  <c:v>Status</c:v>
                </c:pt>
                <c:pt idx="5">
                  <c:v>Video</c:v>
                </c:pt>
                <c:pt idx="6">
                  <c:v>Event</c:v>
                </c:pt>
                <c:pt idx="7">
                  <c:v>YouTube Video</c:v>
                </c:pt>
              </c:strCache>
            </c:strRef>
          </c:cat>
          <c:val>
            <c:numRef>
              <c:f>Sheet1!$D$2:$D$9</c:f>
              <c:numCache>
                <c:formatCode>General</c:formatCode>
                <c:ptCount val="8"/>
                <c:pt idx="0">
                  <c:v>0</c:v>
                </c:pt>
                <c:pt idx="1">
                  <c:v>0.253525406204478</c:v>
                </c:pt>
                <c:pt idx="2">
                  <c:v>0.13846398745994201</c:v>
                </c:pt>
                <c:pt idx="3">
                  <c:v>0.134111031299079</c:v>
                </c:pt>
                <c:pt idx="4">
                  <c:v>6.6512947853848998E-3</c:v>
                </c:pt>
                <c:pt idx="5">
                  <c:v>0.13310436056150199</c:v>
                </c:pt>
                <c:pt idx="6">
                  <c:v>0</c:v>
                </c:pt>
                <c:pt idx="7">
                  <c:v>0</c:v>
                </c:pt>
              </c:numCache>
            </c:numRef>
          </c:val>
          <c:extLst>
            <c:ext xmlns:c16="http://schemas.microsoft.com/office/drawing/2014/chart" uri="{C3380CC4-5D6E-409C-BE32-E72D297353CC}">
              <c16:uniqueId val="{00000002-6E8B-41CE-BB52-7120FDB5E825}"/>
            </c:ext>
          </c:extLst>
        </c:ser>
        <c:dLbls>
          <c:showLegendKey val="0"/>
          <c:showVal val="0"/>
          <c:showCatName val="0"/>
          <c:showSerName val="0"/>
          <c:showPercent val="0"/>
          <c:showBubbleSize val="0"/>
        </c:dLbls>
        <c:gapWidth val="219"/>
        <c:overlap val="-27"/>
        <c:axId val="439595872"/>
        <c:axId val="439605712"/>
      </c:barChart>
      <c:catAx>
        <c:axId val="43959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605712"/>
        <c:crosses val="autoZero"/>
        <c:auto val="1"/>
        <c:lblAlgn val="ctr"/>
        <c:lblOffset val="100"/>
        <c:noMultiLvlLbl val="0"/>
      </c:catAx>
      <c:valAx>
        <c:axId val="439605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9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Mai Dubai</c:v>
                </c:pt>
              </c:strCache>
            </c:strRef>
          </c:tx>
          <c:spPr>
            <a:solidFill>
              <a:schemeClr val="accent1"/>
            </a:solidFill>
            <a:ln>
              <a:noFill/>
            </a:ln>
            <a:effectLst/>
          </c:spPr>
          <c:invertIfNegative val="0"/>
          <c:cat>
            <c:strRef>
              <c:f>Sheet1!$A$2:$A$7</c:f>
              <c:strCache>
                <c:ptCount val="6"/>
                <c:pt idx="0">
                  <c:v>Link</c:v>
                </c:pt>
                <c:pt idx="1">
                  <c:v>Live Video</c:v>
                </c:pt>
                <c:pt idx="2">
                  <c:v>Photo</c:v>
                </c:pt>
                <c:pt idx="3">
                  <c:v>Status</c:v>
                </c:pt>
                <c:pt idx="4">
                  <c:v>Video</c:v>
                </c:pt>
                <c:pt idx="5">
                  <c:v>YouTube Video</c:v>
                </c:pt>
              </c:strCache>
            </c:strRef>
          </c:cat>
          <c:val>
            <c:numRef>
              <c:f>Sheet1!$B$2:$B$7</c:f>
              <c:numCache>
                <c:formatCode>General</c:formatCode>
                <c:ptCount val="6"/>
                <c:pt idx="0">
                  <c:v>6.63032312319746</c:v>
                </c:pt>
                <c:pt idx="1">
                  <c:v>5.5847253328773903</c:v>
                </c:pt>
                <c:pt idx="2">
                  <c:v>5.21267274630977</c:v>
                </c:pt>
                <c:pt idx="3">
                  <c:v>0</c:v>
                </c:pt>
                <c:pt idx="4">
                  <c:v>7.8442835210651598</c:v>
                </c:pt>
                <c:pt idx="5">
                  <c:v>0</c:v>
                </c:pt>
              </c:numCache>
            </c:numRef>
          </c:val>
          <c:extLst>
            <c:ext xmlns:c16="http://schemas.microsoft.com/office/drawing/2014/chart" uri="{C3380CC4-5D6E-409C-BE32-E72D297353CC}">
              <c16:uniqueId val="{00000000-8BC9-4E47-9B3D-51F2BB0B938B}"/>
            </c:ext>
          </c:extLst>
        </c:ser>
        <c:dLbls>
          <c:showLegendKey val="0"/>
          <c:showVal val="0"/>
          <c:showCatName val="0"/>
          <c:showSerName val="0"/>
          <c:showPercent val="0"/>
          <c:showBubbleSize val="0"/>
        </c:dLbls>
        <c:gapWidth val="219"/>
        <c:overlap val="-27"/>
        <c:axId val="439602432"/>
        <c:axId val="439602760"/>
      </c:barChart>
      <c:catAx>
        <c:axId val="439602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602760"/>
        <c:crosses val="autoZero"/>
        <c:auto val="1"/>
        <c:lblAlgn val="ctr"/>
        <c:lblOffset val="100"/>
        <c:noMultiLvlLbl val="0"/>
      </c:catAx>
      <c:valAx>
        <c:axId val="43960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60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Masafi مسافي</c:v>
                </c:pt>
              </c:strCache>
            </c:strRef>
          </c:tx>
          <c:spPr>
            <a:solidFill>
              <a:schemeClr val="accent1"/>
            </a:solidFill>
            <a:ln>
              <a:noFill/>
            </a:ln>
            <a:effectLst/>
          </c:spPr>
          <c:invertIfNegative val="0"/>
          <c:cat>
            <c:strRef>
              <c:f>Sheet1!$A$2:$A$9</c:f>
              <c:strCache>
                <c:ptCount val="8"/>
                <c:pt idx="0">
                  <c:v>Coverphoto</c:v>
                </c:pt>
                <c:pt idx="1">
                  <c:v>Link</c:v>
                </c:pt>
                <c:pt idx="2">
                  <c:v>Live Video</c:v>
                </c:pt>
                <c:pt idx="3">
                  <c:v>Photo</c:v>
                </c:pt>
                <c:pt idx="4">
                  <c:v>Status</c:v>
                </c:pt>
                <c:pt idx="5">
                  <c:v>Video</c:v>
                </c:pt>
                <c:pt idx="6">
                  <c:v>Event</c:v>
                </c:pt>
                <c:pt idx="7">
                  <c:v>YouTube Video</c:v>
                </c:pt>
              </c:strCache>
            </c:strRef>
          </c:cat>
          <c:val>
            <c:numRef>
              <c:f>Sheet1!$B$2:$B$9</c:f>
              <c:numCache>
                <c:formatCode>General</c:formatCode>
                <c:ptCount val="8"/>
                <c:pt idx="1">
                  <c:v>431</c:v>
                </c:pt>
                <c:pt idx="2">
                  <c:v>85</c:v>
                </c:pt>
                <c:pt idx="3">
                  <c:v>2130</c:v>
                </c:pt>
                <c:pt idx="4">
                  <c:v>123</c:v>
                </c:pt>
                <c:pt idx="5">
                  <c:v>712</c:v>
                </c:pt>
                <c:pt idx="6">
                  <c:v>0</c:v>
                </c:pt>
                <c:pt idx="7">
                  <c:v>0</c:v>
                </c:pt>
              </c:numCache>
            </c:numRef>
          </c:val>
          <c:extLst>
            <c:ext xmlns:c16="http://schemas.microsoft.com/office/drawing/2014/chart" uri="{C3380CC4-5D6E-409C-BE32-E72D297353CC}">
              <c16:uniqueId val="{00000000-5288-44E6-8131-8973ED026635}"/>
            </c:ext>
          </c:extLst>
        </c:ser>
        <c:ser>
          <c:idx val="1"/>
          <c:order val="1"/>
          <c:tx>
            <c:strRef>
              <c:f>Sheet1!$C$1</c:f>
              <c:strCache>
                <c:ptCount val="1"/>
                <c:pt idx="0">
                  <c:v>Al Ain Water</c:v>
                </c:pt>
              </c:strCache>
            </c:strRef>
          </c:tx>
          <c:spPr>
            <a:solidFill>
              <a:schemeClr val="accent2"/>
            </a:solidFill>
            <a:ln>
              <a:noFill/>
            </a:ln>
            <a:effectLst/>
          </c:spPr>
          <c:invertIfNegative val="0"/>
          <c:cat>
            <c:strRef>
              <c:f>Sheet1!$A$2:$A$9</c:f>
              <c:strCache>
                <c:ptCount val="8"/>
                <c:pt idx="0">
                  <c:v>Coverphoto</c:v>
                </c:pt>
                <c:pt idx="1">
                  <c:v>Link</c:v>
                </c:pt>
                <c:pt idx="2">
                  <c:v>Live Video</c:v>
                </c:pt>
                <c:pt idx="3">
                  <c:v>Photo</c:v>
                </c:pt>
                <c:pt idx="4">
                  <c:v>Status</c:v>
                </c:pt>
                <c:pt idx="5">
                  <c:v>Video</c:v>
                </c:pt>
                <c:pt idx="6">
                  <c:v>Event</c:v>
                </c:pt>
                <c:pt idx="7">
                  <c:v>YouTube Video</c:v>
                </c:pt>
              </c:strCache>
            </c:strRef>
          </c:cat>
          <c:val>
            <c:numRef>
              <c:f>Sheet1!$C$2:$C$9</c:f>
              <c:numCache>
                <c:formatCode>General</c:formatCode>
                <c:ptCount val="8"/>
                <c:pt idx="1">
                  <c:v>1350</c:v>
                </c:pt>
                <c:pt idx="2">
                  <c:v>500</c:v>
                </c:pt>
                <c:pt idx="3">
                  <c:v>539</c:v>
                </c:pt>
                <c:pt idx="4">
                  <c:v>78</c:v>
                </c:pt>
                <c:pt idx="5">
                  <c:v>314</c:v>
                </c:pt>
                <c:pt idx="6">
                  <c:v>89</c:v>
                </c:pt>
              </c:numCache>
            </c:numRef>
          </c:val>
          <c:extLst>
            <c:ext xmlns:c16="http://schemas.microsoft.com/office/drawing/2014/chart" uri="{C3380CC4-5D6E-409C-BE32-E72D297353CC}">
              <c16:uniqueId val="{00000001-5288-44E6-8131-8973ED026635}"/>
            </c:ext>
          </c:extLst>
        </c:ser>
        <c:ser>
          <c:idx val="2"/>
          <c:order val="2"/>
          <c:tx>
            <c:strRef>
              <c:f>Sheet1!$D$1</c:f>
              <c:strCache>
                <c:ptCount val="1"/>
                <c:pt idx="0">
                  <c:v>Mai Dubai</c:v>
                </c:pt>
              </c:strCache>
            </c:strRef>
          </c:tx>
          <c:spPr>
            <a:solidFill>
              <a:schemeClr val="accent3"/>
            </a:solidFill>
            <a:ln>
              <a:noFill/>
            </a:ln>
            <a:effectLst/>
          </c:spPr>
          <c:invertIfNegative val="0"/>
          <c:cat>
            <c:strRef>
              <c:f>Sheet1!$A$2:$A$9</c:f>
              <c:strCache>
                <c:ptCount val="8"/>
                <c:pt idx="0">
                  <c:v>Coverphoto</c:v>
                </c:pt>
                <c:pt idx="1">
                  <c:v>Link</c:v>
                </c:pt>
                <c:pt idx="2">
                  <c:v>Live Video</c:v>
                </c:pt>
                <c:pt idx="3">
                  <c:v>Photo</c:v>
                </c:pt>
                <c:pt idx="4">
                  <c:v>Status</c:v>
                </c:pt>
                <c:pt idx="5">
                  <c:v>Video</c:v>
                </c:pt>
                <c:pt idx="6">
                  <c:v>Event</c:v>
                </c:pt>
                <c:pt idx="7">
                  <c:v>YouTube Video</c:v>
                </c:pt>
              </c:strCache>
            </c:strRef>
          </c:cat>
          <c:val>
            <c:numRef>
              <c:f>Sheet1!$D$2:$D$9</c:f>
              <c:numCache>
                <c:formatCode>General</c:formatCode>
                <c:ptCount val="8"/>
                <c:pt idx="0">
                  <c:v>0</c:v>
                </c:pt>
                <c:pt idx="1">
                  <c:v>329</c:v>
                </c:pt>
                <c:pt idx="2">
                  <c:v>204</c:v>
                </c:pt>
                <c:pt idx="3">
                  <c:v>197</c:v>
                </c:pt>
                <c:pt idx="4">
                  <c:v>12</c:v>
                </c:pt>
                <c:pt idx="5">
                  <c:v>184</c:v>
                </c:pt>
                <c:pt idx="6">
                  <c:v>0</c:v>
                </c:pt>
                <c:pt idx="7">
                  <c:v>0</c:v>
                </c:pt>
              </c:numCache>
            </c:numRef>
          </c:val>
          <c:extLst>
            <c:ext xmlns:c16="http://schemas.microsoft.com/office/drawing/2014/chart" uri="{C3380CC4-5D6E-409C-BE32-E72D297353CC}">
              <c16:uniqueId val="{00000002-5288-44E6-8131-8973ED026635}"/>
            </c:ext>
          </c:extLst>
        </c:ser>
        <c:dLbls>
          <c:showLegendKey val="0"/>
          <c:showVal val="0"/>
          <c:showCatName val="0"/>
          <c:showSerName val="0"/>
          <c:showPercent val="0"/>
          <c:showBubbleSize val="0"/>
        </c:dLbls>
        <c:gapWidth val="219"/>
        <c:overlap val="-27"/>
        <c:axId val="439478448"/>
        <c:axId val="439476808"/>
      </c:barChart>
      <c:catAx>
        <c:axId val="43947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476808"/>
        <c:crosses val="autoZero"/>
        <c:auto val="1"/>
        <c:lblAlgn val="ctr"/>
        <c:lblOffset val="100"/>
        <c:noMultiLvlLbl val="0"/>
      </c:catAx>
      <c:valAx>
        <c:axId val="43947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47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Masafi مسافي</c:v>
                </c:pt>
                <c:pt idx="1">
                  <c:v>Al Ain Water</c:v>
                </c:pt>
                <c:pt idx="2">
                  <c:v>Mai Dubai</c:v>
                </c:pt>
              </c:strCache>
            </c:strRef>
          </c:cat>
          <c:val>
            <c:numRef>
              <c:f>Sheet1!$B$2:$B$4</c:f>
              <c:numCache>
                <c:formatCode>General</c:formatCode>
                <c:ptCount val="3"/>
                <c:pt idx="0">
                  <c:v>768611</c:v>
                </c:pt>
                <c:pt idx="1">
                  <c:v>412215</c:v>
                </c:pt>
                <c:pt idx="2">
                  <c:v>72745</c:v>
                </c:pt>
              </c:numCache>
            </c:numRef>
          </c:val>
          <c:extLst>
            <c:ext xmlns:c16="http://schemas.microsoft.com/office/drawing/2014/chart" uri="{C3380CC4-5D6E-409C-BE32-E72D297353CC}">
              <c16:uniqueId val="{00000000-5E15-4900-B7B1-55EC3E27A015}"/>
            </c:ext>
          </c:extLst>
        </c:ser>
        <c:dLbls>
          <c:showLegendKey val="0"/>
          <c:showVal val="0"/>
          <c:showCatName val="0"/>
          <c:showSerName val="0"/>
          <c:showPercent val="0"/>
          <c:showBubbleSize val="0"/>
        </c:dLbls>
        <c:gapWidth val="219"/>
        <c:overlap val="-27"/>
        <c:axId val="439480088"/>
        <c:axId val="439485336"/>
      </c:barChart>
      <c:catAx>
        <c:axId val="439480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485336"/>
        <c:crosses val="autoZero"/>
        <c:auto val="1"/>
        <c:lblAlgn val="ctr"/>
        <c:lblOffset val="100"/>
        <c:noMultiLvlLbl val="0"/>
      </c:catAx>
      <c:valAx>
        <c:axId val="439485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48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1/31/2019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1/31/2019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1/31/2019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1/31/2019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1/31/2019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1/31/2019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78B30-2C98-43D5-B478-E8CD93E1610D}"/>
              </a:ext>
            </a:extLst>
          </p:cNvPr>
          <p:cNvSpPr>
            <a:spLocks noGrp="1"/>
          </p:cNvSpPr>
          <p:nvPr>
            <p:ph type="ctrTitle"/>
          </p:nvPr>
        </p:nvSpPr>
        <p:spPr/>
        <p:txBody>
          <a:bodyPr/>
          <a:lstStyle/>
          <a:p>
            <a:r>
              <a:rPr lang="en-US"/>
              <a:t>Facebook Report (Insights)</a:t>
            </a:r>
          </a:p>
        </p:txBody>
      </p:sp>
      <p:sp>
        <p:nvSpPr>
          <p:cNvPr id="3" name="Subtitle 2">
            <a:extLst>
              <a:ext uri="{FF2B5EF4-FFF2-40B4-BE49-F238E27FC236}">
                <a16:creationId xmlns:a16="http://schemas.microsoft.com/office/drawing/2014/main" id="{9265AEBC-2C18-4F95-B5EA-90BC36742617}"/>
              </a:ext>
            </a:extLst>
          </p:cNvPr>
          <p:cNvSpPr>
            <a:spLocks noGrp="1"/>
          </p:cNvSpPr>
          <p:nvPr>
            <p:ph type="subTitle" idx="1"/>
          </p:nvPr>
        </p:nvSpPr>
        <p:spPr/>
        <p:txBody>
          <a:bodyPr/>
          <a:lstStyle/>
          <a:p>
            <a:r>
              <a:rPr lang="en-US"/>
              <a:t>hugdigital</a:t>
            </a:r>
          </a:p>
        </p:txBody>
      </p:sp>
    </p:spTree>
    <p:extLst>
      <p:ext uri="{BB962C8B-B14F-4D97-AF65-F5344CB8AC3E}">
        <p14:creationId xmlns:p14="http://schemas.microsoft.com/office/powerpoint/2010/main" val="1121200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06E6B-7AAC-49CC-94FC-959473FC1D1E}"/>
              </a:ext>
            </a:extLst>
          </p:cNvPr>
          <p:cNvSpPr>
            <a:spLocks noGrp="1"/>
          </p:cNvSpPr>
          <p:nvPr>
            <p:ph type="title"/>
          </p:nvPr>
        </p:nvSpPr>
        <p:spPr/>
        <p:txBody>
          <a:bodyPr/>
          <a:lstStyle/>
          <a:p>
            <a:r>
              <a:rPr lang="en-US"/>
              <a:t>Facebook Facebook Performance Summary (Insights) | Mai Dubai - Facebook</a:t>
            </a:r>
          </a:p>
        </p:txBody>
      </p:sp>
      <p:graphicFrame>
        <p:nvGraphicFramePr>
          <p:cNvPr id="5" name="Table Placeholder 4">
            <a:extLst>
              <a:ext uri="{FF2B5EF4-FFF2-40B4-BE49-F238E27FC236}">
                <a16:creationId xmlns:a16="http://schemas.microsoft.com/office/drawing/2014/main" id="{AFBB9052-4310-414B-B39E-5A2A7649E690}"/>
              </a:ext>
            </a:extLst>
          </p:cNvPr>
          <p:cNvGraphicFramePr>
            <a:graphicFrameLocks noGrp="1"/>
          </p:cNvGraphicFramePr>
          <p:nvPr>
            <p:ph type="tbl" sz="quarter" idx="13"/>
            <p:extLst>
              <p:ext uri="{D42A27DB-BD31-4B8C-83A1-F6EECF244321}">
                <p14:modId xmlns:p14="http://schemas.microsoft.com/office/powerpoint/2010/main" val="401975323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08525683"/>
                    </a:ext>
                  </a:extLst>
                </a:gridCol>
                <a:gridCol w="1645920">
                  <a:extLst>
                    <a:ext uri="{9D8B030D-6E8A-4147-A177-3AD203B41FA5}">
                      <a16:colId xmlns:a16="http://schemas.microsoft.com/office/drawing/2014/main" val="1507462504"/>
                    </a:ext>
                  </a:extLst>
                </a:gridCol>
                <a:gridCol w="1645920">
                  <a:extLst>
                    <a:ext uri="{9D8B030D-6E8A-4147-A177-3AD203B41FA5}">
                      <a16:colId xmlns:a16="http://schemas.microsoft.com/office/drawing/2014/main" val="3250028162"/>
                    </a:ext>
                  </a:extLst>
                </a:gridCol>
                <a:gridCol w="1645920">
                  <a:extLst>
                    <a:ext uri="{9D8B030D-6E8A-4147-A177-3AD203B41FA5}">
                      <a16:colId xmlns:a16="http://schemas.microsoft.com/office/drawing/2014/main" val="3292036059"/>
                    </a:ext>
                  </a:extLst>
                </a:gridCol>
                <a:gridCol w="1645920">
                  <a:extLst>
                    <a:ext uri="{9D8B030D-6E8A-4147-A177-3AD203B41FA5}">
                      <a16:colId xmlns:a16="http://schemas.microsoft.com/office/drawing/2014/main" val="130749105"/>
                    </a:ext>
                  </a:extLst>
                </a:gridCol>
              </a:tblGrid>
              <a:tr h="370840">
                <a:tc>
                  <a:txBody>
                    <a:bodyPr/>
                    <a:lstStyle/>
                    <a:p>
                      <a:r>
                        <a:rPr lang="en-US" sz="1000"/>
                        <a:t>Fans</a:t>
                      </a:r>
                    </a:p>
                  </a:txBody>
                  <a:tcPr/>
                </a:tc>
                <a:tc>
                  <a:txBody>
                    <a:bodyPr/>
                    <a:lstStyle/>
                    <a:p>
                      <a:r>
                        <a:rPr lang="en-US" sz="1000"/>
                        <a:t>TotalPosts</a:t>
                      </a:r>
                    </a:p>
                  </a:txBody>
                  <a:tcPr/>
                </a:tc>
                <a:tc>
                  <a:txBody>
                    <a:bodyPr/>
                    <a:lstStyle/>
                    <a:p>
                      <a:r>
                        <a:rPr lang="en-US" sz="1000"/>
                        <a:t>Total Interactions</a:t>
                      </a:r>
                    </a:p>
                  </a:txBody>
                  <a:tcPr/>
                </a:tc>
                <a:tc>
                  <a:txBody>
                    <a:bodyPr/>
                    <a:lstStyle/>
                    <a:p>
                      <a:r>
                        <a:rPr lang="en-US" sz="1000"/>
                        <a:t>Avg Interactions Per Day</a:t>
                      </a:r>
                    </a:p>
                  </a:txBody>
                  <a:tcPr/>
                </a:tc>
                <a:tc>
                  <a:txBody>
                    <a:bodyPr/>
                    <a:lstStyle/>
                    <a:p>
                      <a:r>
                        <a:rPr lang="en-US" sz="1000"/>
                        <a:t>Response Time</a:t>
                      </a:r>
                    </a:p>
                  </a:txBody>
                  <a:tcPr/>
                </a:tc>
                <a:extLst>
                  <a:ext uri="{0D108BD9-81ED-4DB2-BD59-A6C34878D82A}">
                    <a16:rowId xmlns:a16="http://schemas.microsoft.com/office/drawing/2014/main" val="359196485"/>
                  </a:ext>
                </a:extLst>
              </a:tr>
              <a:tr h="370840">
                <a:tc>
                  <a:txBody>
                    <a:bodyPr/>
                    <a:lstStyle/>
                    <a:p>
                      <a:r>
                        <a:rPr lang="en-US" sz="1000"/>
                        <a:t>597464</a:t>
                      </a:r>
                    </a:p>
                  </a:txBody>
                  <a:tcPr/>
                </a:tc>
                <a:tc>
                  <a:txBody>
                    <a:bodyPr/>
                    <a:lstStyle/>
                    <a:p>
                      <a:r>
                        <a:rPr lang="en-US" sz="1000"/>
                        <a:t>1021</a:t>
                      </a:r>
                    </a:p>
                  </a:txBody>
                  <a:tcPr/>
                </a:tc>
                <a:tc>
                  <a:txBody>
                    <a:bodyPr/>
                    <a:lstStyle/>
                    <a:p>
                      <a:r>
                        <a:rPr lang="en-US" sz="1000"/>
                        <a:t>162119</a:t>
                      </a:r>
                    </a:p>
                  </a:txBody>
                  <a:tcPr/>
                </a:tc>
                <a:tc>
                  <a:txBody>
                    <a:bodyPr/>
                    <a:lstStyle/>
                    <a:p>
                      <a:r>
                        <a:rPr lang="en-US" sz="1000"/>
                        <a:t>88.8</a:t>
                      </a:r>
                    </a:p>
                  </a:txBody>
                  <a:tcPr/>
                </a:tc>
                <a:tc>
                  <a:txBody>
                    <a:bodyPr/>
                    <a:lstStyle/>
                    <a:p>
                      <a:r>
                        <a:rPr lang="en-US" sz="1000"/>
                        <a:t>2458 minutes</a:t>
                      </a:r>
                    </a:p>
                  </a:txBody>
                  <a:tcPr/>
                </a:tc>
                <a:extLst>
                  <a:ext uri="{0D108BD9-81ED-4DB2-BD59-A6C34878D82A}">
                    <a16:rowId xmlns:a16="http://schemas.microsoft.com/office/drawing/2014/main" val="1817977870"/>
                  </a:ext>
                </a:extLst>
              </a:tr>
            </a:tbl>
          </a:graphicData>
        </a:graphic>
      </p:graphicFrame>
      <p:sp>
        <p:nvSpPr>
          <p:cNvPr id="4" name="Text Placeholder 3">
            <a:extLst>
              <a:ext uri="{FF2B5EF4-FFF2-40B4-BE49-F238E27FC236}">
                <a16:creationId xmlns:a16="http://schemas.microsoft.com/office/drawing/2014/main" id="{94599C2A-7EF8-462C-BAB1-6D0ED633BBF5}"/>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825747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DF0A9-4716-47E8-B1A5-4CA84C313506}"/>
              </a:ext>
            </a:extLst>
          </p:cNvPr>
          <p:cNvSpPr>
            <a:spLocks noGrp="1"/>
          </p:cNvSpPr>
          <p:nvPr>
            <p:ph type="title"/>
          </p:nvPr>
        </p:nvSpPr>
        <p:spPr/>
        <p:txBody>
          <a:bodyPr/>
          <a:lstStyle/>
          <a:p>
            <a:r>
              <a:rPr lang="en-US"/>
              <a:t>Facebook Fans Total | Mai Dubai - Facebook</a:t>
            </a:r>
          </a:p>
        </p:txBody>
      </p:sp>
      <p:graphicFrame>
        <p:nvGraphicFramePr>
          <p:cNvPr id="6" name="Chart Placeholder 5">
            <a:extLst>
              <a:ext uri="{FF2B5EF4-FFF2-40B4-BE49-F238E27FC236}">
                <a16:creationId xmlns:a16="http://schemas.microsoft.com/office/drawing/2014/main" id="{EECE9F07-3837-49FD-8A55-A78F781DD77B}"/>
              </a:ext>
            </a:extLst>
          </p:cNvPr>
          <p:cNvGraphicFramePr>
            <a:graphicFrameLocks noGrp="1"/>
          </p:cNvGraphicFramePr>
          <p:nvPr>
            <p:ph type="chart" sz="quarter" idx="13"/>
            <p:extLst>
              <p:ext uri="{D42A27DB-BD31-4B8C-83A1-F6EECF244321}">
                <p14:modId xmlns:p14="http://schemas.microsoft.com/office/powerpoint/2010/main" val="29154733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5F492A-6E59-4A29-A1E4-96828486C808}"/>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44643DEE-C1B0-4907-9E65-4E50B35216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9786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6F409-C02C-407A-AB26-0ACABBA322A6}"/>
              </a:ext>
            </a:extLst>
          </p:cNvPr>
          <p:cNvSpPr>
            <a:spLocks noGrp="1"/>
          </p:cNvSpPr>
          <p:nvPr>
            <p:ph type="title"/>
          </p:nvPr>
        </p:nvSpPr>
        <p:spPr/>
        <p:txBody>
          <a:bodyPr/>
          <a:lstStyle/>
          <a:p>
            <a:r>
              <a:rPr lang="en-US"/>
              <a:t>Growth of Fans | Mai Dubai - Facebook</a:t>
            </a:r>
          </a:p>
        </p:txBody>
      </p:sp>
      <p:graphicFrame>
        <p:nvGraphicFramePr>
          <p:cNvPr id="6" name="Chart Placeholder 5">
            <a:extLst>
              <a:ext uri="{FF2B5EF4-FFF2-40B4-BE49-F238E27FC236}">
                <a16:creationId xmlns:a16="http://schemas.microsoft.com/office/drawing/2014/main" id="{6F98192E-A675-4769-80BD-A5F74A1F52AF}"/>
              </a:ext>
            </a:extLst>
          </p:cNvPr>
          <p:cNvGraphicFramePr>
            <a:graphicFrameLocks noGrp="1"/>
          </p:cNvGraphicFramePr>
          <p:nvPr>
            <p:ph type="chart" sz="quarter" idx="13"/>
            <p:extLst>
              <p:ext uri="{D42A27DB-BD31-4B8C-83A1-F6EECF244321}">
                <p14:modId xmlns:p14="http://schemas.microsoft.com/office/powerpoint/2010/main" val="353498114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603B73-9A27-434A-9608-F641CB2B7999}"/>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92F2D9C9-0752-456A-8E8B-ED644D9426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494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9CD79-D5D2-4BB1-92DC-F3F5AD0B6483}"/>
              </a:ext>
            </a:extLst>
          </p:cNvPr>
          <p:cNvSpPr>
            <a:spLocks noGrp="1"/>
          </p:cNvSpPr>
          <p:nvPr>
            <p:ph type="title"/>
          </p:nvPr>
        </p:nvSpPr>
        <p:spPr/>
        <p:txBody>
          <a:bodyPr/>
          <a:lstStyle/>
          <a:p>
            <a:r>
              <a:rPr lang="en-US"/>
              <a:t>Facebook Fan Demographics | Mai Dubai - Facebook</a:t>
            </a:r>
          </a:p>
        </p:txBody>
      </p:sp>
      <p:graphicFrame>
        <p:nvGraphicFramePr>
          <p:cNvPr id="6" name="Chart Placeholder 5">
            <a:extLst>
              <a:ext uri="{FF2B5EF4-FFF2-40B4-BE49-F238E27FC236}">
                <a16:creationId xmlns:a16="http://schemas.microsoft.com/office/drawing/2014/main" id="{CFC143C2-A61A-4C55-A6C7-1C43F6600264}"/>
              </a:ext>
            </a:extLst>
          </p:cNvPr>
          <p:cNvGraphicFramePr>
            <a:graphicFrameLocks noGrp="1"/>
          </p:cNvGraphicFramePr>
          <p:nvPr>
            <p:ph type="chart" sz="quarter" idx="13"/>
            <p:extLst>
              <p:ext uri="{D42A27DB-BD31-4B8C-83A1-F6EECF244321}">
                <p14:modId xmlns:p14="http://schemas.microsoft.com/office/powerpoint/2010/main" val="71137394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ECF58F-A607-4A4D-9F9E-D8D2004BB032}"/>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C2AED3B5-A01F-4AB1-8EA3-764ACE326E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685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5F5B5-5CB0-463E-8A32-0954F196D679}"/>
              </a:ext>
            </a:extLst>
          </p:cNvPr>
          <p:cNvSpPr>
            <a:spLocks noGrp="1"/>
          </p:cNvSpPr>
          <p:nvPr>
            <p:ph type="title"/>
          </p:nvPr>
        </p:nvSpPr>
        <p:spPr/>
        <p:txBody>
          <a:bodyPr/>
          <a:lstStyle/>
          <a:p>
            <a:r>
              <a:rPr lang="en-US"/>
              <a:t>Facebook Distribution of Fans by Country | Mai Dubai - Facebook</a:t>
            </a:r>
          </a:p>
        </p:txBody>
      </p:sp>
      <p:graphicFrame>
        <p:nvGraphicFramePr>
          <p:cNvPr id="6" name="Chart Placeholder 5">
            <a:extLst>
              <a:ext uri="{FF2B5EF4-FFF2-40B4-BE49-F238E27FC236}">
                <a16:creationId xmlns:a16="http://schemas.microsoft.com/office/drawing/2014/main" id="{D3DBACD2-5CF5-46E4-83DA-41EB36D8ACAD}"/>
              </a:ext>
            </a:extLst>
          </p:cNvPr>
          <p:cNvGraphicFramePr>
            <a:graphicFrameLocks noGrp="1"/>
          </p:cNvGraphicFramePr>
          <p:nvPr>
            <p:ph type="chart" sz="quarter" idx="13"/>
            <p:extLst>
              <p:ext uri="{D42A27DB-BD31-4B8C-83A1-F6EECF244321}">
                <p14:modId xmlns:p14="http://schemas.microsoft.com/office/powerpoint/2010/main" val="198677376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44709C-5D9A-4255-9BA7-95C2A5EE0D86}"/>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BFB013C1-9AAE-4381-924F-C2CF151859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1874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05C8E-6AA5-4346-BD5D-739CF9DF9BF6}"/>
              </a:ext>
            </a:extLst>
          </p:cNvPr>
          <p:cNvSpPr>
            <a:spLocks noGrp="1"/>
          </p:cNvSpPr>
          <p:nvPr>
            <p:ph type="title"/>
          </p:nvPr>
        </p:nvSpPr>
        <p:spPr/>
        <p:txBody>
          <a:bodyPr/>
          <a:lstStyle/>
          <a:p>
            <a:r>
              <a:rPr lang="en-US"/>
              <a:t>Facebook Fans By Country Table | Mai Dubai - Facebook - 1 of 5</a:t>
            </a:r>
          </a:p>
        </p:txBody>
      </p:sp>
      <p:graphicFrame>
        <p:nvGraphicFramePr>
          <p:cNvPr id="5" name="Table Placeholder 4">
            <a:extLst>
              <a:ext uri="{FF2B5EF4-FFF2-40B4-BE49-F238E27FC236}">
                <a16:creationId xmlns:a16="http://schemas.microsoft.com/office/drawing/2014/main" id="{A7DF729A-03D9-4578-906A-D347115A8642}"/>
              </a:ext>
            </a:extLst>
          </p:cNvPr>
          <p:cNvGraphicFramePr>
            <a:graphicFrameLocks noGrp="1"/>
          </p:cNvGraphicFramePr>
          <p:nvPr>
            <p:ph type="tbl" sz="quarter" idx="13"/>
            <p:extLst>
              <p:ext uri="{D42A27DB-BD31-4B8C-83A1-F6EECF244321}">
                <p14:modId xmlns:p14="http://schemas.microsoft.com/office/powerpoint/2010/main" val="246513003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8331883"/>
                    </a:ext>
                  </a:extLst>
                </a:gridCol>
                <a:gridCol w="1645920">
                  <a:extLst>
                    <a:ext uri="{9D8B030D-6E8A-4147-A177-3AD203B41FA5}">
                      <a16:colId xmlns:a16="http://schemas.microsoft.com/office/drawing/2014/main" val="1557353210"/>
                    </a:ext>
                  </a:extLst>
                </a:gridCol>
                <a:gridCol w="1645920">
                  <a:extLst>
                    <a:ext uri="{9D8B030D-6E8A-4147-A177-3AD203B41FA5}">
                      <a16:colId xmlns:a16="http://schemas.microsoft.com/office/drawing/2014/main" val="3672166788"/>
                    </a:ext>
                  </a:extLst>
                </a:gridCol>
                <a:gridCol w="1645920">
                  <a:extLst>
                    <a:ext uri="{9D8B030D-6E8A-4147-A177-3AD203B41FA5}">
                      <a16:colId xmlns:a16="http://schemas.microsoft.com/office/drawing/2014/main" val="2050774153"/>
                    </a:ext>
                  </a:extLst>
                </a:gridCol>
                <a:gridCol w="1645920">
                  <a:extLst>
                    <a:ext uri="{9D8B030D-6E8A-4147-A177-3AD203B41FA5}">
                      <a16:colId xmlns:a16="http://schemas.microsoft.com/office/drawing/2014/main" val="325765653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7676156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98838323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17643933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80993882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7169066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Bahrain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86509648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90547704"/>
                  </a:ext>
                </a:extLst>
              </a:tr>
            </a:tbl>
          </a:graphicData>
        </a:graphic>
      </p:graphicFrame>
      <p:sp>
        <p:nvSpPr>
          <p:cNvPr id="4" name="Text Placeholder 3">
            <a:extLst>
              <a:ext uri="{FF2B5EF4-FFF2-40B4-BE49-F238E27FC236}">
                <a16:creationId xmlns:a16="http://schemas.microsoft.com/office/drawing/2014/main" id="{261E3330-8320-4614-A703-5CDDB112FEC6}"/>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515732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9B7A7-8C33-4BBA-833E-D77BD90A7504}"/>
              </a:ext>
            </a:extLst>
          </p:cNvPr>
          <p:cNvSpPr>
            <a:spLocks noGrp="1"/>
          </p:cNvSpPr>
          <p:nvPr>
            <p:ph type="title"/>
          </p:nvPr>
        </p:nvSpPr>
        <p:spPr/>
        <p:txBody>
          <a:bodyPr/>
          <a:lstStyle/>
          <a:p>
            <a:r>
              <a:rPr lang="en-US"/>
              <a:t>Facebook Fans By Country Table | Mai Dubai - Facebook - 2 of 5</a:t>
            </a:r>
          </a:p>
        </p:txBody>
      </p:sp>
      <p:graphicFrame>
        <p:nvGraphicFramePr>
          <p:cNvPr id="5" name="Table Placeholder 4">
            <a:extLst>
              <a:ext uri="{FF2B5EF4-FFF2-40B4-BE49-F238E27FC236}">
                <a16:creationId xmlns:a16="http://schemas.microsoft.com/office/drawing/2014/main" id="{4AFA3209-8D19-4406-9AE1-67A4981B253D}"/>
              </a:ext>
            </a:extLst>
          </p:cNvPr>
          <p:cNvGraphicFramePr>
            <a:graphicFrameLocks noGrp="1"/>
          </p:cNvGraphicFramePr>
          <p:nvPr>
            <p:ph type="tbl" sz="quarter" idx="13"/>
            <p:extLst>
              <p:ext uri="{D42A27DB-BD31-4B8C-83A1-F6EECF244321}">
                <p14:modId xmlns:p14="http://schemas.microsoft.com/office/powerpoint/2010/main" val="36342841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70694144"/>
                    </a:ext>
                  </a:extLst>
                </a:gridCol>
                <a:gridCol w="1645920">
                  <a:extLst>
                    <a:ext uri="{9D8B030D-6E8A-4147-A177-3AD203B41FA5}">
                      <a16:colId xmlns:a16="http://schemas.microsoft.com/office/drawing/2014/main" val="3399085816"/>
                    </a:ext>
                  </a:extLst>
                </a:gridCol>
                <a:gridCol w="1645920">
                  <a:extLst>
                    <a:ext uri="{9D8B030D-6E8A-4147-A177-3AD203B41FA5}">
                      <a16:colId xmlns:a16="http://schemas.microsoft.com/office/drawing/2014/main" val="2811782487"/>
                    </a:ext>
                  </a:extLst>
                </a:gridCol>
                <a:gridCol w="1645920">
                  <a:extLst>
                    <a:ext uri="{9D8B030D-6E8A-4147-A177-3AD203B41FA5}">
                      <a16:colId xmlns:a16="http://schemas.microsoft.com/office/drawing/2014/main" val="1278901881"/>
                    </a:ext>
                  </a:extLst>
                </a:gridCol>
                <a:gridCol w="1645920">
                  <a:extLst>
                    <a:ext uri="{9D8B030D-6E8A-4147-A177-3AD203B41FA5}">
                      <a16:colId xmlns:a16="http://schemas.microsoft.com/office/drawing/2014/main" val="316479579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417746926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7104210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9344484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8750730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74486559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312267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Ethiopia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369626222"/>
                  </a:ext>
                </a:extLst>
              </a:tr>
            </a:tbl>
          </a:graphicData>
        </a:graphic>
      </p:graphicFrame>
      <p:sp>
        <p:nvSpPr>
          <p:cNvPr id="4" name="Text Placeholder 3">
            <a:extLst>
              <a:ext uri="{FF2B5EF4-FFF2-40B4-BE49-F238E27FC236}">
                <a16:creationId xmlns:a16="http://schemas.microsoft.com/office/drawing/2014/main" id="{ECF8FAE0-ECC8-4CD6-B52E-845177623E63}"/>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176549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5E180-6FB5-47A3-9E9E-6C24CBADB48C}"/>
              </a:ext>
            </a:extLst>
          </p:cNvPr>
          <p:cNvSpPr>
            <a:spLocks noGrp="1"/>
          </p:cNvSpPr>
          <p:nvPr>
            <p:ph type="title"/>
          </p:nvPr>
        </p:nvSpPr>
        <p:spPr/>
        <p:txBody>
          <a:bodyPr/>
          <a:lstStyle/>
          <a:p>
            <a:r>
              <a:rPr lang="en-US"/>
              <a:t>Facebook Fans By Country Table | Mai Dubai - Facebook - 3 of 5</a:t>
            </a:r>
          </a:p>
        </p:txBody>
      </p:sp>
      <p:graphicFrame>
        <p:nvGraphicFramePr>
          <p:cNvPr id="5" name="Table Placeholder 4">
            <a:extLst>
              <a:ext uri="{FF2B5EF4-FFF2-40B4-BE49-F238E27FC236}">
                <a16:creationId xmlns:a16="http://schemas.microsoft.com/office/drawing/2014/main" id="{E75CDA09-949D-44F8-9B9D-9632CD5BA971}"/>
              </a:ext>
            </a:extLst>
          </p:cNvPr>
          <p:cNvGraphicFramePr>
            <a:graphicFrameLocks noGrp="1"/>
          </p:cNvGraphicFramePr>
          <p:nvPr>
            <p:ph type="tbl" sz="quarter" idx="13"/>
            <p:extLst>
              <p:ext uri="{D42A27DB-BD31-4B8C-83A1-F6EECF244321}">
                <p14:modId xmlns:p14="http://schemas.microsoft.com/office/powerpoint/2010/main" val="162298049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07601607"/>
                    </a:ext>
                  </a:extLst>
                </a:gridCol>
                <a:gridCol w="1645920">
                  <a:extLst>
                    <a:ext uri="{9D8B030D-6E8A-4147-A177-3AD203B41FA5}">
                      <a16:colId xmlns:a16="http://schemas.microsoft.com/office/drawing/2014/main" val="3195570049"/>
                    </a:ext>
                  </a:extLst>
                </a:gridCol>
                <a:gridCol w="1645920">
                  <a:extLst>
                    <a:ext uri="{9D8B030D-6E8A-4147-A177-3AD203B41FA5}">
                      <a16:colId xmlns:a16="http://schemas.microsoft.com/office/drawing/2014/main" val="3815303891"/>
                    </a:ext>
                  </a:extLst>
                </a:gridCol>
                <a:gridCol w="1645920">
                  <a:extLst>
                    <a:ext uri="{9D8B030D-6E8A-4147-A177-3AD203B41FA5}">
                      <a16:colId xmlns:a16="http://schemas.microsoft.com/office/drawing/2014/main" val="3691692216"/>
                    </a:ext>
                  </a:extLst>
                </a:gridCol>
                <a:gridCol w="1645920">
                  <a:extLst>
                    <a:ext uri="{9D8B030D-6E8A-4147-A177-3AD203B41FA5}">
                      <a16:colId xmlns:a16="http://schemas.microsoft.com/office/drawing/2014/main" val="147805752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12167592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7347837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48378767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Ghana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3732868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Indonesia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24895664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Israel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3278082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496199688"/>
                  </a:ext>
                </a:extLst>
              </a:tr>
            </a:tbl>
          </a:graphicData>
        </a:graphic>
      </p:graphicFrame>
      <p:sp>
        <p:nvSpPr>
          <p:cNvPr id="4" name="Text Placeholder 3">
            <a:extLst>
              <a:ext uri="{FF2B5EF4-FFF2-40B4-BE49-F238E27FC236}">
                <a16:creationId xmlns:a16="http://schemas.microsoft.com/office/drawing/2014/main" id="{08D23D09-651C-46F8-A6D4-DCFE0F45F4F8}"/>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709618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52D65-BC71-4B8A-960A-6A465856CC46}"/>
              </a:ext>
            </a:extLst>
          </p:cNvPr>
          <p:cNvSpPr>
            <a:spLocks noGrp="1"/>
          </p:cNvSpPr>
          <p:nvPr>
            <p:ph type="title"/>
          </p:nvPr>
        </p:nvSpPr>
        <p:spPr/>
        <p:txBody>
          <a:bodyPr/>
          <a:lstStyle/>
          <a:p>
            <a:r>
              <a:rPr lang="en-US"/>
              <a:t>Facebook Fans By Country Table | Mai Dubai - Facebook - 4 of 5</a:t>
            </a:r>
          </a:p>
        </p:txBody>
      </p:sp>
      <p:graphicFrame>
        <p:nvGraphicFramePr>
          <p:cNvPr id="5" name="Table Placeholder 4">
            <a:extLst>
              <a:ext uri="{FF2B5EF4-FFF2-40B4-BE49-F238E27FC236}">
                <a16:creationId xmlns:a16="http://schemas.microsoft.com/office/drawing/2014/main" id="{CDFD7F68-2765-4929-A54C-901E531BF246}"/>
              </a:ext>
            </a:extLst>
          </p:cNvPr>
          <p:cNvGraphicFramePr>
            <a:graphicFrameLocks noGrp="1"/>
          </p:cNvGraphicFramePr>
          <p:nvPr>
            <p:ph type="tbl" sz="quarter" idx="13"/>
            <p:extLst>
              <p:ext uri="{D42A27DB-BD31-4B8C-83A1-F6EECF244321}">
                <p14:modId xmlns:p14="http://schemas.microsoft.com/office/powerpoint/2010/main" val="80895959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19009675"/>
                    </a:ext>
                  </a:extLst>
                </a:gridCol>
                <a:gridCol w="1645920">
                  <a:extLst>
                    <a:ext uri="{9D8B030D-6E8A-4147-A177-3AD203B41FA5}">
                      <a16:colId xmlns:a16="http://schemas.microsoft.com/office/drawing/2014/main" val="3022463300"/>
                    </a:ext>
                  </a:extLst>
                </a:gridCol>
                <a:gridCol w="1645920">
                  <a:extLst>
                    <a:ext uri="{9D8B030D-6E8A-4147-A177-3AD203B41FA5}">
                      <a16:colId xmlns:a16="http://schemas.microsoft.com/office/drawing/2014/main" val="1070193814"/>
                    </a:ext>
                  </a:extLst>
                </a:gridCol>
                <a:gridCol w="1645920">
                  <a:extLst>
                    <a:ext uri="{9D8B030D-6E8A-4147-A177-3AD203B41FA5}">
                      <a16:colId xmlns:a16="http://schemas.microsoft.com/office/drawing/2014/main" val="4056041536"/>
                    </a:ext>
                  </a:extLst>
                </a:gridCol>
                <a:gridCol w="1645920">
                  <a:extLst>
                    <a:ext uri="{9D8B030D-6E8A-4147-A177-3AD203B41FA5}">
                      <a16:colId xmlns:a16="http://schemas.microsoft.com/office/drawing/2014/main" val="272789968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08773461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33425841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Iran, Islamic Republic of</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3845556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66483104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Jordan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06849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Kenya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576743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Kuwait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706040754"/>
                  </a:ext>
                </a:extLst>
              </a:tr>
            </a:tbl>
          </a:graphicData>
        </a:graphic>
      </p:graphicFrame>
      <p:sp>
        <p:nvSpPr>
          <p:cNvPr id="4" name="Text Placeholder 3">
            <a:extLst>
              <a:ext uri="{FF2B5EF4-FFF2-40B4-BE49-F238E27FC236}">
                <a16:creationId xmlns:a16="http://schemas.microsoft.com/office/drawing/2014/main" id="{0B079FDB-2EB2-4221-B81E-ECBFAFA8E807}"/>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953123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900DF-EB06-4C29-B145-BBE0D647A9E8}"/>
              </a:ext>
            </a:extLst>
          </p:cNvPr>
          <p:cNvSpPr>
            <a:spLocks noGrp="1"/>
          </p:cNvSpPr>
          <p:nvPr>
            <p:ph type="title"/>
          </p:nvPr>
        </p:nvSpPr>
        <p:spPr/>
        <p:txBody>
          <a:bodyPr/>
          <a:lstStyle/>
          <a:p>
            <a:r>
              <a:rPr lang="en-US"/>
              <a:t>Facebook Fans By Country Table | Mai Dubai - Facebook - 5 of 5</a:t>
            </a:r>
          </a:p>
        </p:txBody>
      </p:sp>
      <p:graphicFrame>
        <p:nvGraphicFramePr>
          <p:cNvPr id="5" name="Table Placeholder 4">
            <a:extLst>
              <a:ext uri="{FF2B5EF4-FFF2-40B4-BE49-F238E27FC236}">
                <a16:creationId xmlns:a16="http://schemas.microsoft.com/office/drawing/2014/main" id="{A5882B27-F416-466A-BD1B-BFBDA817435C}"/>
              </a:ext>
            </a:extLst>
          </p:cNvPr>
          <p:cNvGraphicFramePr>
            <a:graphicFrameLocks noGrp="1"/>
          </p:cNvGraphicFramePr>
          <p:nvPr>
            <p:ph type="tbl" sz="quarter" idx="13"/>
            <p:extLst>
              <p:ext uri="{D42A27DB-BD31-4B8C-83A1-F6EECF244321}">
                <p14:modId xmlns:p14="http://schemas.microsoft.com/office/powerpoint/2010/main" val="343321680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31339238"/>
                    </a:ext>
                  </a:extLst>
                </a:gridCol>
                <a:gridCol w="1645920">
                  <a:extLst>
                    <a:ext uri="{9D8B030D-6E8A-4147-A177-3AD203B41FA5}">
                      <a16:colId xmlns:a16="http://schemas.microsoft.com/office/drawing/2014/main" val="3970335116"/>
                    </a:ext>
                  </a:extLst>
                </a:gridCol>
                <a:gridCol w="1645920">
                  <a:extLst>
                    <a:ext uri="{9D8B030D-6E8A-4147-A177-3AD203B41FA5}">
                      <a16:colId xmlns:a16="http://schemas.microsoft.com/office/drawing/2014/main" val="3704565703"/>
                    </a:ext>
                  </a:extLst>
                </a:gridCol>
                <a:gridCol w="1645920">
                  <a:extLst>
                    <a:ext uri="{9D8B030D-6E8A-4147-A177-3AD203B41FA5}">
                      <a16:colId xmlns:a16="http://schemas.microsoft.com/office/drawing/2014/main" val="3449549974"/>
                    </a:ext>
                  </a:extLst>
                </a:gridCol>
                <a:gridCol w="1645920">
                  <a:extLst>
                    <a:ext uri="{9D8B030D-6E8A-4147-A177-3AD203B41FA5}">
                      <a16:colId xmlns:a16="http://schemas.microsoft.com/office/drawing/2014/main" val="142495543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6319929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Lebanon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772290554"/>
                  </a:ext>
                </a:extLst>
              </a:tr>
            </a:tbl>
          </a:graphicData>
        </a:graphic>
      </p:graphicFrame>
      <p:sp>
        <p:nvSpPr>
          <p:cNvPr id="4" name="Text Placeholder 3">
            <a:extLst>
              <a:ext uri="{FF2B5EF4-FFF2-40B4-BE49-F238E27FC236}">
                <a16:creationId xmlns:a16="http://schemas.microsoft.com/office/drawing/2014/main" id="{CEB68CD0-37A4-41D2-8075-DB638CE4C431}"/>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4136987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BF69C-15E5-4EEE-B084-EA65F21D268F}"/>
              </a:ext>
            </a:extLst>
          </p:cNvPr>
          <p:cNvSpPr>
            <a:spLocks noGrp="1"/>
          </p:cNvSpPr>
          <p:nvPr>
            <p:ph type="title"/>
          </p:nvPr>
        </p:nvSpPr>
        <p:spPr/>
        <p:txBody>
          <a:bodyPr/>
          <a:lstStyle/>
          <a:p>
            <a:r>
              <a:rPr lang="en-US"/>
              <a:t>Facebook Reach Demographics | Mai Dubai - Facebook</a:t>
            </a:r>
          </a:p>
        </p:txBody>
      </p:sp>
      <p:graphicFrame>
        <p:nvGraphicFramePr>
          <p:cNvPr id="6" name="Chart Placeholder 5">
            <a:extLst>
              <a:ext uri="{FF2B5EF4-FFF2-40B4-BE49-F238E27FC236}">
                <a16:creationId xmlns:a16="http://schemas.microsoft.com/office/drawing/2014/main" id="{4C4892A3-CF3B-4EFF-956E-FBF83B6229DE}"/>
              </a:ext>
            </a:extLst>
          </p:cNvPr>
          <p:cNvGraphicFramePr>
            <a:graphicFrameLocks noGrp="1"/>
          </p:cNvGraphicFramePr>
          <p:nvPr>
            <p:ph type="chart" sz="quarter" idx="13"/>
            <p:extLst>
              <p:ext uri="{D42A27DB-BD31-4B8C-83A1-F6EECF244321}">
                <p14:modId xmlns:p14="http://schemas.microsoft.com/office/powerpoint/2010/main" val="33725349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E5806A-4B7C-4BA9-970D-CF9CE337C172}"/>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B47C8C98-A3A4-45E6-8271-869D97FA5B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5241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54DC5-AB5C-45F4-B207-2C505C32FAF2}"/>
              </a:ext>
            </a:extLst>
          </p:cNvPr>
          <p:cNvSpPr>
            <a:spLocks noGrp="1"/>
          </p:cNvSpPr>
          <p:nvPr>
            <p:ph type="title"/>
          </p:nvPr>
        </p:nvSpPr>
        <p:spPr/>
        <p:txBody>
          <a:bodyPr/>
          <a:lstStyle/>
          <a:p>
            <a:r>
              <a:rPr lang="en-US"/>
              <a:t>Facebook Reach by Country | Mai Dubai - Facebook - 1 of 5</a:t>
            </a:r>
          </a:p>
        </p:txBody>
      </p:sp>
      <p:graphicFrame>
        <p:nvGraphicFramePr>
          <p:cNvPr id="5" name="Table Placeholder 4">
            <a:extLst>
              <a:ext uri="{FF2B5EF4-FFF2-40B4-BE49-F238E27FC236}">
                <a16:creationId xmlns:a16="http://schemas.microsoft.com/office/drawing/2014/main" id="{4D711357-3903-4ADC-B46A-E0B6D6F7E4F0}"/>
              </a:ext>
            </a:extLst>
          </p:cNvPr>
          <p:cNvGraphicFramePr>
            <a:graphicFrameLocks noGrp="1"/>
          </p:cNvGraphicFramePr>
          <p:nvPr>
            <p:ph type="tbl" sz="quarter" idx="13"/>
            <p:extLst>
              <p:ext uri="{D42A27DB-BD31-4B8C-83A1-F6EECF244321}">
                <p14:modId xmlns:p14="http://schemas.microsoft.com/office/powerpoint/2010/main" val="293909050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85127081"/>
                    </a:ext>
                  </a:extLst>
                </a:gridCol>
                <a:gridCol w="3291840">
                  <a:extLst>
                    <a:ext uri="{9D8B030D-6E8A-4147-A177-3AD203B41FA5}">
                      <a16:colId xmlns:a16="http://schemas.microsoft.com/office/drawing/2014/main" val="195557914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944907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47677888</a:t>
                      </a:r>
                    </a:p>
                  </a:txBody>
                  <a:tcPr/>
                </a:tc>
                <a:extLst>
                  <a:ext uri="{0D108BD9-81ED-4DB2-BD59-A6C34878D82A}">
                    <a16:rowId xmlns:a16="http://schemas.microsoft.com/office/drawing/2014/main" val="361362293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10830</a:t>
                      </a:r>
                    </a:p>
                  </a:txBody>
                  <a:tcPr/>
                </a:tc>
                <a:extLst>
                  <a:ext uri="{0D108BD9-81ED-4DB2-BD59-A6C34878D82A}">
                    <a16:rowId xmlns:a16="http://schemas.microsoft.com/office/drawing/2014/main" val="166208888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Antigua and Barbuda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654474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55652136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Armenia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42829230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Angola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318839967"/>
                  </a:ext>
                </a:extLst>
              </a:tr>
            </a:tbl>
          </a:graphicData>
        </a:graphic>
      </p:graphicFrame>
      <p:sp>
        <p:nvSpPr>
          <p:cNvPr id="4" name="Text Placeholder 3">
            <a:extLst>
              <a:ext uri="{FF2B5EF4-FFF2-40B4-BE49-F238E27FC236}">
                <a16:creationId xmlns:a16="http://schemas.microsoft.com/office/drawing/2014/main" id="{5CFA1503-AFE4-466A-BA73-18F98F138766}"/>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432429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01D9C-30ED-404E-B704-2D9EFFC01235}"/>
              </a:ext>
            </a:extLst>
          </p:cNvPr>
          <p:cNvSpPr>
            <a:spLocks noGrp="1"/>
          </p:cNvSpPr>
          <p:nvPr>
            <p:ph type="title"/>
          </p:nvPr>
        </p:nvSpPr>
        <p:spPr/>
        <p:txBody>
          <a:bodyPr/>
          <a:lstStyle/>
          <a:p>
            <a:r>
              <a:rPr lang="en-US"/>
              <a:t>Facebook Reach by Country | Mai Dubai - Facebook - 2 of 5</a:t>
            </a:r>
          </a:p>
        </p:txBody>
      </p:sp>
      <p:graphicFrame>
        <p:nvGraphicFramePr>
          <p:cNvPr id="5" name="Table Placeholder 4">
            <a:extLst>
              <a:ext uri="{FF2B5EF4-FFF2-40B4-BE49-F238E27FC236}">
                <a16:creationId xmlns:a16="http://schemas.microsoft.com/office/drawing/2014/main" id="{7655ECD2-EB7E-468F-8A47-11DB7DC5E1B6}"/>
              </a:ext>
            </a:extLst>
          </p:cNvPr>
          <p:cNvGraphicFramePr>
            <a:graphicFrameLocks noGrp="1"/>
          </p:cNvGraphicFramePr>
          <p:nvPr>
            <p:ph type="tbl" sz="quarter" idx="13"/>
            <p:extLst>
              <p:ext uri="{D42A27DB-BD31-4B8C-83A1-F6EECF244321}">
                <p14:modId xmlns:p14="http://schemas.microsoft.com/office/powerpoint/2010/main" val="57411717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28987912"/>
                    </a:ext>
                  </a:extLst>
                </a:gridCol>
                <a:gridCol w="3291840">
                  <a:extLst>
                    <a:ext uri="{9D8B030D-6E8A-4147-A177-3AD203B41FA5}">
                      <a16:colId xmlns:a16="http://schemas.microsoft.com/office/drawing/2014/main" val="351326734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0750326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42187386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190631481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2825</a:t>
                      </a:r>
                    </a:p>
                  </a:txBody>
                  <a:tcPr/>
                </a:tc>
                <a:extLst>
                  <a:ext uri="{0D108BD9-81ED-4DB2-BD59-A6C34878D82A}">
                    <a16:rowId xmlns:a16="http://schemas.microsoft.com/office/drawing/2014/main" val="202192858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Azerbaijan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280085395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Bosnia and Herzegovina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86613926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50001</a:t>
                      </a:r>
                    </a:p>
                  </a:txBody>
                  <a:tcPr/>
                </a:tc>
                <a:extLst>
                  <a:ext uri="{0D108BD9-81ED-4DB2-BD59-A6C34878D82A}">
                    <a16:rowId xmlns:a16="http://schemas.microsoft.com/office/drawing/2014/main" val="1351275723"/>
                  </a:ext>
                </a:extLst>
              </a:tr>
            </a:tbl>
          </a:graphicData>
        </a:graphic>
      </p:graphicFrame>
      <p:sp>
        <p:nvSpPr>
          <p:cNvPr id="4" name="Text Placeholder 3">
            <a:extLst>
              <a:ext uri="{FF2B5EF4-FFF2-40B4-BE49-F238E27FC236}">
                <a16:creationId xmlns:a16="http://schemas.microsoft.com/office/drawing/2014/main" id="{55B07B48-C767-4907-9E37-63D1A1309CD0}"/>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312145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A195D-96E6-420C-95DA-DCA87E44FF38}"/>
              </a:ext>
            </a:extLst>
          </p:cNvPr>
          <p:cNvSpPr>
            <a:spLocks noGrp="1"/>
          </p:cNvSpPr>
          <p:nvPr>
            <p:ph type="title"/>
          </p:nvPr>
        </p:nvSpPr>
        <p:spPr/>
        <p:txBody>
          <a:bodyPr/>
          <a:lstStyle/>
          <a:p>
            <a:r>
              <a:rPr lang="en-US"/>
              <a:t>Facebook Reach by Country | Mai Dubai - Facebook - 3 of 5</a:t>
            </a:r>
          </a:p>
        </p:txBody>
      </p:sp>
      <p:graphicFrame>
        <p:nvGraphicFramePr>
          <p:cNvPr id="5" name="Table Placeholder 4">
            <a:extLst>
              <a:ext uri="{FF2B5EF4-FFF2-40B4-BE49-F238E27FC236}">
                <a16:creationId xmlns:a16="http://schemas.microsoft.com/office/drawing/2014/main" id="{1F019DDE-CD6B-43A7-A826-F52386C2ABE9}"/>
              </a:ext>
            </a:extLst>
          </p:cNvPr>
          <p:cNvGraphicFramePr>
            <a:graphicFrameLocks noGrp="1"/>
          </p:cNvGraphicFramePr>
          <p:nvPr>
            <p:ph type="tbl" sz="quarter" idx="13"/>
            <p:extLst>
              <p:ext uri="{D42A27DB-BD31-4B8C-83A1-F6EECF244321}">
                <p14:modId xmlns:p14="http://schemas.microsoft.com/office/powerpoint/2010/main" val="48503160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67640609"/>
                    </a:ext>
                  </a:extLst>
                </a:gridCol>
                <a:gridCol w="3291840">
                  <a:extLst>
                    <a:ext uri="{9D8B030D-6E8A-4147-A177-3AD203B41FA5}">
                      <a16:colId xmlns:a16="http://schemas.microsoft.com/office/drawing/2014/main" val="167975516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6118169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63324494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Burkina Faso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57852979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747410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Bahrain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146388</a:t>
                      </a:r>
                    </a:p>
                  </a:txBody>
                  <a:tcPr/>
                </a:tc>
                <a:extLst>
                  <a:ext uri="{0D108BD9-81ED-4DB2-BD59-A6C34878D82A}">
                    <a16:rowId xmlns:a16="http://schemas.microsoft.com/office/drawing/2014/main" val="341451849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Burundi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87681266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840363711"/>
                  </a:ext>
                </a:extLst>
              </a:tr>
            </a:tbl>
          </a:graphicData>
        </a:graphic>
      </p:graphicFrame>
      <p:sp>
        <p:nvSpPr>
          <p:cNvPr id="4" name="Text Placeholder 3">
            <a:extLst>
              <a:ext uri="{FF2B5EF4-FFF2-40B4-BE49-F238E27FC236}">
                <a16:creationId xmlns:a16="http://schemas.microsoft.com/office/drawing/2014/main" id="{68A05111-3A49-4E3A-97E2-FFFEF63090B0}"/>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323121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CCF19-25DA-4C95-A56F-1C068DBB1037}"/>
              </a:ext>
            </a:extLst>
          </p:cNvPr>
          <p:cNvSpPr>
            <a:spLocks noGrp="1"/>
          </p:cNvSpPr>
          <p:nvPr>
            <p:ph type="title"/>
          </p:nvPr>
        </p:nvSpPr>
        <p:spPr/>
        <p:txBody>
          <a:bodyPr/>
          <a:lstStyle/>
          <a:p>
            <a:r>
              <a:rPr lang="en-US"/>
              <a:t>Facebook Reach by Country | Mai Dubai - Facebook - 4 of 5</a:t>
            </a:r>
          </a:p>
        </p:txBody>
      </p:sp>
      <p:graphicFrame>
        <p:nvGraphicFramePr>
          <p:cNvPr id="5" name="Table Placeholder 4">
            <a:extLst>
              <a:ext uri="{FF2B5EF4-FFF2-40B4-BE49-F238E27FC236}">
                <a16:creationId xmlns:a16="http://schemas.microsoft.com/office/drawing/2014/main" id="{3BDF1C4C-DAD7-410A-BABA-2D4C84D7CF23}"/>
              </a:ext>
            </a:extLst>
          </p:cNvPr>
          <p:cNvGraphicFramePr>
            <a:graphicFrameLocks noGrp="1"/>
          </p:cNvGraphicFramePr>
          <p:nvPr>
            <p:ph type="tbl" sz="quarter" idx="13"/>
            <p:extLst>
              <p:ext uri="{D42A27DB-BD31-4B8C-83A1-F6EECF244321}">
                <p14:modId xmlns:p14="http://schemas.microsoft.com/office/powerpoint/2010/main" val="13483557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69898897"/>
                    </a:ext>
                  </a:extLst>
                </a:gridCol>
                <a:gridCol w="3291840">
                  <a:extLst>
                    <a:ext uri="{9D8B030D-6E8A-4147-A177-3AD203B41FA5}">
                      <a16:colId xmlns:a16="http://schemas.microsoft.com/office/drawing/2014/main" val="27735345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8456008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Brunei Darussalam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81886912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92860637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extLst>
                  <a:ext uri="{0D108BD9-81ED-4DB2-BD59-A6C34878D82A}">
                    <a16:rowId xmlns:a16="http://schemas.microsoft.com/office/drawing/2014/main" val="367389768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Bhutan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1931937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Botswana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0601659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Belarus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069502777"/>
                  </a:ext>
                </a:extLst>
              </a:tr>
            </a:tbl>
          </a:graphicData>
        </a:graphic>
      </p:graphicFrame>
      <p:sp>
        <p:nvSpPr>
          <p:cNvPr id="4" name="Text Placeholder 3">
            <a:extLst>
              <a:ext uri="{FF2B5EF4-FFF2-40B4-BE49-F238E27FC236}">
                <a16:creationId xmlns:a16="http://schemas.microsoft.com/office/drawing/2014/main" id="{3979414D-16F8-4143-9131-4A9D0F02F246}"/>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901948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1E2C3-7B8F-4258-A2D3-7B9738479178}"/>
              </a:ext>
            </a:extLst>
          </p:cNvPr>
          <p:cNvSpPr>
            <a:spLocks noGrp="1"/>
          </p:cNvSpPr>
          <p:nvPr>
            <p:ph type="title"/>
          </p:nvPr>
        </p:nvSpPr>
        <p:spPr/>
        <p:txBody>
          <a:bodyPr/>
          <a:lstStyle/>
          <a:p>
            <a:r>
              <a:rPr lang="en-US"/>
              <a:t>Facebook Reach by Country | Mai Dubai - Facebook - 5 of 5</a:t>
            </a:r>
          </a:p>
        </p:txBody>
      </p:sp>
      <p:graphicFrame>
        <p:nvGraphicFramePr>
          <p:cNvPr id="5" name="Table Placeholder 4">
            <a:extLst>
              <a:ext uri="{FF2B5EF4-FFF2-40B4-BE49-F238E27FC236}">
                <a16:creationId xmlns:a16="http://schemas.microsoft.com/office/drawing/2014/main" id="{9C6ADE17-0615-430E-9ACC-E8BE62209EE0}"/>
              </a:ext>
            </a:extLst>
          </p:cNvPr>
          <p:cNvGraphicFramePr>
            <a:graphicFrameLocks noGrp="1"/>
          </p:cNvGraphicFramePr>
          <p:nvPr>
            <p:ph type="tbl" sz="quarter" idx="13"/>
            <p:extLst>
              <p:ext uri="{D42A27DB-BD31-4B8C-83A1-F6EECF244321}">
                <p14:modId xmlns:p14="http://schemas.microsoft.com/office/powerpoint/2010/main" val="152479837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793575"/>
                    </a:ext>
                  </a:extLst>
                </a:gridCol>
                <a:gridCol w="3291840">
                  <a:extLst>
                    <a:ext uri="{9D8B030D-6E8A-4147-A177-3AD203B41FA5}">
                      <a16:colId xmlns:a16="http://schemas.microsoft.com/office/drawing/2014/main" val="18335252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8891329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Belize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495799400"/>
                  </a:ext>
                </a:extLst>
              </a:tr>
            </a:tbl>
          </a:graphicData>
        </a:graphic>
      </p:graphicFrame>
      <p:sp>
        <p:nvSpPr>
          <p:cNvPr id="4" name="Text Placeholder 3">
            <a:extLst>
              <a:ext uri="{FF2B5EF4-FFF2-40B4-BE49-F238E27FC236}">
                <a16:creationId xmlns:a16="http://schemas.microsoft.com/office/drawing/2014/main" id="{79578BD9-AF39-4A07-8DAF-5B24F2917BB5}"/>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798676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0F6C-BF90-4B70-A93D-763E58D1344D}"/>
              </a:ext>
            </a:extLst>
          </p:cNvPr>
          <p:cNvSpPr>
            <a:spLocks noGrp="1"/>
          </p:cNvSpPr>
          <p:nvPr>
            <p:ph type="title"/>
          </p:nvPr>
        </p:nvSpPr>
        <p:spPr/>
        <p:txBody>
          <a:bodyPr/>
          <a:lstStyle/>
          <a:p>
            <a:r>
              <a:rPr lang="en-US"/>
              <a:t>Facebook Reach by City | Mai Dubai - Facebook - 1 of 5</a:t>
            </a:r>
          </a:p>
        </p:txBody>
      </p:sp>
      <p:graphicFrame>
        <p:nvGraphicFramePr>
          <p:cNvPr id="5" name="Table Placeholder 4">
            <a:extLst>
              <a:ext uri="{FF2B5EF4-FFF2-40B4-BE49-F238E27FC236}">
                <a16:creationId xmlns:a16="http://schemas.microsoft.com/office/drawing/2014/main" id="{6EA39214-9A4E-4C3E-9163-769419975603}"/>
              </a:ext>
            </a:extLst>
          </p:cNvPr>
          <p:cNvGraphicFramePr>
            <a:graphicFrameLocks noGrp="1"/>
          </p:cNvGraphicFramePr>
          <p:nvPr>
            <p:ph type="tbl" sz="quarter" idx="13"/>
            <p:extLst>
              <p:ext uri="{D42A27DB-BD31-4B8C-83A1-F6EECF244321}">
                <p14:modId xmlns:p14="http://schemas.microsoft.com/office/powerpoint/2010/main" val="183885208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66462322"/>
                    </a:ext>
                  </a:extLst>
                </a:gridCol>
                <a:gridCol w="3291840">
                  <a:extLst>
                    <a:ext uri="{9D8B030D-6E8A-4147-A177-3AD203B41FA5}">
                      <a16:colId xmlns:a16="http://schemas.microsoft.com/office/drawing/2014/main" val="24798332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0472995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Al Lusayli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75775</a:t>
                      </a:r>
                    </a:p>
                  </a:txBody>
                  <a:tcPr/>
                </a:tc>
                <a:extLst>
                  <a:ext uri="{0D108BD9-81ED-4DB2-BD59-A6C34878D82A}">
                    <a16:rowId xmlns:a16="http://schemas.microsoft.com/office/drawing/2014/main" val="292751587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'Aïn Abid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7782886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'Aïn el Amrah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2396262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October 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67962717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Aarhus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54639797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331966515"/>
                  </a:ext>
                </a:extLst>
              </a:tr>
            </a:tbl>
          </a:graphicData>
        </a:graphic>
      </p:graphicFrame>
      <p:sp>
        <p:nvSpPr>
          <p:cNvPr id="4" name="Text Placeholder 3">
            <a:extLst>
              <a:ext uri="{FF2B5EF4-FFF2-40B4-BE49-F238E27FC236}">
                <a16:creationId xmlns:a16="http://schemas.microsoft.com/office/drawing/2014/main" id="{EBAFB8FD-7BE9-4635-B77E-6C13957BF9CE}"/>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2777550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2BF6B-BCCC-410A-B68B-134D6B9CB803}"/>
              </a:ext>
            </a:extLst>
          </p:cNvPr>
          <p:cNvSpPr>
            <a:spLocks noGrp="1"/>
          </p:cNvSpPr>
          <p:nvPr>
            <p:ph type="title"/>
          </p:nvPr>
        </p:nvSpPr>
        <p:spPr/>
        <p:txBody>
          <a:bodyPr/>
          <a:lstStyle/>
          <a:p>
            <a:r>
              <a:rPr lang="en-US"/>
              <a:t>Facebook Reach by City | Mai Dubai - Facebook - 2 of 5</a:t>
            </a:r>
          </a:p>
        </p:txBody>
      </p:sp>
      <p:graphicFrame>
        <p:nvGraphicFramePr>
          <p:cNvPr id="5" name="Table Placeholder 4">
            <a:extLst>
              <a:ext uri="{FF2B5EF4-FFF2-40B4-BE49-F238E27FC236}">
                <a16:creationId xmlns:a16="http://schemas.microsoft.com/office/drawing/2014/main" id="{D22FDDD9-1472-4DC5-93E6-2FB36FC29FD6}"/>
              </a:ext>
            </a:extLst>
          </p:cNvPr>
          <p:cNvGraphicFramePr>
            <a:graphicFrameLocks noGrp="1"/>
          </p:cNvGraphicFramePr>
          <p:nvPr>
            <p:ph type="tbl" sz="quarter" idx="13"/>
            <p:extLst>
              <p:ext uri="{D42A27DB-BD31-4B8C-83A1-F6EECF244321}">
                <p14:modId xmlns:p14="http://schemas.microsoft.com/office/powerpoint/2010/main" val="423062780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67130564"/>
                    </a:ext>
                  </a:extLst>
                </a:gridCol>
                <a:gridCol w="3291840">
                  <a:extLst>
                    <a:ext uri="{9D8B030D-6E8A-4147-A177-3AD203B41FA5}">
                      <a16:colId xmlns:a16="http://schemas.microsoft.com/office/drawing/2014/main" val="170879608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8918765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Abbottabad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386190746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21034032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Abidjan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5855177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Abu Dhabi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9345081</a:t>
                      </a:r>
                    </a:p>
                  </a:txBody>
                  <a:tcPr/>
                </a:tc>
                <a:extLst>
                  <a:ext uri="{0D108BD9-81ED-4DB2-BD59-A6C34878D82A}">
                    <a16:rowId xmlns:a16="http://schemas.microsoft.com/office/drawing/2014/main" val="39828375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Abu Kabir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289842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Abucay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76287133"/>
                  </a:ext>
                </a:extLst>
              </a:tr>
            </a:tbl>
          </a:graphicData>
        </a:graphic>
      </p:graphicFrame>
      <p:sp>
        <p:nvSpPr>
          <p:cNvPr id="4" name="Text Placeholder 3">
            <a:extLst>
              <a:ext uri="{FF2B5EF4-FFF2-40B4-BE49-F238E27FC236}">
                <a16:creationId xmlns:a16="http://schemas.microsoft.com/office/drawing/2014/main" id="{A4DED23E-05B5-4555-AEF0-6C2913D4C995}"/>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578145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285D-0096-4019-AE59-41A66AE9A216}"/>
              </a:ext>
            </a:extLst>
          </p:cNvPr>
          <p:cNvSpPr>
            <a:spLocks noGrp="1"/>
          </p:cNvSpPr>
          <p:nvPr>
            <p:ph type="title"/>
          </p:nvPr>
        </p:nvSpPr>
        <p:spPr/>
        <p:txBody>
          <a:bodyPr/>
          <a:lstStyle/>
          <a:p>
            <a:r>
              <a:rPr lang="en-US"/>
              <a:t>Facebook Reach by City | Mai Dubai - Facebook - 3 of 5</a:t>
            </a:r>
          </a:p>
        </p:txBody>
      </p:sp>
      <p:graphicFrame>
        <p:nvGraphicFramePr>
          <p:cNvPr id="5" name="Table Placeholder 4">
            <a:extLst>
              <a:ext uri="{FF2B5EF4-FFF2-40B4-BE49-F238E27FC236}">
                <a16:creationId xmlns:a16="http://schemas.microsoft.com/office/drawing/2014/main" id="{2838D1BF-2BA0-4966-A077-BE473AF8B32C}"/>
              </a:ext>
            </a:extLst>
          </p:cNvPr>
          <p:cNvGraphicFramePr>
            <a:graphicFrameLocks noGrp="1"/>
          </p:cNvGraphicFramePr>
          <p:nvPr>
            <p:ph type="tbl" sz="quarter" idx="13"/>
            <p:extLst>
              <p:ext uri="{D42A27DB-BD31-4B8C-83A1-F6EECF244321}">
                <p14:modId xmlns:p14="http://schemas.microsoft.com/office/powerpoint/2010/main" val="310558644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34739874"/>
                    </a:ext>
                  </a:extLst>
                </a:gridCol>
                <a:gridCol w="3291840">
                  <a:extLst>
                    <a:ext uri="{9D8B030D-6E8A-4147-A177-3AD203B41FA5}">
                      <a16:colId xmlns:a16="http://schemas.microsoft.com/office/drawing/2014/main" val="408199299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3338452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 Dahiriyah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5586303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Addis Ababa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39677260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Adelaide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1768403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Adh Dhaid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9047</a:t>
                      </a:r>
                    </a:p>
                  </a:txBody>
                  <a:tcPr/>
                </a:tc>
                <a:extLst>
                  <a:ext uri="{0D108BD9-81ED-4DB2-BD59-A6C34878D82A}">
                    <a16:rowId xmlns:a16="http://schemas.microsoft.com/office/drawing/2014/main" val="33806762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Adhan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36512</a:t>
                      </a:r>
                    </a:p>
                  </a:txBody>
                  <a:tcPr/>
                </a:tc>
                <a:extLst>
                  <a:ext uri="{0D108BD9-81ED-4DB2-BD59-A6C34878D82A}">
                    <a16:rowId xmlns:a16="http://schemas.microsoft.com/office/drawing/2014/main" val="253189431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Adoor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535582073"/>
                  </a:ext>
                </a:extLst>
              </a:tr>
            </a:tbl>
          </a:graphicData>
        </a:graphic>
      </p:graphicFrame>
      <p:sp>
        <p:nvSpPr>
          <p:cNvPr id="4" name="Text Placeholder 3">
            <a:extLst>
              <a:ext uri="{FF2B5EF4-FFF2-40B4-BE49-F238E27FC236}">
                <a16:creationId xmlns:a16="http://schemas.microsoft.com/office/drawing/2014/main" id="{BF2CBED4-EF42-48DF-9B0B-B9088E7A3C74}"/>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3853344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09460-1072-406D-9EF2-7940DBC0371D}"/>
              </a:ext>
            </a:extLst>
          </p:cNvPr>
          <p:cNvSpPr>
            <a:spLocks noGrp="1"/>
          </p:cNvSpPr>
          <p:nvPr>
            <p:ph type="title"/>
          </p:nvPr>
        </p:nvSpPr>
        <p:spPr/>
        <p:txBody>
          <a:bodyPr/>
          <a:lstStyle/>
          <a:p>
            <a:r>
              <a:rPr lang="en-US"/>
              <a:t>Facebook Reach by City | Mai Dubai - Facebook - 4 of 5</a:t>
            </a:r>
          </a:p>
        </p:txBody>
      </p:sp>
      <p:graphicFrame>
        <p:nvGraphicFramePr>
          <p:cNvPr id="5" name="Table Placeholder 4">
            <a:extLst>
              <a:ext uri="{FF2B5EF4-FFF2-40B4-BE49-F238E27FC236}">
                <a16:creationId xmlns:a16="http://schemas.microsoft.com/office/drawing/2014/main" id="{DACDBCCE-E154-4A8D-82A3-E487CDD797B1}"/>
              </a:ext>
            </a:extLst>
          </p:cNvPr>
          <p:cNvGraphicFramePr>
            <a:graphicFrameLocks noGrp="1"/>
          </p:cNvGraphicFramePr>
          <p:nvPr>
            <p:ph type="tbl" sz="quarter" idx="13"/>
            <p:extLst>
              <p:ext uri="{D42A27DB-BD31-4B8C-83A1-F6EECF244321}">
                <p14:modId xmlns:p14="http://schemas.microsoft.com/office/powerpoint/2010/main" val="295771207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04664523"/>
                    </a:ext>
                  </a:extLst>
                </a:gridCol>
                <a:gridCol w="3291840">
                  <a:extLst>
                    <a:ext uri="{9D8B030D-6E8A-4147-A177-3AD203B41FA5}">
                      <a16:colId xmlns:a16="http://schemas.microsoft.com/office/drawing/2014/main" val="211120889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2823207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Adur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7041519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extLst>
                  <a:ext uri="{0D108BD9-81ED-4DB2-BD59-A6C34878D82A}">
                    <a16:rowId xmlns:a16="http://schemas.microsoft.com/office/drawing/2014/main" val="189150064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Agadir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5966739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Agra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extLst>
                  <a:ext uri="{0D108BD9-81ED-4DB2-BD59-A6C34878D82A}">
                    <a16:rowId xmlns:a16="http://schemas.microsoft.com/office/drawing/2014/main" val="409527059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Ahmadi Banda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90294864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Ahmedabad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extLst>
                  <a:ext uri="{0D108BD9-81ED-4DB2-BD59-A6C34878D82A}">
                    <a16:rowId xmlns:a16="http://schemas.microsoft.com/office/drawing/2014/main" val="720782337"/>
                  </a:ext>
                </a:extLst>
              </a:tr>
            </a:tbl>
          </a:graphicData>
        </a:graphic>
      </p:graphicFrame>
      <p:sp>
        <p:nvSpPr>
          <p:cNvPr id="4" name="Text Placeholder 3">
            <a:extLst>
              <a:ext uri="{FF2B5EF4-FFF2-40B4-BE49-F238E27FC236}">
                <a16:creationId xmlns:a16="http://schemas.microsoft.com/office/drawing/2014/main" id="{61A7DC96-CB65-419A-9325-C94ED37F1103}"/>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8483295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0804A-1419-438D-BD2C-3665E93A3C91}"/>
              </a:ext>
            </a:extLst>
          </p:cNvPr>
          <p:cNvSpPr>
            <a:spLocks noGrp="1"/>
          </p:cNvSpPr>
          <p:nvPr>
            <p:ph type="title"/>
          </p:nvPr>
        </p:nvSpPr>
        <p:spPr/>
        <p:txBody>
          <a:bodyPr/>
          <a:lstStyle/>
          <a:p>
            <a:r>
              <a:rPr lang="en-US"/>
              <a:t>Facebook Reach by City | Mai Dubai - Facebook - 5 of 5</a:t>
            </a:r>
          </a:p>
        </p:txBody>
      </p:sp>
      <p:graphicFrame>
        <p:nvGraphicFramePr>
          <p:cNvPr id="5" name="Table Placeholder 4">
            <a:extLst>
              <a:ext uri="{FF2B5EF4-FFF2-40B4-BE49-F238E27FC236}">
                <a16:creationId xmlns:a16="http://schemas.microsoft.com/office/drawing/2014/main" id="{EC579BD1-EA11-40A1-A7A2-54C2D909CA6B}"/>
              </a:ext>
            </a:extLst>
          </p:cNvPr>
          <p:cNvGraphicFramePr>
            <a:graphicFrameLocks noGrp="1"/>
          </p:cNvGraphicFramePr>
          <p:nvPr>
            <p:ph type="tbl" sz="quarter" idx="13"/>
            <p:extLst>
              <p:ext uri="{D42A27DB-BD31-4B8C-83A1-F6EECF244321}">
                <p14:modId xmlns:p14="http://schemas.microsoft.com/office/powerpoint/2010/main" val="261979016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97999157"/>
                    </a:ext>
                  </a:extLst>
                </a:gridCol>
                <a:gridCol w="3291840">
                  <a:extLst>
                    <a:ext uri="{9D8B030D-6E8A-4147-A177-3AD203B41FA5}">
                      <a16:colId xmlns:a16="http://schemas.microsoft.com/office/drawing/2014/main" val="235233717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2329935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Ajmer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4424939"/>
                  </a:ext>
                </a:extLst>
              </a:tr>
            </a:tbl>
          </a:graphicData>
        </a:graphic>
      </p:graphicFrame>
      <p:sp>
        <p:nvSpPr>
          <p:cNvPr id="4" name="Text Placeholder 3">
            <a:extLst>
              <a:ext uri="{FF2B5EF4-FFF2-40B4-BE49-F238E27FC236}">
                <a16:creationId xmlns:a16="http://schemas.microsoft.com/office/drawing/2014/main" id="{8069D535-4989-4B2D-931E-CAC186B1E1AB}"/>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5887482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FA90E-A84F-4BC2-85DE-6FD228D3451D}"/>
              </a:ext>
            </a:extLst>
          </p:cNvPr>
          <p:cNvSpPr>
            <a:spLocks noGrp="1"/>
          </p:cNvSpPr>
          <p:nvPr>
            <p:ph type="title"/>
          </p:nvPr>
        </p:nvSpPr>
        <p:spPr/>
        <p:txBody>
          <a:bodyPr/>
          <a:lstStyle/>
          <a:p>
            <a:r>
              <a:rPr lang="en-US"/>
              <a:t>Facebook Content Overview Table (Insights) | Mai Dubai - Facebook</a:t>
            </a:r>
          </a:p>
        </p:txBody>
      </p:sp>
      <p:graphicFrame>
        <p:nvGraphicFramePr>
          <p:cNvPr id="5" name="Table Placeholder 4">
            <a:extLst>
              <a:ext uri="{FF2B5EF4-FFF2-40B4-BE49-F238E27FC236}">
                <a16:creationId xmlns:a16="http://schemas.microsoft.com/office/drawing/2014/main" id="{0084283D-1EEE-4B4C-9559-1A3FEB52D96E}"/>
              </a:ext>
            </a:extLst>
          </p:cNvPr>
          <p:cNvGraphicFramePr>
            <a:graphicFrameLocks noGrp="1"/>
          </p:cNvGraphicFramePr>
          <p:nvPr>
            <p:ph type="tbl" sz="quarter" idx="13"/>
            <p:extLst>
              <p:ext uri="{D42A27DB-BD31-4B8C-83A1-F6EECF244321}">
                <p14:modId xmlns:p14="http://schemas.microsoft.com/office/powerpoint/2010/main" val="125180508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28197607"/>
                    </a:ext>
                  </a:extLst>
                </a:gridCol>
                <a:gridCol w="4114800">
                  <a:extLst>
                    <a:ext uri="{9D8B030D-6E8A-4147-A177-3AD203B41FA5}">
                      <a16:colId xmlns:a16="http://schemas.microsoft.com/office/drawing/2014/main" val="2848981886"/>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3632123749"/>
                  </a:ext>
                </a:extLst>
              </a:tr>
              <a:tr h="370840">
                <a:tc>
                  <a:txBody>
                    <a:bodyPr/>
                    <a:lstStyle/>
                    <a:p>
                      <a:r>
                        <a:rPr lang="en-US" sz="1000"/>
                        <a:t>Avg Posts per Day</a:t>
                      </a:r>
                    </a:p>
                  </a:txBody>
                  <a:tcPr/>
                </a:tc>
                <a:tc>
                  <a:txBody>
                    <a:bodyPr/>
                    <a:lstStyle/>
                    <a:p>
                      <a:r>
                        <a:rPr lang="en-US" sz="1000"/>
                        <a:t>0.56</a:t>
                      </a:r>
                    </a:p>
                  </a:txBody>
                  <a:tcPr/>
                </a:tc>
                <a:extLst>
                  <a:ext uri="{0D108BD9-81ED-4DB2-BD59-A6C34878D82A}">
                    <a16:rowId xmlns:a16="http://schemas.microsoft.com/office/drawing/2014/main" val="941033933"/>
                  </a:ext>
                </a:extLst>
              </a:tr>
              <a:tr h="370840">
                <a:tc>
                  <a:txBody>
                    <a:bodyPr/>
                    <a:lstStyle/>
                    <a:p>
                      <a:r>
                        <a:rPr lang="en-US" sz="1000"/>
                        <a:t>Total Posts</a:t>
                      </a:r>
                    </a:p>
                  </a:txBody>
                  <a:tcPr/>
                </a:tc>
                <a:tc>
                  <a:txBody>
                    <a:bodyPr/>
                    <a:lstStyle/>
                    <a:p>
                      <a:r>
                        <a:rPr lang="en-US" sz="1000"/>
                        <a:t>1021</a:t>
                      </a:r>
                    </a:p>
                  </a:txBody>
                  <a:tcPr/>
                </a:tc>
                <a:extLst>
                  <a:ext uri="{0D108BD9-81ED-4DB2-BD59-A6C34878D82A}">
                    <a16:rowId xmlns:a16="http://schemas.microsoft.com/office/drawing/2014/main" val="1939740453"/>
                  </a:ext>
                </a:extLst>
              </a:tr>
            </a:tbl>
          </a:graphicData>
        </a:graphic>
      </p:graphicFrame>
      <p:sp>
        <p:nvSpPr>
          <p:cNvPr id="4" name="Text Placeholder 3">
            <a:extLst>
              <a:ext uri="{FF2B5EF4-FFF2-40B4-BE49-F238E27FC236}">
                <a16:creationId xmlns:a16="http://schemas.microsoft.com/office/drawing/2014/main" id="{51028113-CC39-4417-927B-D0028A5AF814}"/>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683713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29A8C-43AE-4B52-B6EB-260ACC68E64C}"/>
              </a:ext>
            </a:extLst>
          </p:cNvPr>
          <p:cNvSpPr>
            <a:spLocks noGrp="1"/>
          </p:cNvSpPr>
          <p:nvPr>
            <p:ph type="title"/>
          </p:nvPr>
        </p:nvSpPr>
        <p:spPr/>
        <p:txBody>
          <a:bodyPr/>
          <a:lstStyle/>
          <a:p>
            <a:r>
              <a:rPr lang="it-IT"/>
              <a:t>Page Posts | Mai Dubai - Facebook</a:t>
            </a:r>
            <a:endParaRPr lang="en-US"/>
          </a:p>
        </p:txBody>
      </p:sp>
      <p:graphicFrame>
        <p:nvGraphicFramePr>
          <p:cNvPr id="6" name="Chart Placeholder 5">
            <a:extLst>
              <a:ext uri="{FF2B5EF4-FFF2-40B4-BE49-F238E27FC236}">
                <a16:creationId xmlns:a16="http://schemas.microsoft.com/office/drawing/2014/main" id="{A90F442C-D909-461F-930B-43548340FA63}"/>
              </a:ext>
            </a:extLst>
          </p:cNvPr>
          <p:cNvGraphicFramePr>
            <a:graphicFrameLocks noGrp="1"/>
          </p:cNvGraphicFramePr>
          <p:nvPr>
            <p:ph type="chart" sz="quarter" idx="13"/>
            <p:extLst>
              <p:ext uri="{D42A27DB-BD31-4B8C-83A1-F6EECF244321}">
                <p14:modId xmlns:p14="http://schemas.microsoft.com/office/powerpoint/2010/main" val="130530955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1EB1C8-8CDA-4B48-A1F3-B24726FF8590}"/>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40908DCB-E483-47EA-BE73-C5D48F7846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9108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CF354-7B19-4C06-83C3-B382E8A10EC3}"/>
              </a:ext>
            </a:extLst>
          </p:cNvPr>
          <p:cNvSpPr>
            <a:spLocks noGrp="1"/>
          </p:cNvSpPr>
          <p:nvPr>
            <p:ph type="title"/>
          </p:nvPr>
        </p:nvSpPr>
        <p:spPr/>
        <p:txBody>
          <a:bodyPr/>
          <a:lstStyle/>
          <a:p>
            <a:r>
              <a:rPr lang="en-US"/>
              <a:t>Facebook Post Types (Insights) | Mai Dubai - Facebook</a:t>
            </a:r>
          </a:p>
        </p:txBody>
      </p:sp>
      <p:graphicFrame>
        <p:nvGraphicFramePr>
          <p:cNvPr id="6" name="Chart Placeholder 5">
            <a:extLst>
              <a:ext uri="{FF2B5EF4-FFF2-40B4-BE49-F238E27FC236}">
                <a16:creationId xmlns:a16="http://schemas.microsoft.com/office/drawing/2014/main" id="{3C6D6A0C-3191-4227-8770-A2EF4B040B48}"/>
              </a:ext>
            </a:extLst>
          </p:cNvPr>
          <p:cNvGraphicFramePr>
            <a:graphicFrameLocks noGrp="1"/>
          </p:cNvGraphicFramePr>
          <p:nvPr>
            <p:ph type="chart" sz="quarter" idx="13"/>
            <p:extLst>
              <p:ext uri="{D42A27DB-BD31-4B8C-83A1-F6EECF244321}">
                <p14:modId xmlns:p14="http://schemas.microsoft.com/office/powerpoint/2010/main" val="736166181"/>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27C774-BA59-41A9-9044-99B0B0DB072D}"/>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B4C8BDCA-9209-49D2-80ED-7413937C62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69318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92122-F4BF-405A-9826-796BFA6F2238}"/>
              </a:ext>
            </a:extLst>
          </p:cNvPr>
          <p:cNvSpPr>
            <a:spLocks noGrp="1"/>
          </p:cNvSpPr>
          <p:nvPr>
            <p:ph type="title"/>
          </p:nvPr>
        </p:nvSpPr>
        <p:spPr/>
        <p:txBody>
          <a:bodyPr/>
          <a:lstStyle/>
          <a:p>
            <a:r>
              <a:rPr lang="en-US"/>
              <a:t>Facebook Post Types Table (Insights) | Mai Dubai - Facebook</a:t>
            </a:r>
          </a:p>
        </p:txBody>
      </p:sp>
      <p:graphicFrame>
        <p:nvGraphicFramePr>
          <p:cNvPr id="5" name="Table Placeholder 4">
            <a:extLst>
              <a:ext uri="{FF2B5EF4-FFF2-40B4-BE49-F238E27FC236}">
                <a16:creationId xmlns:a16="http://schemas.microsoft.com/office/drawing/2014/main" id="{2A4620D5-2569-4DEB-B2C5-0C13F686A98E}"/>
              </a:ext>
            </a:extLst>
          </p:cNvPr>
          <p:cNvGraphicFramePr>
            <a:graphicFrameLocks noGrp="1"/>
          </p:cNvGraphicFramePr>
          <p:nvPr>
            <p:ph type="tbl" sz="quarter" idx="13"/>
            <p:extLst>
              <p:ext uri="{D42A27DB-BD31-4B8C-83A1-F6EECF244321}">
                <p14:modId xmlns:p14="http://schemas.microsoft.com/office/powerpoint/2010/main" val="106077768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5491280"/>
                    </a:ext>
                  </a:extLst>
                </a:gridCol>
                <a:gridCol w="2880360">
                  <a:extLst>
                    <a:ext uri="{9D8B030D-6E8A-4147-A177-3AD203B41FA5}">
                      <a16:colId xmlns:a16="http://schemas.microsoft.com/office/drawing/2014/main" val="1278853560"/>
                    </a:ext>
                  </a:extLst>
                </a:gridCol>
                <a:gridCol w="2880360">
                  <a:extLst>
                    <a:ext uri="{9D8B030D-6E8A-4147-A177-3AD203B41FA5}">
                      <a16:colId xmlns:a16="http://schemas.microsoft.com/office/drawing/2014/main" val="997100416"/>
                    </a:ext>
                  </a:extLst>
                </a:gridCol>
              </a:tblGrid>
              <a:tr h="370840">
                <a:tc>
                  <a:txBody>
                    <a:bodyPr/>
                    <a:lstStyle/>
                    <a:p>
                      <a:r>
                        <a:rPr lang="en-US" sz="1000"/>
                        <a:t>Post Type</a:t>
                      </a:r>
                    </a:p>
                  </a:txBody>
                  <a:tcPr/>
                </a:tc>
                <a:tc>
                  <a:txBody>
                    <a:bodyPr/>
                    <a:lstStyle/>
                    <a:p>
                      <a:r>
                        <a:rPr lang="en-US" sz="1000"/>
                        <a:t>%</a:t>
                      </a:r>
                    </a:p>
                  </a:txBody>
                  <a:tcPr/>
                </a:tc>
                <a:tc>
                  <a:txBody>
                    <a:bodyPr/>
                    <a:lstStyle/>
                    <a:p>
                      <a:r>
                        <a:rPr lang="en-US" sz="1000"/>
                        <a:t>Count</a:t>
                      </a:r>
                    </a:p>
                  </a:txBody>
                  <a:tcPr/>
                </a:tc>
                <a:extLst>
                  <a:ext uri="{0D108BD9-81ED-4DB2-BD59-A6C34878D82A}">
                    <a16:rowId xmlns:a16="http://schemas.microsoft.com/office/drawing/2014/main" val="2266774716"/>
                  </a:ext>
                </a:extLst>
              </a:tr>
              <a:tr h="370840">
                <a:tc>
                  <a:txBody>
                    <a:bodyPr/>
                    <a:lstStyle/>
                    <a:p>
                      <a:r>
                        <a:rPr lang="en-US" sz="1000"/>
                        <a:t>Event</a:t>
                      </a:r>
                    </a:p>
                  </a:txBody>
                  <a:tcPr/>
                </a:tc>
                <a:tc>
                  <a:txBody>
                    <a:bodyPr/>
                    <a:lstStyle/>
                    <a:p>
                      <a:r>
                        <a:rPr lang="en-US" sz="1000"/>
                        <a:t>0 %</a:t>
                      </a:r>
                    </a:p>
                  </a:txBody>
                  <a:tcPr/>
                </a:tc>
                <a:tc>
                  <a:txBody>
                    <a:bodyPr/>
                    <a:lstStyle/>
                    <a:p>
                      <a:r>
                        <a:rPr lang="en-US" sz="1000"/>
                        <a:t>0</a:t>
                      </a:r>
                    </a:p>
                  </a:txBody>
                  <a:tcPr/>
                </a:tc>
                <a:extLst>
                  <a:ext uri="{0D108BD9-81ED-4DB2-BD59-A6C34878D82A}">
                    <a16:rowId xmlns:a16="http://schemas.microsoft.com/office/drawing/2014/main" val="1436119525"/>
                  </a:ext>
                </a:extLst>
              </a:tr>
              <a:tr h="370840">
                <a:tc>
                  <a:txBody>
                    <a:bodyPr/>
                    <a:lstStyle/>
                    <a:p>
                      <a:r>
                        <a:rPr lang="en-US" sz="1000"/>
                        <a:t>Link</a:t>
                      </a:r>
                    </a:p>
                  </a:txBody>
                  <a:tcPr/>
                </a:tc>
                <a:tc>
                  <a:txBody>
                    <a:bodyPr/>
                    <a:lstStyle/>
                    <a:p>
                      <a:r>
                        <a:rPr lang="en-US" sz="1000"/>
                        <a:t>4.2115572967679 %</a:t>
                      </a:r>
                    </a:p>
                  </a:txBody>
                  <a:tcPr/>
                </a:tc>
                <a:tc>
                  <a:txBody>
                    <a:bodyPr/>
                    <a:lstStyle/>
                    <a:p>
                      <a:r>
                        <a:rPr lang="en-US" sz="1000"/>
                        <a:t>43</a:t>
                      </a:r>
                    </a:p>
                  </a:txBody>
                  <a:tcPr/>
                </a:tc>
                <a:extLst>
                  <a:ext uri="{0D108BD9-81ED-4DB2-BD59-A6C34878D82A}">
                    <a16:rowId xmlns:a16="http://schemas.microsoft.com/office/drawing/2014/main" val="2958978316"/>
                  </a:ext>
                </a:extLst>
              </a:tr>
              <a:tr h="370840">
                <a:tc>
                  <a:txBody>
                    <a:bodyPr/>
                    <a:lstStyle/>
                    <a:p>
                      <a:r>
                        <a:rPr lang="en-US" sz="1000"/>
                        <a:t>Live Audio</a:t>
                      </a:r>
                    </a:p>
                  </a:txBody>
                  <a:tcPr/>
                </a:tc>
                <a:tc>
                  <a:txBody>
                    <a:bodyPr/>
                    <a:lstStyle/>
                    <a:p>
                      <a:r>
                        <a:rPr lang="en-US" sz="1000"/>
                        <a:t>0 %</a:t>
                      </a:r>
                    </a:p>
                  </a:txBody>
                  <a:tcPr/>
                </a:tc>
                <a:tc>
                  <a:txBody>
                    <a:bodyPr/>
                    <a:lstStyle/>
                    <a:p>
                      <a:r>
                        <a:rPr lang="en-US" sz="1000"/>
                        <a:t>0</a:t>
                      </a:r>
                    </a:p>
                  </a:txBody>
                  <a:tcPr/>
                </a:tc>
                <a:extLst>
                  <a:ext uri="{0D108BD9-81ED-4DB2-BD59-A6C34878D82A}">
                    <a16:rowId xmlns:a16="http://schemas.microsoft.com/office/drawing/2014/main" val="27573789"/>
                  </a:ext>
                </a:extLst>
              </a:tr>
              <a:tr h="370840">
                <a:tc>
                  <a:txBody>
                    <a:bodyPr/>
                    <a:lstStyle/>
                    <a:p>
                      <a:r>
                        <a:rPr lang="en-US" sz="1000"/>
                        <a:t>Live Video</a:t>
                      </a:r>
                    </a:p>
                  </a:txBody>
                  <a:tcPr/>
                </a:tc>
                <a:tc>
                  <a:txBody>
                    <a:bodyPr/>
                    <a:lstStyle/>
                    <a:p>
                      <a:r>
                        <a:rPr lang="en-US" sz="1000"/>
                        <a:t>0.48971596474045 %</a:t>
                      </a:r>
                    </a:p>
                  </a:txBody>
                  <a:tcPr/>
                </a:tc>
                <a:tc>
                  <a:txBody>
                    <a:bodyPr/>
                    <a:lstStyle/>
                    <a:p>
                      <a:r>
                        <a:rPr lang="en-US" sz="1000"/>
                        <a:t>5</a:t>
                      </a:r>
                    </a:p>
                  </a:txBody>
                  <a:tcPr/>
                </a:tc>
                <a:extLst>
                  <a:ext uri="{0D108BD9-81ED-4DB2-BD59-A6C34878D82A}">
                    <a16:rowId xmlns:a16="http://schemas.microsoft.com/office/drawing/2014/main" val="1091841430"/>
                  </a:ext>
                </a:extLst>
              </a:tr>
              <a:tr h="370840">
                <a:tc>
                  <a:txBody>
                    <a:bodyPr/>
                    <a:lstStyle/>
                    <a:p>
                      <a:r>
                        <a:rPr lang="en-US" sz="1000"/>
                        <a:t>Photo</a:t>
                      </a:r>
                    </a:p>
                  </a:txBody>
                  <a:tcPr/>
                </a:tc>
                <a:tc>
                  <a:txBody>
                    <a:bodyPr/>
                    <a:lstStyle/>
                    <a:p>
                      <a:r>
                        <a:rPr lang="en-US" sz="1000"/>
                        <a:t>78.550440744368 %</a:t>
                      </a:r>
                    </a:p>
                  </a:txBody>
                  <a:tcPr/>
                </a:tc>
                <a:tc>
                  <a:txBody>
                    <a:bodyPr/>
                    <a:lstStyle/>
                    <a:p>
                      <a:r>
                        <a:rPr lang="en-US" sz="1000"/>
                        <a:t>802</a:t>
                      </a:r>
                    </a:p>
                  </a:txBody>
                  <a:tcPr/>
                </a:tc>
                <a:extLst>
                  <a:ext uri="{0D108BD9-81ED-4DB2-BD59-A6C34878D82A}">
                    <a16:rowId xmlns:a16="http://schemas.microsoft.com/office/drawing/2014/main" val="1520668396"/>
                  </a:ext>
                </a:extLst>
              </a:tr>
              <a:tr h="370840">
                <a:tc>
                  <a:txBody>
                    <a:bodyPr/>
                    <a:lstStyle/>
                    <a:p>
                      <a:r>
                        <a:rPr lang="en-US" sz="1000"/>
                        <a:t>Status</a:t>
                      </a:r>
                    </a:p>
                  </a:txBody>
                  <a:tcPr/>
                </a:tc>
                <a:tc>
                  <a:txBody>
                    <a:bodyPr/>
                    <a:lstStyle/>
                    <a:p>
                      <a:r>
                        <a:rPr lang="en-US" sz="1000"/>
                        <a:t>0.58765915768854 %</a:t>
                      </a:r>
                    </a:p>
                  </a:txBody>
                  <a:tcPr/>
                </a:tc>
                <a:tc>
                  <a:txBody>
                    <a:bodyPr/>
                    <a:lstStyle/>
                    <a:p>
                      <a:r>
                        <a:rPr lang="en-US" sz="1000"/>
                        <a:t>6</a:t>
                      </a:r>
                    </a:p>
                  </a:txBody>
                  <a:tcPr/>
                </a:tc>
                <a:extLst>
                  <a:ext uri="{0D108BD9-81ED-4DB2-BD59-A6C34878D82A}">
                    <a16:rowId xmlns:a16="http://schemas.microsoft.com/office/drawing/2014/main" val="1766632105"/>
                  </a:ext>
                </a:extLst>
              </a:tr>
              <a:tr h="370840">
                <a:tc>
                  <a:txBody>
                    <a:bodyPr/>
                    <a:lstStyle/>
                    <a:p>
                      <a:r>
                        <a:rPr lang="en-US" sz="1000"/>
                        <a:t>Video</a:t>
                      </a:r>
                    </a:p>
                  </a:txBody>
                  <a:tcPr/>
                </a:tc>
                <a:tc>
                  <a:txBody>
                    <a:bodyPr/>
                    <a:lstStyle/>
                    <a:p>
                      <a:r>
                        <a:rPr lang="en-US" sz="1000"/>
                        <a:t>16.160626836435 %</a:t>
                      </a:r>
                    </a:p>
                  </a:txBody>
                  <a:tcPr/>
                </a:tc>
                <a:tc>
                  <a:txBody>
                    <a:bodyPr/>
                    <a:lstStyle/>
                    <a:p>
                      <a:r>
                        <a:rPr lang="en-US" sz="1000"/>
                        <a:t>165</a:t>
                      </a:r>
                    </a:p>
                  </a:txBody>
                  <a:tcPr/>
                </a:tc>
                <a:extLst>
                  <a:ext uri="{0D108BD9-81ED-4DB2-BD59-A6C34878D82A}">
                    <a16:rowId xmlns:a16="http://schemas.microsoft.com/office/drawing/2014/main" val="2117464872"/>
                  </a:ext>
                </a:extLst>
              </a:tr>
            </a:tbl>
          </a:graphicData>
        </a:graphic>
      </p:graphicFrame>
      <p:sp>
        <p:nvSpPr>
          <p:cNvPr id="4" name="Text Placeholder 3">
            <a:extLst>
              <a:ext uri="{FF2B5EF4-FFF2-40B4-BE49-F238E27FC236}">
                <a16:creationId xmlns:a16="http://schemas.microsoft.com/office/drawing/2014/main" id="{36F2C697-4E7E-40D0-87F2-4DD844656AB7}"/>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830143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429B8-9B60-407B-BA22-8A8C53615C4D}"/>
              </a:ext>
            </a:extLst>
          </p:cNvPr>
          <p:cNvSpPr>
            <a:spLocks noGrp="1"/>
          </p:cNvSpPr>
          <p:nvPr>
            <p:ph type="title"/>
          </p:nvPr>
        </p:nvSpPr>
        <p:spPr/>
        <p:txBody>
          <a:bodyPr/>
          <a:lstStyle/>
          <a:p>
            <a:r>
              <a:rPr lang="en-US"/>
              <a:t>Facebook Most Engaging Post Types (Insights) | Mai Dubai - Facebook</a:t>
            </a:r>
          </a:p>
        </p:txBody>
      </p:sp>
      <p:graphicFrame>
        <p:nvGraphicFramePr>
          <p:cNvPr id="6" name="Chart Placeholder 5">
            <a:extLst>
              <a:ext uri="{FF2B5EF4-FFF2-40B4-BE49-F238E27FC236}">
                <a16:creationId xmlns:a16="http://schemas.microsoft.com/office/drawing/2014/main" id="{1506C207-5D1E-4DC3-AE40-E8DD3E403F14}"/>
              </a:ext>
            </a:extLst>
          </p:cNvPr>
          <p:cNvGraphicFramePr>
            <a:graphicFrameLocks noGrp="1"/>
          </p:cNvGraphicFramePr>
          <p:nvPr>
            <p:ph type="chart" sz="quarter" idx="13"/>
            <p:extLst>
              <p:ext uri="{D42A27DB-BD31-4B8C-83A1-F6EECF244321}">
                <p14:modId xmlns:p14="http://schemas.microsoft.com/office/powerpoint/2010/main" val="353320108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EA7382-7D8D-4DFA-8F16-15BEB413D2C0}"/>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F56813E1-7BF0-493B-B27B-CD2C36511F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95081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7E19F-0FA4-425E-8285-6537E02F5B33}"/>
              </a:ext>
            </a:extLst>
          </p:cNvPr>
          <p:cNvSpPr>
            <a:spLocks noGrp="1"/>
          </p:cNvSpPr>
          <p:nvPr>
            <p:ph type="title"/>
          </p:nvPr>
        </p:nvSpPr>
        <p:spPr/>
        <p:txBody>
          <a:bodyPr/>
          <a:lstStyle/>
          <a:p>
            <a:r>
              <a:rPr lang="en-US"/>
              <a:t>Facebook Most Engaging Post Types Table (Insights) | Mai Dubai - Facebook</a:t>
            </a:r>
          </a:p>
        </p:txBody>
      </p:sp>
      <p:graphicFrame>
        <p:nvGraphicFramePr>
          <p:cNvPr id="5" name="Table Placeholder 4">
            <a:extLst>
              <a:ext uri="{FF2B5EF4-FFF2-40B4-BE49-F238E27FC236}">
                <a16:creationId xmlns:a16="http://schemas.microsoft.com/office/drawing/2014/main" id="{EFD09E65-5C37-4D71-A9F4-3AADC41C6EC9}"/>
              </a:ext>
            </a:extLst>
          </p:cNvPr>
          <p:cNvGraphicFramePr>
            <a:graphicFrameLocks noGrp="1"/>
          </p:cNvGraphicFramePr>
          <p:nvPr>
            <p:ph type="tbl" sz="quarter" idx="13"/>
            <p:extLst>
              <p:ext uri="{D42A27DB-BD31-4B8C-83A1-F6EECF244321}">
                <p14:modId xmlns:p14="http://schemas.microsoft.com/office/powerpoint/2010/main" val="359674816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183918430"/>
                    </a:ext>
                  </a:extLst>
                </a:gridCol>
                <a:gridCol w="1810512">
                  <a:extLst>
                    <a:ext uri="{9D8B030D-6E8A-4147-A177-3AD203B41FA5}">
                      <a16:colId xmlns:a16="http://schemas.microsoft.com/office/drawing/2014/main" val="3613892979"/>
                    </a:ext>
                  </a:extLst>
                </a:gridCol>
                <a:gridCol w="1810512">
                  <a:extLst>
                    <a:ext uri="{9D8B030D-6E8A-4147-A177-3AD203B41FA5}">
                      <a16:colId xmlns:a16="http://schemas.microsoft.com/office/drawing/2014/main" val="1143016437"/>
                    </a:ext>
                  </a:extLst>
                </a:gridCol>
                <a:gridCol w="1810512">
                  <a:extLst>
                    <a:ext uri="{9D8B030D-6E8A-4147-A177-3AD203B41FA5}">
                      <a16:colId xmlns:a16="http://schemas.microsoft.com/office/drawing/2014/main" val="1058643157"/>
                    </a:ext>
                  </a:extLst>
                </a:gridCol>
              </a:tblGrid>
              <a:tr h="370840">
                <a:tc>
                  <a:txBody>
                    <a:bodyPr/>
                    <a:lstStyle/>
                    <a:p>
                      <a:r>
                        <a:rPr lang="en-US" sz="1000"/>
                        <a:t>Post Type</a:t>
                      </a:r>
                    </a:p>
                  </a:txBody>
                  <a:tcPr/>
                </a:tc>
                <a:tc>
                  <a:txBody>
                    <a:bodyPr/>
                    <a:lstStyle/>
                    <a:p>
                      <a:r>
                        <a:rPr lang="en-US" sz="1000"/>
                        <a:t>%</a:t>
                      </a:r>
                    </a:p>
                  </a:txBody>
                  <a:tcPr/>
                </a:tc>
                <a:tc>
                  <a:txBody>
                    <a:bodyPr/>
                    <a:lstStyle/>
                    <a:p>
                      <a:r>
                        <a:rPr lang="en-US" sz="1000"/>
                        <a:t>Count</a:t>
                      </a:r>
                    </a:p>
                  </a:txBody>
                  <a:tcPr/>
                </a:tc>
                <a:tc>
                  <a:txBody>
                    <a:bodyPr/>
                    <a:lstStyle/>
                    <a:p>
                      <a:r>
                        <a:rPr lang="en-US" sz="1000"/>
                        <a:t>Int/1k</a:t>
                      </a:r>
                    </a:p>
                  </a:txBody>
                  <a:tcPr/>
                </a:tc>
                <a:extLst>
                  <a:ext uri="{0D108BD9-81ED-4DB2-BD59-A6C34878D82A}">
                    <a16:rowId xmlns:a16="http://schemas.microsoft.com/office/drawing/2014/main" val="589519968"/>
                  </a:ext>
                </a:extLst>
              </a:tr>
              <a:tr h="370840">
                <a:tc>
                  <a:txBody>
                    <a:bodyPr/>
                    <a:lstStyle/>
                    <a:p>
                      <a:r>
                        <a:rPr lang="en-US" sz="1000"/>
                        <a:t>Event</a:t>
                      </a:r>
                    </a:p>
                  </a:txBody>
                  <a:tcPr/>
                </a:tc>
                <a:tc>
                  <a:txBody>
                    <a:bodyPr/>
                    <a:lstStyle/>
                    <a:p>
                      <a:r>
                        <a:rPr lang="en-US" sz="1000"/>
                        <a:t>0 %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90772901"/>
                  </a:ext>
                </a:extLst>
              </a:tr>
              <a:tr h="370840">
                <a:tc>
                  <a:txBody>
                    <a:bodyPr/>
                    <a:lstStyle/>
                    <a:p>
                      <a:r>
                        <a:rPr lang="en-US" sz="1000"/>
                        <a:t>Link</a:t>
                      </a:r>
                    </a:p>
                  </a:txBody>
                  <a:tcPr/>
                </a:tc>
                <a:tc>
                  <a:txBody>
                    <a:bodyPr/>
                    <a:lstStyle/>
                    <a:p>
                      <a:r>
                        <a:rPr lang="en-US" sz="1000"/>
                        <a:t>15.372109652822 %</a:t>
                      </a:r>
                    </a:p>
                  </a:txBody>
                  <a:tcPr/>
                </a:tc>
                <a:tc>
                  <a:txBody>
                    <a:bodyPr/>
                    <a:lstStyle/>
                    <a:p>
                      <a:r>
                        <a:rPr lang="en-US" sz="1000"/>
                        <a:t>47939</a:t>
                      </a:r>
                    </a:p>
                  </a:txBody>
                  <a:tcPr/>
                </a:tc>
                <a:tc>
                  <a:txBody>
                    <a:bodyPr/>
                    <a:lstStyle/>
                    <a:p>
                      <a:r>
                        <a:rPr lang="en-US" sz="1000"/>
                        <a:t>47.939</a:t>
                      </a:r>
                    </a:p>
                  </a:txBody>
                  <a:tcPr/>
                </a:tc>
                <a:extLst>
                  <a:ext uri="{0D108BD9-81ED-4DB2-BD59-A6C34878D82A}">
                    <a16:rowId xmlns:a16="http://schemas.microsoft.com/office/drawing/2014/main" val="2843798140"/>
                  </a:ext>
                </a:extLst>
              </a:tr>
              <a:tr h="370840">
                <a:tc>
                  <a:txBody>
                    <a:bodyPr/>
                    <a:lstStyle/>
                    <a:p>
                      <a:r>
                        <a:rPr lang="en-US" sz="1000"/>
                        <a:t>Live Audio</a:t>
                      </a:r>
                    </a:p>
                  </a:txBody>
                  <a:tcPr/>
                </a:tc>
                <a:tc>
                  <a:txBody>
                    <a:bodyPr/>
                    <a:lstStyle/>
                    <a:p>
                      <a:r>
                        <a:rPr lang="en-US" sz="1000"/>
                        <a:t>0 %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540130002"/>
                  </a:ext>
                </a:extLst>
              </a:tr>
              <a:tr h="370840">
                <a:tc>
                  <a:txBody>
                    <a:bodyPr/>
                    <a:lstStyle/>
                    <a:p>
                      <a:r>
                        <a:rPr lang="en-US" sz="1000"/>
                        <a:t>Live Video</a:t>
                      </a:r>
                    </a:p>
                  </a:txBody>
                  <a:tcPr/>
                </a:tc>
                <a:tc>
                  <a:txBody>
                    <a:bodyPr/>
                    <a:lstStyle/>
                    <a:p>
                      <a:r>
                        <a:rPr lang="en-US" sz="1000"/>
                        <a:t>1.6324789887673 %</a:t>
                      </a:r>
                    </a:p>
                  </a:txBody>
                  <a:tcPr/>
                </a:tc>
                <a:tc>
                  <a:txBody>
                    <a:bodyPr/>
                    <a:lstStyle/>
                    <a:p>
                      <a:r>
                        <a:rPr lang="en-US" sz="1000"/>
                        <a:t>5091</a:t>
                      </a:r>
                    </a:p>
                  </a:txBody>
                  <a:tcPr/>
                </a:tc>
                <a:tc>
                  <a:txBody>
                    <a:bodyPr/>
                    <a:lstStyle/>
                    <a:p>
                      <a:r>
                        <a:rPr lang="en-US" sz="1000"/>
                        <a:t>5.091</a:t>
                      </a:r>
                    </a:p>
                  </a:txBody>
                  <a:tcPr/>
                </a:tc>
                <a:extLst>
                  <a:ext uri="{0D108BD9-81ED-4DB2-BD59-A6C34878D82A}">
                    <a16:rowId xmlns:a16="http://schemas.microsoft.com/office/drawing/2014/main" val="2760439919"/>
                  </a:ext>
                </a:extLst>
              </a:tr>
              <a:tr h="370840">
                <a:tc>
                  <a:txBody>
                    <a:bodyPr/>
                    <a:lstStyle/>
                    <a:p>
                      <a:r>
                        <a:rPr lang="en-US" sz="1000"/>
                        <a:t>Photo</a:t>
                      </a:r>
                    </a:p>
                  </a:txBody>
                  <a:tcPr/>
                </a:tc>
                <a:tc>
                  <a:txBody>
                    <a:bodyPr/>
                    <a:lstStyle/>
                    <a:p>
                      <a:r>
                        <a:rPr lang="en-US" sz="1000"/>
                        <a:t>20.068492931055 %</a:t>
                      </a:r>
                    </a:p>
                  </a:txBody>
                  <a:tcPr/>
                </a:tc>
                <a:tc>
                  <a:txBody>
                    <a:bodyPr/>
                    <a:lstStyle/>
                    <a:p>
                      <a:r>
                        <a:rPr lang="en-US" sz="1000"/>
                        <a:t>62585</a:t>
                      </a:r>
                    </a:p>
                  </a:txBody>
                  <a:tcPr/>
                </a:tc>
                <a:tc>
                  <a:txBody>
                    <a:bodyPr/>
                    <a:lstStyle/>
                    <a:p>
                      <a:r>
                        <a:rPr lang="en-US" sz="1000"/>
                        <a:t>62.585</a:t>
                      </a:r>
                    </a:p>
                  </a:txBody>
                  <a:tcPr/>
                </a:tc>
                <a:extLst>
                  <a:ext uri="{0D108BD9-81ED-4DB2-BD59-A6C34878D82A}">
                    <a16:rowId xmlns:a16="http://schemas.microsoft.com/office/drawing/2014/main" val="3120954384"/>
                  </a:ext>
                </a:extLst>
              </a:tr>
              <a:tr h="370840">
                <a:tc>
                  <a:txBody>
                    <a:bodyPr/>
                    <a:lstStyle/>
                    <a:p>
                      <a:r>
                        <a:rPr lang="en-US" sz="1000"/>
                        <a:t>Status</a:t>
                      </a:r>
                    </a:p>
                  </a:txBody>
                  <a:tcPr/>
                </a:tc>
                <a:tc>
                  <a:txBody>
                    <a:bodyPr/>
                    <a:lstStyle/>
                    <a:p>
                      <a:r>
                        <a:rPr lang="en-US" sz="1000"/>
                        <a:t>0 %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059430638"/>
                  </a:ext>
                </a:extLst>
              </a:tr>
              <a:tr h="370840">
                <a:tc>
                  <a:txBody>
                    <a:bodyPr/>
                    <a:lstStyle/>
                    <a:p>
                      <a:r>
                        <a:rPr lang="en-US" sz="1000"/>
                        <a:t>Video</a:t>
                      </a:r>
                    </a:p>
                  </a:txBody>
                  <a:tcPr/>
                </a:tc>
                <a:tc>
                  <a:txBody>
                    <a:bodyPr/>
                    <a:lstStyle/>
                    <a:p>
                      <a:r>
                        <a:rPr lang="en-US" sz="1000"/>
                        <a:t>62.926918427356 %</a:t>
                      </a:r>
                    </a:p>
                  </a:txBody>
                  <a:tcPr/>
                </a:tc>
                <a:tc>
                  <a:txBody>
                    <a:bodyPr/>
                    <a:lstStyle/>
                    <a:p>
                      <a:r>
                        <a:rPr lang="en-US" sz="1000"/>
                        <a:t>196242</a:t>
                      </a:r>
                    </a:p>
                  </a:txBody>
                  <a:tcPr/>
                </a:tc>
                <a:tc>
                  <a:txBody>
                    <a:bodyPr/>
                    <a:lstStyle/>
                    <a:p>
                      <a:r>
                        <a:rPr lang="en-US" sz="1000"/>
                        <a:t>196.242</a:t>
                      </a:r>
                    </a:p>
                  </a:txBody>
                  <a:tcPr/>
                </a:tc>
                <a:extLst>
                  <a:ext uri="{0D108BD9-81ED-4DB2-BD59-A6C34878D82A}">
                    <a16:rowId xmlns:a16="http://schemas.microsoft.com/office/drawing/2014/main" val="1860606518"/>
                  </a:ext>
                </a:extLst>
              </a:tr>
            </a:tbl>
          </a:graphicData>
        </a:graphic>
      </p:graphicFrame>
      <p:sp>
        <p:nvSpPr>
          <p:cNvPr id="4" name="Text Placeholder 3">
            <a:extLst>
              <a:ext uri="{FF2B5EF4-FFF2-40B4-BE49-F238E27FC236}">
                <a16:creationId xmlns:a16="http://schemas.microsoft.com/office/drawing/2014/main" id="{7482D261-9785-43CA-BE75-C35BE1D15B50}"/>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8593107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C3A3D-FE9F-469C-9E54-300D8C2A53AE}"/>
              </a:ext>
            </a:extLst>
          </p:cNvPr>
          <p:cNvSpPr>
            <a:spLocks noGrp="1"/>
          </p:cNvSpPr>
          <p:nvPr>
            <p:ph type="title"/>
          </p:nvPr>
        </p:nvSpPr>
        <p:spPr/>
        <p:txBody>
          <a:bodyPr/>
          <a:lstStyle/>
          <a:p>
            <a:r>
              <a:rPr lang="it-IT"/>
              <a:t>Facebook Reach | Mai Dubai - Facebook</a:t>
            </a:r>
            <a:endParaRPr lang="en-US"/>
          </a:p>
        </p:txBody>
      </p:sp>
      <p:graphicFrame>
        <p:nvGraphicFramePr>
          <p:cNvPr id="6" name="Chart Placeholder 5">
            <a:extLst>
              <a:ext uri="{FF2B5EF4-FFF2-40B4-BE49-F238E27FC236}">
                <a16:creationId xmlns:a16="http://schemas.microsoft.com/office/drawing/2014/main" id="{043B0CBD-F313-4290-9463-40B0C1976FE9}"/>
              </a:ext>
            </a:extLst>
          </p:cNvPr>
          <p:cNvGraphicFramePr>
            <a:graphicFrameLocks noGrp="1"/>
          </p:cNvGraphicFramePr>
          <p:nvPr>
            <p:ph type="chart" sz="quarter" idx="13"/>
            <p:extLst>
              <p:ext uri="{D42A27DB-BD31-4B8C-83A1-F6EECF244321}">
                <p14:modId xmlns:p14="http://schemas.microsoft.com/office/powerpoint/2010/main" val="179997456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A0B6D3-6730-4C00-A95E-0E2D5ED9616C}"/>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977FB5B6-555A-40AA-BCD4-26E0470BC4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81153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96FFE-E147-42AD-905C-6BAEBC3595D9}"/>
              </a:ext>
            </a:extLst>
          </p:cNvPr>
          <p:cNvSpPr>
            <a:spLocks noGrp="1"/>
          </p:cNvSpPr>
          <p:nvPr>
            <p:ph type="title"/>
          </p:nvPr>
        </p:nvSpPr>
        <p:spPr/>
        <p:txBody>
          <a:bodyPr/>
          <a:lstStyle/>
          <a:p>
            <a:r>
              <a:rPr lang="en-US"/>
              <a:t>Facebook Interactions Overview Table (Insights) | Mai Dubai - Facebook</a:t>
            </a:r>
          </a:p>
        </p:txBody>
      </p:sp>
      <p:graphicFrame>
        <p:nvGraphicFramePr>
          <p:cNvPr id="5" name="Table Placeholder 4">
            <a:extLst>
              <a:ext uri="{FF2B5EF4-FFF2-40B4-BE49-F238E27FC236}">
                <a16:creationId xmlns:a16="http://schemas.microsoft.com/office/drawing/2014/main" id="{40AB623C-BC71-4141-80CC-EA052BA8EF57}"/>
              </a:ext>
            </a:extLst>
          </p:cNvPr>
          <p:cNvGraphicFramePr>
            <a:graphicFrameLocks noGrp="1"/>
          </p:cNvGraphicFramePr>
          <p:nvPr>
            <p:ph type="tbl" sz="quarter" idx="13"/>
            <p:extLst>
              <p:ext uri="{D42A27DB-BD31-4B8C-83A1-F6EECF244321}">
                <p14:modId xmlns:p14="http://schemas.microsoft.com/office/powerpoint/2010/main" val="245345147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97060062"/>
                    </a:ext>
                  </a:extLst>
                </a:gridCol>
                <a:gridCol w="4114800">
                  <a:extLst>
                    <a:ext uri="{9D8B030D-6E8A-4147-A177-3AD203B41FA5}">
                      <a16:colId xmlns:a16="http://schemas.microsoft.com/office/drawing/2014/main" val="345877115"/>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4037651217"/>
                  </a:ext>
                </a:extLst>
              </a:tr>
              <a:tr h="370840">
                <a:tc>
                  <a:txBody>
                    <a:bodyPr/>
                    <a:lstStyle/>
                    <a:p>
                      <a:r>
                        <a:rPr lang="en-US" sz="1000"/>
                        <a:t>Avg. Interactions per Day</a:t>
                      </a:r>
                    </a:p>
                  </a:txBody>
                  <a:tcPr/>
                </a:tc>
                <a:tc>
                  <a:txBody>
                    <a:bodyPr/>
                    <a:lstStyle/>
                    <a:p>
                      <a:r>
                        <a:rPr lang="en-US" sz="1000"/>
                        <a:t>89.0</a:t>
                      </a:r>
                    </a:p>
                  </a:txBody>
                  <a:tcPr/>
                </a:tc>
                <a:extLst>
                  <a:ext uri="{0D108BD9-81ED-4DB2-BD59-A6C34878D82A}">
                    <a16:rowId xmlns:a16="http://schemas.microsoft.com/office/drawing/2014/main" val="2255864677"/>
                  </a:ext>
                </a:extLst>
              </a:tr>
              <a:tr h="370840">
                <a:tc>
                  <a:txBody>
                    <a:bodyPr/>
                    <a:lstStyle/>
                    <a:p>
                      <a:r>
                        <a:rPr lang="en-US" sz="1000"/>
                        <a:t>Max Interactions</a:t>
                      </a:r>
                    </a:p>
                  </a:txBody>
                  <a:tcPr/>
                </a:tc>
                <a:tc>
                  <a:txBody>
                    <a:bodyPr/>
                    <a:lstStyle/>
                    <a:p>
                      <a:r>
                        <a:rPr lang="en-US" sz="1000"/>
                        <a:t>14796</a:t>
                      </a:r>
                    </a:p>
                  </a:txBody>
                  <a:tcPr/>
                </a:tc>
                <a:extLst>
                  <a:ext uri="{0D108BD9-81ED-4DB2-BD59-A6C34878D82A}">
                    <a16:rowId xmlns:a16="http://schemas.microsoft.com/office/drawing/2014/main" val="3922769684"/>
                  </a:ext>
                </a:extLst>
              </a:tr>
              <a:tr h="370840">
                <a:tc>
                  <a:txBody>
                    <a:bodyPr/>
                    <a:lstStyle/>
                    <a:p>
                      <a:r>
                        <a:rPr lang="en-US" sz="1000"/>
                        <a:t>Min Interactions</a:t>
                      </a:r>
                    </a:p>
                  </a:txBody>
                  <a:tcPr/>
                </a:tc>
                <a:tc>
                  <a:txBody>
                    <a:bodyPr/>
                    <a:lstStyle/>
                    <a:p>
                      <a:r>
                        <a:rPr lang="en-US" sz="1000"/>
                        <a:t>0</a:t>
                      </a:r>
                    </a:p>
                  </a:txBody>
                  <a:tcPr/>
                </a:tc>
                <a:extLst>
                  <a:ext uri="{0D108BD9-81ED-4DB2-BD59-A6C34878D82A}">
                    <a16:rowId xmlns:a16="http://schemas.microsoft.com/office/drawing/2014/main" val="4151212788"/>
                  </a:ext>
                </a:extLst>
              </a:tr>
              <a:tr h="370840">
                <a:tc>
                  <a:txBody>
                    <a:bodyPr/>
                    <a:lstStyle/>
                    <a:p>
                      <a:r>
                        <a:rPr lang="en-US" sz="1000"/>
                        <a:t>Total Interactions</a:t>
                      </a:r>
                    </a:p>
                  </a:txBody>
                  <a:tcPr/>
                </a:tc>
                <a:tc>
                  <a:txBody>
                    <a:bodyPr/>
                    <a:lstStyle/>
                    <a:p>
                      <a:r>
                        <a:rPr lang="en-US" sz="1000"/>
                        <a:t>162119</a:t>
                      </a:r>
                    </a:p>
                  </a:txBody>
                  <a:tcPr/>
                </a:tc>
                <a:extLst>
                  <a:ext uri="{0D108BD9-81ED-4DB2-BD59-A6C34878D82A}">
                    <a16:rowId xmlns:a16="http://schemas.microsoft.com/office/drawing/2014/main" val="2252496866"/>
                  </a:ext>
                </a:extLst>
              </a:tr>
            </a:tbl>
          </a:graphicData>
        </a:graphic>
      </p:graphicFrame>
      <p:sp>
        <p:nvSpPr>
          <p:cNvPr id="4" name="Text Placeholder 3">
            <a:extLst>
              <a:ext uri="{FF2B5EF4-FFF2-40B4-BE49-F238E27FC236}">
                <a16:creationId xmlns:a16="http://schemas.microsoft.com/office/drawing/2014/main" id="{B01F0E47-518D-4BAC-A5C5-2E730DF86BEE}"/>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6161576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A0416-EE5D-4096-BFB8-B6EBD7DCE201}"/>
              </a:ext>
            </a:extLst>
          </p:cNvPr>
          <p:cNvSpPr>
            <a:spLocks noGrp="1"/>
          </p:cNvSpPr>
          <p:nvPr>
            <p:ph type="title"/>
          </p:nvPr>
        </p:nvSpPr>
        <p:spPr/>
        <p:txBody>
          <a:bodyPr/>
          <a:lstStyle/>
          <a:p>
            <a:r>
              <a:rPr lang="en-US"/>
              <a:t>Facebook Daily Interactions (Insights) | Mai Dubai - Facebook</a:t>
            </a:r>
          </a:p>
        </p:txBody>
      </p:sp>
      <p:graphicFrame>
        <p:nvGraphicFramePr>
          <p:cNvPr id="6" name="Chart Placeholder 5">
            <a:extLst>
              <a:ext uri="{FF2B5EF4-FFF2-40B4-BE49-F238E27FC236}">
                <a16:creationId xmlns:a16="http://schemas.microsoft.com/office/drawing/2014/main" id="{A9670EFB-5645-45E6-8B72-AB4E53F175C3}"/>
              </a:ext>
            </a:extLst>
          </p:cNvPr>
          <p:cNvGraphicFramePr>
            <a:graphicFrameLocks noGrp="1"/>
          </p:cNvGraphicFramePr>
          <p:nvPr>
            <p:ph type="chart" sz="quarter" idx="13"/>
            <p:extLst>
              <p:ext uri="{D42A27DB-BD31-4B8C-83A1-F6EECF244321}">
                <p14:modId xmlns:p14="http://schemas.microsoft.com/office/powerpoint/2010/main" val="377343419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8CEBF7-2DA8-4C77-8709-91BFC881164C}"/>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4B11A21A-66F6-4676-9ADC-CDAD7F373C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68845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E3943-A72A-4D09-99F1-EDB567915318}"/>
              </a:ext>
            </a:extLst>
          </p:cNvPr>
          <p:cNvSpPr>
            <a:spLocks noGrp="1"/>
          </p:cNvSpPr>
          <p:nvPr>
            <p:ph type="title"/>
          </p:nvPr>
        </p:nvSpPr>
        <p:spPr/>
        <p:txBody>
          <a:bodyPr/>
          <a:lstStyle/>
          <a:p>
            <a:r>
              <a:rPr lang="en-US"/>
              <a:t>Facebook Distribution of Interactions Table (Insights) | Mai Dubai - Facebook</a:t>
            </a:r>
          </a:p>
        </p:txBody>
      </p:sp>
      <p:graphicFrame>
        <p:nvGraphicFramePr>
          <p:cNvPr id="5" name="Table Placeholder 4">
            <a:extLst>
              <a:ext uri="{FF2B5EF4-FFF2-40B4-BE49-F238E27FC236}">
                <a16:creationId xmlns:a16="http://schemas.microsoft.com/office/drawing/2014/main" id="{60892CC0-635E-4364-9BE1-16079F8AE2B0}"/>
              </a:ext>
            </a:extLst>
          </p:cNvPr>
          <p:cNvGraphicFramePr>
            <a:graphicFrameLocks noGrp="1"/>
          </p:cNvGraphicFramePr>
          <p:nvPr>
            <p:ph type="tbl" sz="quarter" idx="13"/>
            <p:extLst>
              <p:ext uri="{D42A27DB-BD31-4B8C-83A1-F6EECF244321}">
                <p14:modId xmlns:p14="http://schemas.microsoft.com/office/powerpoint/2010/main" val="226293971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460188843"/>
                    </a:ext>
                  </a:extLst>
                </a:gridCol>
                <a:gridCol w="2715768">
                  <a:extLst>
                    <a:ext uri="{9D8B030D-6E8A-4147-A177-3AD203B41FA5}">
                      <a16:colId xmlns:a16="http://schemas.microsoft.com/office/drawing/2014/main" val="692290145"/>
                    </a:ext>
                  </a:extLst>
                </a:gridCol>
                <a:gridCol w="2715768">
                  <a:extLst>
                    <a:ext uri="{9D8B030D-6E8A-4147-A177-3AD203B41FA5}">
                      <a16:colId xmlns:a16="http://schemas.microsoft.com/office/drawing/2014/main" val="1285617923"/>
                    </a:ext>
                  </a:extLst>
                </a:gridCol>
              </a:tblGrid>
              <a:tr h="370840">
                <a:tc>
                  <a:txBody>
                    <a:bodyPr/>
                    <a:lstStyle/>
                    <a:p>
                      <a:r>
                        <a:rPr lang="en-US" sz="1000"/>
                        <a:t>Interaction Type</a:t>
                      </a:r>
                    </a:p>
                  </a:txBody>
                  <a:tcPr/>
                </a:tc>
                <a:tc>
                  <a:txBody>
                    <a:bodyPr/>
                    <a:lstStyle/>
                    <a:p>
                      <a:r>
                        <a:rPr lang="en-US" sz="1000"/>
                        <a:t>% of Interactions</a:t>
                      </a:r>
                    </a:p>
                  </a:txBody>
                  <a:tcPr/>
                </a:tc>
                <a:tc>
                  <a:txBody>
                    <a:bodyPr/>
                    <a:lstStyle/>
                    <a:p>
                      <a:r>
                        <a:rPr lang="en-US" sz="1000"/>
                        <a:t># of Interactions</a:t>
                      </a:r>
                    </a:p>
                  </a:txBody>
                  <a:tcPr/>
                </a:tc>
                <a:extLst>
                  <a:ext uri="{0D108BD9-81ED-4DB2-BD59-A6C34878D82A}">
                    <a16:rowId xmlns:a16="http://schemas.microsoft.com/office/drawing/2014/main" val="303700072"/>
                  </a:ext>
                </a:extLst>
              </a:tr>
              <a:tr h="370840">
                <a:tc>
                  <a:txBody>
                    <a:bodyPr/>
                    <a:lstStyle/>
                    <a:p>
                      <a:r>
                        <a:rPr lang="en-US" sz="1000"/>
                        <a:t>Comments</a:t>
                      </a:r>
                    </a:p>
                  </a:txBody>
                  <a:tcPr/>
                </a:tc>
                <a:tc>
                  <a:txBody>
                    <a:bodyPr/>
                    <a:lstStyle/>
                    <a:p>
                      <a:r>
                        <a:rPr lang="en-US" sz="1000"/>
                        <a:t>13.493174766684 %</a:t>
                      </a:r>
                    </a:p>
                  </a:txBody>
                  <a:tcPr/>
                </a:tc>
                <a:tc>
                  <a:txBody>
                    <a:bodyPr/>
                    <a:lstStyle/>
                    <a:p>
                      <a:r>
                        <a:rPr lang="en-US" sz="1000"/>
                        <a:t>21875</a:t>
                      </a:r>
                    </a:p>
                  </a:txBody>
                  <a:tcPr/>
                </a:tc>
                <a:extLst>
                  <a:ext uri="{0D108BD9-81ED-4DB2-BD59-A6C34878D82A}">
                    <a16:rowId xmlns:a16="http://schemas.microsoft.com/office/drawing/2014/main" val="2473544062"/>
                  </a:ext>
                </a:extLst>
              </a:tr>
              <a:tr h="370840">
                <a:tc>
                  <a:txBody>
                    <a:bodyPr/>
                    <a:lstStyle/>
                    <a:p>
                      <a:r>
                        <a:rPr lang="en-US" sz="1000"/>
                        <a:t>Reactions</a:t>
                      </a:r>
                    </a:p>
                  </a:txBody>
                  <a:tcPr/>
                </a:tc>
                <a:tc>
                  <a:txBody>
                    <a:bodyPr/>
                    <a:lstStyle/>
                    <a:p>
                      <a:r>
                        <a:rPr lang="en-US" sz="1000"/>
                        <a:t>65.783776115076 %</a:t>
                      </a:r>
                    </a:p>
                  </a:txBody>
                  <a:tcPr/>
                </a:tc>
                <a:tc>
                  <a:txBody>
                    <a:bodyPr/>
                    <a:lstStyle/>
                    <a:p>
                      <a:r>
                        <a:rPr lang="en-US" sz="1000"/>
                        <a:t>106648</a:t>
                      </a:r>
                    </a:p>
                  </a:txBody>
                  <a:tcPr/>
                </a:tc>
                <a:extLst>
                  <a:ext uri="{0D108BD9-81ED-4DB2-BD59-A6C34878D82A}">
                    <a16:rowId xmlns:a16="http://schemas.microsoft.com/office/drawing/2014/main" val="3611266753"/>
                  </a:ext>
                </a:extLst>
              </a:tr>
              <a:tr h="370840">
                <a:tc>
                  <a:txBody>
                    <a:bodyPr/>
                    <a:lstStyle/>
                    <a:p>
                      <a:r>
                        <a:rPr lang="en-US" sz="1000"/>
                        <a:t>Shares</a:t>
                      </a:r>
                    </a:p>
                  </a:txBody>
                  <a:tcPr/>
                </a:tc>
                <a:tc>
                  <a:txBody>
                    <a:bodyPr/>
                    <a:lstStyle/>
                    <a:p>
                      <a:r>
                        <a:rPr lang="en-US" sz="1000"/>
                        <a:t>20.72304911824 %</a:t>
                      </a:r>
                    </a:p>
                  </a:txBody>
                  <a:tcPr/>
                </a:tc>
                <a:tc>
                  <a:txBody>
                    <a:bodyPr/>
                    <a:lstStyle/>
                    <a:p>
                      <a:r>
                        <a:rPr lang="en-US" sz="1000"/>
                        <a:t>33596</a:t>
                      </a:r>
                    </a:p>
                  </a:txBody>
                  <a:tcPr/>
                </a:tc>
                <a:extLst>
                  <a:ext uri="{0D108BD9-81ED-4DB2-BD59-A6C34878D82A}">
                    <a16:rowId xmlns:a16="http://schemas.microsoft.com/office/drawing/2014/main" val="1022698394"/>
                  </a:ext>
                </a:extLst>
              </a:tr>
            </a:tbl>
          </a:graphicData>
        </a:graphic>
      </p:graphicFrame>
      <p:sp>
        <p:nvSpPr>
          <p:cNvPr id="4" name="Text Placeholder 3">
            <a:extLst>
              <a:ext uri="{FF2B5EF4-FFF2-40B4-BE49-F238E27FC236}">
                <a16:creationId xmlns:a16="http://schemas.microsoft.com/office/drawing/2014/main" id="{C8818117-6993-43D7-A9E1-1127F4EC3B23}"/>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0222521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CCEF9-743A-4CC2-8F31-F55CBB5E8EFE}"/>
              </a:ext>
            </a:extLst>
          </p:cNvPr>
          <p:cNvSpPr>
            <a:spLocks noGrp="1"/>
          </p:cNvSpPr>
          <p:nvPr>
            <p:ph type="title"/>
          </p:nvPr>
        </p:nvSpPr>
        <p:spPr/>
        <p:txBody>
          <a:bodyPr/>
          <a:lstStyle/>
          <a:p>
            <a:r>
              <a:rPr lang="en-US"/>
              <a:t>Facebook Distribution of Interactions (Insights) | Mai Dubai - Facebook</a:t>
            </a:r>
          </a:p>
        </p:txBody>
      </p:sp>
      <p:graphicFrame>
        <p:nvGraphicFramePr>
          <p:cNvPr id="6" name="Chart Placeholder 5">
            <a:extLst>
              <a:ext uri="{FF2B5EF4-FFF2-40B4-BE49-F238E27FC236}">
                <a16:creationId xmlns:a16="http://schemas.microsoft.com/office/drawing/2014/main" id="{AA80DCC1-0649-4135-AE46-7CC1D51C2B64}"/>
              </a:ext>
            </a:extLst>
          </p:cNvPr>
          <p:cNvGraphicFramePr>
            <a:graphicFrameLocks noGrp="1"/>
          </p:cNvGraphicFramePr>
          <p:nvPr>
            <p:ph type="chart" sz="quarter" idx="13"/>
            <p:extLst>
              <p:ext uri="{D42A27DB-BD31-4B8C-83A1-F6EECF244321}">
                <p14:modId xmlns:p14="http://schemas.microsoft.com/office/powerpoint/2010/main" val="391194575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AFA945-AD97-4C49-88B5-368CED39AA96}"/>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ADAF86B8-C276-43DB-9062-D9E0D5D002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72125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F6E9C-BA5C-42FD-8A50-1E145CB1CEE1}"/>
              </a:ext>
            </a:extLst>
          </p:cNvPr>
          <p:cNvSpPr>
            <a:spLocks noGrp="1"/>
          </p:cNvSpPr>
          <p:nvPr>
            <p:ph type="title"/>
          </p:nvPr>
        </p:nvSpPr>
        <p:spPr/>
        <p:txBody>
          <a:bodyPr/>
          <a:lstStyle/>
          <a:p>
            <a:r>
              <a:rPr lang="en-US"/>
              <a:t>Facebook Posting Summary  | Mai Dubai - Facebook</a:t>
            </a:r>
          </a:p>
        </p:txBody>
      </p:sp>
      <p:graphicFrame>
        <p:nvGraphicFramePr>
          <p:cNvPr id="5" name="Table Placeholder 4">
            <a:extLst>
              <a:ext uri="{FF2B5EF4-FFF2-40B4-BE49-F238E27FC236}">
                <a16:creationId xmlns:a16="http://schemas.microsoft.com/office/drawing/2014/main" id="{516C92B1-EE2E-4728-821A-7345E3E2FBC5}"/>
              </a:ext>
            </a:extLst>
          </p:cNvPr>
          <p:cNvGraphicFramePr>
            <a:graphicFrameLocks noGrp="1"/>
          </p:cNvGraphicFramePr>
          <p:nvPr>
            <p:ph type="tbl" sz="quarter" idx="13"/>
            <p:extLst>
              <p:ext uri="{D42A27DB-BD31-4B8C-83A1-F6EECF244321}">
                <p14:modId xmlns:p14="http://schemas.microsoft.com/office/powerpoint/2010/main" val="18578797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936624062"/>
                    </a:ext>
                  </a:extLst>
                </a:gridCol>
                <a:gridCol w="822960">
                  <a:extLst>
                    <a:ext uri="{9D8B030D-6E8A-4147-A177-3AD203B41FA5}">
                      <a16:colId xmlns:a16="http://schemas.microsoft.com/office/drawing/2014/main" val="3609718120"/>
                    </a:ext>
                  </a:extLst>
                </a:gridCol>
                <a:gridCol w="905256">
                  <a:extLst>
                    <a:ext uri="{9D8B030D-6E8A-4147-A177-3AD203B41FA5}">
                      <a16:colId xmlns:a16="http://schemas.microsoft.com/office/drawing/2014/main" val="2669037335"/>
                    </a:ext>
                  </a:extLst>
                </a:gridCol>
                <a:gridCol w="987552">
                  <a:extLst>
                    <a:ext uri="{9D8B030D-6E8A-4147-A177-3AD203B41FA5}">
                      <a16:colId xmlns:a16="http://schemas.microsoft.com/office/drawing/2014/main" val="2531170670"/>
                    </a:ext>
                  </a:extLst>
                </a:gridCol>
                <a:gridCol w="822960">
                  <a:extLst>
                    <a:ext uri="{9D8B030D-6E8A-4147-A177-3AD203B41FA5}">
                      <a16:colId xmlns:a16="http://schemas.microsoft.com/office/drawing/2014/main" val="3052353119"/>
                    </a:ext>
                  </a:extLst>
                </a:gridCol>
                <a:gridCol w="905256">
                  <a:extLst>
                    <a:ext uri="{9D8B030D-6E8A-4147-A177-3AD203B41FA5}">
                      <a16:colId xmlns:a16="http://schemas.microsoft.com/office/drawing/2014/main" val="1201221170"/>
                    </a:ext>
                  </a:extLst>
                </a:gridCol>
                <a:gridCol w="822960">
                  <a:extLst>
                    <a:ext uri="{9D8B030D-6E8A-4147-A177-3AD203B41FA5}">
                      <a16:colId xmlns:a16="http://schemas.microsoft.com/office/drawing/2014/main" val="3478100829"/>
                    </a:ext>
                  </a:extLst>
                </a:gridCol>
                <a:gridCol w="905256">
                  <a:extLst>
                    <a:ext uri="{9D8B030D-6E8A-4147-A177-3AD203B41FA5}">
                      <a16:colId xmlns:a16="http://schemas.microsoft.com/office/drawing/2014/main" val="1326925725"/>
                    </a:ext>
                  </a:extLst>
                </a:gridCol>
                <a:gridCol w="822960">
                  <a:extLst>
                    <a:ext uri="{9D8B030D-6E8A-4147-A177-3AD203B41FA5}">
                      <a16:colId xmlns:a16="http://schemas.microsoft.com/office/drawing/2014/main" val="186045731"/>
                    </a:ext>
                  </a:extLst>
                </a:gridCol>
              </a:tblGrid>
              <a:tr h="370840">
                <a:tc>
                  <a:txBody>
                    <a:bodyPr/>
                    <a:lstStyle/>
                    <a:p>
                      <a:r>
                        <a:rPr lang="en-US" sz="1000"/>
                        <a:t>Post Type</a:t>
                      </a:r>
                    </a:p>
                  </a:txBody>
                  <a:tcPr/>
                </a:tc>
                <a:tc>
                  <a:txBody>
                    <a:bodyPr/>
                    <a:lstStyle/>
                    <a:p>
                      <a:r>
                        <a:rPr lang="en-US" sz="1000"/>
                        <a:t># of Posts</a:t>
                      </a:r>
                    </a:p>
                  </a:txBody>
                  <a:tcPr/>
                </a:tc>
                <a:tc>
                  <a:txBody>
                    <a:bodyPr/>
                    <a:lstStyle/>
                    <a:p>
                      <a:r>
                        <a:rPr lang="en-US" sz="1000"/>
                        <a:t>Avg. Reach</a:t>
                      </a:r>
                    </a:p>
                  </a:txBody>
                  <a:tcPr/>
                </a:tc>
                <a:tc>
                  <a:txBody>
                    <a:bodyPr/>
                    <a:lstStyle/>
                    <a:p>
                      <a:r>
                        <a:rPr lang="en-US" sz="1000"/>
                        <a:t>Avg. Organic Reach</a:t>
                      </a:r>
                    </a:p>
                  </a:txBody>
                  <a:tcPr/>
                </a:tc>
                <a:tc>
                  <a:txBody>
                    <a:bodyPr/>
                    <a:lstStyle/>
                    <a:p>
                      <a:r>
                        <a:rPr lang="en-US" sz="1000"/>
                        <a:t>Avg. ER</a:t>
                      </a:r>
                    </a:p>
                  </a:txBody>
                  <a:tcPr/>
                </a:tc>
                <a:tc>
                  <a:txBody>
                    <a:bodyPr/>
                    <a:lstStyle/>
                    <a:p>
                      <a:r>
                        <a:rPr lang="en-US" sz="1000"/>
                        <a:t>Avg. IR</a:t>
                      </a:r>
                    </a:p>
                  </a:txBody>
                  <a:tcPr/>
                </a:tc>
                <a:tc>
                  <a:txBody>
                    <a:bodyPr/>
                    <a:lstStyle/>
                    <a:p>
                      <a:r>
                        <a:rPr lang="en-US" sz="1000"/>
                        <a:t>VV</a:t>
                      </a:r>
                    </a:p>
                  </a:txBody>
                  <a:tcPr/>
                </a:tc>
                <a:tc>
                  <a:txBody>
                    <a:bodyPr/>
                    <a:lstStyle/>
                    <a:p>
                      <a:r>
                        <a:rPr lang="en-US" sz="1000"/>
                        <a:t>Avg. VTR</a:t>
                      </a:r>
                    </a:p>
                  </a:txBody>
                  <a:tcPr/>
                </a:tc>
                <a:tc>
                  <a:txBody>
                    <a:bodyPr/>
                    <a:lstStyle/>
                    <a:p>
                      <a:r>
                        <a:rPr lang="en-US" sz="1000"/>
                        <a:t>Avg. IR</a:t>
                      </a:r>
                    </a:p>
                  </a:txBody>
                  <a:tcPr/>
                </a:tc>
                <a:extLst>
                  <a:ext uri="{0D108BD9-81ED-4DB2-BD59-A6C34878D82A}">
                    <a16:rowId xmlns:a16="http://schemas.microsoft.com/office/drawing/2014/main" val="1931098559"/>
                  </a:ext>
                </a:extLst>
              </a:tr>
              <a:tr h="370840">
                <a:tc>
                  <a:txBody>
                    <a:bodyPr/>
                    <a:lstStyle/>
                    <a:p>
                      <a:r>
                        <a:rPr lang="en-US" sz="1000"/>
                        <a:t>Link</a:t>
                      </a:r>
                    </a:p>
                  </a:txBody>
                  <a:tcPr/>
                </a:tc>
                <a:tc>
                  <a:txBody>
                    <a:bodyPr/>
                    <a:lstStyle/>
                    <a:p>
                      <a:r>
                        <a:rPr lang="en-US" sz="1000"/>
                        <a:t>43</a:t>
                      </a:r>
                    </a:p>
                  </a:txBody>
                  <a:tcPr/>
                </a:tc>
                <a:tc>
                  <a:txBody>
                    <a:bodyPr/>
                    <a:lstStyle/>
                    <a:p>
                      <a:r>
                        <a:rPr lang="en-US" sz="1000"/>
                        <a:t>13082.162790698</a:t>
                      </a:r>
                    </a:p>
                  </a:txBody>
                  <a:tcPr/>
                </a:tc>
                <a:tc>
                  <a:txBody>
                    <a:bodyPr/>
                    <a:lstStyle/>
                    <a:p>
                      <a:r>
                        <a:rPr lang="en-US" sz="1000"/>
                        <a:t>597.41860465116</a:t>
                      </a:r>
                    </a:p>
                  </a:txBody>
                  <a:tcPr/>
                </a:tc>
                <a:tc>
                  <a:txBody>
                    <a:bodyPr/>
                    <a:lstStyle/>
                    <a:p>
                      <a:r>
                        <a:rPr lang="en-US" sz="1000"/>
                        <a:t>7 %</a:t>
                      </a:r>
                    </a:p>
                  </a:txBody>
                  <a:tcPr/>
                </a:tc>
                <a:tc>
                  <a:txBody>
                    <a:bodyPr/>
                    <a:lstStyle/>
                    <a:p>
                      <a:r>
                        <a:rPr lang="en-US" sz="1000"/>
                        <a:t>6 %</a:t>
                      </a:r>
                    </a:p>
                  </a:txBody>
                  <a:tcPr/>
                </a:tc>
                <a:tc>
                  <a:txBody>
                    <a:bodyPr/>
                    <a:lstStyle/>
                    <a:p>
                      <a:r>
                        <a:rPr lang="en-US" sz="1000"/>
                        <a:t>n/a</a:t>
                      </a:r>
                    </a:p>
                  </a:txBody>
                  <a:tcPr/>
                </a:tc>
                <a:tc>
                  <a:txBody>
                    <a:bodyPr/>
                    <a:lstStyle/>
                    <a:p>
                      <a:r>
                        <a:rPr lang="en-US" sz="1000"/>
                        <a:t>n/a</a:t>
                      </a:r>
                    </a:p>
                  </a:txBody>
                  <a:tcPr/>
                </a:tc>
                <a:tc>
                  <a:txBody>
                    <a:bodyPr/>
                    <a:lstStyle/>
                    <a:p>
                      <a:r>
                        <a:rPr lang="en-US" sz="1000"/>
                        <a:t>6 %</a:t>
                      </a:r>
                    </a:p>
                  </a:txBody>
                  <a:tcPr/>
                </a:tc>
                <a:extLst>
                  <a:ext uri="{0D108BD9-81ED-4DB2-BD59-A6C34878D82A}">
                    <a16:rowId xmlns:a16="http://schemas.microsoft.com/office/drawing/2014/main" val="3655586469"/>
                  </a:ext>
                </a:extLst>
              </a:tr>
              <a:tr h="370840">
                <a:tc>
                  <a:txBody>
                    <a:bodyPr/>
                    <a:lstStyle/>
                    <a:p>
                      <a:r>
                        <a:rPr lang="en-US" sz="1000"/>
                        <a:t>Photo</a:t>
                      </a:r>
                    </a:p>
                  </a:txBody>
                  <a:tcPr/>
                </a:tc>
                <a:tc>
                  <a:txBody>
                    <a:bodyPr/>
                    <a:lstStyle/>
                    <a:p>
                      <a:r>
                        <a:rPr lang="en-US" sz="1000"/>
                        <a:t>802</a:t>
                      </a:r>
                    </a:p>
                  </a:txBody>
                  <a:tcPr/>
                </a:tc>
                <a:tc>
                  <a:txBody>
                    <a:bodyPr/>
                    <a:lstStyle/>
                    <a:p>
                      <a:r>
                        <a:rPr lang="en-US" sz="1000"/>
                        <a:t>1470.5137157107</a:t>
                      </a:r>
                    </a:p>
                  </a:txBody>
                  <a:tcPr/>
                </a:tc>
                <a:tc>
                  <a:txBody>
                    <a:bodyPr/>
                    <a:lstStyle/>
                    <a:p>
                      <a:r>
                        <a:rPr lang="en-US" sz="1000"/>
                        <a:t>808.90773067332</a:t>
                      </a:r>
                    </a:p>
                  </a:txBody>
                  <a:tcPr/>
                </a:tc>
                <a:tc>
                  <a:txBody>
                    <a:bodyPr/>
                    <a:lstStyle/>
                    <a:p>
                      <a:r>
                        <a:rPr lang="en-US" sz="1000"/>
                        <a:t>5 %</a:t>
                      </a:r>
                    </a:p>
                  </a:txBody>
                  <a:tcPr/>
                </a:tc>
                <a:tc>
                  <a:txBody>
                    <a:bodyPr/>
                    <a:lstStyle/>
                    <a:p>
                      <a:r>
                        <a:rPr lang="en-US" sz="1000"/>
                        <a:t>4 %</a:t>
                      </a:r>
                    </a:p>
                  </a:txBody>
                  <a:tcPr/>
                </a:tc>
                <a:tc>
                  <a:txBody>
                    <a:bodyPr/>
                    <a:lstStyle/>
                    <a:p>
                      <a:r>
                        <a:rPr lang="en-US" sz="1000"/>
                        <a:t>n/a</a:t>
                      </a:r>
                    </a:p>
                  </a:txBody>
                  <a:tcPr/>
                </a:tc>
                <a:tc>
                  <a:txBody>
                    <a:bodyPr/>
                    <a:lstStyle/>
                    <a:p>
                      <a:r>
                        <a:rPr lang="en-US" sz="1000"/>
                        <a:t>n/a</a:t>
                      </a:r>
                    </a:p>
                  </a:txBody>
                  <a:tcPr/>
                </a:tc>
                <a:tc>
                  <a:txBody>
                    <a:bodyPr/>
                    <a:lstStyle/>
                    <a:p>
                      <a:r>
                        <a:rPr lang="en-US" sz="1000"/>
                        <a:t>4 %</a:t>
                      </a:r>
                    </a:p>
                  </a:txBody>
                  <a:tcPr/>
                </a:tc>
                <a:extLst>
                  <a:ext uri="{0D108BD9-81ED-4DB2-BD59-A6C34878D82A}">
                    <a16:rowId xmlns:a16="http://schemas.microsoft.com/office/drawing/2014/main" val="1756234775"/>
                  </a:ext>
                </a:extLst>
              </a:tr>
              <a:tr h="370840">
                <a:tc>
                  <a:txBody>
                    <a:bodyPr/>
                    <a:lstStyle/>
                    <a:p>
                      <a:r>
                        <a:rPr lang="en-US" sz="1000"/>
                        <a:t>Status</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706429743"/>
                  </a:ext>
                </a:extLst>
              </a:tr>
              <a:tr h="370840">
                <a:tc>
                  <a:txBody>
                    <a:bodyPr/>
                    <a:lstStyle/>
                    <a:p>
                      <a:r>
                        <a:rPr lang="en-US" sz="1000"/>
                        <a:t>Video</a:t>
                      </a:r>
                    </a:p>
                  </a:txBody>
                  <a:tcPr/>
                </a:tc>
                <a:tc>
                  <a:txBody>
                    <a:bodyPr/>
                    <a:lstStyle/>
                    <a:p>
                      <a:r>
                        <a:rPr lang="en-US" sz="1000"/>
                        <a:t>170</a:t>
                      </a:r>
                    </a:p>
                  </a:txBody>
                  <a:tcPr/>
                </a:tc>
                <a:tc>
                  <a:txBody>
                    <a:bodyPr/>
                    <a:lstStyle/>
                    <a:p>
                      <a:r>
                        <a:rPr lang="en-US" sz="1000"/>
                        <a:t>45554.352941176</a:t>
                      </a:r>
                    </a:p>
                  </a:txBody>
                  <a:tcPr/>
                </a:tc>
                <a:tc>
                  <a:txBody>
                    <a:bodyPr/>
                    <a:lstStyle/>
                    <a:p>
                      <a:r>
                        <a:rPr lang="en-US" sz="1000"/>
                        <a:t>3764.6529411765</a:t>
                      </a:r>
                    </a:p>
                  </a:txBody>
                  <a:tcPr/>
                </a:tc>
                <a:tc>
                  <a:txBody>
                    <a:bodyPr/>
                    <a:lstStyle/>
                    <a:p>
                      <a:r>
                        <a:rPr lang="en-US" sz="1000"/>
                        <a:t>8 %</a:t>
                      </a:r>
                    </a:p>
                  </a:txBody>
                  <a:tcPr/>
                </a:tc>
                <a:tc>
                  <a:txBody>
                    <a:bodyPr/>
                    <a:lstStyle/>
                    <a:p>
                      <a:r>
                        <a:rPr lang="en-US" sz="1000"/>
                        <a:t>2 %</a:t>
                      </a:r>
                    </a:p>
                  </a:txBody>
                  <a:tcPr/>
                </a:tc>
                <a:tc>
                  <a:txBody>
                    <a:bodyPr/>
                    <a:lstStyle/>
                    <a:p>
                      <a:r>
                        <a:rPr lang="en-US" sz="1000"/>
                        <a:t>2205942</a:t>
                      </a:r>
                    </a:p>
                  </a:txBody>
                  <a:tcPr/>
                </a:tc>
                <a:tc>
                  <a:txBody>
                    <a:bodyPr/>
                    <a:lstStyle/>
                    <a:p>
                      <a:r>
                        <a:rPr lang="en-US" sz="1000"/>
                        <a:t>27 %</a:t>
                      </a:r>
                    </a:p>
                  </a:txBody>
                  <a:tcPr/>
                </a:tc>
                <a:tc>
                  <a:txBody>
                    <a:bodyPr/>
                    <a:lstStyle/>
                    <a:p>
                      <a:r>
                        <a:rPr lang="en-US" sz="1000"/>
                        <a:t>2 %</a:t>
                      </a:r>
                    </a:p>
                  </a:txBody>
                  <a:tcPr/>
                </a:tc>
                <a:extLst>
                  <a:ext uri="{0D108BD9-81ED-4DB2-BD59-A6C34878D82A}">
                    <a16:rowId xmlns:a16="http://schemas.microsoft.com/office/drawing/2014/main" val="344340614"/>
                  </a:ext>
                </a:extLst>
              </a:tr>
            </a:tbl>
          </a:graphicData>
        </a:graphic>
      </p:graphicFrame>
      <p:sp>
        <p:nvSpPr>
          <p:cNvPr id="4" name="Text Placeholder 3">
            <a:extLst>
              <a:ext uri="{FF2B5EF4-FFF2-40B4-BE49-F238E27FC236}">
                <a16:creationId xmlns:a16="http://schemas.microsoft.com/office/drawing/2014/main" id="{78C100BF-132F-40A8-8B1A-221CBC22CA6E}"/>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5145420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44F3E-4251-4F3A-A7FB-C3861106471F}"/>
              </a:ext>
            </a:extLst>
          </p:cNvPr>
          <p:cNvSpPr>
            <a:spLocks noGrp="1"/>
          </p:cNvSpPr>
          <p:nvPr>
            <p:ph type="title"/>
          </p:nvPr>
        </p:nvSpPr>
        <p:spPr/>
        <p:txBody>
          <a:bodyPr/>
          <a:lstStyle/>
          <a:p>
            <a:r>
              <a:rPr lang="en-US"/>
              <a:t>Facebook Top Posts Table | Mai Dubai - Facebook - 1 of 26</a:t>
            </a:r>
          </a:p>
        </p:txBody>
      </p:sp>
      <p:graphicFrame>
        <p:nvGraphicFramePr>
          <p:cNvPr id="5" name="Table Placeholder 4">
            <a:extLst>
              <a:ext uri="{FF2B5EF4-FFF2-40B4-BE49-F238E27FC236}">
                <a16:creationId xmlns:a16="http://schemas.microsoft.com/office/drawing/2014/main" id="{042D3432-CA6B-418C-B4AB-AAADBBEA24A7}"/>
              </a:ext>
            </a:extLst>
          </p:cNvPr>
          <p:cNvGraphicFramePr>
            <a:graphicFrameLocks noGrp="1"/>
          </p:cNvGraphicFramePr>
          <p:nvPr>
            <p:ph type="tbl" sz="quarter" idx="13"/>
            <p:extLst>
              <p:ext uri="{D42A27DB-BD31-4B8C-83A1-F6EECF244321}">
                <p14:modId xmlns:p14="http://schemas.microsoft.com/office/powerpoint/2010/main" val="150753423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9762437"/>
                    </a:ext>
                  </a:extLst>
                </a:gridCol>
                <a:gridCol w="436169">
                  <a:extLst>
                    <a:ext uri="{9D8B030D-6E8A-4147-A177-3AD203B41FA5}">
                      <a16:colId xmlns:a16="http://schemas.microsoft.com/office/drawing/2014/main" val="3615964078"/>
                    </a:ext>
                  </a:extLst>
                </a:gridCol>
                <a:gridCol w="436169">
                  <a:extLst>
                    <a:ext uri="{9D8B030D-6E8A-4147-A177-3AD203B41FA5}">
                      <a16:colId xmlns:a16="http://schemas.microsoft.com/office/drawing/2014/main" val="1736388843"/>
                    </a:ext>
                  </a:extLst>
                </a:gridCol>
                <a:gridCol w="436169">
                  <a:extLst>
                    <a:ext uri="{9D8B030D-6E8A-4147-A177-3AD203B41FA5}">
                      <a16:colId xmlns:a16="http://schemas.microsoft.com/office/drawing/2014/main" val="752283074"/>
                    </a:ext>
                  </a:extLst>
                </a:gridCol>
                <a:gridCol w="436169">
                  <a:extLst>
                    <a:ext uri="{9D8B030D-6E8A-4147-A177-3AD203B41FA5}">
                      <a16:colId xmlns:a16="http://schemas.microsoft.com/office/drawing/2014/main" val="1793932564"/>
                    </a:ext>
                  </a:extLst>
                </a:gridCol>
                <a:gridCol w="436169">
                  <a:extLst>
                    <a:ext uri="{9D8B030D-6E8A-4147-A177-3AD203B41FA5}">
                      <a16:colId xmlns:a16="http://schemas.microsoft.com/office/drawing/2014/main" val="3854442081"/>
                    </a:ext>
                  </a:extLst>
                </a:gridCol>
                <a:gridCol w="436169">
                  <a:extLst>
                    <a:ext uri="{9D8B030D-6E8A-4147-A177-3AD203B41FA5}">
                      <a16:colId xmlns:a16="http://schemas.microsoft.com/office/drawing/2014/main" val="409722156"/>
                    </a:ext>
                  </a:extLst>
                </a:gridCol>
                <a:gridCol w="436169">
                  <a:extLst>
                    <a:ext uri="{9D8B030D-6E8A-4147-A177-3AD203B41FA5}">
                      <a16:colId xmlns:a16="http://schemas.microsoft.com/office/drawing/2014/main" val="2554112802"/>
                    </a:ext>
                  </a:extLst>
                </a:gridCol>
                <a:gridCol w="436169">
                  <a:extLst>
                    <a:ext uri="{9D8B030D-6E8A-4147-A177-3AD203B41FA5}">
                      <a16:colId xmlns:a16="http://schemas.microsoft.com/office/drawing/2014/main" val="43392065"/>
                    </a:ext>
                  </a:extLst>
                </a:gridCol>
                <a:gridCol w="436169">
                  <a:extLst>
                    <a:ext uri="{9D8B030D-6E8A-4147-A177-3AD203B41FA5}">
                      <a16:colId xmlns:a16="http://schemas.microsoft.com/office/drawing/2014/main" val="3038882347"/>
                    </a:ext>
                  </a:extLst>
                </a:gridCol>
                <a:gridCol w="485546">
                  <a:extLst>
                    <a:ext uri="{9D8B030D-6E8A-4147-A177-3AD203B41FA5}">
                      <a16:colId xmlns:a16="http://schemas.microsoft.com/office/drawing/2014/main" val="3387407148"/>
                    </a:ext>
                  </a:extLst>
                </a:gridCol>
                <a:gridCol w="436169">
                  <a:extLst>
                    <a:ext uri="{9D8B030D-6E8A-4147-A177-3AD203B41FA5}">
                      <a16:colId xmlns:a16="http://schemas.microsoft.com/office/drawing/2014/main" val="478337420"/>
                    </a:ext>
                  </a:extLst>
                </a:gridCol>
                <a:gridCol w="419710">
                  <a:extLst>
                    <a:ext uri="{9D8B030D-6E8A-4147-A177-3AD203B41FA5}">
                      <a16:colId xmlns:a16="http://schemas.microsoft.com/office/drawing/2014/main" val="3356558173"/>
                    </a:ext>
                  </a:extLst>
                </a:gridCol>
                <a:gridCol w="436169">
                  <a:extLst>
                    <a:ext uri="{9D8B030D-6E8A-4147-A177-3AD203B41FA5}">
                      <a16:colId xmlns:a16="http://schemas.microsoft.com/office/drawing/2014/main" val="385966293"/>
                    </a:ext>
                  </a:extLst>
                </a:gridCol>
                <a:gridCol w="436169">
                  <a:extLst>
                    <a:ext uri="{9D8B030D-6E8A-4147-A177-3AD203B41FA5}">
                      <a16:colId xmlns:a16="http://schemas.microsoft.com/office/drawing/2014/main" val="23975977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372957512"/>
                  </a:ext>
                </a:extLst>
              </a:tr>
            </a:tbl>
          </a:graphicData>
        </a:graphic>
      </p:graphicFrame>
      <p:sp>
        <p:nvSpPr>
          <p:cNvPr id="4" name="Text Placeholder 3">
            <a:extLst>
              <a:ext uri="{FF2B5EF4-FFF2-40B4-BE49-F238E27FC236}">
                <a16:creationId xmlns:a16="http://schemas.microsoft.com/office/drawing/2014/main" id="{3287081C-3FD2-4B07-9998-7A4C08CCF71F}"/>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7116347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64E6A-7046-4C35-B3EB-A8D61E9DEE80}"/>
              </a:ext>
            </a:extLst>
          </p:cNvPr>
          <p:cNvSpPr>
            <a:spLocks noGrp="1"/>
          </p:cNvSpPr>
          <p:nvPr>
            <p:ph type="title"/>
          </p:nvPr>
        </p:nvSpPr>
        <p:spPr/>
        <p:txBody>
          <a:bodyPr/>
          <a:lstStyle/>
          <a:p>
            <a:r>
              <a:rPr lang="en-US"/>
              <a:t>Facebook Top Posts Table | Mai Dubai - Facebook - 2 of 26</a:t>
            </a:r>
          </a:p>
        </p:txBody>
      </p:sp>
      <p:graphicFrame>
        <p:nvGraphicFramePr>
          <p:cNvPr id="5" name="Table Placeholder 4">
            <a:extLst>
              <a:ext uri="{FF2B5EF4-FFF2-40B4-BE49-F238E27FC236}">
                <a16:creationId xmlns:a16="http://schemas.microsoft.com/office/drawing/2014/main" id="{355A18B8-1AEA-4352-8A92-F2E96B196F86}"/>
              </a:ext>
            </a:extLst>
          </p:cNvPr>
          <p:cNvGraphicFramePr>
            <a:graphicFrameLocks noGrp="1"/>
          </p:cNvGraphicFramePr>
          <p:nvPr>
            <p:ph type="tbl" sz="quarter" idx="13"/>
            <p:extLst>
              <p:ext uri="{D42A27DB-BD31-4B8C-83A1-F6EECF244321}">
                <p14:modId xmlns:p14="http://schemas.microsoft.com/office/powerpoint/2010/main" val="209925036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9766673"/>
                    </a:ext>
                  </a:extLst>
                </a:gridCol>
                <a:gridCol w="436169">
                  <a:extLst>
                    <a:ext uri="{9D8B030D-6E8A-4147-A177-3AD203B41FA5}">
                      <a16:colId xmlns:a16="http://schemas.microsoft.com/office/drawing/2014/main" val="3163128664"/>
                    </a:ext>
                  </a:extLst>
                </a:gridCol>
                <a:gridCol w="436169">
                  <a:extLst>
                    <a:ext uri="{9D8B030D-6E8A-4147-A177-3AD203B41FA5}">
                      <a16:colId xmlns:a16="http://schemas.microsoft.com/office/drawing/2014/main" val="99274591"/>
                    </a:ext>
                  </a:extLst>
                </a:gridCol>
                <a:gridCol w="436169">
                  <a:extLst>
                    <a:ext uri="{9D8B030D-6E8A-4147-A177-3AD203B41FA5}">
                      <a16:colId xmlns:a16="http://schemas.microsoft.com/office/drawing/2014/main" val="288235962"/>
                    </a:ext>
                  </a:extLst>
                </a:gridCol>
                <a:gridCol w="436169">
                  <a:extLst>
                    <a:ext uri="{9D8B030D-6E8A-4147-A177-3AD203B41FA5}">
                      <a16:colId xmlns:a16="http://schemas.microsoft.com/office/drawing/2014/main" val="130827662"/>
                    </a:ext>
                  </a:extLst>
                </a:gridCol>
                <a:gridCol w="436169">
                  <a:extLst>
                    <a:ext uri="{9D8B030D-6E8A-4147-A177-3AD203B41FA5}">
                      <a16:colId xmlns:a16="http://schemas.microsoft.com/office/drawing/2014/main" val="290830372"/>
                    </a:ext>
                  </a:extLst>
                </a:gridCol>
                <a:gridCol w="436169">
                  <a:extLst>
                    <a:ext uri="{9D8B030D-6E8A-4147-A177-3AD203B41FA5}">
                      <a16:colId xmlns:a16="http://schemas.microsoft.com/office/drawing/2014/main" val="3387469803"/>
                    </a:ext>
                  </a:extLst>
                </a:gridCol>
                <a:gridCol w="436169">
                  <a:extLst>
                    <a:ext uri="{9D8B030D-6E8A-4147-A177-3AD203B41FA5}">
                      <a16:colId xmlns:a16="http://schemas.microsoft.com/office/drawing/2014/main" val="2584631959"/>
                    </a:ext>
                  </a:extLst>
                </a:gridCol>
                <a:gridCol w="436169">
                  <a:extLst>
                    <a:ext uri="{9D8B030D-6E8A-4147-A177-3AD203B41FA5}">
                      <a16:colId xmlns:a16="http://schemas.microsoft.com/office/drawing/2014/main" val="225978941"/>
                    </a:ext>
                  </a:extLst>
                </a:gridCol>
                <a:gridCol w="436169">
                  <a:extLst>
                    <a:ext uri="{9D8B030D-6E8A-4147-A177-3AD203B41FA5}">
                      <a16:colId xmlns:a16="http://schemas.microsoft.com/office/drawing/2014/main" val="438278143"/>
                    </a:ext>
                  </a:extLst>
                </a:gridCol>
                <a:gridCol w="485546">
                  <a:extLst>
                    <a:ext uri="{9D8B030D-6E8A-4147-A177-3AD203B41FA5}">
                      <a16:colId xmlns:a16="http://schemas.microsoft.com/office/drawing/2014/main" val="1164618464"/>
                    </a:ext>
                  </a:extLst>
                </a:gridCol>
                <a:gridCol w="436169">
                  <a:extLst>
                    <a:ext uri="{9D8B030D-6E8A-4147-A177-3AD203B41FA5}">
                      <a16:colId xmlns:a16="http://schemas.microsoft.com/office/drawing/2014/main" val="4206513130"/>
                    </a:ext>
                  </a:extLst>
                </a:gridCol>
                <a:gridCol w="419710">
                  <a:extLst>
                    <a:ext uri="{9D8B030D-6E8A-4147-A177-3AD203B41FA5}">
                      <a16:colId xmlns:a16="http://schemas.microsoft.com/office/drawing/2014/main" val="1383603766"/>
                    </a:ext>
                  </a:extLst>
                </a:gridCol>
                <a:gridCol w="436169">
                  <a:extLst>
                    <a:ext uri="{9D8B030D-6E8A-4147-A177-3AD203B41FA5}">
                      <a16:colId xmlns:a16="http://schemas.microsoft.com/office/drawing/2014/main" val="2243185808"/>
                    </a:ext>
                  </a:extLst>
                </a:gridCol>
                <a:gridCol w="436169">
                  <a:extLst>
                    <a:ext uri="{9D8B030D-6E8A-4147-A177-3AD203B41FA5}">
                      <a16:colId xmlns:a16="http://schemas.microsoft.com/office/drawing/2014/main" val="15558061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39273692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- 2016-08-11 10:43:03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لحظة فخر لماي دبي عندما زار صاحب السمو الشيخ محمد بن راشد آل مكتوم  مصانعنا #ماي_دبي
</a:t>
                      </a:r>
                      <a:r>
                        <a:rPr kumimoji="0" lang="en-US" sz="1000" b="0" i="0" u="none" strike="noStrike" kern="1200" cap="none" spc="0" normalizeH="0" baseline="0" noProof="0">
                          <a:ln>
                            <a:noFill/>
                          </a:ln>
                          <a:solidFill>
                            <a:prstClr val="black"/>
                          </a:solidFill>
                          <a:effectLst/>
                          <a:uLnTx/>
                          <a:uFillTx/>
                          <a:latin typeface="+mn-lt"/>
                          <a:ea typeface="+mn-ea"/>
                          <a:cs typeface="+mn-cs"/>
                        </a:rPr>
                        <a:t>A moment of pride for Mai Dubai when HH Sheikh Mohamed Bin Rashid Al Maktoum visited our premises #MaiDubai
https://www.youtube.com/watch?v=3okoKhvKWac&amp;feature=youtu.be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1" u="none" strike="noStrike" kern="1200" cap="none" spc="0" normalizeH="0" baseline="0" noProof="0">
                          <a:ln>
                            <a:noFill/>
                          </a:ln>
                          <a:solidFill>
                            <a:prstClr val="black"/>
                          </a:solidFill>
                          <a:effectLst/>
                          <a:uLnTx/>
                          <a:uFillTx/>
                          <a:latin typeface="+mn-lt"/>
                          <a:ea typeface="+mn-ea"/>
                          <a:cs typeface="+mn-cs"/>
                        </a:rPr>
                        <a:t>محمد بن راشد يزور شركة ومصنع " ماي دبي" لمياه الشرب المعبأة #علوم_الدار
</a:t>
                      </a:r>
                      <a:r>
                        <a:rPr kumimoji="0" lang="en-US" sz="1000" b="0" i="1" u="none" strike="noStrike" kern="1200" cap="none" spc="0" normalizeH="0" baseline="0" noProof="0">
                          <a:ln>
                            <a:noFill/>
                          </a:ln>
                          <a:solidFill>
                            <a:prstClr val="black"/>
                          </a:solidFill>
                          <a:effectLst/>
                          <a:uLnTx/>
                          <a:uFillTx/>
                          <a:latin typeface="+mn-lt"/>
                          <a:ea typeface="+mn-ea"/>
                          <a:cs typeface="+mn-cs"/>
                        </a:rPr>
                        <a:t>youtube.com
</a:t>
                      </a:r>
                      <a:r>
                        <a:rPr kumimoji="0" lang="ar-AE" sz="1000" b="0" i="1" u="none" strike="noStrike" kern="1200" cap="none" spc="0" normalizeH="0" baseline="0" noProof="0">
                          <a:ln>
                            <a:noFill/>
                          </a:ln>
                          <a:solidFill>
                            <a:prstClr val="black"/>
                          </a:solidFill>
                          <a:effectLst/>
                          <a:uLnTx/>
                          <a:uFillTx/>
                          <a:latin typeface="+mn-lt"/>
                          <a:ea typeface="+mn-ea"/>
                          <a:cs typeface="+mn-cs"/>
                        </a:rPr>
                        <a:t>للمزيد من الأخبار تابعونا على موقعنا الرسمي: </a:t>
                      </a:r>
                      <a:r>
                        <a:rPr kumimoji="0" lang="en-US" sz="1000" b="0" i="1" u="none" strike="noStrike" kern="1200" cap="none" spc="0" normalizeH="0" baseline="0" noProof="0">
                          <a:ln>
                            <a:noFill/>
                          </a:ln>
                          <a:solidFill>
                            <a:prstClr val="black"/>
                          </a:solidFill>
                          <a:effectLst/>
                          <a:uLnTx/>
                          <a:uFillTx/>
                          <a:latin typeface="+mn-lt"/>
                          <a:ea typeface="+mn-ea"/>
                          <a:cs typeface="+mn-cs"/>
                        </a:rPr>
                        <a:t>http://www.abudhabitv.ae/ </a:t>
                      </a:r>
                      <a:r>
                        <a:rPr kumimoji="0" lang="ar-AE" sz="1000" b="0" i="1" u="none" strike="noStrike" kern="1200" cap="none" spc="0" normalizeH="0" baseline="0" noProof="0">
                          <a:ln>
                            <a:noFill/>
                          </a:ln>
                          <a:solidFill>
                            <a:prstClr val="black"/>
                          </a:solidFill>
                          <a:effectLst/>
                          <a:uLnTx/>
                          <a:uFillTx/>
                          <a:latin typeface="+mn-lt"/>
                          <a:ea typeface="+mn-ea"/>
                          <a:cs typeface="+mn-cs"/>
                        </a:rPr>
                        <a:t>اشترك في القناة: </a:t>
                      </a:r>
                      <a:r>
                        <a:rPr kumimoji="0" lang="en-US" sz="1000" b="0" i="1" u="none" strike="noStrike" kern="1200" cap="none" spc="0" normalizeH="0" baseline="0" noProof="0">
                          <a:ln>
                            <a:noFill/>
                          </a:ln>
                          <a:solidFill>
                            <a:prstClr val="black"/>
                          </a:solidFill>
                          <a:effectLst/>
                          <a:uLnTx/>
                          <a:uFillTx/>
                          <a:latin typeface="+mn-lt"/>
                          <a:ea typeface="+mn-ea"/>
                          <a:cs typeface="+mn-cs"/>
                        </a:rPr>
                        <a:t>https://goo.gl/GA5ynf </a:t>
                      </a:r>
                      <a:r>
                        <a:rPr kumimoji="0" lang="ar-AE" sz="1000" b="0" i="1" u="none" strike="noStrike" kern="1200" cap="none" spc="0" normalizeH="0" baseline="0" noProof="0">
                          <a:ln>
                            <a:noFill/>
                          </a:ln>
                          <a:solidFill>
                            <a:prstClr val="black"/>
                          </a:solidFill>
                          <a:effectLst/>
                          <a:uLnTx/>
                          <a:uFillTx/>
                          <a:latin typeface="+mn-lt"/>
                          <a:ea typeface="+mn-ea"/>
                          <a:cs typeface="+mn-cs"/>
                        </a:rPr>
                        <a:t>محمد بن راشد يزور شركة ومصنع " ماي دبي" لمياه ا...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806148754"/>
                  </a:ext>
                </a:extLst>
              </a:tr>
            </a:tbl>
          </a:graphicData>
        </a:graphic>
      </p:graphicFrame>
      <p:sp>
        <p:nvSpPr>
          <p:cNvPr id="4" name="Text Placeholder 3">
            <a:extLst>
              <a:ext uri="{FF2B5EF4-FFF2-40B4-BE49-F238E27FC236}">
                <a16:creationId xmlns:a16="http://schemas.microsoft.com/office/drawing/2014/main" id="{242D0860-B62D-4D59-AB18-0E9DA4471F43}"/>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0494290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AB4CE-E6F3-428A-9EA0-41CB9F4AD8F4}"/>
              </a:ext>
            </a:extLst>
          </p:cNvPr>
          <p:cNvSpPr>
            <a:spLocks noGrp="1"/>
          </p:cNvSpPr>
          <p:nvPr>
            <p:ph type="title"/>
          </p:nvPr>
        </p:nvSpPr>
        <p:spPr/>
        <p:txBody>
          <a:bodyPr/>
          <a:lstStyle/>
          <a:p>
            <a:r>
              <a:rPr lang="en-US"/>
              <a:t>Facebook Top Posts Table | Mai Dubai - Facebook - 3 of 26</a:t>
            </a:r>
          </a:p>
        </p:txBody>
      </p:sp>
      <p:graphicFrame>
        <p:nvGraphicFramePr>
          <p:cNvPr id="5" name="Table Placeholder 4">
            <a:extLst>
              <a:ext uri="{FF2B5EF4-FFF2-40B4-BE49-F238E27FC236}">
                <a16:creationId xmlns:a16="http://schemas.microsoft.com/office/drawing/2014/main" id="{5FBE178E-C258-41D9-8671-A8F8885EF3F9}"/>
              </a:ext>
            </a:extLst>
          </p:cNvPr>
          <p:cNvGraphicFramePr>
            <a:graphicFrameLocks noGrp="1"/>
          </p:cNvGraphicFramePr>
          <p:nvPr>
            <p:ph type="tbl" sz="quarter" idx="13"/>
            <p:extLst>
              <p:ext uri="{D42A27DB-BD31-4B8C-83A1-F6EECF244321}">
                <p14:modId xmlns:p14="http://schemas.microsoft.com/office/powerpoint/2010/main" val="6851825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9975427"/>
                    </a:ext>
                  </a:extLst>
                </a:gridCol>
                <a:gridCol w="436169">
                  <a:extLst>
                    <a:ext uri="{9D8B030D-6E8A-4147-A177-3AD203B41FA5}">
                      <a16:colId xmlns:a16="http://schemas.microsoft.com/office/drawing/2014/main" val="86857714"/>
                    </a:ext>
                  </a:extLst>
                </a:gridCol>
                <a:gridCol w="436169">
                  <a:extLst>
                    <a:ext uri="{9D8B030D-6E8A-4147-A177-3AD203B41FA5}">
                      <a16:colId xmlns:a16="http://schemas.microsoft.com/office/drawing/2014/main" val="781082878"/>
                    </a:ext>
                  </a:extLst>
                </a:gridCol>
                <a:gridCol w="436169">
                  <a:extLst>
                    <a:ext uri="{9D8B030D-6E8A-4147-A177-3AD203B41FA5}">
                      <a16:colId xmlns:a16="http://schemas.microsoft.com/office/drawing/2014/main" val="2859276129"/>
                    </a:ext>
                  </a:extLst>
                </a:gridCol>
                <a:gridCol w="436169">
                  <a:extLst>
                    <a:ext uri="{9D8B030D-6E8A-4147-A177-3AD203B41FA5}">
                      <a16:colId xmlns:a16="http://schemas.microsoft.com/office/drawing/2014/main" val="650737119"/>
                    </a:ext>
                  </a:extLst>
                </a:gridCol>
                <a:gridCol w="436169">
                  <a:extLst>
                    <a:ext uri="{9D8B030D-6E8A-4147-A177-3AD203B41FA5}">
                      <a16:colId xmlns:a16="http://schemas.microsoft.com/office/drawing/2014/main" val="3108163553"/>
                    </a:ext>
                  </a:extLst>
                </a:gridCol>
                <a:gridCol w="436169">
                  <a:extLst>
                    <a:ext uri="{9D8B030D-6E8A-4147-A177-3AD203B41FA5}">
                      <a16:colId xmlns:a16="http://schemas.microsoft.com/office/drawing/2014/main" val="2965561426"/>
                    </a:ext>
                  </a:extLst>
                </a:gridCol>
                <a:gridCol w="436169">
                  <a:extLst>
                    <a:ext uri="{9D8B030D-6E8A-4147-A177-3AD203B41FA5}">
                      <a16:colId xmlns:a16="http://schemas.microsoft.com/office/drawing/2014/main" val="2600245461"/>
                    </a:ext>
                  </a:extLst>
                </a:gridCol>
                <a:gridCol w="436169">
                  <a:extLst>
                    <a:ext uri="{9D8B030D-6E8A-4147-A177-3AD203B41FA5}">
                      <a16:colId xmlns:a16="http://schemas.microsoft.com/office/drawing/2014/main" val="1434211185"/>
                    </a:ext>
                  </a:extLst>
                </a:gridCol>
                <a:gridCol w="436169">
                  <a:extLst>
                    <a:ext uri="{9D8B030D-6E8A-4147-A177-3AD203B41FA5}">
                      <a16:colId xmlns:a16="http://schemas.microsoft.com/office/drawing/2014/main" val="552034381"/>
                    </a:ext>
                  </a:extLst>
                </a:gridCol>
                <a:gridCol w="485546">
                  <a:extLst>
                    <a:ext uri="{9D8B030D-6E8A-4147-A177-3AD203B41FA5}">
                      <a16:colId xmlns:a16="http://schemas.microsoft.com/office/drawing/2014/main" val="430573547"/>
                    </a:ext>
                  </a:extLst>
                </a:gridCol>
                <a:gridCol w="436169">
                  <a:extLst>
                    <a:ext uri="{9D8B030D-6E8A-4147-A177-3AD203B41FA5}">
                      <a16:colId xmlns:a16="http://schemas.microsoft.com/office/drawing/2014/main" val="3049359708"/>
                    </a:ext>
                  </a:extLst>
                </a:gridCol>
                <a:gridCol w="419710">
                  <a:extLst>
                    <a:ext uri="{9D8B030D-6E8A-4147-A177-3AD203B41FA5}">
                      <a16:colId xmlns:a16="http://schemas.microsoft.com/office/drawing/2014/main" val="1706017667"/>
                    </a:ext>
                  </a:extLst>
                </a:gridCol>
                <a:gridCol w="436169">
                  <a:extLst>
                    <a:ext uri="{9D8B030D-6E8A-4147-A177-3AD203B41FA5}">
                      <a16:colId xmlns:a16="http://schemas.microsoft.com/office/drawing/2014/main" val="4162991557"/>
                    </a:ext>
                  </a:extLst>
                </a:gridCol>
                <a:gridCol w="436169">
                  <a:extLst>
                    <a:ext uri="{9D8B030D-6E8A-4147-A177-3AD203B41FA5}">
                      <a16:colId xmlns:a16="http://schemas.microsoft.com/office/drawing/2014/main" val="18512151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82803247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- 2014-07-24 08:00:01</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iftar timings for this week? We do! Check out our Facebook tab and watch our Imsakeya video 
http://bit.ly/Mai-Dubai-Imsakeya
</a:t>
                      </a:r>
                      <a:r>
                        <a:rPr kumimoji="0" lang="ar-AE" sz="1000" b="0" i="0" u="none" strike="noStrike" kern="1200" cap="none" spc="0" normalizeH="0" baseline="0" noProof="0">
                          <a:ln>
                            <a:noFill/>
                          </a:ln>
                          <a:solidFill>
                            <a:prstClr val="black"/>
                          </a:solidFill>
                          <a:effectLst/>
                          <a:uLnTx/>
                          <a:uFillTx/>
                          <a:latin typeface="+mn-lt"/>
                          <a:ea typeface="+mn-ea"/>
                          <a:cs typeface="+mn-cs"/>
                        </a:rPr>
                        <a:t>هل تريد معرفة ماهي مواعيد الإفطار لهذا الأسبوع؟ نحن سنساعدك!قم بزيارة تطبيق الإمساكية من #ماي_دبي وشاهد الفيديو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Mai Dubai
n/a
Mai Dubai™ is an exciting and daring new business venture in the Bottled Water Industry.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438920038"/>
                  </a:ext>
                </a:extLst>
              </a:tr>
            </a:tbl>
          </a:graphicData>
        </a:graphic>
      </p:graphicFrame>
      <p:sp>
        <p:nvSpPr>
          <p:cNvPr id="4" name="Text Placeholder 3">
            <a:extLst>
              <a:ext uri="{FF2B5EF4-FFF2-40B4-BE49-F238E27FC236}">
                <a16:creationId xmlns:a16="http://schemas.microsoft.com/office/drawing/2014/main" id="{8CF7151A-8B24-431A-80DC-BF81F302C836}"/>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069028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BC5ED-113D-432F-A171-477C28670E48}"/>
              </a:ext>
            </a:extLst>
          </p:cNvPr>
          <p:cNvSpPr>
            <a:spLocks noGrp="1"/>
          </p:cNvSpPr>
          <p:nvPr>
            <p:ph type="title"/>
          </p:nvPr>
        </p:nvSpPr>
        <p:spPr/>
        <p:txBody>
          <a:bodyPr/>
          <a:lstStyle/>
          <a:p>
            <a:r>
              <a:rPr lang="en-US"/>
              <a:t>Facebook Top Posts Table | Mai Dubai - Facebook - 4 of 26</a:t>
            </a:r>
          </a:p>
        </p:txBody>
      </p:sp>
      <p:graphicFrame>
        <p:nvGraphicFramePr>
          <p:cNvPr id="5" name="Table Placeholder 4">
            <a:extLst>
              <a:ext uri="{FF2B5EF4-FFF2-40B4-BE49-F238E27FC236}">
                <a16:creationId xmlns:a16="http://schemas.microsoft.com/office/drawing/2014/main" id="{E3258C63-0479-4C56-B658-EC8E809C6C2F}"/>
              </a:ext>
            </a:extLst>
          </p:cNvPr>
          <p:cNvGraphicFramePr>
            <a:graphicFrameLocks noGrp="1"/>
          </p:cNvGraphicFramePr>
          <p:nvPr>
            <p:ph type="tbl" sz="quarter" idx="13"/>
            <p:extLst>
              <p:ext uri="{D42A27DB-BD31-4B8C-83A1-F6EECF244321}">
                <p14:modId xmlns:p14="http://schemas.microsoft.com/office/powerpoint/2010/main" val="202981854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4274154"/>
                    </a:ext>
                  </a:extLst>
                </a:gridCol>
                <a:gridCol w="436169">
                  <a:extLst>
                    <a:ext uri="{9D8B030D-6E8A-4147-A177-3AD203B41FA5}">
                      <a16:colId xmlns:a16="http://schemas.microsoft.com/office/drawing/2014/main" val="610411275"/>
                    </a:ext>
                  </a:extLst>
                </a:gridCol>
                <a:gridCol w="436169">
                  <a:extLst>
                    <a:ext uri="{9D8B030D-6E8A-4147-A177-3AD203B41FA5}">
                      <a16:colId xmlns:a16="http://schemas.microsoft.com/office/drawing/2014/main" val="3727977799"/>
                    </a:ext>
                  </a:extLst>
                </a:gridCol>
                <a:gridCol w="436169">
                  <a:extLst>
                    <a:ext uri="{9D8B030D-6E8A-4147-A177-3AD203B41FA5}">
                      <a16:colId xmlns:a16="http://schemas.microsoft.com/office/drawing/2014/main" val="926008394"/>
                    </a:ext>
                  </a:extLst>
                </a:gridCol>
                <a:gridCol w="436169">
                  <a:extLst>
                    <a:ext uri="{9D8B030D-6E8A-4147-A177-3AD203B41FA5}">
                      <a16:colId xmlns:a16="http://schemas.microsoft.com/office/drawing/2014/main" val="3553735711"/>
                    </a:ext>
                  </a:extLst>
                </a:gridCol>
                <a:gridCol w="436169">
                  <a:extLst>
                    <a:ext uri="{9D8B030D-6E8A-4147-A177-3AD203B41FA5}">
                      <a16:colId xmlns:a16="http://schemas.microsoft.com/office/drawing/2014/main" val="1703278847"/>
                    </a:ext>
                  </a:extLst>
                </a:gridCol>
                <a:gridCol w="436169">
                  <a:extLst>
                    <a:ext uri="{9D8B030D-6E8A-4147-A177-3AD203B41FA5}">
                      <a16:colId xmlns:a16="http://schemas.microsoft.com/office/drawing/2014/main" val="1593957241"/>
                    </a:ext>
                  </a:extLst>
                </a:gridCol>
                <a:gridCol w="436169">
                  <a:extLst>
                    <a:ext uri="{9D8B030D-6E8A-4147-A177-3AD203B41FA5}">
                      <a16:colId xmlns:a16="http://schemas.microsoft.com/office/drawing/2014/main" val="3082864707"/>
                    </a:ext>
                  </a:extLst>
                </a:gridCol>
                <a:gridCol w="436169">
                  <a:extLst>
                    <a:ext uri="{9D8B030D-6E8A-4147-A177-3AD203B41FA5}">
                      <a16:colId xmlns:a16="http://schemas.microsoft.com/office/drawing/2014/main" val="3694916230"/>
                    </a:ext>
                  </a:extLst>
                </a:gridCol>
                <a:gridCol w="436169">
                  <a:extLst>
                    <a:ext uri="{9D8B030D-6E8A-4147-A177-3AD203B41FA5}">
                      <a16:colId xmlns:a16="http://schemas.microsoft.com/office/drawing/2014/main" val="2530143375"/>
                    </a:ext>
                  </a:extLst>
                </a:gridCol>
                <a:gridCol w="485546">
                  <a:extLst>
                    <a:ext uri="{9D8B030D-6E8A-4147-A177-3AD203B41FA5}">
                      <a16:colId xmlns:a16="http://schemas.microsoft.com/office/drawing/2014/main" val="1565027908"/>
                    </a:ext>
                  </a:extLst>
                </a:gridCol>
                <a:gridCol w="436169">
                  <a:extLst>
                    <a:ext uri="{9D8B030D-6E8A-4147-A177-3AD203B41FA5}">
                      <a16:colId xmlns:a16="http://schemas.microsoft.com/office/drawing/2014/main" val="3202331463"/>
                    </a:ext>
                  </a:extLst>
                </a:gridCol>
                <a:gridCol w="419710">
                  <a:extLst>
                    <a:ext uri="{9D8B030D-6E8A-4147-A177-3AD203B41FA5}">
                      <a16:colId xmlns:a16="http://schemas.microsoft.com/office/drawing/2014/main" val="4267249003"/>
                    </a:ext>
                  </a:extLst>
                </a:gridCol>
                <a:gridCol w="436169">
                  <a:extLst>
                    <a:ext uri="{9D8B030D-6E8A-4147-A177-3AD203B41FA5}">
                      <a16:colId xmlns:a16="http://schemas.microsoft.com/office/drawing/2014/main" val="3653100990"/>
                    </a:ext>
                  </a:extLst>
                </a:gridCol>
                <a:gridCol w="436169">
                  <a:extLst>
                    <a:ext uri="{9D8B030D-6E8A-4147-A177-3AD203B41FA5}">
                      <a16:colId xmlns:a16="http://schemas.microsoft.com/office/drawing/2014/main" val="327519355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733914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- 2015-10-16 16:24:57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Mai Dubai
n/a
</a:t>
                      </a:r>
                      <a:r>
                        <a:rPr kumimoji="0" lang="ar-AE" sz="1000" b="0" i="1" u="none" strike="noStrike" kern="1200" cap="none" spc="0" normalizeH="0" baseline="0" noProof="0">
                          <a:ln>
                            <a:noFill/>
                          </a:ln>
                          <a:solidFill>
                            <a:prstClr val="black"/>
                          </a:solidFill>
                          <a:effectLst/>
                          <a:uLnTx/>
                          <a:uFillTx/>
                          <a:latin typeface="+mn-lt"/>
                          <a:ea typeface="+mn-ea"/>
                          <a:cs typeface="+mn-cs"/>
                        </a:rPr>
                        <a:t>كل عام وأنتم بخير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676522503"/>
                  </a:ext>
                </a:extLst>
              </a:tr>
            </a:tbl>
          </a:graphicData>
        </a:graphic>
      </p:graphicFrame>
      <p:sp>
        <p:nvSpPr>
          <p:cNvPr id="4" name="Text Placeholder 3">
            <a:extLst>
              <a:ext uri="{FF2B5EF4-FFF2-40B4-BE49-F238E27FC236}">
                <a16:creationId xmlns:a16="http://schemas.microsoft.com/office/drawing/2014/main" id="{E6781B10-BFAE-4B7B-80FE-1A0EA4CA58A7}"/>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6305515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6D4A4-3AEE-4554-8B8F-6C4F16B93323}"/>
              </a:ext>
            </a:extLst>
          </p:cNvPr>
          <p:cNvSpPr>
            <a:spLocks noGrp="1"/>
          </p:cNvSpPr>
          <p:nvPr>
            <p:ph type="title"/>
          </p:nvPr>
        </p:nvSpPr>
        <p:spPr/>
        <p:txBody>
          <a:bodyPr/>
          <a:lstStyle/>
          <a:p>
            <a:r>
              <a:rPr lang="en-US"/>
              <a:t>Facebook Top Posts Table | Mai Dubai - Facebook - 5 of 26</a:t>
            </a:r>
          </a:p>
        </p:txBody>
      </p:sp>
      <p:graphicFrame>
        <p:nvGraphicFramePr>
          <p:cNvPr id="5" name="Table Placeholder 4">
            <a:extLst>
              <a:ext uri="{FF2B5EF4-FFF2-40B4-BE49-F238E27FC236}">
                <a16:creationId xmlns:a16="http://schemas.microsoft.com/office/drawing/2014/main" id="{1B64C94E-C6A0-4422-8E26-A70F496C1B81}"/>
              </a:ext>
            </a:extLst>
          </p:cNvPr>
          <p:cNvGraphicFramePr>
            <a:graphicFrameLocks noGrp="1"/>
          </p:cNvGraphicFramePr>
          <p:nvPr>
            <p:ph type="tbl" sz="quarter" idx="13"/>
            <p:extLst>
              <p:ext uri="{D42A27DB-BD31-4B8C-83A1-F6EECF244321}">
                <p14:modId xmlns:p14="http://schemas.microsoft.com/office/powerpoint/2010/main" val="194824232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79812407"/>
                    </a:ext>
                  </a:extLst>
                </a:gridCol>
                <a:gridCol w="436169">
                  <a:extLst>
                    <a:ext uri="{9D8B030D-6E8A-4147-A177-3AD203B41FA5}">
                      <a16:colId xmlns:a16="http://schemas.microsoft.com/office/drawing/2014/main" val="826059722"/>
                    </a:ext>
                  </a:extLst>
                </a:gridCol>
                <a:gridCol w="436169">
                  <a:extLst>
                    <a:ext uri="{9D8B030D-6E8A-4147-A177-3AD203B41FA5}">
                      <a16:colId xmlns:a16="http://schemas.microsoft.com/office/drawing/2014/main" val="3975740455"/>
                    </a:ext>
                  </a:extLst>
                </a:gridCol>
                <a:gridCol w="436169">
                  <a:extLst>
                    <a:ext uri="{9D8B030D-6E8A-4147-A177-3AD203B41FA5}">
                      <a16:colId xmlns:a16="http://schemas.microsoft.com/office/drawing/2014/main" val="3297926418"/>
                    </a:ext>
                  </a:extLst>
                </a:gridCol>
                <a:gridCol w="436169">
                  <a:extLst>
                    <a:ext uri="{9D8B030D-6E8A-4147-A177-3AD203B41FA5}">
                      <a16:colId xmlns:a16="http://schemas.microsoft.com/office/drawing/2014/main" val="385341813"/>
                    </a:ext>
                  </a:extLst>
                </a:gridCol>
                <a:gridCol w="436169">
                  <a:extLst>
                    <a:ext uri="{9D8B030D-6E8A-4147-A177-3AD203B41FA5}">
                      <a16:colId xmlns:a16="http://schemas.microsoft.com/office/drawing/2014/main" val="1427669201"/>
                    </a:ext>
                  </a:extLst>
                </a:gridCol>
                <a:gridCol w="436169">
                  <a:extLst>
                    <a:ext uri="{9D8B030D-6E8A-4147-A177-3AD203B41FA5}">
                      <a16:colId xmlns:a16="http://schemas.microsoft.com/office/drawing/2014/main" val="3109030677"/>
                    </a:ext>
                  </a:extLst>
                </a:gridCol>
                <a:gridCol w="436169">
                  <a:extLst>
                    <a:ext uri="{9D8B030D-6E8A-4147-A177-3AD203B41FA5}">
                      <a16:colId xmlns:a16="http://schemas.microsoft.com/office/drawing/2014/main" val="2065847726"/>
                    </a:ext>
                  </a:extLst>
                </a:gridCol>
                <a:gridCol w="436169">
                  <a:extLst>
                    <a:ext uri="{9D8B030D-6E8A-4147-A177-3AD203B41FA5}">
                      <a16:colId xmlns:a16="http://schemas.microsoft.com/office/drawing/2014/main" val="4126117440"/>
                    </a:ext>
                  </a:extLst>
                </a:gridCol>
                <a:gridCol w="436169">
                  <a:extLst>
                    <a:ext uri="{9D8B030D-6E8A-4147-A177-3AD203B41FA5}">
                      <a16:colId xmlns:a16="http://schemas.microsoft.com/office/drawing/2014/main" val="4106438954"/>
                    </a:ext>
                  </a:extLst>
                </a:gridCol>
                <a:gridCol w="485546">
                  <a:extLst>
                    <a:ext uri="{9D8B030D-6E8A-4147-A177-3AD203B41FA5}">
                      <a16:colId xmlns:a16="http://schemas.microsoft.com/office/drawing/2014/main" val="3468539884"/>
                    </a:ext>
                  </a:extLst>
                </a:gridCol>
                <a:gridCol w="436169">
                  <a:extLst>
                    <a:ext uri="{9D8B030D-6E8A-4147-A177-3AD203B41FA5}">
                      <a16:colId xmlns:a16="http://schemas.microsoft.com/office/drawing/2014/main" val="4210716938"/>
                    </a:ext>
                  </a:extLst>
                </a:gridCol>
                <a:gridCol w="419710">
                  <a:extLst>
                    <a:ext uri="{9D8B030D-6E8A-4147-A177-3AD203B41FA5}">
                      <a16:colId xmlns:a16="http://schemas.microsoft.com/office/drawing/2014/main" val="265112806"/>
                    </a:ext>
                  </a:extLst>
                </a:gridCol>
                <a:gridCol w="436169">
                  <a:extLst>
                    <a:ext uri="{9D8B030D-6E8A-4147-A177-3AD203B41FA5}">
                      <a16:colId xmlns:a16="http://schemas.microsoft.com/office/drawing/2014/main" val="1302948747"/>
                    </a:ext>
                  </a:extLst>
                </a:gridCol>
                <a:gridCol w="436169">
                  <a:extLst>
                    <a:ext uri="{9D8B030D-6E8A-4147-A177-3AD203B41FA5}">
                      <a16:colId xmlns:a16="http://schemas.microsoft.com/office/drawing/2014/main" val="280162414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5501350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- 2015-11-13 09:27:10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ماي دبي هي راعي المياه الرسمي والفخور لهذا الحدث. نتطلع لرؤيتكم جميعا هناك!
</a:t>
                      </a:r>
                      <a:r>
                        <a:rPr kumimoji="0" lang="en-US" sz="1000" b="0" i="0" u="none" strike="noStrike" kern="1200" cap="none" spc="0" normalizeH="0" baseline="0" noProof="0">
                          <a:ln>
                            <a:noFill/>
                          </a:ln>
                          <a:solidFill>
                            <a:prstClr val="black"/>
                          </a:solidFill>
                          <a:effectLst/>
                          <a:uLnTx/>
                          <a:uFillTx/>
                          <a:latin typeface="+mn-lt"/>
                          <a:ea typeface="+mn-ea"/>
                          <a:cs typeface="+mn-cs"/>
                        </a:rPr>
                        <a:t>Mai Dubai is the proud and official water sponsor of the #DXBBakeFest. We can't wait 
.to see you all there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Dubai Bake Festival
n/a
Follow the live coverage of Dubai's first Bake Fest on social media courtesy of our Social Media Partner Azur Blue
#SocialMediaMadeEasy #DXBBakeFest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067257595"/>
                  </a:ext>
                </a:extLst>
              </a:tr>
            </a:tbl>
          </a:graphicData>
        </a:graphic>
      </p:graphicFrame>
      <p:sp>
        <p:nvSpPr>
          <p:cNvPr id="4" name="Text Placeholder 3">
            <a:extLst>
              <a:ext uri="{FF2B5EF4-FFF2-40B4-BE49-F238E27FC236}">
                <a16:creationId xmlns:a16="http://schemas.microsoft.com/office/drawing/2014/main" id="{7BA9F053-A142-4598-8741-B9C2B18A4110}"/>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3795174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27C48-5C80-4B99-8F3D-DA41E32797E8}"/>
              </a:ext>
            </a:extLst>
          </p:cNvPr>
          <p:cNvSpPr>
            <a:spLocks noGrp="1"/>
          </p:cNvSpPr>
          <p:nvPr>
            <p:ph type="title"/>
          </p:nvPr>
        </p:nvSpPr>
        <p:spPr/>
        <p:txBody>
          <a:bodyPr/>
          <a:lstStyle/>
          <a:p>
            <a:r>
              <a:rPr lang="en-US"/>
              <a:t>Facebook Top Posts Table | Mai Dubai - Facebook - 6 of 26</a:t>
            </a:r>
          </a:p>
        </p:txBody>
      </p:sp>
      <p:graphicFrame>
        <p:nvGraphicFramePr>
          <p:cNvPr id="5" name="Table Placeholder 4">
            <a:extLst>
              <a:ext uri="{FF2B5EF4-FFF2-40B4-BE49-F238E27FC236}">
                <a16:creationId xmlns:a16="http://schemas.microsoft.com/office/drawing/2014/main" id="{CA77D7DE-6A01-4612-8901-CA37B30D16D6}"/>
              </a:ext>
            </a:extLst>
          </p:cNvPr>
          <p:cNvGraphicFramePr>
            <a:graphicFrameLocks noGrp="1"/>
          </p:cNvGraphicFramePr>
          <p:nvPr>
            <p:ph type="tbl" sz="quarter" idx="13"/>
            <p:extLst>
              <p:ext uri="{D42A27DB-BD31-4B8C-83A1-F6EECF244321}">
                <p14:modId xmlns:p14="http://schemas.microsoft.com/office/powerpoint/2010/main" val="55532204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6897453"/>
                    </a:ext>
                  </a:extLst>
                </a:gridCol>
                <a:gridCol w="436169">
                  <a:extLst>
                    <a:ext uri="{9D8B030D-6E8A-4147-A177-3AD203B41FA5}">
                      <a16:colId xmlns:a16="http://schemas.microsoft.com/office/drawing/2014/main" val="1205520832"/>
                    </a:ext>
                  </a:extLst>
                </a:gridCol>
                <a:gridCol w="436169">
                  <a:extLst>
                    <a:ext uri="{9D8B030D-6E8A-4147-A177-3AD203B41FA5}">
                      <a16:colId xmlns:a16="http://schemas.microsoft.com/office/drawing/2014/main" val="3914546718"/>
                    </a:ext>
                  </a:extLst>
                </a:gridCol>
                <a:gridCol w="436169">
                  <a:extLst>
                    <a:ext uri="{9D8B030D-6E8A-4147-A177-3AD203B41FA5}">
                      <a16:colId xmlns:a16="http://schemas.microsoft.com/office/drawing/2014/main" val="3573853087"/>
                    </a:ext>
                  </a:extLst>
                </a:gridCol>
                <a:gridCol w="436169">
                  <a:extLst>
                    <a:ext uri="{9D8B030D-6E8A-4147-A177-3AD203B41FA5}">
                      <a16:colId xmlns:a16="http://schemas.microsoft.com/office/drawing/2014/main" val="625700644"/>
                    </a:ext>
                  </a:extLst>
                </a:gridCol>
                <a:gridCol w="436169">
                  <a:extLst>
                    <a:ext uri="{9D8B030D-6E8A-4147-A177-3AD203B41FA5}">
                      <a16:colId xmlns:a16="http://schemas.microsoft.com/office/drawing/2014/main" val="254759847"/>
                    </a:ext>
                  </a:extLst>
                </a:gridCol>
                <a:gridCol w="436169">
                  <a:extLst>
                    <a:ext uri="{9D8B030D-6E8A-4147-A177-3AD203B41FA5}">
                      <a16:colId xmlns:a16="http://schemas.microsoft.com/office/drawing/2014/main" val="2733384252"/>
                    </a:ext>
                  </a:extLst>
                </a:gridCol>
                <a:gridCol w="436169">
                  <a:extLst>
                    <a:ext uri="{9D8B030D-6E8A-4147-A177-3AD203B41FA5}">
                      <a16:colId xmlns:a16="http://schemas.microsoft.com/office/drawing/2014/main" val="3371954965"/>
                    </a:ext>
                  </a:extLst>
                </a:gridCol>
                <a:gridCol w="436169">
                  <a:extLst>
                    <a:ext uri="{9D8B030D-6E8A-4147-A177-3AD203B41FA5}">
                      <a16:colId xmlns:a16="http://schemas.microsoft.com/office/drawing/2014/main" val="1149047684"/>
                    </a:ext>
                  </a:extLst>
                </a:gridCol>
                <a:gridCol w="436169">
                  <a:extLst>
                    <a:ext uri="{9D8B030D-6E8A-4147-A177-3AD203B41FA5}">
                      <a16:colId xmlns:a16="http://schemas.microsoft.com/office/drawing/2014/main" val="2925654795"/>
                    </a:ext>
                  </a:extLst>
                </a:gridCol>
                <a:gridCol w="485546">
                  <a:extLst>
                    <a:ext uri="{9D8B030D-6E8A-4147-A177-3AD203B41FA5}">
                      <a16:colId xmlns:a16="http://schemas.microsoft.com/office/drawing/2014/main" val="1002507207"/>
                    </a:ext>
                  </a:extLst>
                </a:gridCol>
                <a:gridCol w="436169">
                  <a:extLst>
                    <a:ext uri="{9D8B030D-6E8A-4147-A177-3AD203B41FA5}">
                      <a16:colId xmlns:a16="http://schemas.microsoft.com/office/drawing/2014/main" val="183475150"/>
                    </a:ext>
                  </a:extLst>
                </a:gridCol>
                <a:gridCol w="419710">
                  <a:extLst>
                    <a:ext uri="{9D8B030D-6E8A-4147-A177-3AD203B41FA5}">
                      <a16:colId xmlns:a16="http://schemas.microsoft.com/office/drawing/2014/main" val="1710619059"/>
                    </a:ext>
                  </a:extLst>
                </a:gridCol>
                <a:gridCol w="436169">
                  <a:extLst>
                    <a:ext uri="{9D8B030D-6E8A-4147-A177-3AD203B41FA5}">
                      <a16:colId xmlns:a16="http://schemas.microsoft.com/office/drawing/2014/main" val="1762169834"/>
                    </a:ext>
                  </a:extLst>
                </a:gridCol>
                <a:gridCol w="436169">
                  <a:extLst>
                    <a:ext uri="{9D8B030D-6E8A-4147-A177-3AD203B41FA5}">
                      <a16:colId xmlns:a16="http://schemas.microsoft.com/office/drawing/2014/main" val="43176955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9234454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- 2015-09-29 12:00:01</a:t>
                      </a:r>
                      <a:r>
                        <a:rPr kumimoji="0" lang="en-US" sz="1000" b="0" i="0" u="none" strike="noStrike" kern="1200" cap="none" spc="0" normalizeH="0" baseline="0" noProof="0">
                          <a:ln>
                            <a:noFill/>
                          </a:ln>
                          <a:solidFill>
                            <a:prstClr val="black"/>
                          </a:solidFill>
                          <a:effectLst/>
                          <a:uLnTx/>
                          <a:uFillTx/>
                          <a:latin typeface="+mn-lt"/>
                          <a:ea typeface="+mn-ea"/>
                          <a:cs typeface="+mn-cs"/>
                        </a:rPr>
                        <a:t>
Watch how magnificent Dubai looks from the eyes of a magnificent bird! #MaiDubaiStories
</a:t>
                      </a:r>
                      <a:r>
                        <a:rPr kumimoji="0" lang="ar-AE" sz="1000" b="0" i="0" u="none" strike="noStrike" kern="1200" cap="none" spc="0" normalizeH="0" baseline="0" noProof="0">
                          <a:ln>
                            <a:noFill/>
                          </a:ln>
                          <a:solidFill>
                            <a:prstClr val="black"/>
                          </a:solidFill>
                          <a:effectLst/>
                          <a:uLnTx/>
                          <a:uFillTx/>
                          <a:latin typeface="+mn-lt"/>
                          <a:ea typeface="+mn-ea"/>
                          <a:cs typeface="+mn-cs"/>
                        </a:rPr>
                        <a:t>شاهد جمال دبي من أعين الطائر المهيبة!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Flying over Dubai's Burj Al Arab | The Eagle POV | Action Cam | Sony
youtube.com
In Part 5 of Victor and Darshan's flight through Dubai, they now show us the incredible Eagle point of view over the Burj Al Arab hotel in Dubai. Gradually r...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914319981"/>
                  </a:ext>
                </a:extLst>
              </a:tr>
            </a:tbl>
          </a:graphicData>
        </a:graphic>
      </p:graphicFrame>
      <p:sp>
        <p:nvSpPr>
          <p:cNvPr id="4" name="Text Placeholder 3">
            <a:extLst>
              <a:ext uri="{FF2B5EF4-FFF2-40B4-BE49-F238E27FC236}">
                <a16:creationId xmlns:a16="http://schemas.microsoft.com/office/drawing/2014/main" id="{459EA29A-3813-400E-ABC6-8DCD897C6A13}"/>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4532558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3C39C-F0A6-4C9F-BE2D-FCB26A794399}"/>
              </a:ext>
            </a:extLst>
          </p:cNvPr>
          <p:cNvSpPr>
            <a:spLocks noGrp="1"/>
          </p:cNvSpPr>
          <p:nvPr>
            <p:ph type="title"/>
          </p:nvPr>
        </p:nvSpPr>
        <p:spPr/>
        <p:txBody>
          <a:bodyPr/>
          <a:lstStyle/>
          <a:p>
            <a:r>
              <a:rPr lang="en-US"/>
              <a:t>Facebook Top Posts Table | Mai Dubai - Facebook - 7 of 26</a:t>
            </a:r>
          </a:p>
        </p:txBody>
      </p:sp>
      <p:graphicFrame>
        <p:nvGraphicFramePr>
          <p:cNvPr id="5" name="Table Placeholder 4">
            <a:extLst>
              <a:ext uri="{FF2B5EF4-FFF2-40B4-BE49-F238E27FC236}">
                <a16:creationId xmlns:a16="http://schemas.microsoft.com/office/drawing/2014/main" id="{636A0DAB-7A72-43AD-A67E-93ED3073FFF7}"/>
              </a:ext>
            </a:extLst>
          </p:cNvPr>
          <p:cNvGraphicFramePr>
            <a:graphicFrameLocks noGrp="1"/>
          </p:cNvGraphicFramePr>
          <p:nvPr>
            <p:ph type="tbl" sz="quarter" idx="13"/>
            <p:extLst>
              <p:ext uri="{D42A27DB-BD31-4B8C-83A1-F6EECF244321}">
                <p14:modId xmlns:p14="http://schemas.microsoft.com/office/powerpoint/2010/main" val="320942773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06662073"/>
                    </a:ext>
                  </a:extLst>
                </a:gridCol>
                <a:gridCol w="436169">
                  <a:extLst>
                    <a:ext uri="{9D8B030D-6E8A-4147-A177-3AD203B41FA5}">
                      <a16:colId xmlns:a16="http://schemas.microsoft.com/office/drawing/2014/main" val="1669553172"/>
                    </a:ext>
                  </a:extLst>
                </a:gridCol>
                <a:gridCol w="436169">
                  <a:extLst>
                    <a:ext uri="{9D8B030D-6E8A-4147-A177-3AD203B41FA5}">
                      <a16:colId xmlns:a16="http://schemas.microsoft.com/office/drawing/2014/main" val="2927715019"/>
                    </a:ext>
                  </a:extLst>
                </a:gridCol>
                <a:gridCol w="436169">
                  <a:extLst>
                    <a:ext uri="{9D8B030D-6E8A-4147-A177-3AD203B41FA5}">
                      <a16:colId xmlns:a16="http://schemas.microsoft.com/office/drawing/2014/main" val="765529135"/>
                    </a:ext>
                  </a:extLst>
                </a:gridCol>
                <a:gridCol w="436169">
                  <a:extLst>
                    <a:ext uri="{9D8B030D-6E8A-4147-A177-3AD203B41FA5}">
                      <a16:colId xmlns:a16="http://schemas.microsoft.com/office/drawing/2014/main" val="2741631036"/>
                    </a:ext>
                  </a:extLst>
                </a:gridCol>
                <a:gridCol w="436169">
                  <a:extLst>
                    <a:ext uri="{9D8B030D-6E8A-4147-A177-3AD203B41FA5}">
                      <a16:colId xmlns:a16="http://schemas.microsoft.com/office/drawing/2014/main" val="805750828"/>
                    </a:ext>
                  </a:extLst>
                </a:gridCol>
                <a:gridCol w="436169">
                  <a:extLst>
                    <a:ext uri="{9D8B030D-6E8A-4147-A177-3AD203B41FA5}">
                      <a16:colId xmlns:a16="http://schemas.microsoft.com/office/drawing/2014/main" val="819391131"/>
                    </a:ext>
                  </a:extLst>
                </a:gridCol>
                <a:gridCol w="436169">
                  <a:extLst>
                    <a:ext uri="{9D8B030D-6E8A-4147-A177-3AD203B41FA5}">
                      <a16:colId xmlns:a16="http://schemas.microsoft.com/office/drawing/2014/main" val="1082395789"/>
                    </a:ext>
                  </a:extLst>
                </a:gridCol>
                <a:gridCol w="436169">
                  <a:extLst>
                    <a:ext uri="{9D8B030D-6E8A-4147-A177-3AD203B41FA5}">
                      <a16:colId xmlns:a16="http://schemas.microsoft.com/office/drawing/2014/main" val="3285508898"/>
                    </a:ext>
                  </a:extLst>
                </a:gridCol>
                <a:gridCol w="436169">
                  <a:extLst>
                    <a:ext uri="{9D8B030D-6E8A-4147-A177-3AD203B41FA5}">
                      <a16:colId xmlns:a16="http://schemas.microsoft.com/office/drawing/2014/main" val="4030374820"/>
                    </a:ext>
                  </a:extLst>
                </a:gridCol>
                <a:gridCol w="485546">
                  <a:extLst>
                    <a:ext uri="{9D8B030D-6E8A-4147-A177-3AD203B41FA5}">
                      <a16:colId xmlns:a16="http://schemas.microsoft.com/office/drawing/2014/main" val="1549360398"/>
                    </a:ext>
                  </a:extLst>
                </a:gridCol>
                <a:gridCol w="436169">
                  <a:extLst>
                    <a:ext uri="{9D8B030D-6E8A-4147-A177-3AD203B41FA5}">
                      <a16:colId xmlns:a16="http://schemas.microsoft.com/office/drawing/2014/main" val="1439146953"/>
                    </a:ext>
                  </a:extLst>
                </a:gridCol>
                <a:gridCol w="419710">
                  <a:extLst>
                    <a:ext uri="{9D8B030D-6E8A-4147-A177-3AD203B41FA5}">
                      <a16:colId xmlns:a16="http://schemas.microsoft.com/office/drawing/2014/main" val="527627719"/>
                    </a:ext>
                  </a:extLst>
                </a:gridCol>
                <a:gridCol w="436169">
                  <a:extLst>
                    <a:ext uri="{9D8B030D-6E8A-4147-A177-3AD203B41FA5}">
                      <a16:colId xmlns:a16="http://schemas.microsoft.com/office/drawing/2014/main" val="453859568"/>
                    </a:ext>
                  </a:extLst>
                </a:gridCol>
                <a:gridCol w="436169">
                  <a:extLst>
                    <a:ext uri="{9D8B030D-6E8A-4147-A177-3AD203B41FA5}">
                      <a16:colId xmlns:a16="http://schemas.microsoft.com/office/drawing/2014/main" val="417351711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71294621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- 2015-02-16 07:46:07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Dubai Food Carnival
n/a
Mai Dubai is rewarding their stand visitors with a goodie bag every hour at the #DubaiFoodCarnival! All you have to do is quess how many caps are inside their water gallon! #MyDubai #DubaiFoodFest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03495941"/>
                  </a:ext>
                </a:extLst>
              </a:tr>
            </a:tbl>
          </a:graphicData>
        </a:graphic>
      </p:graphicFrame>
      <p:sp>
        <p:nvSpPr>
          <p:cNvPr id="4" name="Text Placeholder 3">
            <a:extLst>
              <a:ext uri="{FF2B5EF4-FFF2-40B4-BE49-F238E27FC236}">
                <a16:creationId xmlns:a16="http://schemas.microsoft.com/office/drawing/2014/main" id="{D14B1A81-54EC-4AEE-96B4-AE8642956E49}"/>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6198919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8B6F2-2390-4325-B173-81146BC170E8}"/>
              </a:ext>
            </a:extLst>
          </p:cNvPr>
          <p:cNvSpPr>
            <a:spLocks noGrp="1"/>
          </p:cNvSpPr>
          <p:nvPr>
            <p:ph type="title"/>
          </p:nvPr>
        </p:nvSpPr>
        <p:spPr/>
        <p:txBody>
          <a:bodyPr/>
          <a:lstStyle/>
          <a:p>
            <a:r>
              <a:rPr lang="en-US"/>
              <a:t>Facebook Top Posts Table | Mai Dubai - Facebook - 8 of 26</a:t>
            </a:r>
          </a:p>
        </p:txBody>
      </p:sp>
      <p:graphicFrame>
        <p:nvGraphicFramePr>
          <p:cNvPr id="5" name="Table Placeholder 4">
            <a:extLst>
              <a:ext uri="{FF2B5EF4-FFF2-40B4-BE49-F238E27FC236}">
                <a16:creationId xmlns:a16="http://schemas.microsoft.com/office/drawing/2014/main" id="{41FE1EBE-2263-4820-9D1A-E679D732161F}"/>
              </a:ext>
            </a:extLst>
          </p:cNvPr>
          <p:cNvGraphicFramePr>
            <a:graphicFrameLocks noGrp="1"/>
          </p:cNvGraphicFramePr>
          <p:nvPr>
            <p:ph type="tbl" sz="quarter" idx="13"/>
            <p:extLst>
              <p:ext uri="{D42A27DB-BD31-4B8C-83A1-F6EECF244321}">
                <p14:modId xmlns:p14="http://schemas.microsoft.com/office/powerpoint/2010/main" val="257969396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8552208"/>
                    </a:ext>
                  </a:extLst>
                </a:gridCol>
                <a:gridCol w="436169">
                  <a:extLst>
                    <a:ext uri="{9D8B030D-6E8A-4147-A177-3AD203B41FA5}">
                      <a16:colId xmlns:a16="http://schemas.microsoft.com/office/drawing/2014/main" val="4261856808"/>
                    </a:ext>
                  </a:extLst>
                </a:gridCol>
                <a:gridCol w="436169">
                  <a:extLst>
                    <a:ext uri="{9D8B030D-6E8A-4147-A177-3AD203B41FA5}">
                      <a16:colId xmlns:a16="http://schemas.microsoft.com/office/drawing/2014/main" val="219677207"/>
                    </a:ext>
                  </a:extLst>
                </a:gridCol>
                <a:gridCol w="436169">
                  <a:extLst>
                    <a:ext uri="{9D8B030D-6E8A-4147-A177-3AD203B41FA5}">
                      <a16:colId xmlns:a16="http://schemas.microsoft.com/office/drawing/2014/main" val="2027495787"/>
                    </a:ext>
                  </a:extLst>
                </a:gridCol>
                <a:gridCol w="436169">
                  <a:extLst>
                    <a:ext uri="{9D8B030D-6E8A-4147-A177-3AD203B41FA5}">
                      <a16:colId xmlns:a16="http://schemas.microsoft.com/office/drawing/2014/main" val="2445106327"/>
                    </a:ext>
                  </a:extLst>
                </a:gridCol>
                <a:gridCol w="436169">
                  <a:extLst>
                    <a:ext uri="{9D8B030D-6E8A-4147-A177-3AD203B41FA5}">
                      <a16:colId xmlns:a16="http://schemas.microsoft.com/office/drawing/2014/main" val="2614236331"/>
                    </a:ext>
                  </a:extLst>
                </a:gridCol>
                <a:gridCol w="436169">
                  <a:extLst>
                    <a:ext uri="{9D8B030D-6E8A-4147-A177-3AD203B41FA5}">
                      <a16:colId xmlns:a16="http://schemas.microsoft.com/office/drawing/2014/main" val="874076634"/>
                    </a:ext>
                  </a:extLst>
                </a:gridCol>
                <a:gridCol w="436169">
                  <a:extLst>
                    <a:ext uri="{9D8B030D-6E8A-4147-A177-3AD203B41FA5}">
                      <a16:colId xmlns:a16="http://schemas.microsoft.com/office/drawing/2014/main" val="4178585146"/>
                    </a:ext>
                  </a:extLst>
                </a:gridCol>
                <a:gridCol w="436169">
                  <a:extLst>
                    <a:ext uri="{9D8B030D-6E8A-4147-A177-3AD203B41FA5}">
                      <a16:colId xmlns:a16="http://schemas.microsoft.com/office/drawing/2014/main" val="2314243089"/>
                    </a:ext>
                  </a:extLst>
                </a:gridCol>
                <a:gridCol w="436169">
                  <a:extLst>
                    <a:ext uri="{9D8B030D-6E8A-4147-A177-3AD203B41FA5}">
                      <a16:colId xmlns:a16="http://schemas.microsoft.com/office/drawing/2014/main" val="1627951651"/>
                    </a:ext>
                  </a:extLst>
                </a:gridCol>
                <a:gridCol w="485546">
                  <a:extLst>
                    <a:ext uri="{9D8B030D-6E8A-4147-A177-3AD203B41FA5}">
                      <a16:colId xmlns:a16="http://schemas.microsoft.com/office/drawing/2014/main" val="2026591305"/>
                    </a:ext>
                  </a:extLst>
                </a:gridCol>
                <a:gridCol w="436169">
                  <a:extLst>
                    <a:ext uri="{9D8B030D-6E8A-4147-A177-3AD203B41FA5}">
                      <a16:colId xmlns:a16="http://schemas.microsoft.com/office/drawing/2014/main" val="264379472"/>
                    </a:ext>
                  </a:extLst>
                </a:gridCol>
                <a:gridCol w="419710">
                  <a:extLst>
                    <a:ext uri="{9D8B030D-6E8A-4147-A177-3AD203B41FA5}">
                      <a16:colId xmlns:a16="http://schemas.microsoft.com/office/drawing/2014/main" val="135982496"/>
                    </a:ext>
                  </a:extLst>
                </a:gridCol>
                <a:gridCol w="436169">
                  <a:extLst>
                    <a:ext uri="{9D8B030D-6E8A-4147-A177-3AD203B41FA5}">
                      <a16:colId xmlns:a16="http://schemas.microsoft.com/office/drawing/2014/main" val="955510501"/>
                    </a:ext>
                  </a:extLst>
                </a:gridCol>
                <a:gridCol w="436169">
                  <a:extLst>
                    <a:ext uri="{9D8B030D-6E8A-4147-A177-3AD203B41FA5}">
                      <a16:colId xmlns:a16="http://schemas.microsoft.com/office/drawing/2014/main" val="289802085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83218956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- 2016-03-23 11:20:31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Children's International Film Festival
n/a
www.ciff.ae
Children's International Film Festival (CIFF) is a celebration of the infinite creativity and curiosity in children.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263000907"/>
                  </a:ext>
                </a:extLst>
              </a:tr>
            </a:tbl>
          </a:graphicData>
        </a:graphic>
      </p:graphicFrame>
      <p:sp>
        <p:nvSpPr>
          <p:cNvPr id="4" name="Text Placeholder 3">
            <a:extLst>
              <a:ext uri="{FF2B5EF4-FFF2-40B4-BE49-F238E27FC236}">
                <a16:creationId xmlns:a16="http://schemas.microsoft.com/office/drawing/2014/main" id="{C9E54C4D-73A2-4CDA-BB98-B24A63B803E6}"/>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7540336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00631-549E-49AD-9643-BCAF35922F46}"/>
              </a:ext>
            </a:extLst>
          </p:cNvPr>
          <p:cNvSpPr>
            <a:spLocks noGrp="1"/>
          </p:cNvSpPr>
          <p:nvPr>
            <p:ph type="title"/>
          </p:nvPr>
        </p:nvSpPr>
        <p:spPr/>
        <p:txBody>
          <a:bodyPr/>
          <a:lstStyle/>
          <a:p>
            <a:r>
              <a:rPr lang="en-US"/>
              <a:t>Facebook Top Posts Table | Mai Dubai - Facebook - 9 of 26</a:t>
            </a:r>
          </a:p>
        </p:txBody>
      </p:sp>
      <p:graphicFrame>
        <p:nvGraphicFramePr>
          <p:cNvPr id="5" name="Table Placeholder 4">
            <a:extLst>
              <a:ext uri="{FF2B5EF4-FFF2-40B4-BE49-F238E27FC236}">
                <a16:creationId xmlns:a16="http://schemas.microsoft.com/office/drawing/2014/main" id="{78D89F88-EA5C-4085-A777-067A94BF4556}"/>
              </a:ext>
            </a:extLst>
          </p:cNvPr>
          <p:cNvGraphicFramePr>
            <a:graphicFrameLocks noGrp="1"/>
          </p:cNvGraphicFramePr>
          <p:nvPr>
            <p:ph type="tbl" sz="quarter" idx="13"/>
            <p:extLst>
              <p:ext uri="{D42A27DB-BD31-4B8C-83A1-F6EECF244321}">
                <p14:modId xmlns:p14="http://schemas.microsoft.com/office/powerpoint/2010/main" val="184227239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79359970"/>
                    </a:ext>
                  </a:extLst>
                </a:gridCol>
                <a:gridCol w="436169">
                  <a:extLst>
                    <a:ext uri="{9D8B030D-6E8A-4147-A177-3AD203B41FA5}">
                      <a16:colId xmlns:a16="http://schemas.microsoft.com/office/drawing/2014/main" val="680890049"/>
                    </a:ext>
                  </a:extLst>
                </a:gridCol>
                <a:gridCol w="436169">
                  <a:extLst>
                    <a:ext uri="{9D8B030D-6E8A-4147-A177-3AD203B41FA5}">
                      <a16:colId xmlns:a16="http://schemas.microsoft.com/office/drawing/2014/main" val="73943708"/>
                    </a:ext>
                  </a:extLst>
                </a:gridCol>
                <a:gridCol w="436169">
                  <a:extLst>
                    <a:ext uri="{9D8B030D-6E8A-4147-A177-3AD203B41FA5}">
                      <a16:colId xmlns:a16="http://schemas.microsoft.com/office/drawing/2014/main" val="1964732813"/>
                    </a:ext>
                  </a:extLst>
                </a:gridCol>
                <a:gridCol w="436169">
                  <a:extLst>
                    <a:ext uri="{9D8B030D-6E8A-4147-A177-3AD203B41FA5}">
                      <a16:colId xmlns:a16="http://schemas.microsoft.com/office/drawing/2014/main" val="885092015"/>
                    </a:ext>
                  </a:extLst>
                </a:gridCol>
                <a:gridCol w="436169">
                  <a:extLst>
                    <a:ext uri="{9D8B030D-6E8A-4147-A177-3AD203B41FA5}">
                      <a16:colId xmlns:a16="http://schemas.microsoft.com/office/drawing/2014/main" val="1214244030"/>
                    </a:ext>
                  </a:extLst>
                </a:gridCol>
                <a:gridCol w="436169">
                  <a:extLst>
                    <a:ext uri="{9D8B030D-6E8A-4147-A177-3AD203B41FA5}">
                      <a16:colId xmlns:a16="http://schemas.microsoft.com/office/drawing/2014/main" val="3406303351"/>
                    </a:ext>
                  </a:extLst>
                </a:gridCol>
                <a:gridCol w="436169">
                  <a:extLst>
                    <a:ext uri="{9D8B030D-6E8A-4147-A177-3AD203B41FA5}">
                      <a16:colId xmlns:a16="http://schemas.microsoft.com/office/drawing/2014/main" val="1208755897"/>
                    </a:ext>
                  </a:extLst>
                </a:gridCol>
                <a:gridCol w="436169">
                  <a:extLst>
                    <a:ext uri="{9D8B030D-6E8A-4147-A177-3AD203B41FA5}">
                      <a16:colId xmlns:a16="http://schemas.microsoft.com/office/drawing/2014/main" val="186597412"/>
                    </a:ext>
                  </a:extLst>
                </a:gridCol>
                <a:gridCol w="436169">
                  <a:extLst>
                    <a:ext uri="{9D8B030D-6E8A-4147-A177-3AD203B41FA5}">
                      <a16:colId xmlns:a16="http://schemas.microsoft.com/office/drawing/2014/main" val="286490069"/>
                    </a:ext>
                  </a:extLst>
                </a:gridCol>
                <a:gridCol w="485546">
                  <a:extLst>
                    <a:ext uri="{9D8B030D-6E8A-4147-A177-3AD203B41FA5}">
                      <a16:colId xmlns:a16="http://schemas.microsoft.com/office/drawing/2014/main" val="2516890861"/>
                    </a:ext>
                  </a:extLst>
                </a:gridCol>
                <a:gridCol w="436169">
                  <a:extLst>
                    <a:ext uri="{9D8B030D-6E8A-4147-A177-3AD203B41FA5}">
                      <a16:colId xmlns:a16="http://schemas.microsoft.com/office/drawing/2014/main" val="1187083891"/>
                    </a:ext>
                  </a:extLst>
                </a:gridCol>
                <a:gridCol w="419710">
                  <a:extLst>
                    <a:ext uri="{9D8B030D-6E8A-4147-A177-3AD203B41FA5}">
                      <a16:colId xmlns:a16="http://schemas.microsoft.com/office/drawing/2014/main" val="2624056824"/>
                    </a:ext>
                  </a:extLst>
                </a:gridCol>
                <a:gridCol w="436169">
                  <a:extLst>
                    <a:ext uri="{9D8B030D-6E8A-4147-A177-3AD203B41FA5}">
                      <a16:colId xmlns:a16="http://schemas.microsoft.com/office/drawing/2014/main" val="1588349157"/>
                    </a:ext>
                  </a:extLst>
                </a:gridCol>
                <a:gridCol w="436169">
                  <a:extLst>
                    <a:ext uri="{9D8B030D-6E8A-4147-A177-3AD203B41FA5}">
                      <a16:colId xmlns:a16="http://schemas.microsoft.com/office/drawing/2014/main" val="39846548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86404264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- 2015-01-18 13:21:50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Dubai Food Festival
n/a
The Dubai Food Festival is back. Enjoy Hidden Gems, exciting offers, Beach Canteen and much more.
#DubaiFoodFest #DiscoverDelicious
21 Feb – 9 Mar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826307882"/>
                  </a:ext>
                </a:extLst>
              </a:tr>
            </a:tbl>
          </a:graphicData>
        </a:graphic>
      </p:graphicFrame>
      <p:sp>
        <p:nvSpPr>
          <p:cNvPr id="4" name="Text Placeholder 3">
            <a:extLst>
              <a:ext uri="{FF2B5EF4-FFF2-40B4-BE49-F238E27FC236}">
                <a16:creationId xmlns:a16="http://schemas.microsoft.com/office/drawing/2014/main" id="{93333DC7-939C-40AB-BF98-C23CE54A57C3}"/>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4274018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E7B2B-C105-48B5-947D-F6515079BA96}"/>
              </a:ext>
            </a:extLst>
          </p:cNvPr>
          <p:cNvSpPr>
            <a:spLocks noGrp="1"/>
          </p:cNvSpPr>
          <p:nvPr>
            <p:ph type="title"/>
          </p:nvPr>
        </p:nvSpPr>
        <p:spPr/>
        <p:txBody>
          <a:bodyPr/>
          <a:lstStyle/>
          <a:p>
            <a:r>
              <a:rPr lang="en-US"/>
              <a:t>Facebook Top Posts Table | Mai Dubai - Facebook - 10 of 26</a:t>
            </a:r>
          </a:p>
        </p:txBody>
      </p:sp>
      <p:graphicFrame>
        <p:nvGraphicFramePr>
          <p:cNvPr id="5" name="Table Placeholder 4">
            <a:extLst>
              <a:ext uri="{FF2B5EF4-FFF2-40B4-BE49-F238E27FC236}">
                <a16:creationId xmlns:a16="http://schemas.microsoft.com/office/drawing/2014/main" id="{BE72C1FC-1FC8-4829-826B-A810290705C4}"/>
              </a:ext>
            </a:extLst>
          </p:cNvPr>
          <p:cNvGraphicFramePr>
            <a:graphicFrameLocks noGrp="1"/>
          </p:cNvGraphicFramePr>
          <p:nvPr>
            <p:ph type="tbl" sz="quarter" idx="13"/>
            <p:extLst>
              <p:ext uri="{D42A27DB-BD31-4B8C-83A1-F6EECF244321}">
                <p14:modId xmlns:p14="http://schemas.microsoft.com/office/powerpoint/2010/main" val="348995657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3204223"/>
                    </a:ext>
                  </a:extLst>
                </a:gridCol>
                <a:gridCol w="436169">
                  <a:extLst>
                    <a:ext uri="{9D8B030D-6E8A-4147-A177-3AD203B41FA5}">
                      <a16:colId xmlns:a16="http://schemas.microsoft.com/office/drawing/2014/main" val="2152511491"/>
                    </a:ext>
                  </a:extLst>
                </a:gridCol>
                <a:gridCol w="436169">
                  <a:extLst>
                    <a:ext uri="{9D8B030D-6E8A-4147-A177-3AD203B41FA5}">
                      <a16:colId xmlns:a16="http://schemas.microsoft.com/office/drawing/2014/main" val="1844236962"/>
                    </a:ext>
                  </a:extLst>
                </a:gridCol>
                <a:gridCol w="436169">
                  <a:extLst>
                    <a:ext uri="{9D8B030D-6E8A-4147-A177-3AD203B41FA5}">
                      <a16:colId xmlns:a16="http://schemas.microsoft.com/office/drawing/2014/main" val="2837707575"/>
                    </a:ext>
                  </a:extLst>
                </a:gridCol>
                <a:gridCol w="436169">
                  <a:extLst>
                    <a:ext uri="{9D8B030D-6E8A-4147-A177-3AD203B41FA5}">
                      <a16:colId xmlns:a16="http://schemas.microsoft.com/office/drawing/2014/main" val="1590560439"/>
                    </a:ext>
                  </a:extLst>
                </a:gridCol>
                <a:gridCol w="436169">
                  <a:extLst>
                    <a:ext uri="{9D8B030D-6E8A-4147-A177-3AD203B41FA5}">
                      <a16:colId xmlns:a16="http://schemas.microsoft.com/office/drawing/2014/main" val="3618326574"/>
                    </a:ext>
                  </a:extLst>
                </a:gridCol>
                <a:gridCol w="436169">
                  <a:extLst>
                    <a:ext uri="{9D8B030D-6E8A-4147-A177-3AD203B41FA5}">
                      <a16:colId xmlns:a16="http://schemas.microsoft.com/office/drawing/2014/main" val="3747107200"/>
                    </a:ext>
                  </a:extLst>
                </a:gridCol>
                <a:gridCol w="436169">
                  <a:extLst>
                    <a:ext uri="{9D8B030D-6E8A-4147-A177-3AD203B41FA5}">
                      <a16:colId xmlns:a16="http://schemas.microsoft.com/office/drawing/2014/main" val="3126667354"/>
                    </a:ext>
                  </a:extLst>
                </a:gridCol>
                <a:gridCol w="436169">
                  <a:extLst>
                    <a:ext uri="{9D8B030D-6E8A-4147-A177-3AD203B41FA5}">
                      <a16:colId xmlns:a16="http://schemas.microsoft.com/office/drawing/2014/main" val="2380352089"/>
                    </a:ext>
                  </a:extLst>
                </a:gridCol>
                <a:gridCol w="436169">
                  <a:extLst>
                    <a:ext uri="{9D8B030D-6E8A-4147-A177-3AD203B41FA5}">
                      <a16:colId xmlns:a16="http://schemas.microsoft.com/office/drawing/2014/main" val="1672248521"/>
                    </a:ext>
                  </a:extLst>
                </a:gridCol>
                <a:gridCol w="485546">
                  <a:extLst>
                    <a:ext uri="{9D8B030D-6E8A-4147-A177-3AD203B41FA5}">
                      <a16:colId xmlns:a16="http://schemas.microsoft.com/office/drawing/2014/main" val="4186532759"/>
                    </a:ext>
                  </a:extLst>
                </a:gridCol>
                <a:gridCol w="436169">
                  <a:extLst>
                    <a:ext uri="{9D8B030D-6E8A-4147-A177-3AD203B41FA5}">
                      <a16:colId xmlns:a16="http://schemas.microsoft.com/office/drawing/2014/main" val="1589016782"/>
                    </a:ext>
                  </a:extLst>
                </a:gridCol>
                <a:gridCol w="419710">
                  <a:extLst>
                    <a:ext uri="{9D8B030D-6E8A-4147-A177-3AD203B41FA5}">
                      <a16:colId xmlns:a16="http://schemas.microsoft.com/office/drawing/2014/main" val="1112337300"/>
                    </a:ext>
                  </a:extLst>
                </a:gridCol>
                <a:gridCol w="436169">
                  <a:extLst>
                    <a:ext uri="{9D8B030D-6E8A-4147-A177-3AD203B41FA5}">
                      <a16:colId xmlns:a16="http://schemas.microsoft.com/office/drawing/2014/main" val="4003294224"/>
                    </a:ext>
                  </a:extLst>
                </a:gridCol>
                <a:gridCol w="436169">
                  <a:extLst>
                    <a:ext uri="{9D8B030D-6E8A-4147-A177-3AD203B41FA5}">
                      <a16:colId xmlns:a16="http://schemas.microsoft.com/office/drawing/2014/main" val="233440154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6556087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- 2015-11-11 07:56:26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Dubai Bake Festival
n/a
The Dubai Bake Festival is a two-day event, organized by Renno Communications Group, bringing both bakers and retailers under one roof.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220235909"/>
                  </a:ext>
                </a:extLst>
              </a:tr>
            </a:tbl>
          </a:graphicData>
        </a:graphic>
      </p:graphicFrame>
      <p:sp>
        <p:nvSpPr>
          <p:cNvPr id="4" name="Text Placeholder 3">
            <a:extLst>
              <a:ext uri="{FF2B5EF4-FFF2-40B4-BE49-F238E27FC236}">
                <a16:creationId xmlns:a16="http://schemas.microsoft.com/office/drawing/2014/main" id="{B86E9F69-6F04-4BF2-94DC-E6F69EC4F3C2}"/>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2356727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1F4A6-84A2-42B7-BA4D-7A9211809EE0}"/>
              </a:ext>
            </a:extLst>
          </p:cNvPr>
          <p:cNvSpPr>
            <a:spLocks noGrp="1"/>
          </p:cNvSpPr>
          <p:nvPr>
            <p:ph type="title"/>
          </p:nvPr>
        </p:nvSpPr>
        <p:spPr/>
        <p:txBody>
          <a:bodyPr/>
          <a:lstStyle/>
          <a:p>
            <a:r>
              <a:rPr lang="en-US"/>
              <a:t>Facebook Top Posts Table | Mai Dubai - Facebook - 11 of 26</a:t>
            </a:r>
          </a:p>
        </p:txBody>
      </p:sp>
      <p:graphicFrame>
        <p:nvGraphicFramePr>
          <p:cNvPr id="5" name="Table Placeholder 4">
            <a:extLst>
              <a:ext uri="{FF2B5EF4-FFF2-40B4-BE49-F238E27FC236}">
                <a16:creationId xmlns:a16="http://schemas.microsoft.com/office/drawing/2014/main" id="{5C94FF69-307B-4CD4-AAC9-C5152AF9E65E}"/>
              </a:ext>
            </a:extLst>
          </p:cNvPr>
          <p:cNvGraphicFramePr>
            <a:graphicFrameLocks noGrp="1"/>
          </p:cNvGraphicFramePr>
          <p:nvPr>
            <p:ph type="tbl" sz="quarter" idx="13"/>
            <p:extLst>
              <p:ext uri="{D42A27DB-BD31-4B8C-83A1-F6EECF244321}">
                <p14:modId xmlns:p14="http://schemas.microsoft.com/office/powerpoint/2010/main" val="396903660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5935356"/>
                    </a:ext>
                  </a:extLst>
                </a:gridCol>
                <a:gridCol w="436169">
                  <a:extLst>
                    <a:ext uri="{9D8B030D-6E8A-4147-A177-3AD203B41FA5}">
                      <a16:colId xmlns:a16="http://schemas.microsoft.com/office/drawing/2014/main" val="3537768408"/>
                    </a:ext>
                  </a:extLst>
                </a:gridCol>
                <a:gridCol w="436169">
                  <a:extLst>
                    <a:ext uri="{9D8B030D-6E8A-4147-A177-3AD203B41FA5}">
                      <a16:colId xmlns:a16="http://schemas.microsoft.com/office/drawing/2014/main" val="1895638889"/>
                    </a:ext>
                  </a:extLst>
                </a:gridCol>
                <a:gridCol w="436169">
                  <a:extLst>
                    <a:ext uri="{9D8B030D-6E8A-4147-A177-3AD203B41FA5}">
                      <a16:colId xmlns:a16="http://schemas.microsoft.com/office/drawing/2014/main" val="185450532"/>
                    </a:ext>
                  </a:extLst>
                </a:gridCol>
                <a:gridCol w="436169">
                  <a:extLst>
                    <a:ext uri="{9D8B030D-6E8A-4147-A177-3AD203B41FA5}">
                      <a16:colId xmlns:a16="http://schemas.microsoft.com/office/drawing/2014/main" val="4213462852"/>
                    </a:ext>
                  </a:extLst>
                </a:gridCol>
                <a:gridCol w="436169">
                  <a:extLst>
                    <a:ext uri="{9D8B030D-6E8A-4147-A177-3AD203B41FA5}">
                      <a16:colId xmlns:a16="http://schemas.microsoft.com/office/drawing/2014/main" val="2031308820"/>
                    </a:ext>
                  </a:extLst>
                </a:gridCol>
                <a:gridCol w="436169">
                  <a:extLst>
                    <a:ext uri="{9D8B030D-6E8A-4147-A177-3AD203B41FA5}">
                      <a16:colId xmlns:a16="http://schemas.microsoft.com/office/drawing/2014/main" val="982267675"/>
                    </a:ext>
                  </a:extLst>
                </a:gridCol>
                <a:gridCol w="436169">
                  <a:extLst>
                    <a:ext uri="{9D8B030D-6E8A-4147-A177-3AD203B41FA5}">
                      <a16:colId xmlns:a16="http://schemas.microsoft.com/office/drawing/2014/main" val="2567353238"/>
                    </a:ext>
                  </a:extLst>
                </a:gridCol>
                <a:gridCol w="436169">
                  <a:extLst>
                    <a:ext uri="{9D8B030D-6E8A-4147-A177-3AD203B41FA5}">
                      <a16:colId xmlns:a16="http://schemas.microsoft.com/office/drawing/2014/main" val="3491020398"/>
                    </a:ext>
                  </a:extLst>
                </a:gridCol>
                <a:gridCol w="436169">
                  <a:extLst>
                    <a:ext uri="{9D8B030D-6E8A-4147-A177-3AD203B41FA5}">
                      <a16:colId xmlns:a16="http://schemas.microsoft.com/office/drawing/2014/main" val="1198860529"/>
                    </a:ext>
                  </a:extLst>
                </a:gridCol>
                <a:gridCol w="485546">
                  <a:extLst>
                    <a:ext uri="{9D8B030D-6E8A-4147-A177-3AD203B41FA5}">
                      <a16:colId xmlns:a16="http://schemas.microsoft.com/office/drawing/2014/main" val="4183455992"/>
                    </a:ext>
                  </a:extLst>
                </a:gridCol>
                <a:gridCol w="436169">
                  <a:extLst>
                    <a:ext uri="{9D8B030D-6E8A-4147-A177-3AD203B41FA5}">
                      <a16:colId xmlns:a16="http://schemas.microsoft.com/office/drawing/2014/main" val="354078739"/>
                    </a:ext>
                  </a:extLst>
                </a:gridCol>
                <a:gridCol w="419710">
                  <a:extLst>
                    <a:ext uri="{9D8B030D-6E8A-4147-A177-3AD203B41FA5}">
                      <a16:colId xmlns:a16="http://schemas.microsoft.com/office/drawing/2014/main" val="647171210"/>
                    </a:ext>
                  </a:extLst>
                </a:gridCol>
                <a:gridCol w="436169">
                  <a:extLst>
                    <a:ext uri="{9D8B030D-6E8A-4147-A177-3AD203B41FA5}">
                      <a16:colId xmlns:a16="http://schemas.microsoft.com/office/drawing/2014/main" val="2379650971"/>
                    </a:ext>
                  </a:extLst>
                </a:gridCol>
                <a:gridCol w="436169">
                  <a:extLst>
                    <a:ext uri="{9D8B030D-6E8A-4147-A177-3AD203B41FA5}">
                      <a16:colId xmlns:a16="http://schemas.microsoft.com/office/drawing/2014/main" val="105502847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58826378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- 2016-12-15 15:44:45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Educate a Child Build a Nation /</a:t>
                      </a:r>
                      <a:r>
                        <a:rPr kumimoji="0" lang="ar-AE" sz="1000" b="0" i="1" u="none" strike="noStrike" kern="1200" cap="none" spc="0" normalizeH="0" baseline="0" noProof="0">
                          <a:ln>
                            <a:noFill/>
                          </a:ln>
                          <a:solidFill>
                            <a:prstClr val="black"/>
                          </a:solidFill>
                          <a:effectLst/>
                          <a:uLnTx/>
                          <a:uFillTx/>
                          <a:latin typeface="+mn-lt"/>
                          <a:ea typeface="+mn-ea"/>
                          <a:cs typeface="+mn-cs"/>
                        </a:rPr>
                        <a:t>علم طفلاً ابن أمَة
</a:t>
                      </a:r>
                      <a:r>
                        <a:rPr kumimoji="0" lang="en-US" sz="1000" b="0" i="1" u="none" strike="noStrike" kern="1200" cap="none" spc="0" normalizeH="0" baseline="0" noProof="0">
                          <a:ln>
                            <a:noFill/>
                          </a:ln>
                          <a:solidFill>
                            <a:prstClr val="black"/>
                          </a:solidFill>
                          <a:effectLst/>
                          <a:uLnTx/>
                          <a:uFillTx/>
                          <a:latin typeface="+mn-lt"/>
                          <a:ea typeface="+mn-ea"/>
                          <a:cs typeface="+mn-cs"/>
                        </a:rPr>
                        <a:t>n/a
Organized and managed by Information City, the initiative will bridge Corporate Social Responsibility efforts by leading companies with organizations..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126759695"/>
                  </a:ext>
                </a:extLst>
              </a:tr>
            </a:tbl>
          </a:graphicData>
        </a:graphic>
      </p:graphicFrame>
      <p:sp>
        <p:nvSpPr>
          <p:cNvPr id="4" name="Text Placeholder 3">
            <a:extLst>
              <a:ext uri="{FF2B5EF4-FFF2-40B4-BE49-F238E27FC236}">
                <a16:creationId xmlns:a16="http://schemas.microsoft.com/office/drawing/2014/main" id="{ED624C78-4380-46AB-BE92-72C156090547}"/>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776446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55554-A446-4EBE-B300-710D9F3B82E7}"/>
              </a:ext>
            </a:extLst>
          </p:cNvPr>
          <p:cNvSpPr>
            <a:spLocks noGrp="1"/>
          </p:cNvSpPr>
          <p:nvPr>
            <p:ph type="title"/>
          </p:nvPr>
        </p:nvSpPr>
        <p:spPr/>
        <p:txBody>
          <a:bodyPr/>
          <a:lstStyle/>
          <a:p>
            <a:r>
              <a:rPr lang="en-US"/>
              <a:t>Facebook Top Posts Table | Mai Dubai - Facebook - 12 of 26</a:t>
            </a:r>
          </a:p>
        </p:txBody>
      </p:sp>
      <p:graphicFrame>
        <p:nvGraphicFramePr>
          <p:cNvPr id="5" name="Table Placeholder 4">
            <a:extLst>
              <a:ext uri="{FF2B5EF4-FFF2-40B4-BE49-F238E27FC236}">
                <a16:creationId xmlns:a16="http://schemas.microsoft.com/office/drawing/2014/main" id="{51E72CC5-40B7-47EA-9C55-C52D8B85F51D}"/>
              </a:ext>
            </a:extLst>
          </p:cNvPr>
          <p:cNvGraphicFramePr>
            <a:graphicFrameLocks noGrp="1"/>
          </p:cNvGraphicFramePr>
          <p:nvPr>
            <p:ph type="tbl" sz="quarter" idx="13"/>
            <p:extLst>
              <p:ext uri="{D42A27DB-BD31-4B8C-83A1-F6EECF244321}">
                <p14:modId xmlns:p14="http://schemas.microsoft.com/office/powerpoint/2010/main" val="42331700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9674995"/>
                    </a:ext>
                  </a:extLst>
                </a:gridCol>
                <a:gridCol w="436169">
                  <a:extLst>
                    <a:ext uri="{9D8B030D-6E8A-4147-A177-3AD203B41FA5}">
                      <a16:colId xmlns:a16="http://schemas.microsoft.com/office/drawing/2014/main" val="31276245"/>
                    </a:ext>
                  </a:extLst>
                </a:gridCol>
                <a:gridCol w="436169">
                  <a:extLst>
                    <a:ext uri="{9D8B030D-6E8A-4147-A177-3AD203B41FA5}">
                      <a16:colId xmlns:a16="http://schemas.microsoft.com/office/drawing/2014/main" val="341714835"/>
                    </a:ext>
                  </a:extLst>
                </a:gridCol>
                <a:gridCol w="436169">
                  <a:extLst>
                    <a:ext uri="{9D8B030D-6E8A-4147-A177-3AD203B41FA5}">
                      <a16:colId xmlns:a16="http://schemas.microsoft.com/office/drawing/2014/main" val="1438514387"/>
                    </a:ext>
                  </a:extLst>
                </a:gridCol>
                <a:gridCol w="436169">
                  <a:extLst>
                    <a:ext uri="{9D8B030D-6E8A-4147-A177-3AD203B41FA5}">
                      <a16:colId xmlns:a16="http://schemas.microsoft.com/office/drawing/2014/main" val="3000008465"/>
                    </a:ext>
                  </a:extLst>
                </a:gridCol>
                <a:gridCol w="436169">
                  <a:extLst>
                    <a:ext uri="{9D8B030D-6E8A-4147-A177-3AD203B41FA5}">
                      <a16:colId xmlns:a16="http://schemas.microsoft.com/office/drawing/2014/main" val="326389533"/>
                    </a:ext>
                  </a:extLst>
                </a:gridCol>
                <a:gridCol w="436169">
                  <a:extLst>
                    <a:ext uri="{9D8B030D-6E8A-4147-A177-3AD203B41FA5}">
                      <a16:colId xmlns:a16="http://schemas.microsoft.com/office/drawing/2014/main" val="3704424251"/>
                    </a:ext>
                  </a:extLst>
                </a:gridCol>
                <a:gridCol w="436169">
                  <a:extLst>
                    <a:ext uri="{9D8B030D-6E8A-4147-A177-3AD203B41FA5}">
                      <a16:colId xmlns:a16="http://schemas.microsoft.com/office/drawing/2014/main" val="1739205002"/>
                    </a:ext>
                  </a:extLst>
                </a:gridCol>
                <a:gridCol w="436169">
                  <a:extLst>
                    <a:ext uri="{9D8B030D-6E8A-4147-A177-3AD203B41FA5}">
                      <a16:colId xmlns:a16="http://schemas.microsoft.com/office/drawing/2014/main" val="3821943122"/>
                    </a:ext>
                  </a:extLst>
                </a:gridCol>
                <a:gridCol w="436169">
                  <a:extLst>
                    <a:ext uri="{9D8B030D-6E8A-4147-A177-3AD203B41FA5}">
                      <a16:colId xmlns:a16="http://schemas.microsoft.com/office/drawing/2014/main" val="1136791952"/>
                    </a:ext>
                  </a:extLst>
                </a:gridCol>
                <a:gridCol w="485546">
                  <a:extLst>
                    <a:ext uri="{9D8B030D-6E8A-4147-A177-3AD203B41FA5}">
                      <a16:colId xmlns:a16="http://schemas.microsoft.com/office/drawing/2014/main" val="4280507999"/>
                    </a:ext>
                  </a:extLst>
                </a:gridCol>
                <a:gridCol w="436169">
                  <a:extLst>
                    <a:ext uri="{9D8B030D-6E8A-4147-A177-3AD203B41FA5}">
                      <a16:colId xmlns:a16="http://schemas.microsoft.com/office/drawing/2014/main" val="533043979"/>
                    </a:ext>
                  </a:extLst>
                </a:gridCol>
                <a:gridCol w="419710">
                  <a:extLst>
                    <a:ext uri="{9D8B030D-6E8A-4147-A177-3AD203B41FA5}">
                      <a16:colId xmlns:a16="http://schemas.microsoft.com/office/drawing/2014/main" val="4218902715"/>
                    </a:ext>
                  </a:extLst>
                </a:gridCol>
                <a:gridCol w="436169">
                  <a:extLst>
                    <a:ext uri="{9D8B030D-6E8A-4147-A177-3AD203B41FA5}">
                      <a16:colId xmlns:a16="http://schemas.microsoft.com/office/drawing/2014/main" val="650024878"/>
                    </a:ext>
                  </a:extLst>
                </a:gridCol>
                <a:gridCol w="436169">
                  <a:extLst>
                    <a:ext uri="{9D8B030D-6E8A-4147-A177-3AD203B41FA5}">
                      <a16:colId xmlns:a16="http://schemas.microsoft.com/office/drawing/2014/main" val="73207742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48581074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- 2017-09-14 06:00:00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ماي دبي متوفرة في عمان  تواصلوا للطلبات # ماي_دبي
</a:t>
                      </a:r>
                      <a:r>
                        <a:rPr kumimoji="0" lang="en-US" sz="1000" b="0" i="0" u="none" strike="noStrike" kern="1200" cap="none" spc="0" normalizeH="0" baseline="0" noProof="0">
                          <a:ln>
                            <a:noFill/>
                          </a:ln>
                          <a:solidFill>
                            <a:prstClr val="black"/>
                          </a:solidFill>
                          <a:effectLst/>
                          <a:uLnTx/>
                          <a:uFillTx/>
                          <a:latin typeface="+mn-lt"/>
                          <a:ea typeface="+mn-ea"/>
                          <a:cs typeface="+mn-cs"/>
                        </a:rPr>
                        <a:t>Mai Dubai is available in Oman. For your orders please call Al Ameen Diamond Enterprises on the Tollfree No: 800 11 414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453301933"/>
                  </a:ext>
                </a:extLst>
              </a:tr>
            </a:tbl>
          </a:graphicData>
        </a:graphic>
      </p:graphicFrame>
      <p:sp>
        <p:nvSpPr>
          <p:cNvPr id="4" name="Text Placeholder 3">
            <a:extLst>
              <a:ext uri="{FF2B5EF4-FFF2-40B4-BE49-F238E27FC236}">
                <a16:creationId xmlns:a16="http://schemas.microsoft.com/office/drawing/2014/main" id="{18EECFAD-BF62-4715-BEF1-7E1D2B1C1168}"/>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7251040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03ACB-B799-42A9-93A3-AA6B2CBB7248}"/>
              </a:ext>
            </a:extLst>
          </p:cNvPr>
          <p:cNvSpPr>
            <a:spLocks noGrp="1"/>
          </p:cNvSpPr>
          <p:nvPr>
            <p:ph type="title"/>
          </p:nvPr>
        </p:nvSpPr>
        <p:spPr/>
        <p:txBody>
          <a:bodyPr/>
          <a:lstStyle/>
          <a:p>
            <a:r>
              <a:rPr lang="en-US"/>
              <a:t>Facebook Top Posts Table | Mai Dubai - Facebook - 13 of 26</a:t>
            </a:r>
          </a:p>
        </p:txBody>
      </p:sp>
      <p:graphicFrame>
        <p:nvGraphicFramePr>
          <p:cNvPr id="5" name="Table Placeholder 4">
            <a:extLst>
              <a:ext uri="{FF2B5EF4-FFF2-40B4-BE49-F238E27FC236}">
                <a16:creationId xmlns:a16="http://schemas.microsoft.com/office/drawing/2014/main" id="{D1D2A138-AFEF-4757-B6A1-D86891E81016}"/>
              </a:ext>
            </a:extLst>
          </p:cNvPr>
          <p:cNvGraphicFramePr>
            <a:graphicFrameLocks noGrp="1"/>
          </p:cNvGraphicFramePr>
          <p:nvPr>
            <p:ph type="tbl" sz="quarter" idx="13"/>
            <p:extLst>
              <p:ext uri="{D42A27DB-BD31-4B8C-83A1-F6EECF244321}">
                <p14:modId xmlns:p14="http://schemas.microsoft.com/office/powerpoint/2010/main" val="188038106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37687603"/>
                    </a:ext>
                  </a:extLst>
                </a:gridCol>
                <a:gridCol w="436169">
                  <a:extLst>
                    <a:ext uri="{9D8B030D-6E8A-4147-A177-3AD203B41FA5}">
                      <a16:colId xmlns:a16="http://schemas.microsoft.com/office/drawing/2014/main" val="3241139180"/>
                    </a:ext>
                  </a:extLst>
                </a:gridCol>
                <a:gridCol w="436169">
                  <a:extLst>
                    <a:ext uri="{9D8B030D-6E8A-4147-A177-3AD203B41FA5}">
                      <a16:colId xmlns:a16="http://schemas.microsoft.com/office/drawing/2014/main" val="781739281"/>
                    </a:ext>
                  </a:extLst>
                </a:gridCol>
                <a:gridCol w="436169">
                  <a:extLst>
                    <a:ext uri="{9D8B030D-6E8A-4147-A177-3AD203B41FA5}">
                      <a16:colId xmlns:a16="http://schemas.microsoft.com/office/drawing/2014/main" val="3765986391"/>
                    </a:ext>
                  </a:extLst>
                </a:gridCol>
                <a:gridCol w="436169">
                  <a:extLst>
                    <a:ext uri="{9D8B030D-6E8A-4147-A177-3AD203B41FA5}">
                      <a16:colId xmlns:a16="http://schemas.microsoft.com/office/drawing/2014/main" val="1758962232"/>
                    </a:ext>
                  </a:extLst>
                </a:gridCol>
                <a:gridCol w="436169">
                  <a:extLst>
                    <a:ext uri="{9D8B030D-6E8A-4147-A177-3AD203B41FA5}">
                      <a16:colId xmlns:a16="http://schemas.microsoft.com/office/drawing/2014/main" val="1008683222"/>
                    </a:ext>
                  </a:extLst>
                </a:gridCol>
                <a:gridCol w="436169">
                  <a:extLst>
                    <a:ext uri="{9D8B030D-6E8A-4147-A177-3AD203B41FA5}">
                      <a16:colId xmlns:a16="http://schemas.microsoft.com/office/drawing/2014/main" val="3711561800"/>
                    </a:ext>
                  </a:extLst>
                </a:gridCol>
                <a:gridCol w="436169">
                  <a:extLst>
                    <a:ext uri="{9D8B030D-6E8A-4147-A177-3AD203B41FA5}">
                      <a16:colId xmlns:a16="http://schemas.microsoft.com/office/drawing/2014/main" val="1988377483"/>
                    </a:ext>
                  </a:extLst>
                </a:gridCol>
                <a:gridCol w="436169">
                  <a:extLst>
                    <a:ext uri="{9D8B030D-6E8A-4147-A177-3AD203B41FA5}">
                      <a16:colId xmlns:a16="http://schemas.microsoft.com/office/drawing/2014/main" val="913773991"/>
                    </a:ext>
                  </a:extLst>
                </a:gridCol>
                <a:gridCol w="436169">
                  <a:extLst>
                    <a:ext uri="{9D8B030D-6E8A-4147-A177-3AD203B41FA5}">
                      <a16:colId xmlns:a16="http://schemas.microsoft.com/office/drawing/2014/main" val="2354979873"/>
                    </a:ext>
                  </a:extLst>
                </a:gridCol>
                <a:gridCol w="485546">
                  <a:extLst>
                    <a:ext uri="{9D8B030D-6E8A-4147-A177-3AD203B41FA5}">
                      <a16:colId xmlns:a16="http://schemas.microsoft.com/office/drawing/2014/main" val="3804130550"/>
                    </a:ext>
                  </a:extLst>
                </a:gridCol>
                <a:gridCol w="436169">
                  <a:extLst>
                    <a:ext uri="{9D8B030D-6E8A-4147-A177-3AD203B41FA5}">
                      <a16:colId xmlns:a16="http://schemas.microsoft.com/office/drawing/2014/main" val="1285046205"/>
                    </a:ext>
                  </a:extLst>
                </a:gridCol>
                <a:gridCol w="419710">
                  <a:extLst>
                    <a:ext uri="{9D8B030D-6E8A-4147-A177-3AD203B41FA5}">
                      <a16:colId xmlns:a16="http://schemas.microsoft.com/office/drawing/2014/main" val="687920830"/>
                    </a:ext>
                  </a:extLst>
                </a:gridCol>
                <a:gridCol w="436169">
                  <a:extLst>
                    <a:ext uri="{9D8B030D-6E8A-4147-A177-3AD203B41FA5}">
                      <a16:colId xmlns:a16="http://schemas.microsoft.com/office/drawing/2014/main" val="2572518905"/>
                    </a:ext>
                  </a:extLst>
                </a:gridCol>
                <a:gridCol w="436169">
                  <a:extLst>
                    <a:ext uri="{9D8B030D-6E8A-4147-A177-3AD203B41FA5}">
                      <a16:colId xmlns:a16="http://schemas.microsoft.com/office/drawing/2014/main" val="153642189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73395147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- 2016-07-27 10:34:25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Government of Dubai Media Office
n/a
</a:t>
                      </a:r>
                      <a:r>
                        <a:rPr kumimoji="0" lang="ar-AE" sz="1000" b="0" i="1" u="none" strike="noStrike" kern="1200" cap="none" spc="0" normalizeH="0" baseline="0" noProof="0">
                          <a:ln>
                            <a:noFill/>
                          </a:ln>
                          <a:solidFill>
                            <a:prstClr val="black"/>
                          </a:solidFill>
                          <a:effectLst/>
                          <a:uLnTx/>
                          <a:uFillTx/>
                          <a:latin typeface="+mn-lt"/>
                          <a:ea typeface="+mn-ea"/>
                          <a:cs typeface="+mn-cs"/>
                        </a:rPr>
                        <a:t>مياه آب دبي التي تداولت بعض مواقع التواصل الاجتماعي وجود نوع من البكتيريا فيها لا يتم انتاجها ولا تعبئتها في دبي وليس لها علاقة بـ "ماي دبي".. الجهات المختصة في دبي تؤكد التزامها بأفضل الممارسات والمعايير الدولية فيما يتعلق بأي منتجات من هذا النوع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537856433"/>
                  </a:ext>
                </a:extLst>
              </a:tr>
            </a:tbl>
          </a:graphicData>
        </a:graphic>
      </p:graphicFrame>
      <p:sp>
        <p:nvSpPr>
          <p:cNvPr id="4" name="Text Placeholder 3">
            <a:extLst>
              <a:ext uri="{FF2B5EF4-FFF2-40B4-BE49-F238E27FC236}">
                <a16:creationId xmlns:a16="http://schemas.microsoft.com/office/drawing/2014/main" id="{870D74CB-67F3-43E2-BE0A-100323E80663}"/>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751800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E568D-B4BB-443D-AD77-330989908DEB}"/>
              </a:ext>
            </a:extLst>
          </p:cNvPr>
          <p:cNvSpPr>
            <a:spLocks noGrp="1"/>
          </p:cNvSpPr>
          <p:nvPr>
            <p:ph type="title"/>
          </p:nvPr>
        </p:nvSpPr>
        <p:spPr/>
        <p:txBody>
          <a:bodyPr/>
          <a:lstStyle/>
          <a:p>
            <a:r>
              <a:rPr lang="en-US"/>
              <a:t>Facebook Top Posts Table | Mai Dubai - Facebook - 14 of 26</a:t>
            </a:r>
          </a:p>
        </p:txBody>
      </p:sp>
      <p:graphicFrame>
        <p:nvGraphicFramePr>
          <p:cNvPr id="5" name="Table Placeholder 4">
            <a:extLst>
              <a:ext uri="{FF2B5EF4-FFF2-40B4-BE49-F238E27FC236}">
                <a16:creationId xmlns:a16="http://schemas.microsoft.com/office/drawing/2014/main" id="{1CD82837-E5C9-436E-9C46-2509714AF075}"/>
              </a:ext>
            </a:extLst>
          </p:cNvPr>
          <p:cNvGraphicFramePr>
            <a:graphicFrameLocks noGrp="1"/>
          </p:cNvGraphicFramePr>
          <p:nvPr>
            <p:ph type="tbl" sz="quarter" idx="13"/>
            <p:extLst>
              <p:ext uri="{D42A27DB-BD31-4B8C-83A1-F6EECF244321}">
                <p14:modId xmlns:p14="http://schemas.microsoft.com/office/powerpoint/2010/main" val="195002798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9399902"/>
                    </a:ext>
                  </a:extLst>
                </a:gridCol>
                <a:gridCol w="436169">
                  <a:extLst>
                    <a:ext uri="{9D8B030D-6E8A-4147-A177-3AD203B41FA5}">
                      <a16:colId xmlns:a16="http://schemas.microsoft.com/office/drawing/2014/main" val="1574600060"/>
                    </a:ext>
                  </a:extLst>
                </a:gridCol>
                <a:gridCol w="436169">
                  <a:extLst>
                    <a:ext uri="{9D8B030D-6E8A-4147-A177-3AD203B41FA5}">
                      <a16:colId xmlns:a16="http://schemas.microsoft.com/office/drawing/2014/main" val="600744675"/>
                    </a:ext>
                  </a:extLst>
                </a:gridCol>
                <a:gridCol w="436169">
                  <a:extLst>
                    <a:ext uri="{9D8B030D-6E8A-4147-A177-3AD203B41FA5}">
                      <a16:colId xmlns:a16="http://schemas.microsoft.com/office/drawing/2014/main" val="802545077"/>
                    </a:ext>
                  </a:extLst>
                </a:gridCol>
                <a:gridCol w="436169">
                  <a:extLst>
                    <a:ext uri="{9D8B030D-6E8A-4147-A177-3AD203B41FA5}">
                      <a16:colId xmlns:a16="http://schemas.microsoft.com/office/drawing/2014/main" val="3972182867"/>
                    </a:ext>
                  </a:extLst>
                </a:gridCol>
                <a:gridCol w="436169">
                  <a:extLst>
                    <a:ext uri="{9D8B030D-6E8A-4147-A177-3AD203B41FA5}">
                      <a16:colId xmlns:a16="http://schemas.microsoft.com/office/drawing/2014/main" val="1210565642"/>
                    </a:ext>
                  </a:extLst>
                </a:gridCol>
                <a:gridCol w="436169">
                  <a:extLst>
                    <a:ext uri="{9D8B030D-6E8A-4147-A177-3AD203B41FA5}">
                      <a16:colId xmlns:a16="http://schemas.microsoft.com/office/drawing/2014/main" val="4002283026"/>
                    </a:ext>
                  </a:extLst>
                </a:gridCol>
                <a:gridCol w="436169">
                  <a:extLst>
                    <a:ext uri="{9D8B030D-6E8A-4147-A177-3AD203B41FA5}">
                      <a16:colId xmlns:a16="http://schemas.microsoft.com/office/drawing/2014/main" val="2172154869"/>
                    </a:ext>
                  </a:extLst>
                </a:gridCol>
                <a:gridCol w="436169">
                  <a:extLst>
                    <a:ext uri="{9D8B030D-6E8A-4147-A177-3AD203B41FA5}">
                      <a16:colId xmlns:a16="http://schemas.microsoft.com/office/drawing/2014/main" val="109671108"/>
                    </a:ext>
                  </a:extLst>
                </a:gridCol>
                <a:gridCol w="436169">
                  <a:extLst>
                    <a:ext uri="{9D8B030D-6E8A-4147-A177-3AD203B41FA5}">
                      <a16:colId xmlns:a16="http://schemas.microsoft.com/office/drawing/2014/main" val="2393493776"/>
                    </a:ext>
                  </a:extLst>
                </a:gridCol>
                <a:gridCol w="485546">
                  <a:extLst>
                    <a:ext uri="{9D8B030D-6E8A-4147-A177-3AD203B41FA5}">
                      <a16:colId xmlns:a16="http://schemas.microsoft.com/office/drawing/2014/main" val="2246485681"/>
                    </a:ext>
                  </a:extLst>
                </a:gridCol>
                <a:gridCol w="436169">
                  <a:extLst>
                    <a:ext uri="{9D8B030D-6E8A-4147-A177-3AD203B41FA5}">
                      <a16:colId xmlns:a16="http://schemas.microsoft.com/office/drawing/2014/main" val="1263277847"/>
                    </a:ext>
                  </a:extLst>
                </a:gridCol>
                <a:gridCol w="419710">
                  <a:extLst>
                    <a:ext uri="{9D8B030D-6E8A-4147-A177-3AD203B41FA5}">
                      <a16:colId xmlns:a16="http://schemas.microsoft.com/office/drawing/2014/main" val="4292867702"/>
                    </a:ext>
                  </a:extLst>
                </a:gridCol>
                <a:gridCol w="436169">
                  <a:extLst>
                    <a:ext uri="{9D8B030D-6E8A-4147-A177-3AD203B41FA5}">
                      <a16:colId xmlns:a16="http://schemas.microsoft.com/office/drawing/2014/main" val="3101180498"/>
                    </a:ext>
                  </a:extLst>
                </a:gridCol>
                <a:gridCol w="436169">
                  <a:extLst>
                    <a:ext uri="{9D8B030D-6E8A-4147-A177-3AD203B41FA5}">
                      <a16:colId xmlns:a16="http://schemas.microsoft.com/office/drawing/2014/main" val="378404269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8440979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- 2014-07-02 10:02:52</a:t>
                      </a:r>
                      <a:r>
                        <a:rPr kumimoji="0" lang="en-US" sz="1000" b="0" i="0" u="none" strike="noStrike" kern="1200" cap="none" spc="0" normalizeH="0" baseline="0" noProof="0">
                          <a:ln>
                            <a:noFill/>
                          </a:ln>
                          <a:solidFill>
                            <a:prstClr val="black"/>
                          </a:solidFill>
                          <a:effectLst/>
                          <a:uLnTx/>
                          <a:uFillTx/>
                          <a:latin typeface="+mn-lt"/>
                          <a:ea typeface="+mn-ea"/>
                          <a:cs typeface="+mn-cs"/>
                        </a:rPr>
                        <a:t>
Visit our Mai Dubai's Imsakeya Facebook tab to view today's futoor timings!
</a:t>
                      </a:r>
                      <a:r>
                        <a:rPr kumimoji="0" lang="ar-AE" sz="1000" b="0" i="0" u="none" strike="noStrike" kern="1200" cap="none" spc="0" normalizeH="0" baseline="0" noProof="0">
                          <a:ln>
                            <a:noFill/>
                          </a:ln>
                          <a:solidFill>
                            <a:prstClr val="black"/>
                          </a:solidFill>
                          <a:effectLst/>
                          <a:uLnTx/>
                          <a:uFillTx/>
                          <a:latin typeface="+mn-lt"/>
                          <a:ea typeface="+mn-ea"/>
                          <a:cs typeface="+mn-cs"/>
                        </a:rPr>
                        <a:t>زوروا إمساكية رمضان من مي دبي على صفحتنا وتفقدوا وقت الإفطار لليوم 
</a:t>
                      </a:r>
                      <a:r>
                        <a:rPr kumimoji="0" lang="en-US" sz="1000" b="0" i="0" u="none" strike="noStrike" kern="1200" cap="none" spc="0" normalizeH="0" baseline="0" noProof="0">
                          <a:ln>
                            <a:noFill/>
                          </a:ln>
                          <a:solidFill>
                            <a:prstClr val="black"/>
                          </a:solidFill>
                          <a:effectLst/>
                          <a:uLnTx/>
                          <a:uFillTx/>
                          <a:latin typeface="+mn-lt"/>
                          <a:ea typeface="+mn-ea"/>
                          <a:cs typeface="+mn-cs"/>
                        </a:rPr>
                        <a:t>https://www.facebook.com/maidubaiwater/app_314799735350647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Mai Dubai
n/a
Mai Dubai™ is an exciting and daring new business venture in the Bottled Water Industry.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091290801"/>
                  </a:ext>
                </a:extLst>
              </a:tr>
            </a:tbl>
          </a:graphicData>
        </a:graphic>
      </p:graphicFrame>
      <p:sp>
        <p:nvSpPr>
          <p:cNvPr id="4" name="Text Placeholder 3">
            <a:extLst>
              <a:ext uri="{FF2B5EF4-FFF2-40B4-BE49-F238E27FC236}">
                <a16:creationId xmlns:a16="http://schemas.microsoft.com/office/drawing/2014/main" id="{CAC6453C-355F-4AB1-A3BA-438274783C00}"/>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654317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0C3C4-B54A-4AA6-87AF-1CDF11A0C828}"/>
              </a:ext>
            </a:extLst>
          </p:cNvPr>
          <p:cNvSpPr>
            <a:spLocks noGrp="1"/>
          </p:cNvSpPr>
          <p:nvPr>
            <p:ph type="title"/>
          </p:nvPr>
        </p:nvSpPr>
        <p:spPr/>
        <p:txBody>
          <a:bodyPr/>
          <a:lstStyle/>
          <a:p>
            <a:r>
              <a:rPr lang="en-US"/>
              <a:t>Facebook Top Posts Table | Mai Dubai - Facebook - 15 of 26</a:t>
            </a:r>
          </a:p>
        </p:txBody>
      </p:sp>
      <p:graphicFrame>
        <p:nvGraphicFramePr>
          <p:cNvPr id="5" name="Table Placeholder 4">
            <a:extLst>
              <a:ext uri="{FF2B5EF4-FFF2-40B4-BE49-F238E27FC236}">
                <a16:creationId xmlns:a16="http://schemas.microsoft.com/office/drawing/2014/main" id="{967E3C39-9E47-4619-88F5-91C3A28F90FD}"/>
              </a:ext>
            </a:extLst>
          </p:cNvPr>
          <p:cNvGraphicFramePr>
            <a:graphicFrameLocks noGrp="1"/>
          </p:cNvGraphicFramePr>
          <p:nvPr>
            <p:ph type="tbl" sz="quarter" idx="13"/>
            <p:extLst>
              <p:ext uri="{D42A27DB-BD31-4B8C-83A1-F6EECF244321}">
                <p14:modId xmlns:p14="http://schemas.microsoft.com/office/powerpoint/2010/main" val="123358543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13924312"/>
                    </a:ext>
                  </a:extLst>
                </a:gridCol>
                <a:gridCol w="436169">
                  <a:extLst>
                    <a:ext uri="{9D8B030D-6E8A-4147-A177-3AD203B41FA5}">
                      <a16:colId xmlns:a16="http://schemas.microsoft.com/office/drawing/2014/main" val="171250067"/>
                    </a:ext>
                  </a:extLst>
                </a:gridCol>
                <a:gridCol w="436169">
                  <a:extLst>
                    <a:ext uri="{9D8B030D-6E8A-4147-A177-3AD203B41FA5}">
                      <a16:colId xmlns:a16="http://schemas.microsoft.com/office/drawing/2014/main" val="3830450929"/>
                    </a:ext>
                  </a:extLst>
                </a:gridCol>
                <a:gridCol w="436169">
                  <a:extLst>
                    <a:ext uri="{9D8B030D-6E8A-4147-A177-3AD203B41FA5}">
                      <a16:colId xmlns:a16="http://schemas.microsoft.com/office/drawing/2014/main" val="1322928760"/>
                    </a:ext>
                  </a:extLst>
                </a:gridCol>
                <a:gridCol w="436169">
                  <a:extLst>
                    <a:ext uri="{9D8B030D-6E8A-4147-A177-3AD203B41FA5}">
                      <a16:colId xmlns:a16="http://schemas.microsoft.com/office/drawing/2014/main" val="3833758923"/>
                    </a:ext>
                  </a:extLst>
                </a:gridCol>
                <a:gridCol w="436169">
                  <a:extLst>
                    <a:ext uri="{9D8B030D-6E8A-4147-A177-3AD203B41FA5}">
                      <a16:colId xmlns:a16="http://schemas.microsoft.com/office/drawing/2014/main" val="4162277554"/>
                    </a:ext>
                  </a:extLst>
                </a:gridCol>
                <a:gridCol w="436169">
                  <a:extLst>
                    <a:ext uri="{9D8B030D-6E8A-4147-A177-3AD203B41FA5}">
                      <a16:colId xmlns:a16="http://schemas.microsoft.com/office/drawing/2014/main" val="4041396262"/>
                    </a:ext>
                  </a:extLst>
                </a:gridCol>
                <a:gridCol w="436169">
                  <a:extLst>
                    <a:ext uri="{9D8B030D-6E8A-4147-A177-3AD203B41FA5}">
                      <a16:colId xmlns:a16="http://schemas.microsoft.com/office/drawing/2014/main" val="1526419229"/>
                    </a:ext>
                  </a:extLst>
                </a:gridCol>
                <a:gridCol w="436169">
                  <a:extLst>
                    <a:ext uri="{9D8B030D-6E8A-4147-A177-3AD203B41FA5}">
                      <a16:colId xmlns:a16="http://schemas.microsoft.com/office/drawing/2014/main" val="3066857569"/>
                    </a:ext>
                  </a:extLst>
                </a:gridCol>
                <a:gridCol w="436169">
                  <a:extLst>
                    <a:ext uri="{9D8B030D-6E8A-4147-A177-3AD203B41FA5}">
                      <a16:colId xmlns:a16="http://schemas.microsoft.com/office/drawing/2014/main" val="3297656647"/>
                    </a:ext>
                  </a:extLst>
                </a:gridCol>
                <a:gridCol w="485546">
                  <a:extLst>
                    <a:ext uri="{9D8B030D-6E8A-4147-A177-3AD203B41FA5}">
                      <a16:colId xmlns:a16="http://schemas.microsoft.com/office/drawing/2014/main" val="2426379150"/>
                    </a:ext>
                  </a:extLst>
                </a:gridCol>
                <a:gridCol w="436169">
                  <a:extLst>
                    <a:ext uri="{9D8B030D-6E8A-4147-A177-3AD203B41FA5}">
                      <a16:colId xmlns:a16="http://schemas.microsoft.com/office/drawing/2014/main" val="877186898"/>
                    </a:ext>
                  </a:extLst>
                </a:gridCol>
                <a:gridCol w="419710">
                  <a:extLst>
                    <a:ext uri="{9D8B030D-6E8A-4147-A177-3AD203B41FA5}">
                      <a16:colId xmlns:a16="http://schemas.microsoft.com/office/drawing/2014/main" val="3601407575"/>
                    </a:ext>
                  </a:extLst>
                </a:gridCol>
                <a:gridCol w="436169">
                  <a:extLst>
                    <a:ext uri="{9D8B030D-6E8A-4147-A177-3AD203B41FA5}">
                      <a16:colId xmlns:a16="http://schemas.microsoft.com/office/drawing/2014/main" val="3013224725"/>
                    </a:ext>
                  </a:extLst>
                </a:gridCol>
                <a:gridCol w="436169">
                  <a:extLst>
                    <a:ext uri="{9D8B030D-6E8A-4147-A177-3AD203B41FA5}">
                      <a16:colId xmlns:a16="http://schemas.microsoft.com/office/drawing/2014/main" val="118066912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67139995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- 2017-08-08 07:52:00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تسكنون في البحرين؟ الآن بإمكانكم طلب ماي دبي! تواصلوا للطلبات #ماي_دبي
</a:t>
                      </a:r>
                      <a:r>
                        <a:rPr kumimoji="0" lang="en-US" sz="1000" b="0" i="0" u="none" strike="noStrike" kern="1200" cap="none" spc="0" normalizeH="0" baseline="0" noProof="0">
                          <a:ln>
                            <a:noFill/>
                          </a:ln>
                          <a:solidFill>
                            <a:prstClr val="black"/>
                          </a:solidFill>
                          <a:effectLst/>
                          <a:uLnTx/>
                          <a:uFillTx/>
                          <a:latin typeface="+mn-lt"/>
                          <a:ea typeface="+mn-ea"/>
                          <a:cs typeface="+mn-cs"/>
                        </a:rPr>
                        <a:t>Living in Bahrain? Now you can order Mai Dubai! For your orders please call Yaquby International on +973 17740600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40337040"/>
                  </a:ext>
                </a:extLst>
              </a:tr>
            </a:tbl>
          </a:graphicData>
        </a:graphic>
      </p:graphicFrame>
      <p:sp>
        <p:nvSpPr>
          <p:cNvPr id="4" name="Text Placeholder 3">
            <a:extLst>
              <a:ext uri="{FF2B5EF4-FFF2-40B4-BE49-F238E27FC236}">
                <a16:creationId xmlns:a16="http://schemas.microsoft.com/office/drawing/2014/main" id="{B56B4BD8-4DC1-4F16-B24E-9E44A84B2D4C}"/>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7265170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F77A5-C630-4BDB-94CE-3154CF319521}"/>
              </a:ext>
            </a:extLst>
          </p:cNvPr>
          <p:cNvSpPr>
            <a:spLocks noGrp="1"/>
          </p:cNvSpPr>
          <p:nvPr>
            <p:ph type="title"/>
          </p:nvPr>
        </p:nvSpPr>
        <p:spPr/>
        <p:txBody>
          <a:bodyPr/>
          <a:lstStyle/>
          <a:p>
            <a:r>
              <a:rPr lang="en-US"/>
              <a:t>Facebook Top Posts Table | Mai Dubai - Facebook - 16 of 26</a:t>
            </a:r>
          </a:p>
        </p:txBody>
      </p:sp>
      <p:graphicFrame>
        <p:nvGraphicFramePr>
          <p:cNvPr id="5" name="Table Placeholder 4">
            <a:extLst>
              <a:ext uri="{FF2B5EF4-FFF2-40B4-BE49-F238E27FC236}">
                <a16:creationId xmlns:a16="http://schemas.microsoft.com/office/drawing/2014/main" id="{6D98B779-2EB7-4D37-B549-AD158B87FED2}"/>
              </a:ext>
            </a:extLst>
          </p:cNvPr>
          <p:cNvGraphicFramePr>
            <a:graphicFrameLocks noGrp="1"/>
          </p:cNvGraphicFramePr>
          <p:nvPr>
            <p:ph type="tbl" sz="quarter" idx="13"/>
            <p:extLst>
              <p:ext uri="{D42A27DB-BD31-4B8C-83A1-F6EECF244321}">
                <p14:modId xmlns:p14="http://schemas.microsoft.com/office/powerpoint/2010/main" val="161475421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00651239"/>
                    </a:ext>
                  </a:extLst>
                </a:gridCol>
                <a:gridCol w="436169">
                  <a:extLst>
                    <a:ext uri="{9D8B030D-6E8A-4147-A177-3AD203B41FA5}">
                      <a16:colId xmlns:a16="http://schemas.microsoft.com/office/drawing/2014/main" val="2011800989"/>
                    </a:ext>
                  </a:extLst>
                </a:gridCol>
                <a:gridCol w="436169">
                  <a:extLst>
                    <a:ext uri="{9D8B030D-6E8A-4147-A177-3AD203B41FA5}">
                      <a16:colId xmlns:a16="http://schemas.microsoft.com/office/drawing/2014/main" val="1305508288"/>
                    </a:ext>
                  </a:extLst>
                </a:gridCol>
                <a:gridCol w="436169">
                  <a:extLst>
                    <a:ext uri="{9D8B030D-6E8A-4147-A177-3AD203B41FA5}">
                      <a16:colId xmlns:a16="http://schemas.microsoft.com/office/drawing/2014/main" val="1433067614"/>
                    </a:ext>
                  </a:extLst>
                </a:gridCol>
                <a:gridCol w="436169">
                  <a:extLst>
                    <a:ext uri="{9D8B030D-6E8A-4147-A177-3AD203B41FA5}">
                      <a16:colId xmlns:a16="http://schemas.microsoft.com/office/drawing/2014/main" val="2966986635"/>
                    </a:ext>
                  </a:extLst>
                </a:gridCol>
                <a:gridCol w="436169">
                  <a:extLst>
                    <a:ext uri="{9D8B030D-6E8A-4147-A177-3AD203B41FA5}">
                      <a16:colId xmlns:a16="http://schemas.microsoft.com/office/drawing/2014/main" val="2496380101"/>
                    </a:ext>
                  </a:extLst>
                </a:gridCol>
                <a:gridCol w="436169">
                  <a:extLst>
                    <a:ext uri="{9D8B030D-6E8A-4147-A177-3AD203B41FA5}">
                      <a16:colId xmlns:a16="http://schemas.microsoft.com/office/drawing/2014/main" val="2291687336"/>
                    </a:ext>
                  </a:extLst>
                </a:gridCol>
                <a:gridCol w="436169">
                  <a:extLst>
                    <a:ext uri="{9D8B030D-6E8A-4147-A177-3AD203B41FA5}">
                      <a16:colId xmlns:a16="http://schemas.microsoft.com/office/drawing/2014/main" val="2943687953"/>
                    </a:ext>
                  </a:extLst>
                </a:gridCol>
                <a:gridCol w="436169">
                  <a:extLst>
                    <a:ext uri="{9D8B030D-6E8A-4147-A177-3AD203B41FA5}">
                      <a16:colId xmlns:a16="http://schemas.microsoft.com/office/drawing/2014/main" val="2610263700"/>
                    </a:ext>
                  </a:extLst>
                </a:gridCol>
                <a:gridCol w="436169">
                  <a:extLst>
                    <a:ext uri="{9D8B030D-6E8A-4147-A177-3AD203B41FA5}">
                      <a16:colId xmlns:a16="http://schemas.microsoft.com/office/drawing/2014/main" val="260632866"/>
                    </a:ext>
                  </a:extLst>
                </a:gridCol>
                <a:gridCol w="485546">
                  <a:extLst>
                    <a:ext uri="{9D8B030D-6E8A-4147-A177-3AD203B41FA5}">
                      <a16:colId xmlns:a16="http://schemas.microsoft.com/office/drawing/2014/main" val="3316102901"/>
                    </a:ext>
                  </a:extLst>
                </a:gridCol>
                <a:gridCol w="436169">
                  <a:extLst>
                    <a:ext uri="{9D8B030D-6E8A-4147-A177-3AD203B41FA5}">
                      <a16:colId xmlns:a16="http://schemas.microsoft.com/office/drawing/2014/main" val="2100498446"/>
                    </a:ext>
                  </a:extLst>
                </a:gridCol>
                <a:gridCol w="419710">
                  <a:extLst>
                    <a:ext uri="{9D8B030D-6E8A-4147-A177-3AD203B41FA5}">
                      <a16:colId xmlns:a16="http://schemas.microsoft.com/office/drawing/2014/main" val="989454066"/>
                    </a:ext>
                  </a:extLst>
                </a:gridCol>
                <a:gridCol w="436169">
                  <a:extLst>
                    <a:ext uri="{9D8B030D-6E8A-4147-A177-3AD203B41FA5}">
                      <a16:colId xmlns:a16="http://schemas.microsoft.com/office/drawing/2014/main" val="3925021401"/>
                    </a:ext>
                  </a:extLst>
                </a:gridCol>
                <a:gridCol w="436169">
                  <a:extLst>
                    <a:ext uri="{9D8B030D-6E8A-4147-A177-3AD203B41FA5}">
                      <a16:colId xmlns:a16="http://schemas.microsoft.com/office/drawing/2014/main" val="33892155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81979805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- 2017-01-31 11:48:58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Gulfood Trade Show
n/a
The World's Biggest Annual Food &amp; Hospitality Show, Gulfood begins at the Dubai World Trade Centre.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635714328"/>
                  </a:ext>
                </a:extLst>
              </a:tr>
            </a:tbl>
          </a:graphicData>
        </a:graphic>
      </p:graphicFrame>
      <p:sp>
        <p:nvSpPr>
          <p:cNvPr id="4" name="Text Placeholder 3">
            <a:extLst>
              <a:ext uri="{FF2B5EF4-FFF2-40B4-BE49-F238E27FC236}">
                <a16:creationId xmlns:a16="http://schemas.microsoft.com/office/drawing/2014/main" id="{CEFCE244-6118-4649-955E-576895064A37}"/>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8558842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15CF6-EA70-429B-9B12-A71C11DA6549}"/>
              </a:ext>
            </a:extLst>
          </p:cNvPr>
          <p:cNvSpPr>
            <a:spLocks noGrp="1"/>
          </p:cNvSpPr>
          <p:nvPr>
            <p:ph type="title"/>
          </p:nvPr>
        </p:nvSpPr>
        <p:spPr/>
        <p:txBody>
          <a:bodyPr/>
          <a:lstStyle/>
          <a:p>
            <a:r>
              <a:rPr lang="en-US"/>
              <a:t>Facebook Top Posts Table | Mai Dubai - Facebook - 17 of 26</a:t>
            </a:r>
          </a:p>
        </p:txBody>
      </p:sp>
      <p:graphicFrame>
        <p:nvGraphicFramePr>
          <p:cNvPr id="5" name="Table Placeholder 4">
            <a:extLst>
              <a:ext uri="{FF2B5EF4-FFF2-40B4-BE49-F238E27FC236}">
                <a16:creationId xmlns:a16="http://schemas.microsoft.com/office/drawing/2014/main" id="{B1256B50-F3A6-46EA-8546-FABE30AE4E3B}"/>
              </a:ext>
            </a:extLst>
          </p:cNvPr>
          <p:cNvGraphicFramePr>
            <a:graphicFrameLocks noGrp="1"/>
          </p:cNvGraphicFramePr>
          <p:nvPr>
            <p:ph type="tbl" sz="quarter" idx="13"/>
            <p:extLst>
              <p:ext uri="{D42A27DB-BD31-4B8C-83A1-F6EECF244321}">
                <p14:modId xmlns:p14="http://schemas.microsoft.com/office/powerpoint/2010/main" val="19578652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06128599"/>
                    </a:ext>
                  </a:extLst>
                </a:gridCol>
                <a:gridCol w="436169">
                  <a:extLst>
                    <a:ext uri="{9D8B030D-6E8A-4147-A177-3AD203B41FA5}">
                      <a16:colId xmlns:a16="http://schemas.microsoft.com/office/drawing/2014/main" val="4099247982"/>
                    </a:ext>
                  </a:extLst>
                </a:gridCol>
                <a:gridCol w="436169">
                  <a:extLst>
                    <a:ext uri="{9D8B030D-6E8A-4147-A177-3AD203B41FA5}">
                      <a16:colId xmlns:a16="http://schemas.microsoft.com/office/drawing/2014/main" val="2578135299"/>
                    </a:ext>
                  </a:extLst>
                </a:gridCol>
                <a:gridCol w="436169">
                  <a:extLst>
                    <a:ext uri="{9D8B030D-6E8A-4147-A177-3AD203B41FA5}">
                      <a16:colId xmlns:a16="http://schemas.microsoft.com/office/drawing/2014/main" val="685992360"/>
                    </a:ext>
                  </a:extLst>
                </a:gridCol>
                <a:gridCol w="436169">
                  <a:extLst>
                    <a:ext uri="{9D8B030D-6E8A-4147-A177-3AD203B41FA5}">
                      <a16:colId xmlns:a16="http://schemas.microsoft.com/office/drawing/2014/main" val="3925680972"/>
                    </a:ext>
                  </a:extLst>
                </a:gridCol>
                <a:gridCol w="436169">
                  <a:extLst>
                    <a:ext uri="{9D8B030D-6E8A-4147-A177-3AD203B41FA5}">
                      <a16:colId xmlns:a16="http://schemas.microsoft.com/office/drawing/2014/main" val="2090476066"/>
                    </a:ext>
                  </a:extLst>
                </a:gridCol>
                <a:gridCol w="436169">
                  <a:extLst>
                    <a:ext uri="{9D8B030D-6E8A-4147-A177-3AD203B41FA5}">
                      <a16:colId xmlns:a16="http://schemas.microsoft.com/office/drawing/2014/main" val="1025709416"/>
                    </a:ext>
                  </a:extLst>
                </a:gridCol>
                <a:gridCol w="436169">
                  <a:extLst>
                    <a:ext uri="{9D8B030D-6E8A-4147-A177-3AD203B41FA5}">
                      <a16:colId xmlns:a16="http://schemas.microsoft.com/office/drawing/2014/main" val="1178674470"/>
                    </a:ext>
                  </a:extLst>
                </a:gridCol>
                <a:gridCol w="436169">
                  <a:extLst>
                    <a:ext uri="{9D8B030D-6E8A-4147-A177-3AD203B41FA5}">
                      <a16:colId xmlns:a16="http://schemas.microsoft.com/office/drawing/2014/main" val="415401049"/>
                    </a:ext>
                  </a:extLst>
                </a:gridCol>
                <a:gridCol w="436169">
                  <a:extLst>
                    <a:ext uri="{9D8B030D-6E8A-4147-A177-3AD203B41FA5}">
                      <a16:colId xmlns:a16="http://schemas.microsoft.com/office/drawing/2014/main" val="1407004906"/>
                    </a:ext>
                  </a:extLst>
                </a:gridCol>
                <a:gridCol w="485546">
                  <a:extLst>
                    <a:ext uri="{9D8B030D-6E8A-4147-A177-3AD203B41FA5}">
                      <a16:colId xmlns:a16="http://schemas.microsoft.com/office/drawing/2014/main" val="1805297693"/>
                    </a:ext>
                  </a:extLst>
                </a:gridCol>
                <a:gridCol w="436169">
                  <a:extLst>
                    <a:ext uri="{9D8B030D-6E8A-4147-A177-3AD203B41FA5}">
                      <a16:colId xmlns:a16="http://schemas.microsoft.com/office/drawing/2014/main" val="342573191"/>
                    </a:ext>
                  </a:extLst>
                </a:gridCol>
                <a:gridCol w="419710">
                  <a:extLst>
                    <a:ext uri="{9D8B030D-6E8A-4147-A177-3AD203B41FA5}">
                      <a16:colId xmlns:a16="http://schemas.microsoft.com/office/drawing/2014/main" val="3996626779"/>
                    </a:ext>
                  </a:extLst>
                </a:gridCol>
                <a:gridCol w="436169">
                  <a:extLst>
                    <a:ext uri="{9D8B030D-6E8A-4147-A177-3AD203B41FA5}">
                      <a16:colId xmlns:a16="http://schemas.microsoft.com/office/drawing/2014/main" val="651569398"/>
                    </a:ext>
                  </a:extLst>
                </a:gridCol>
                <a:gridCol w="436169">
                  <a:extLst>
                    <a:ext uri="{9D8B030D-6E8A-4147-A177-3AD203B41FA5}">
                      <a16:colId xmlns:a16="http://schemas.microsoft.com/office/drawing/2014/main" val="416551742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45867213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- 2017-09-14 06:00:00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ماي دبي متوفرة في البحرين تواصلوا للطلبات #ماي_دبي
</a:t>
                      </a:r>
                      <a:r>
                        <a:rPr kumimoji="0" lang="en-US" sz="1000" b="0" i="0" u="none" strike="noStrike" kern="1200" cap="none" spc="0" normalizeH="0" baseline="0" noProof="0">
                          <a:ln>
                            <a:noFill/>
                          </a:ln>
                          <a:solidFill>
                            <a:prstClr val="black"/>
                          </a:solidFill>
                          <a:effectLst/>
                          <a:uLnTx/>
                          <a:uFillTx/>
                          <a:latin typeface="+mn-lt"/>
                          <a:ea typeface="+mn-ea"/>
                          <a:cs typeface="+mn-cs"/>
                        </a:rPr>
                        <a:t>Mai Dubai is available in Bahrain. For your orders please call Yaquby International on +973 17740600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0.0070958219800182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589422321"/>
                  </a:ext>
                </a:extLst>
              </a:tr>
            </a:tbl>
          </a:graphicData>
        </a:graphic>
      </p:graphicFrame>
      <p:sp>
        <p:nvSpPr>
          <p:cNvPr id="4" name="Text Placeholder 3">
            <a:extLst>
              <a:ext uri="{FF2B5EF4-FFF2-40B4-BE49-F238E27FC236}">
                <a16:creationId xmlns:a16="http://schemas.microsoft.com/office/drawing/2014/main" id="{4F100477-2B58-435B-A5D5-061BC1F7DF87}"/>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8203568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DAF0F-90A2-40D4-93AA-77DC0DD9DD47}"/>
              </a:ext>
            </a:extLst>
          </p:cNvPr>
          <p:cNvSpPr>
            <a:spLocks noGrp="1"/>
          </p:cNvSpPr>
          <p:nvPr>
            <p:ph type="title"/>
          </p:nvPr>
        </p:nvSpPr>
        <p:spPr/>
        <p:txBody>
          <a:bodyPr/>
          <a:lstStyle/>
          <a:p>
            <a:r>
              <a:rPr lang="en-US"/>
              <a:t>Facebook Top Posts Table | Mai Dubai - Facebook - 18 of 26</a:t>
            </a:r>
          </a:p>
        </p:txBody>
      </p:sp>
      <p:graphicFrame>
        <p:nvGraphicFramePr>
          <p:cNvPr id="5" name="Table Placeholder 4">
            <a:extLst>
              <a:ext uri="{FF2B5EF4-FFF2-40B4-BE49-F238E27FC236}">
                <a16:creationId xmlns:a16="http://schemas.microsoft.com/office/drawing/2014/main" id="{6F156FFE-24AD-4620-B704-8AC98E7FD84E}"/>
              </a:ext>
            </a:extLst>
          </p:cNvPr>
          <p:cNvGraphicFramePr>
            <a:graphicFrameLocks noGrp="1"/>
          </p:cNvGraphicFramePr>
          <p:nvPr>
            <p:ph type="tbl" sz="quarter" idx="13"/>
            <p:extLst>
              <p:ext uri="{D42A27DB-BD31-4B8C-83A1-F6EECF244321}">
                <p14:modId xmlns:p14="http://schemas.microsoft.com/office/powerpoint/2010/main" val="95676589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8394104"/>
                    </a:ext>
                  </a:extLst>
                </a:gridCol>
                <a:gridCol w="436169">
                  <a:extLst>
                    <a:ext uri="{9D8B030D-6E8A-4147-A177-3AD203B41FA5}">
                      <a16:colId xmlns:a16="http://schemas.microsoft.com/office/drawing/2014/main" val="360820823"/>
                    </a:ext>
                  </a:extLst>
                </a:gridCol>
                <a:gridCol w="436169">
                  <a:extLst>
                    <a:ext uri="{9D8B030D-6E8A-4147-A177-3AD203B41FA5}">
                      <a16:colId xmlns:a16="http://schemas.microsoft.com/office/drawing/2014/main" val="3423699000"/>
                    </a:ext>
                  </a:extLst>
                </a:gridCol>
                <a:gridCol w="436169">
                  <a:extLst>
                    <a:ext uri="{9D8B030D-6E8A-4147-A177-3AD203B41FA5}">
                      <a16:colId xmlns:a16="http://schemas.microsoft.com/office/drawing/2014/main" val="1252402267"/>
                    </a:ext>
                  </a:extLst>
                </a:gridCol>
                <a:gridCol w="436169">
                  <a:extLst>
                    <a:ext uri="{9D8B030D-6E8A-4147-A177-3AD203B41FA5}">
                      <a16:colId xmlns:a16="http://schemas.microsoft.com/office/drawing/2014/main" val="1412677169"/>
                    </a:ext>
                  </a:extLst>
                </a:gridCol>
                <a:gridCol w="436169">
                  <a:extLst>
                    <a:ext uri="{9D8B030D-6E8A-4147-A177-3AD203B41FA5}">
                      <a16:colId xmlns:a16="http://schemas.microsoft.com/office/drawing/2014/main" val="2489141210"/>
                    </a:ext>
                  </a:extLst>
                </a:gridCol>
                <a:gridCol w="436169">
                  <a:extLst>
                    <a:ext uri="{9D8B030D-6E8A-4147-A177-3AD203B41FA5}">
                      <a16:colId xmlns:a16="http://schemas.microsoft.com/office/drawing/2014/main" val="190133065"/>
                    </a:ext>
                  </a:extLst>
                </a:gridCol>
                <a:gridCol w="436169">
                  <a:extLst>
                    <a:ext uri="{9D8B030D-6E8A-4147-A177-3AD203B41FA5}">
                      <a16:colId xmlns:a16="http://schemas.microsoft.com/office/drawing/2014/main" val="2709931736"/>
                    </a:ext>
                  </a:extLst>
                </a:gridCol>
                <a:gridCol w="436169">
                  <a:extLst>
                    <a:ext uri="{9D8B030D-6E8A-4147-A177-3AD203B41FA5}">
                      <a16:colId xmlns:a16="http://schemas.microsoft.com/office/drawing/2014/main" val="172624665"/>
                    </a:ext>
                  </a:extLst>
                </a:gridCol>
                <a:gridCol w="436169">
                  <a:extLst>
                    <a:ext uri="{9D8B030D-6E8A-4147-A177-3AD203B41FA5}">
                      <a16:colId xmlns:a16="http://schemas.microsoft.com/office/drawing/2014/main" val="3555888113"/>
                    </a:ext>
                  </a:extLst>
                </a:gridCol>
                <a:gridCol w="485546">
                  <a:extLst>
                    <a:ext uri="{9D8B030D-6E8A-4147-A177-3AD203B41FA5}">
                      <a16:colId xmlns:a16="http://schemas.microsoft.com/office/drawing/2014/main" val="172870915"/>
                    </a:ext>
                  </a:extLst>
                </a:gridCol>
                <a:gridCol w="436169">
                  <a:extLst>
                    <a:ext uri="{9D8B030D-6E8A-4147-A177-3AD203B41FA5}">
                      <a16:colId xmlns:a16="http://schemas.microsoft.com/office/drawing/2014/main" val="3848795991"/>
                    </a:ext>
                  </a:extLst>
                </a:gridCol>
                <a:gridCol w="419710">
                  <a:extLst>
                    <a:ext uri="{9D8B030D-6E8A-4147-A177-3AD203B41FA5}">
                      <a16:colId xmlns:a16="http://schemas.microsoft.com/office/drawing/2014/main" val="2673978178"/>
                    </a:ext>
                  </a:extLst>
                </a:gridCol>
                <a:gridCol w="436169">
                  <a:extLst>
                    <a:ext uri="{9D8B030D-6E8A-4147-A177-3AD203B41FA5}">
                      <a16:colId xmlns:a16="http://schemas.microsoft.com/office/drawing/2014/main" val="715021832"/>
                    </a:ext>
                  </a:extLst>
                </a:gridCol>
                <a:gridCol w="436169">
                  <a:extLst>
                    <a:ext uri="{9D8B030D-6E8A-4147-A177-3AD203B41FA5}">
                      <a16:colId xmlns:a16="http://schemas.microsoft.com/office/drawing/2014/main" val="155194744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61962520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- 2015-04-08 15:25:31</a:t>
                      </a:r>
                      <a:r>
                        <a:rPr kumimoji="0" lang="en-US" sz="1000" b="0" i="0" u="none" strike="noStrike" kern="1200" cap="none" spc="0" normalizeH="0" baseline="0" noProof="0">
                          <a:ln>
                            <a:noFill/>
                          </a:ln>
                          <a:solidFill>
                            <a:prstClr val="black"/>
                          </a:solidFill>
                          <a:effectLst/>
                          <a:uLnTx/>
                          <a:uFillTx/>
                          <a:latin typeface="+mn-lt"/>
                          <a:ea typeface="+mn-ea"/>
                          <a:cs typeface="+mn-cs"/>
                        </a:rPr>
                        <a:t>
Did you know drinking water helps in relieving headaches and back pains?  
</a:t>
                      </a:r>
                      <a:r>
                        <a:rPr kumimoji="0" lang="ar-AE" sz="1000" b="0" i="0" u="none" strike="noStrike" kern="1200" cap="none" spc="0" normalizeH="0" baseline="0" noProof="0">
                          <a:ln>
                            <a:noFill/>
                          </a:ln>
                          <a:solidFill>
                            <a:prstClr val="black"/>
                          </a:solidFill>
                          <a:effectLst/>
                          <a:uLnTx/>
                          <a:uFillTx/>
                          <a:latin typeface="+mn-lt"/>
                          <a:ea typeface="+mn-ea"/>
                          <a:cs typeface="+mn-cs"/>
                        </a:rPr>
                        <a:t>هل تعلمين أن شرب الكثير من الماء يساعد على تخفيف الصداع وآلام الظهر؟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377019865"/>
                  </a:ext>
                </a:extLst>
              </a:tr>
            </a:tbl>
          </a:graphicData>
        </a:graphic>
      </p:graphicFrame>
      <p:sp>
        <p:nvSpPr>
          <p:cNvPr id="4" name="Text Placeholder 3">
            <a:extLst>
              <a:ext uri="{FF2B5EF4-FFF2-40B4-BE49-F238E27FC236}">
                <a16:creationId xmlns:a16="http://schemas.microsoft.com/office/drawing/2014/main" id="{29C8E5EF-587D-412B-B82B-8BCB49F4E8C7}"/>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5624902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91DC6-6277-4B40-A3D7-AE928BC8CF6A}"/>
              </a:ext>
            </a:extLst>
          </p:cNvPr>
          <p:cNvSpPr>
            <a:spLocks noGrp="1"/>
          </p:cNvSpPr>
          <p:nvPr>
            <p:ph type="title"/>
          </p:nvPr>
        </p:nvSpPr>
        <p:spPr/>
        <p:txBody>
          <a:bodyPr/>
          <a:lstStyle/>
          <a:p>
            <a:r>
              <a:rPr lang="en-US"/>
              <a:t>Facebook Top Posts Table | Mai Dubai - Facebook - 19 of 26</a:t>
            </a:r>
          </a:p>
        </p:txBody>
      </p:sp>
      <p:graphicFrame>
        <p:nvGraphicFramePr>
          <p:cNvPr id="5" name="Table Placeholder 4">
            <a:extLst>
              <a:ext uri="{FF2B5EF4-FFF2-40B4-BE49-F238E27FC236}">
                <a16:creationId xmlns:a16="http://schemas.microsoft.com/office/drawing/2014/main" id="{04F160FF-2A49-4619-9C88-D95E3CA8567F}"/>
              </a:ext>
            </a:extLst>
          </p:cNvPr>
          <p:cNvGraphicFramePr>
            <a:graphicFrameLocks noGrp="1"/>
          </p:cNvGraphicFramePr>
          <p:nvPr>
            <p:ph type="tbl" sz="quarter" idx="13"/>
            <p:extLst>
              <p:ext uri="{D42A27DB-BD31-4B8C-83A1-F6EECF244321}">
                <p14:modId xmlns:p14="http://schemas.microsoft.com/office/powerpoint/2010/main" val="414742598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50288618"/>
                    </a:ext>
                  </a:extLst>
                </a:gridCol>
                <a:gridCol w="436169">
                  <a:extLst>
                    <a:ext uri="{9D8B030D-6E8A-4147-A177-3AD203B41FA5}">
                      <a16:colId xmlns:a16="http://schemas.microsoft.com/office/drawing/2014/main" val="3573040988"/>
                    </a:ext>
                  </a:extLst>
                </a:gridCol>
                <a:gridCol w="436169">
                  <a:extLst>
                    <a:ext uri="{9D8B030D-6E8A-4147-A177-3AD203B41FA5}">
                      <a16:colId xmlns:a16="http://schemas.microsoft.com/office/drawing/2014/main" val="3747178389"/>
                    </a:ext>
                  </a:extLst>
                </a:gridCol>
                <a:gridCol w="436169">
                  <a:extLst>
                    <a:ext uri="{9D8B030D-6E8A-4147-A177-3AD203B41FA5}">
                      <a16:colId xmlns:a16="http://schemas.microsoft.com/office/drawing/2014/main" val="3179329341"/>
                    </a:ext>
                  </a:extLst>
                </a:gridCol>
                <a:gridCol w="436169">
                  <a:extLst>
                    <a:ext uri="{9D8B030D-6E8A-4147-A177-3AD203B41FA5}">
                      <a16:colId xmlns:a16="http://schemas.microsoft.com/office/drawing/2014/main" val="2749069682"/>
                    </a:ext>
                  </a:extLst>
                </a:gridCol>
                <a:gridCol w="436169">
                  <a:extLst>
                    <a:ext uri="{9D8B030D-6E8A-4147-A177-3AD203B41FA5}">
                      <a16:colId xmlns:a16="http://schemas.microsoft.com/office/drawing/2014/main" val="3927352720"/>
                    </a:ext>
                  </a:extLst>
                </a:gridCol>
                <a:gridCol w="436169">
                  <a:extLst>
                    <a:ext uri="{9D8B030D-6E8A-4147-A177-3AD203B41FA5}">
                      <a16:colId xmlns:a16="http://schemas.microsoft.com/office/drawing/2014/main" val="2715586212"/>
                    </a:ext>
                  </a:extLst>
                </a:gridCol>
                <a:gridCol w="436169">
                  <a:extLst>
                    <a:ext uri="{9D8B030D-6E8A-4147-A177-3AD203B41FA5}">
                      <a16:colId xmlns:a16="http://schemas.microsoft.com/office/drawing/2014/main" val="2909341128"/>
                    </a:ext>
                  </a:extLst>
                </a:gridCol>
                <a:gridCol w="436169">
                  <a:extLst>
                    <a:ext uri="{9D8B030D-6E8A-4147-A177-3AD203B41FA5}">
                      <a16:colId xmlns:a16="http://schemas.microsoft.com/office/drawing/2014/main" val="3656055595"/>
                    </a:ext>
                  </a:extLst>
                </a:gridCol>
                <a:gridCol w="436169">
                  <a:extLst>
                    <a:ext uri="{9D8B030D-6E8A-4147-A177-3AD203B41FA5}">
                      <a16:colId xmlns:a16="http://schemas.microsoft.com/office/drawing/2014/main" val="1715495015"/>
                    </a:ext>
                  </a:extLst>
                </a:gridCol>
                <a:gridCol w="485546">
                  <a:extLst>
                    <a:ext uri="{9D8B030D-6E8A-4147-A177-3AD203B41FA5}">
                      <a16:colId xmlns:a16="http://schemas.microsoft.com/office/drawing/2014/main" val="779355343"/>
                    </a:ext>
                  </a:extLst>
                </a:gridCol>
                <a:gridCol w="436169">
                  <a:extLst>
                    <a:ext uri="{9D8B030D-6E8A-4147-A177-3AD203B41FA5}">
                      <a16:colId xmlns:a16="http://schemas.microsoft.com/office/drawing/2014/main" val="2283860970"/>
                    </a:ext>
                  </a:extLst>
                </a:gridCol>
                <a:gridCol w="419710">
                  <a:extLst>
                    <a:ext uri="{9D8B030D-6E8A-4147-A177-3AD203B41FA5}">
                      <a16:colId xmlns:a16="http://schemas.microsoft.com/office/drawing/2014/main" val="880081108"/>
                    </a:ext>
                  </a:extLst>
                </a:gridCol>
                <a:gridCol w="436169">
                  <a:extLst>
                    <a:ext uri="{9D8B030D-6E8A-4147-A177-3AD203B41FA5}">
                      <a16:colId xmlns:a16="http://schemas.microsoft.com/office/drawing/2014/main" val="1578030323"/>
                    </a:ext>
                  </a:extLst>
                </a:gridCol>
                <a:gridCol w="436169">
                  <a:extLst>
                    <a:ext uri="{9D8B030D-6E8A-4147-A177-3AD203B41FA5}">
                      <a16:colId xmlns:a16="http://schemas.microsoft.com/office/drawing/2014/main" val="389902104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5047680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- 2015-04-01 11:00:01</a:t>
                      </a:r>
                      <a:r>
                        <a:rPr kumimoji="0" lang="en-US" sz="1000" b="0" i="0" u="none" strike="noStrike" kern="1200" cap="none" spc="0" normalizeH="0" baseline="0" noProof="0">
                          <a:ln>
                            <a:noFill/>
                          </a:ln>
                          <a:solidFill>
                            <a:prstClr val="black"/>
                          </a:solidFill>
                          <a:effectLst/>
                          <a:uLnTx/>
                          <a:uFillTx/>
                          <a:latin typeface="+mn-lt"/>
                          <a:ea typeface="+mn-ea"/>
                          <a:cs typeface="+mn-cs"/>
                        </a:rPr>
                        <a:t>
Do you want shinier hair, younger skin, a healthier body or all three! Pure, clear water could be your new best beauty elixir!
</a:t>
                      </a:r>
                      <a:r>
                        <a:rPr kumimoji="0" lang="ar-AE" sz="1000" b="0" i="0" u="none" strike="noStrike" kern="1200" cap="none" spc="0" normalizeH="0" baseline="0" noProof="0">
                          <a:ln>
                            <a:noFill/>
                          </a:ln>
                          <a:solidFill>
                            <a:prstClr val="black"/>
                          </a:solidFill>
                          <a:effectLst/>
                          <a:uLnTx/>
                          <a:uFillTx/>
                          <a:latin typeface="+mn-lt"/>
                          <a:ea typeface="+mn-ea"/>
                          <a:cs typeface="+mn-cs"/>
                        </a:rPr>
                        <a:t>هل تريدين شعر لامع أكثر، وبشرة  أكثر نضارة وجسم صحي أكثر أو كل هذا معاً؟ المياه النقية يمكنها أن تكون أفضل طريق لجمالك!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235073051"/>
                  </a:ext>
                </a:extLst>
              </a:tr>
            </a:tbl>
          </a:graphicData>
        </a:graphic>
      </p:graphicFrame>
      <p:sp>
        <p:nvSpPr>
          <p:cNvPr id="4" name="Text Placeholder 3">
            <a:extLst>
              <a:ext uri="{FF2B5EF4-FFF2-40B4-BE49-F238E27FC236}">
                <a16:creationId xmlns:a16="http://schemas.microsoft.com/office/drawing/2014/main" id="{13D598D1-C940-46FA-9DC7-B8F0F2DE7A1A}"/>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466353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DC84F-7563-45B2-80F8-BF09F7A75F1D}"/>
              </a:ext>
            </a:extLst>
          </p:cNvPr>
          <p:cNvSpPr>
            <a:spLocks noGrp="1"/>
          </p:cNvSpPr>
          <p:nvPr>
            <p:ph type="title"/>
          </p:nvPr>
        </p:nvSpPr>
        <p:spPr/>
        <p:txBody>
          <a:bodyPr/>
          <a:lstStyle/>
          <a:p>
            <a:r>
              <a:rPr lang="en-US"/>
              <a:t>Facebook Top Posts Table | Mai Dubai - Facebook - 20 of 26</a:t>
            </a:r>
          </a:p>
        </p:txBody>
      </p:sp>
      <p:graphicFrame>
        <p:nvGraphicFramePr>
          <p:cNvPr id="5" name="Table Placeholder 4">
            <a:extLst>
              <a:ext uri="{FF2B5EF4-FFF2-40B4-BE49-F238E27FC236}">
                <a16:creationId xmlns:a16="http://schemas.microsoft.com/office/drawing/2014/main" id="{C83A66B2-16B5-405B-9849-B0125A2A69CC}"/>
              </a:ext>
            </a:extLst>
          </p:cNvPr>
          <p:cNvGraphicFramePr>
            <a:graphicFrameLocks noGrp="1"/>
          </p:cNvGraphicFramePr>
          <p:nvPr>
            <p:ph type="tbl" sz="quarter" idx="13"/>
            <p:extLst>
              <p:ext uri="{D42A27DB-BD31-4B8C-83A1-F6EECF244321}">
                <p14:modId xmlns:p14="http://schemas.microsoft.com/office/powerpoint/2010/main" val="204159458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88855039"/>
                    </a:ext>
                  </a:extLst>
                </a:gridCol>
                <a:gridCol w="436169">
                  <a:extLst>
                    <a:ext uri="{9D8B030D-6E8A-4147-A177-3AD203B41FA5}">
                      <a16:colId xmlns:a16="http://schemas.microsoft.com/office/drawing/2014/main" val="1230281827"/>
                    </a:ext>
                  </a:extLst>
                </a:gridCol>
                <a:gridCol w="436169">
                  <a:extLst>
                    <a:ext uri="{9D8B030D-6E8A-4147-A177-3AD203B41FA5}">
                      <a16:colId xmlns:a16="http://schemas.microsoft.com/office/drawing/2014/main" val="3962170859"/>
                    </a:ext>
                  </a:extLst>
                </a:gridCol>
                <a:gridCol w="436169">
                  <a:extLst>
                    <a:ext uri="{9D8B030D-6E8A-4147-A177-3AD203B41FA5}">
                      <a16:colId xmlns:a16="http://schemas.microsoft.com/office/drawing/2014/main" val="241255772"/>
                    </a:ext>
                  </a:extLst>
                </a:gridCol>
                <a:gridCol w="436169">
                  <a:extLst>
                    <a:ext uri="{9D8B030D-6E8A-4147-A177-3AD203B41FA5}">
                      <a16:colId xmlns:a16="http://schemas.microsoft.com/office/drawing/2014/main" val="1609353771"/>
                    </a:ext>
                  </a:extLst>
                </a:gridCol>
                <a:gridCol w="436169">
                  <a:extLst>
                    <a:ext uri="{9D8B030D-6E8A-4147-A177-3AD203B41FA5}">
                      <a16:colId xmlns:a16="http://schemas.microsoft.com/office/drawing/2014/main" val="2879691357"/>
                    </a:ext>
                  </a:extLst>
                </a:gridCol>
                <a:gridCol w="436169">
                  <a:extLst>
                    <a:ext uri="{9D8B030D-6E8A-4147-A177-3AD203B41FA5}">
                      <a16:colId xmlns:a16="http://schemas.microsoft.com/office/drawing/2014/main" val="3576904547"/>
                    </a:ext>
                  </a:extLst>
                </a:gridCol>
                <a:gridCol w="436169">
                  <a:extLst>
                    <a:ext uri="{9D8B030D-6E8A-4147-A177-3AD203B41FA5}">
                      <a16:colId xmlns:a16="http://schemas.microsoft.com/office/drawing/2014/main" val="218573520"/>
                    </a:ext>
                  </a:extLst>
                </a:gridCol>
                <a:gridCol w="436169">
                  <a:extLst>
                    <a:ext uri="{9D8B030D-6E8A-4147-A177-3AD203B41FA5}">
                      <a16:colId xmlns:a16="http://schemas.microsoft.com/office/drawing/2014/main" val="2583075973"/>
                    </a:ext>
                  </a:extLst>
                </a:gridCol>
                <a:gridCol w="436169">
                  <a:extLst>
                    <a:ext uri="{9D8B030D-6E8A-4147-A177-3AD203B41FA5}">
                      <a16:colId xmlns:a16="http://schemas.microsoft.com/office/drawing/2014/main" val="3425229122"/>
                    </a:ext>
                  </a:extLst>
                </a:gridCol>
                <a:gridCol w="485546">
                  <a:extLst>
                    <a:ext uri="{9D8B030D-6E8A-4147-A177-3AD203B41FA5}">
                      <a16:colId xmlns:a16="http://schemas.microsoft.com/office/drawing/2014/main" val="1564188112"/>
                    </a:ext>
                  </a:extLst>
                </a:gridCol>
                <a:gridCol w="436169">
                  <a:extLst>
                    <a:ext uri="{9D8B030D-6E8A-4147-A177-3AD203B41FA5}">
                      <a16:colId xmlns:a16="http://schemas.microsoft.com/office/drawing/2014/main" val="872371167"/>
                    </a:ext>
                  </a:extLst>
                </a:gridCol>
                <a:gridCol w="419710">
                  <a:extLst>
                    <a:ext uri="{9D8B030D-6E8A-4147-A177-3AD203B41FA5}">
                      <a16:colId xmlns:a16="http://schemas.microsoft.com/office/drawing/2014/main" val="1132586692"/>
                    </a:ext>
                  </a:extLst>
                </a:gridCol>
                <a:gridCol w="436169">
                  <a:extLst>
                    <a:ext uri="{9D8B030D-6E8A-4147-A177-3AD203B41FA5}">
                      <a16:colId xmlns:a16="http://schemas.microsoft.com/office/drawing/2014/main" val="750142936"/>
                    </a:ext>
                  </a:extLst>
                </a:gridCol>
                <a:gridCol w="436169">
                  <a:extLst>
                    <a:ext uri="{9D8B030D-6E8A-4147-A177-3AD203B41FA5}">
                      <a16:colId xmlns:a16="http://schemas.microsoft.com/office/drawing/2014/main" val="356705780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92108243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- 2014-10-29 09:00:06</a:t>
                      </a:r>
                      <a:r>
                        <a:rPr kumimoji="0" lang="en-US" sz="1000" b="0" i="0" u="none" strike="noStrike" kern="1200" cap="none" spc="0" normalizeH="0" baseline="0" noProof="0">
                          <a:ln>
                            <a:noFill/>
                          </a:ln>
                          <a:solidFill>
                            <a:prstClr val="black"/>
                          </a:solidFill>
                          <a:effectLst/>
                          <a:uLnTx/>
                          <a:uFillTx/>
                          <a:latin typeface="+mn-lt"/>
                          <a:ea typeface="+mn-ea"/>
                          <a:cs typeface="+mn-cs"/>
                        </a:rPr>
                        <a:t>
Do you have headaches and back pain
Although there are many reasons that could contribute to these annoying symptoms, dehydration is one of the most common! So #DrinkMore of #MaiDubai 
</a:t>
                      </a:r>
                      <a:r>
                        <a:rPr kumimoji="0" lang="ar-AE" sz="1000" b="0" i="0" u="none" strike="noStrike" kern="1200" cap="none" spc="0" normalizeH="0" baseline="0" noProof="0">
                          <a:ln>
                            <a:noFill/>
                          </a:ln>
                          <a:solidFill>
                            <a:prstClr val="black"/>
                          </a:solidFill>
                          <a:effectLst/>
                          <a:uLnTx/>
                          <a:uFillTx/>
                          <a:latin typeface="+mn-lt"/>
                          <a:ea typeface="+mn-ea"/>
                          <a:cs typeface="+mn-cs"/>
                        </a:rPr>
                        <a:t>تعاني من الصداع وآلام الظهر؟ هناك الكثير من المسببات لهذه العوارض المزعجة لكن الجفاف هو من الأسباب الأكثر شيوعاً! تجنبه واشرب المزيد من #ماي_دبي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966180398"/>
                  </a:ext>
                </a:extLst>
              </a:tr>
            </a:tbl>
          </a:graphicData>
        </a:graphic>
      </p:graphicFrame>
      <p:sp>
        <p:nvSpPr>
          <p:cNvPr id="4" name="Text Placeholder 3">
            <a:extLst>
              <a:ext uri="{FF2B5EF4-FFF2-40B4-BE49-F238E27FC236}">
                <a16:creationId xmlns:a16="http://schemas.microsoft.com/office/drawing/2014/main" id="{F2B943DE-93EA-466D-AE46-71C17B0E4B68}"/>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3717329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928B2-18C5-4ACB-B35D-2F713F625C7F}"/>
              </a:ext>
            </a:extLst>
          </p:cNvPr>
          <p:cNvSpPr>
            <a:spLocks noGrp="1"/>
          </p:cNvSpPr>
          <p:nvPr>
            <p:ph type="title"/>
          </p:nvPr>
        </p:nvSpPr>
        <p:spPr/>
        <p:txBody>
          <a:bodyPr/>
          <a:lstStyle/>
          <a:p>
            <a:r>
              <a:rPr lang="en-US"/>
              <a:t>Facebook Top Posts Table | Mai Dubai - Facebook - 21 of 26</a:t>
            </a:r>
          </a:p>
        </p:txBody>
      </p:sp>
      <p:graphicFrame>
        <p:nvGraphicFramePr>
          <p:cNvPr id="5" name="Table Placeholder 4">
            <a:extLst>
              <a:ext uri="{FF2B5EF4-FFF2-40B4-BE49-F238E27FC236}">
                <a16:creationId xmlns:a16="http://schemas.microsoft.com/office/drawing/2014/main" id="{DFF813ED-BD9F-47A0-9429-3CE74752F4C4}"/>
              </a:ext>
            </a:extLst>
          </p:cNvPr>
          <p:cNvGraphicFramePr>
            <a:graphicFrameLocks noGrp="1"/>
          </p:cNvGraphicFramePr>
          <p:nvPr>
            <p:ph type="tbl" sz="quarter" idx="13"/>
            <p:extLst>
              <p:ext uri="{D42A27DB-BD31-4B8C-83A1-F6EECF244321}">
                <p14:modId xmlns:p14="http://schemas.microsoft.com/office/powerpoint/2010/main" val="183165932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41591571"/>
                    </a:ext>
                  </a:extLst>
                </a:gridCol>
                <a:gridCol w="436169">
                  <a:extLst>
                    <a:ext uri="{9D8B030D-6E8A-4147-A177-3AD203B41FA5}">
                      <a16:colId xmlns:a16="http://schemas.microsoft.com/office/drawing/2014/main" val="1822785709"/>
                    </a:ext>
                  </a:extLst>
                </a:gridCol>
                <a:gridCol w="436169">
                  <a:extLst>
                    <a:ext uri="{9D8B030D-6E8A-4147-A177-3AD203B41FA5}">
                      <a16:colId xmlns:a16="http://schemas.microsoft.com/office/drawing/2014/main" val="2107555956"/>
                    </a:ext>
                  </a:extLst>
                </a:gridCol>
                <a:gridCol w="436169">
                  <a:extLst>
                    <a:ext uri="{9D8B030D-6E8A-4147-A177-3AD203B41FA5}">
                      <a16:colId xmlns:a16="http://schemas.microsoft.com/office/drawing/2014/main" val="3558652396"/>
                    </a:ext>
                  </a:extLst>
                </a:gridCol>
                <a:gridCol w="436169">
                  <a:extLst>
                    <a:ext uri="{9D8B030D-6E8A-4147-A177-3AD203B41FA5}">
                      <a16:colId xmlns:a16="http://schemas.microsoft.com/office/drawing/2014/main" val="1544021707"/>
                    </a:ext>
                  </a:extLst>
                </a:gridCol>
                <a:gridCol w="436169">
                  <a:extLst>
                    <a:ext uri="{9D8B030D-6E8A-4147-A177-3AD203B41FA5}">
                      <a16:colId xmlns:a16="http://schemas.microsoft.com/office/drawing/2014/main" val="2309523964"/>
                    </a:ext>
                  </a:extLst>
                </a:gridCol>
                <a:gridCol w="436169">
                  <a:extLst>
                    <a:ext uri="{9D8B030D-6E8A-4147-A177-3AD203B41FA5}">
                      <a16:colId xmlns:a16="http://schemas.microsoft.com/office/drawing/2014/main" val="1641436435"/>
                    </a:ext>
                  </a:extLst>
                </a:gridCol>
                <a:gridCol w="436169">
                  <a:extLst>
                    <a:ext uri="{9D8B030D-6E8A-4147-A177-3AD203B41FA5}">
                      <a16:colId xmlns:a16="http://schemas.microsoft.com/office/drawing/2014/main" val="150554160"/>
                    </a:ext>
                  </a:extLst>
                </a:gridCol>
                <a:gridCol w="436169">
                  <a:extLst>
                    <a:ext uri="{9D8B030D-6E8A-4147-A177-3AD203B41FA5}">
                      <a16:colId xmlns:a16="http://schemas.microsoft.com/office/drawing/2014/main" val="50605609"/>
                    </a:ext>
                  </a:extLst>
                </a:gridCol>
                <a:gridCol w="436169">
                  <a:extLst>
                    <a:ext uri="{9D8B030D-6E8A-4147-A177-3AD203B41FA5}">
                      <a16:colId xmlns:a16="http://schemas.microsoft.com/office/drawing/2014/main" val="2658278724"/>
                    </a:ext>
                  </a:extLst>
                </a:gridCol>
                <a:gridCol w="485546">
                  <a:extLst>
                    <a:ext uri="{9D8B030D-6E8A-4147-A177-3AD203B41FA5}">
                      <a16:colId xmlns:a16="http://schemas.microsoft.com/office/drawing/2014/main" val="979675643"/>
                    </a:ext>
                  </a:extLst>
                </a:gridCol>
                <a:gridCol w="436169">
                  <a:extLst>
                    <a:ext uri="{9D8B030D-6E8A-4147-A177-3AD203B41FA5}">
                      <a16:colId xmlns:a16="http://schemas.microsoft.com/office/drawing/2014/main" val="304664771"/>
                    </a:ext>
                  </a:extLst>
                </a:gridCol>
                <a:gridCol w="419710">
                  <a:extLst>
                    <a:ext uri="{9D8B030D-6E8A-4147-A177-3AD203B41FA5}">
                      <a16:colId xmlns:a16="http://schemas.microsoft.com/office/drawing/2014/main" val="1000860831"/>
                    </a:ext>
                  </a:extLst>
                </a:gridCol>
                <a:gridCol w="436169">
                  <a:extLst>
                    <a:ext uri="{9D8B030D-6E8A-4147-A177-3AD203B41FA5}">
                      <a16:colId xmlns:a16="http://schemas.microsoft.com/office/drawing/2014/main" val="2048148699"/>
                    </a:ext>
                  </a:extLst>
                </a:gridCol>
                <a:gridCol w="436169">
                  <a:extLst>
                    <a:ext uri="{9D8B030D-6E8A-4147-A177-3AD203B41FA5}">
                      <a16:colId xmlns:a16="http://schemas.microsoft.com/office/drawing/2014/main" val="263978987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94385423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- 2017-06-13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نروي عطشكم في عمان. تواصلوا للطلبات # ماي_دبي
</a:t>
                      </a:r>
                      <a:r>
                        <a:rPr kumimoji="0" lang="en-US" sz="1000" b="0" i="0" u="none" strike="noStrike" kern="1200" cap="none" spc="0" normalizeH="0" baseline="0" noProof="0">
                          <a:ln>
                            <a:noFill/>
                          </a:ln>
                          <a:solidFill>
                            <a:prstClr val="black"/>
                          </a:solidFill>
                          <a:effectLst/>
                          <a:uLnTx/>
                          <a:uFillTx/>
                          <a:latin typeface="+mn-lt"/>
                          <a:ea typeface="+mn-ea"/>
                          <a:cs typeface="+mn-cs"/>
                        </a:rPr>
                        <a:t>Quenching your thirst in Oman For your orders please call AL AMEEN DIAMOND ENTERPRISES on +968 94415566</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0.0080403302967686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199260768"/>
                  </a:ext>
                </a:extLst>
              </a:tr>
            </a:tbl>
          </a:graphicData>
        </a:graphic>
      </p:graphicFrame>
      <p:sp>
        <p:nvSpPr>
          <p:cNvPr id="4" name="Text Placeholder 3">
            <a:extLst>
              <a:ext uri="{FF2B5EF4-FFF2-40B4-BE49-F238E27FC236}">
                <a16:creationId xmlns:a16="http://schemas.microsoft.com/office/drawing/2014/main" id="{3BCE7A46-50E7-4AB9-8CF0-84C11FE7AE7D}"/>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5195936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41F4B-401C-4E1A-98A4-852585DB97BF}"/>
              </a:ext>
            </a:extLst>
          </p:cNvPr>
          <p:cNvSpPr>
            <a:spLocks noGrp="1"/>
          </p:cNvSpPr>
          <p:nvPr>
            <p:ph type="title"/>
          </p:nvPr>
        </p:nvSpPr>
        <p:spPr/>
        <p:txBody>
          <a:bodyPr/>
          <a:lstStyle/>
          <a:p>
            <a:r>
              <a:rPr lang="en-US"/>
              <a:t>Facebook Top Posts Table | Mai Dubai - Facebook - 22 of 26</a:t>
            </a:r>
          </a:p>
        </p:txBody>
      </p:sp>
      <p:graphicFrame>
        <p:nvGraphicFramePr>
          <p:cNvPr id="5" name="Table Placeholder 4">
            <a:extLst>
              <a:ext uri="{FF2B5EF4-FFF2-40B4-BE49-F238E27FC236}">
                <a16:creationId xmlns:a16="http://schemas.microsoft.com/office/drawing/2014/main" id="{142EBCD0-73DC-481D-B02B-CF2EC6602096}"/>
              </a:ext>
            </a:extLst>
          </p:cNvPr>
          <p:cNvGraphicFramePr>
            <a:graphicFrameLocks noGrp="1"/>
          </p:cNvGraphicFramePr>
          <p:nvPr>
            <p:ph type="tbl" sz="quarter" idx="13"/>
            <p:extLst>
              <p:ext uri="{D42A27DB-BD31-4B8C-83A1-F6EECF244321}">
                <p14:modId xmlns:p14="http://schemas.microsoft.com/office/powerpoint/2010/main" val="82270521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87309958"/>
                    </a:ext>
                  </a:extLst>
                </a:gridCol>
                <a:gridCol w="436169">
                  <a:extLst>
                    <a:ext uri="{9D8B030D-6E8A-4147-A177-3AD203B41FA5}">
                      <a16:colId xmlns:a16="http://schemas.microsoft.com/office/drawing/2014/main" val="3979028210"/>
                    </a:ext>
                  </a:extLst>
                </a:gridCol>
                <a:gridCol w="436169">
                  <a:extLst>
                    <a:ext uri="{9D8B030D-6E8A-4147-A177-3AD203B41FA5}">
                      <a16:colId xmlns:a16="http://schemas.microsoft.com/office/drawing/2014/main" val="1629447689"/>
                    </a:ext>
                  </a:extLst>
                </a:gridCol>
                <a:gridCol w="436169">
                  <a:extLst>
                    <a:ext uri="{9D8B030D-6E8A-4147-A177-3AD203B41FA5}">
                      <a16:colId xmlns:a16="http://schemas.microsoft.com/office/drawing/2014/main" val="381766840"/>
                    </a:ext>
                  </a:extLst>
                </a:gridCol>
                <a:gridCol w="436169">
                  <a:extLst>
                    <a:ext uri="{9D8B030D-6E8A-4147-A177-3AD203B41FA5}">
                      <a16:colId xmlns:a16="http://schemas.microsoft.com/office/drawing/2014/main" val="957282672"/>
                    </a:ext>
                  </a:extLst>
                </a:gridCol>
                <a:gridCol w="436169">
                  <a:extLst>
                    <a:ext uri="{9D8B030D-6E8A-4147-A177-3AD203B41FA5}">
                      <a16:colId xmlns:a16="http://schemas.microsoft.com/office/drawing/2014/main" val="1080692588"/>
                    </a:ext>
                  </a:extLst>
                </a:gridCol>
                <a:gridCol w="436169">
                  <a:extLst>
                    <a:ext uri="{9D8B030D-6E8A-4147-A177-3AD203B41FA5}">
                      <a16:colId xmlns:a16="http://schemas.microsoft.com/office/drawing/2014/main" val="751335356"/>
                    </a:ext>
                  </a:extLst>
                </a:gridCol>
                <a:gridCol w="436169">
                  <a:extLst>
                    <a:ext uri="{9D8B030D-6E8A-4147-A177-3AD203B41FA5}">
                      <a16:colId xmlns:a16="http://schemas.microsoft.com/office/drawing/2014/main" val="888902337"/>
                    </a:ext>
                  </a:extLst>
                </a:gridCol>
                <a:gridCol w="436169">
                  <a:extLst>
                    <a:ext uri="{9D8B030D-6E8A-4147-A177-3AD203B41FA5}">
                      <a16:colId xmlns:a16="http://schemas.microsoft.com/office/drawing/2014/main" val="1001233700"/>
                    </a:ext>
                  </a:extLst>
                </a:gridCol>
                <a:gridCol w="436169">
                  <a:extLst>
                    <a:ext uri="{9D8B030D-6E8A-4147-A177-3AD203B41FA5}">
                      <a16:colId xmlns:a16="http://schemas.microsoft.com/office/drawing/2014/main" val="635722671"/>
                    </a:ext>
                  </a:extLst>
                </a:gridCol>
                <a:gridCol w="485546">
                  <a:extLst>
                    <a:ext uri="{9D8B030D-6E8A-4147-A177-3AD203B41FA5}">
                      <a16:colId xmlns:a16="http://schemas.microsoft.com/office/drawing/2014/main" val="974096313"/>
                    </a:ext>
                  </a:extLst>
                </a:gridCol>
                <a:gridCol w="436169">
                  <a:extLst>
                    <a:ext uri="{9D8B030D-6E8A-4147-A177-3AD203B41FA5}">
                      <a16:colId xmlns:a16="http://schemas.microsoft.com/office/drawing/2014/main" val="1682752711"/>
                    </a:ext>
                  </a:extLst>
                </a:gridCol>
                <a:gridCol w="419710">
                  <a:extLst>
                    <a:ext uri="{9D8B030D-6E8A-4147-A177-3AD203B41FA5}">
                      <a16:colId xmlns:a16="http://schemas.microsoft.com/office/drawing/2014/main" val="3120628534"/>
                    </a:ext>
                  </a:extLst>
                </a:gridCol>
                <a:gridCol w="436169">
                  <a:extLst>
                    <a:ext uri="{9D8B030D-6E8A-4147-A177-3AD203B41FA5}">
                      <a16:colId xmlns:a16="http://schemas.microsoft.com/office/drawing/2014/main" val="1155392674"/>
                    </a:ext>
                  </a:extLst>
                </a:gridCol>
                <a:gridCol w="436169">
                  <a:extLst>
                    <a:ext uri="{9D8B030D-6E8A-4147-A177-3AD203B41FA5}">
                      <a16:colId xmlns:a16="http://schemas.microsoft.com/office/drawing/2014/main" val="163371018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44349094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- 2017-07-11 10:47:05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إلى جميع الموجودين في البحرين، ماي دبي أصبحت في متناول يدكم! تواصلوا للطلبات #ماي_دبي
</a:t>
                      </a:r>
                      <a:r>
                        <a:rPr kumimoji="0" lang="en-US" sz="1000" b="0" i="0" u="none" strike="noStrike" kern="1200" cap="none" spc="0" normalizeH="0" baseline="0" noProof="0">
                          <a:ln>
                            <a:noFill/>
                          </a:ln>
                          <a:solidFill>
                            <a:prstClr val="black"/>
                          </a:solidFill>
                          <a:effectLst/>
                          <a:uLnTx/>
                          <a:uFillTx/>
                          <a:latin typeface="+mn-lt"/>
                          <a:ea typeface="+mn-ea"/>
                          <a:cs typeface="+mn-cs"/>
                        </a:rPr>
                        <a:t>To all citizens of Bahrain, Mai Dubai is here for you! For your orders please call Yaquby International on +973 17740600</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0.0076723006928088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0999288"/>
                  </a:ext>
                </a:extLst>
              </a:tr>
            </a:tbl>
          </a:graphicData>
        </a:graphic>
      </p:graphicFrame>
      <p:sp>
        <p:nvSpPr>
          <p:cNvPr id="4" name="Text Placeholder 3">
            <a:extLst>
              <a:ext uri="{FF2B5EF4-FFF2-40B4-BE49-F238E27FC236}">
                <a16:creationId xmlns:a16="http://schemas.microsoft.com/office/drawing/2014/main" id="{2FE240D4-0CC8-4EBC-8E3E-008468F26F58}"/>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7918817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0995A-4CDB-4BAE-88EB-68ABC535EC01}"/>
              </a:ext>
            </a:extLst>
          </p:cNvPr>
          <p:cNvSpPr>
            <a:spLocks noGrp="1"/>
          </p:cNvSpPr>
          <p:nvPr>
            <p:ph type="title"/>
          </p:nvPr>
        </p:nvSpPr>
        <p:spPr/>
        <p:txBody>
          <a:bodyPr/>
          <a:lstStyle/>
          <a:p>
            <a:r>
              <a:rPr lang="en-US"/>
              <a:t>Facebook Top Posts Table | Mai Dubai - Facebook - 23 of 26</a:t>
            </a:r>
          </a:p>
        </p:txBody>
      </p:sp>
      <p:graphicFrame>
        <p:nvGraphicFramePr>
          <p:cNvPr id="5" name="Table Placeholder 4">
            <a:extLst>
              <a:ext uri="{FF2B5EF4-FFF2-40B4-BE49-F238E27FC236}">
                <a16:creationId xmlns:a16="http://schemas.microsoft.com/office/drawing/2014/main" id="{DDBE0BA0-35D1-4F62-9E25-A6037248FB06}"/>
              </a:ext>
            </a:extLst>
          </p:cNvPr>
          <p:cNvGraphicFramePr>
            <a:graphicFrameLocks noGrp="1"/>
          </p:cNvGraphicFramePr>
          <p:nvPr>
            <p:ph type="tbl" sz="quarter" idx="13"/>
            <p:extLst>
              <p:ext uri="{D42A27DB-BD31-4B8C-83A1-F6EECF244321}">
                <p14:modId xmlns:p14="http://schemas.microsoft.com/office/powerpoint/2010/main" val="45901651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07556372"/>
                    </a:ext>
                  </a:extLst>
                </a:gridCol>
                <a:gridCol w="436169">
                  <a:extLst>
                    <a:ext uri="{9D8B030D-6E8A-4147-A177-3AD203B41FA5}">
                      <a16:colId xmlns:a16="http://schemas.microsoft.com/office/drawing/2014/main" val="3702599342"/>
                    </a:ext>
                  </a:extLst>
                </a:gridCol>
                <a:gridCol w="436169">
                  <a:extLst>
                    <a:ext uri="{9D8B030D-6E8A-4147-A177-3AD203B41FA5}">
                      <a16:colId xmlns:a16="http://schemas.microsoft.com/office/drawing/2014/main" val="1458467056"/>
                    </a:ext>
                  </a:extLst>
                </a:gridCol>
                <a:gridCol w="436169">
                  <a:extLst>
                    <a:ext uri="{9D8B030D-6E8A-4147-A177-3AD203B41FA5}">
                      <a16:colId xmlns:a16="http://schemas.microsoft.com/office/drawing/2014/main" val="662865631"/>
                    </a:ext>
                  </a:extLst>
                </a:gridCol>
                <a:gridCol w="436169">
                  <a:extLst>
                    <a:ext uri="{9D8B030D-6E8A-4147-A177-3AD203B41FA5}">
                      <a16:colId xmlns:a16="http://schemas.microsoft.com/office/drawing/2014/main" val="1435705052"/>
                    </a:ext>
                  </a:extLst>
                </a:gridCol>
                <a:gridCol w="436169">
                  <a:extLst>
                    <a:ext uri="{9D8B030D-6E8A-4147-A177-3AD203B41FA5}">
                      <a16:colId xmlns:a16="http://schemas.microsoft.com/office/drawing/2014/main" val="4096439047"/>
                    </a:ext>
                  </a:extLst>
                </a:gridCol>
                <a:gridCol w="436169">
                  <a:extLst>
                    <a:ext uri="{9D8B030D-6E8A-4147-A177-3AD203B41FA5}">
                      <a16:colId xmlns:a16="http://schemas.microsoft.com/office/drawing/2014/main" val="3726765468"/>
                    </a:ext>
                  </a:extLst>
                </a:gridCol>
                <a:gridCol w="436169">
                  <a:extLst>
                    <a:ext uri="{9D8B030D-6E8A-4147-A177-3AD203B41FA5}">
                      <a16:colId xmlns:a16="http://schemas.microsoft.com/office/drawing/2014/main" val="2481413592"/>
                    </a:ext>
                  </a:extLst>
                </a:gridCol>
                <a:gridCol w="436169">
                  <a:extLst>
                    <a:ext uri="{9D8B030D-6E8A-4147-A177-3AD203B41FA5}">
                      <a16:colId xmlns:a16="http://schemas.microsoft.com/office/drawing/2014/main" val="407946080"/>
                    </a:ext>
                  </a:extLst>
                </a:gridCol>
                <a:gridCol w="436169">
                  <a:extLst>
                    <a:ext uri="{9D8B030D-6E8A-4147-A177-3AD203B41FA5}">
                      <a16:colId xmlns:a16="http://schemas.microsoft.com/office/drawing/2014/main" val="3152039607"/>
                    </a:ext>
                  </a:extLst>
                </a:gridCol>
                <a:gridCol w="485546">
                  <a:extLst>
                    <a:ext uri="{9D8B030D-6E8A-4147-A177-3AD203B41FA5}">
                      <a16:colId xmlns:a16="http://schemas.microsoft.com/office/drawing/2014/main" val="1291497279"/>
                    </a:ext>
                  </a:extLst>
                </a:gridCol>
                <a:gridCol w="436169">
                  <a:extLst>
                    <a:ext uri="{9D8B030D-6E8A-4147-A177-3AD203B41FA5}">
                      <a16:colId xmlns:a16="http://schemas.microsoft.com/office/drawing/2014/main" val="1786800872"/>
                    </a:ext>
                  </a:extLst>
                </a:gridCol>
                <a:gridCol w="419710">
                  <a:extLst>
                    <a:ext uri="{9D8B030D-6E8A-4147-A177-3AD203B41FA5}">
                      <a16:colId xmlns:a16="http://schemas.microsoft.com/office/drawing/2014/main" val="3569828391"/>
                    </a:ext>
                  </a:extLst>
                </a:gridCol>
                <a:gridCol w="436169">
                  <a:extLst>
                    <a:ext uri="{9D8B030D-6E8A-4147-A177-3AD203B41FA5}">
                      <a16:colId xmlns:a16="http://schemas.microsoft.com/office/drawing/2014/main" val="4197490871"/>
                    </a:ext>
                  </a:extLst>
                </a:gridCol>
                <a:gridCol w="436169">
                  <a:extLst>
                    <a:ext uri="{9D8B030D-6E8A-4147-A177-3AD203B41FA5}">
                      <a16:colId xmlns:a16="http://schemas.microsoft.com/office/drawing/2014/main" val="111338560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5334124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- 2015-04-12 11:00:01</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only 1% of the worlds water is drinkable? 
</a:t>
                      </a:r>
                      <a:r>
                        <a:rPr kumimoji="0" lang="ar-AE" sz="1000" b="0" i="0" u="none" strike="noStrike" kern="1200" cap="none" spc="0" normalizeH="0" baseline="0" noProof="0">
                          <a:ln>
                            <a:noFill/>
                          </a:ln>
                          <a:solidFill>
                            <a:prstClr val="black"/>
                          </a:solidFill>
                          <a:effectLst/>
                          <a:uLnTx/>
                          <a:uFillTx/>
                          <a:latin typeface="+mn-lt"/>
                          <a:ea typeface="+mn-ea"/>
                          <a:cs typeface="+mn-cs"/>
                        </a:rPr>
                        <a:t>هل تعلم أن 1% فقط من مياه العالم هي التي يمكن شربها؟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250911870"/>
                  </a:ext>
                </a:extLst>
              </a:tr>
            </a:tbl>
          </a:graphicData>
        </a:graphic>
      </p:graphicFrame>
      <p:sp>
        <p:nvSpPr>
          <p:cNvPr id="4" name="Text Placeholder 3">
            <a:extLst>
              <a:ext uri="{FF2B5EF4-FFF2-40B4-BE49-F238E27FC236}">
                <a16:creationId xmlns:a16="http://schemas.microsoft.com/office/drawing/2014/main" id="{AC8AC507-4766-4BEC-B9FC-764F55F1953E}"/>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42584824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2202E-21D9-4286-8F89-0385D491DAA5}"/>
              </a:ext>
            </a:extLst>
          </p:cNvPr>
          <p:cNvSpPr>
            <a:spLocks noGrp="1"/>
          </p:cNvSpPr>
          <p:nvPr>
            <p:ph type="title"/>
          </p:nvPr>
        </p:nvSpPr>
        <p:spPr/>
        <p:txBody>
          <a:bodyPr/>
          <a:lstStyle/>
          <a:p>
            <a:r>
              <a:rPr lang="en-US"/>
              <a:t>Facebook Top Posts Table | Mai Dubai - Facebook - 24 of 26</a:t>
            </a:r>
          </a:p>
        </p:txBody>
      </p:sp>
      <p:graphicFrame>
        <p:nvGraphicFramePr>
          <p:cNvPr id="5" name="Table Placeholder 4">
            <a:extLst>
              <a:ext uri="{FF2B5EF4-FFF2-40B4-BE49-F238E27FC236}">
                <a16:creationId xmlns:a16="http://schemas.microsoft.com/office/drawing/2014/main" id="{3E26929B-0980-44A5-91E6-A42DCF5832BE}"/>
              </a:ext>
            </a:extLst>
          </p:cNvPr>
          <p:cNvGraphicFramePr>
            <a:graphicFrameLocks noGrp="1"/>
          </p:cNvGraphicFramePr>
          <p:nvPr>
            <p:ph type="tbl" sz="quarter" idx="13"/>
            <p:extLst>
              <p:ext uri="{D42A27DB-BD31-4B8C-83A1-F6EECF244321}">
                <p14:modId xmlns:p14="http://schemas.microsoft.com/office/powerpoint/2010/main" val="362284297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67571837"/>
                    </a:ext>
                  </a:extLst>
                </a:gridCol>
                <a:gridCol w="436169">
                  <a:extLst>
                    <a:ext uri="{9D8B030D-6E8A-4147-A177-3AD203B41FA5}">
                      <a16:colId xmlns:a16="http://schemas.microsoft.com/office/drawing/2014/main" val="1553358139"/>
                    </a:ext>
                  </a:extLst>
                </a:gridCol>
                <a:gridCol w="436169">
                  <a:extLst>
                    <a:ext uri="{9D8B030D-6E8A-4147-A177-3AD203B41FA5}">
                      <a16:colId xmlns:a16="http://schemas.microsoft.com/office/drawing/2014/main" val="3301514074"/>
                    </a:ext>
                  </a:extLst>
                </a:gridCol>
                <a:gridCol w="436169">
                  <a:extLst>
                    <a:ext uri="{9D8B030D-6E8A-4147-A177-3AD203B41FA5}">
                      <a16:colId xmlns:a16="http://schemas.microsoft.com/office/drawing/2014/main" val="1916404583"/>
                    </a:ext>
                  </a:extLst>
                </a:gridCol>
                <a:gridCol w="436169">
                  <a:extLst>
                    <a:ext uri="{9D8B030D-6E8A-4147-A177-3AD203B41FA5}">
                      <a16:colId xmlns:a16="http://schemas.microsoft.com/office/drawing/2014/main" val="3645959774"/>
                    </a:ext>
                  </a:extLst>
                </a:gridCol>
                <a:gridCol w="436169">
                  <a:extLst>
                    <a:ext uri="{9D8B030D-6E8A-4147-A177-3AD203B41FA5}">
                      <a16:colId xmlns:a16="http://schemas.microsoft.com/office/drawing/2014/main" val="3975858804"/>
                    </a:ext>
                  </a:extLst>
                </a:gridCol>
                <a:gridCol w="436169">
                  <a:extLst>
                    <a:ext uri="{9D8B030D-6E8A-4147-A177-3AD203B41FA5}">
                      <a16:colId xmlns:a16="http://schemas.microsoft.com/office/drawing/2014/main" val="981139275"/>
                    </a:ext>
                  </a:extLst>
                </a:gridCol>
                <a:gridCol w="436169">
                  <a:extLst>
                    <a:ext uri="{9D8B030D-6E8A-4147-A177-3AD203B41FA5}">
                      <a16:colId xmlns:a16="http://schemas.microsoft.com/office/drawing/2014/main" val="764562601"/>
                    </a:ext>
                  </a:extLst>
                </a:gridCol>
                <a:gridCol w="436169">
                  <a:extLst>
                    <a:ext uri="{9D8B030D-6E8A-4147-A177-3AD203B41FA5}">
                      <a16:colId xmlns:a16="http://schemas.microsoft.com/office/drawing/2014/main" val="1296445279"/>
                    </a:ext>
                  </a:extLst>
                </a:gridCol>
                <a:gridCol w="436169">
                  <a:extLst>
                    <a:ext uri="{9D8B030D-6E8A-4147-A177-3AD203B41FA5}">
                      <a16:colId xmlns:a16="http://schemas.microsoft.com/office/drawing/2014/main" val="2177921620"/>
                    </a:ext>
                  </a:extLst>
                </a:gridCol>
                <a:gridCol w="485546">
                  <a:extLst>
                    <a:ext uri="{9D8B030D-6E8A-4147-A177-3AD203B41FA5}">
                      <a16:colId xmlns:a16="http://schemas.microsoft.com/office/drawing/2014/main" val="444133198"/>
                    </a:ext>
                  </a:extLst>
                </a:gridCol>
                <a:gridCol w="436169">
                  <a:extLst>
                    <a:ext uri="{9D8B030D-6E8A-4147-A177-3AD203B41FA5}">
                      <a16:colId xmlns:a16="http://schemas.microsoft.com/office/drawing/2014/main" val="1372048564"/>
                    </a:ext>
                  </a:extLst>
                </a:gridCol>
                <a:gridCol w="419710">
                  <a:extLst>
                    <a:ext uri="{9D8B030D-6E8A-4147-A177-3AD203B41FA5}">
                      <a16:colId xmlns:a16="http://schemas.microsoft.com/office/drawing/2014/main" val="4106879126"/>
                    </a:ext>
                  </a:extLst>
                </a:gridCol>
                <a:gridCol w="436169">
                  <a:extLst>
                    <a:ext uri="{9D8B030D-6E8A-4147-A177-3AD203B41FA5}">
                      <a16:colId xmlns:a16="http://schemas.microsoft.com/office/drawing/2014/main" val="2908857281"/>
                    </a:ext>
                  </a:extLst>
                </a:gridCol>
                <a:gridCol w="436169">
                  <a:extLst>
                    <a:ext uri="{9D8B030D-6E8A-4147-A177-3AD203B41FA5}">
                      <a16:colId xmlns:a16="http://schemas.microsoft.com/office/drawing/2014/main" val="408381741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18218894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- 2014-12-28 11:00:00</a:t>
                      </a:r>
                      <a:r>
                        <a:rPr kumimoji="0" lang="en-US" sz="1000" b="0" i="0" u="none" strike="noStrike" kern="1200" cap="none" spc="0" normalizeH="0" baseline="0" noProof="0">
                          <a:ln>
                            <a:noFill/>
                          </a:ln>
                          <a:solidFill>
                            <a:prstClr val="black"/>
                          </a:solidFill>
                          <a:effectLst/>
                          <a:uLnTx/>
                          <a:uFillTx/>
                          <a:latin typeface="+mn-lt"/>
                          <a:ea typeface="+mn-ea"/>
                          <a:cs typeface="+mn-cs"/>
                        </a:rPr>
                        <a:t>
#DYI tricks with #MaiDubai (Instantly freeze a bottle, take out of fridge at 32 F, smack on the table!) Et Voila!
</a:t>
                      </a:r>
                      <a:r>
                        <a:rPr kumimoji="0" lang="ar-AE" sz="1000" b="0" i="0" u="none" strike="noStrike" kern="1200" cap="none" spc="0" normalizeH="0" baseline="0" noProof="0">
                          <a:ln>
                            <a:noFill/>
                          </a:ln>
                          <a:solidFill>
                            <a:prstClr val="black"/>
                          </a:solidFill>
                          <a:effectLst/>
                          <a:uLnTx/>
                          <a:uFillTx/>
                          <a:latin typeface="+mn-lt"/>
                          <a:ea typeface="+mn-ea"/>
                          <a:cs typeface="+mn-cs"/>
                        </a:rPr>
                        <a:t>حِيَل مسلية مع #ماي_دبي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676090235"/>
                  </a:ext>
                </a:extLst>
              </a:tr>
            </a:tbl>
          </a:graphicData>
        </a:graphic>
      </p:graphicFrame>
      <p:sp>
        <p:nvSpPr>
          <p:cNvPr id="4" name="Text Placeholder 3">
            <a:extLst>
              <a:ext uri="{FF2B5EF4-FFF2-40B4-BE49-F238E27FC236}">
                <a16:creationId xmlns:a16="http://schemas.microsoft.com/office/drawing/2014/main" id="{CD9BD486-636C-4BB7-AF23-0A8AFD212A7E}"/>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8418908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EDBB0-728A-4F02-ABAA-79E561D065AA}"/>
              </a:ext>
            </a:extLst>
          </p:cNvPr>
          <p:cNvSpPr>
            <a:spLocks noGrp="1"/>
          </p:cNvSpPr>
          <p:nvPr>
            <p:ph type="title"/>
          </p:nvPr>
        </p:nvSpPr>
        <p:spPr/>
        <p:txBody>
          <a:bodyPr/>
          <a:lstStyle/>
          <a:p>
            <a:r>
              <a:rPr lang="en-US"/>
              <a:t>Facebook Top Posts Table | Mai Dubai - Facebook - 25 of 26</a:t>
            </a:r>
          </a:p>
        </p:txBody>
      </p:sp>
      <p:graphicFrame>
        <p:nvGraphicFramePr>
          <p:cNvPr id="5" name="Table Placeholder 4">
            <a:extLst>
              <a:ext uri="{FF2B5EF4-FFF2-40B4-BE49-F238E27FC236}">
                <a16:creationId xmlns:a16="http://schemas.microsoft.com/office/drawing/2014/main" id="{EC34B417-4B83-401C-8C27-1999BC0294FD}"/>
              </a:ext>
            </a:extLst>
          </p:cNvPr>
          <p:cNvGraphicFramePr>
            <a:graphicFrameLocks noGrp="1"/>
          </p:cNvGraphicFramePr>
          <p:nvPr>
            <p:ph type="tbl" sz="quarter" idx="13"/>
            <p:extLst>
              <p:ext uri="{D42A27DB-BD31-4B8C-83A1-F6EECF244321}">
                <p14:modId xmlns:p14="http://schemas.microsoft.com/office/powerpoint/2010/main" val="203801380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1295179"/>
                    </a:ext>
                  </a:extLst>
                </a:gridCol>
                <a:gridCol w="436169">
                  <a:extLst>
                    <a:ext uri="{9D8B030D-6E8A-4147-A177-3AD203B41FA5}">
                      <a16:colId xmlns:a16="http://schemas.microsoft.com/office/drawing/2014/main" val="759262286"/>
                    </a:ext>
                  </a:extLst>
                </a:gridCol>
                <a:gridCol w="436169">
                  <a:extLst>
                    <a:ext uri="{9D8B030D-6E8A-4147-A177-3AD203B41FA5}">
                      <a16:colId xmlns:a16="http://schemas.microsoft.com/office/drawing/2014/main" val="1001818057"/>
                    </a:ext>
                  </a:extLst>
                </a:gridCol>
                <a:gridCol w="436169">
                  <a:extLst>
                    <a:ext uri="{9D8B030D-6E8A-4147-A177-3AD203B41FA5}">
                      <a16:colId xmlns:a16="http://schemas.microsoft.com/office/drawing/2014/main" val="2736670629"/>
                    </a:ext>
                  </a:extLst>
                </a:gridCol>
                <a:gridCol w="436169">
                  <a:extLst>
                    <a:ext uri="{9D8B030D-6E8A-4147-A177-3AD203B41FA5}">
                      <a16:colId xmlns:a16="http://schemas.microsoft.com/office/drawing/2014/main" val="2960694106"/>
                    </a:ext>
                  </a:extLst>
                </a:gridCol>
                <a:gridCol w="436169">
                  <a:extLst>
                    <a:ext uri="{9D8B030D-6E8A-4147-A177-3AD203B41FA5}">
                      <a16:colId xmlns:a16="http://schemas.microsoft.com/office/drawing/2014/main" val="448633824"/>
                    </a:ext>
                  </a:extLst>
                </a:gridCol>
                <a:gridCol w="436169">
                  <a:extLst>
                    <a:ext uri="{9D8B030D-6E8A-4147-A177-3AD203B41FA5}">
                      <a16:colId xmlns:a16="http://schemas.microsoft.com/office/drawing/2014/main" val="4040546353"/>
                    </a:ext>
                  </a:extLst>
                </a:gridCol>
                <a:gridCol w="436169">
                  <a:extLst>
                    <a:ext uri="{9D8B030D-6E8A-4147-A177-3AD203B41FA5}">
                      <a16:colId xmlns:a16="http://schemas.microsoft.com/office/drawing/2014/main" val="4061511005"/>
                    </a:ext>
                  </a:extLst>
                </a:gridCol>
                <a:gridCol w="436169">
                  <a:extLst>
                    <a:ext uri="{9D8B030D-6E8A-4147-A177-3AD203B41FA5}">
                      <a16:colId xmlns:a16="http://schemas.microsoft.com/office/drawing/2014/main" val="591160375"/>
                    </a:ext>
                  </a:extLst>
                </a:gridCol>
                <a:gridCol w="436169">
                  <a:extLst>
                    <a:ext uri="{9D8B030D-6E8A-4147-A177-3AD203B41FA5}">
                      <a16:colId xmlns:a16="http://schemas.microsoft.com/office/drawing/2014/main" val="3082852680"/>
                    </a:ext>
                  </a:extLst>
                </a:gridCol>
                <a:gridCol w="485546">
                  <a:extLst>
                    <a:ext uri="{9D8B030D-6E8A-4147-A177-3AD203B41FA5}">
                      <a16:colId xmlns:a16="http://schemas.microsoft.com/office/drawing/2014/main" val="3630528813"/>
                    </a:ext>
                  </a:extLst>
                </a:gridCol>
                <a:gridCol w="436169">
                  <a:extLst>
                    <a:ext uri="{9D8B030D-6E8A-4147-A177-3AD203B41FA5}">
                      <a16:colId xmlns:a16="http://schemas.microsoft.com/office/drawing/2014/main" val="3278101701"/>
                    </a:ext>
                  </a:extLst>
                </a:gridCol>
                <a:gridCol w="419710">
                  <a:extLst>
                    <a:ext uri="{9D8B030D-6E8A-4147-A177-3AD203B41FA5}">
                      <a16:colId xmlns:a16="http://schemas.microsoft.com/office/drawing/2014/main" val="3787040867"/>
                    </a:ext>
                  </a:extLst>
                </a:gridCol>
                <a:gridCol w="436169">
                  <a:extLst>
                    <a:ext uri="{9D8B030D-6E8A-4147-A177-3AD203B41FA5}">
                      <a16:colId xmlns:a16="http://schemas.microsoft.com/office/drawing/2014/main" val="2795842164"/>
                    </a:ext>
                  </a:extLst>
                </a:gridCol>
                <a:gridCol w="436169">
                  <a:extLst>
                    <a:ext uri="{9D8B030D-6E8A-4147-A177-3AD203B41FA5}">
                      <a16:colId xmlns:a16="http://schemas.microsoft.com/office/drawing/2014/main" val="375253243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6408790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- 2015-11-02 12:20:53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يمكنك أن تمرح بالعلم! يستخدم العلماء مجال صوتي قوي لديه القدرة على جعل نقطة ماء تطفو في الهواء، وعبر تعديل          معدلات التردد - استطاعوا تحويلها على شكل نجمة،
</a:t>
                      </a:r>
                      <a:r>
                        <a:rPr kumimoji="0" lang="en-US" sz="1000" b="0" i="0" u="none" strike="noStrike" kern="1200" cap="none" spc="0" normalizeH="0" baseline="0" noProof="0">
                          <a:ln>
                            <a:noFill/>
                          </a:ln>
                          <a:solidFill>
                            <a:prstClr val="black"/>
                          </a:solidFill>
                          <a:effectLst/>
                          <a:uLnTx/>
                          <a:uFillTx/>
                          <a:latin typeface="+mn-lt"/>
                          <a:ea typeface="+mn-ea"/>
                          <a:cs typeface="+mn-cs"/>
                        </a:rPr>
                        <a:t>Here's some fun with science! Scientists used a powerful acoustic field to float a liquid droplet in the air, and by changing the frequency they were able to make it star-shaped.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0.013803003533569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91168102"/>
                  </a:ext>
                </a:extLst>
              </a:tr>
            </a:tbl>
          </a:graphicData>
        </a:graphic>
      </p:graphicFrame>
      <p:sp>
        <p:nvSpPr>
          <p:cNvPr id="4" name="Text Placeholder 3">
            <a:extLst>
              <a:ext uri="{FF2B5EF4-FFF2-40B4-BE49-F238E27FC236}">
                <a16:creationId xmlns:a16="http://schemas.microsoft.com/office/drawing/2014/main" id="{D3B0A654-56FE-4A4D-8A43-F17858E523D4}"/>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3187588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FC384-BD7A-4348-881D-D285312774D7}"/>
              </a:ext>
            </a:extLst>
          </p:cNvPr>
          <p:cNvSpPr>
            <a:spLocks noGrp="1"/>
          </p:cNvSpPr>
          <p:nvPr>
            <p:ph type="title"/>
          </p:nvPr>
        </p:nvSpPr>
        <p:spPr/>
        <p:txBody>
          <a:bodyPr/>
          <a:lstStyle/>
          <a:p>
            <a:r>
              <a:rPr lang="en-US"/>
              <a:t>Facebook Top Posts Table | Mai Dubai - Facebook - 26 of 26</a:t>
            </a:r>
          </a:p>
        </p:txBody>
      </p:sp>
      <p:graphicFrame>
        <p:nvGraphicFramePr>
          <p:cNvPr id="5" name="Table Placeholder 4">
            <a:extLst>
              <a:ext uri="{FF2B5EF4-FFF2-40B4-BE49-F238E27FC236}">
                <a16:creationId xmlns:a16="http://schemas.microsoft.com/office/drawing/2014/main" id="{B82F3B8A-7E96-48BB-8D3A-A4424734A095}"/>
              </a:ext>
            </a:extLst>
          </p:cNvPr>
          <p:cNvGraphicFramePr>
            <a:graphicFrameLocks noGrp="1"/>
          </p:cNvGraphicFramePr>
          <p:nvPr>
            <p:ph type="tbl" sz="quarter" idx="13"/>
            <p:extLst>
              <p:ext uri="{D42A27DB-BD31-4B8C-83A1-F6EECF244321}">
                <p14:modId xmlns:p14="http://schemas.microsoft.com/office/powerpoint/2010/main" val="219577524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29256043"/>
                    </a:ext>
                  </a:extLst>
                </a:gridCol>
                <a:gridCol w="436169">
                  <a:extLst>
                    <a:ext uri="{9D8B030D-6E8A-4147-A177-3AD203B41FA5}">
                      <a16:colId xmlns:a16="http://schemas.microsoft.com/office/drawing/2014/main" val="2407705486"/>
                    </a:ext>
                  </a:extLst>
                </a:gridCol>
                <a:gridCol w="436169">
                  <a:extLst>
                    <a:ext uri="{9D8B030D-6E8A-4147-A177-3AD203B41FA5}">
                      <a16:colId xmlns:a16="http://schemas.microsoft.com/office/drawing/2014/main" val="1827304714"/>
                    </a:ext>
                  </a:extLst>
                </a:gridCol>
                <a:gridCol w="436169">
                  <a:extLst>
                    <a:ext uri="{9D8B030D-6E8A-4147-A177-3AD203B41FA5}">
                      <a16:colId xmlns:a16="http://schemas.microsoft.com/office/drawing/2014/main" val="1379306773"/>
                    </a:ext>
                  </a:extLst>
                </a:gridCol>
                <a:gridCol w="436169">
                  <a:extLst>
                    <a:ext uri="{9D8B030D-6E8A-4147-A177-3AD203B41FA5}">
                      <a16:colId xmlns:a16="http://schemas.microsoft.com/office/drawing/2014/main" val="3507239115"/>
                    </a:ext>
                  </a:extLst>
                </a:gridCol>
                <a:gridCol w="436169">
                  <a:extLst>
                    <a:ext uri="{9D8B030D-6E8A-4147-A177-3AD203B41FA5}">
                      <a16:colId xmlns:a16="http://schemas.microsoft.com/office/drawing/2014/main" val="2702467593"/>
                    </a:ext>
                  </a:extLst>
                </a:gridCol>
                <a:gridCol w="436169">
                  <a:extLst>
                    <a:ext uri="{9D8B030D-6E8A-4147-A177-3AD203B41FA5}">
                      <a16:colId xmlns:a16="http://schemas.microsoft.com/office/drawing/2014/main" val="2780806034"/>
                    </a:ext>
                  </a:extLst>
                </a:gridCol>
                <a:gridCol w="436169">
                  <a:extLst>
                    <a:ext uri="{9D8B030D-6E8A-4147-A177-3AD203B41FA5}">
                      <a16:colId xmlns:a16="http://schemas.microsoft.com/office/drawing/2014/main" val="2375158460"/>
                    </a:ext>
                  </a:extLst>
                </a:gridCol>
                <a:gridCol w="436169">
                  <a:extLst>
                    <a:ext uri="{9D8B030D-6E8A-4147-A177-3AD203B41FA5}">
                      <a16:colId xmlns:a16="http://schemas.microsoft.com/office/drawing/2014/main" val="1888005520"/>
                    </a:ext>
                  </a:extLst>
                </a:gridCol>
                <a:gridCol w="436169">
                  <a:extLst>
                    <a:ext uri="{9D8B030D-6E8A-4147-A177-3AD203B41FA5}">
                      <a16:colId xmlns:a16="http://schemas.microsoft.com/office/drawing/2014/main" val="279705968"/>
                    </a:ext>
                  </a:extLst>
                </a:gridCol>
                <a:gridCol w="485546">
                  <a:extLst>
                    <a:ext uri="{9D8B030D-6E8A-4147-A177-3AD203B41FA5}">
                      <a16:colId xmlns:a16="http://schemas.microsoft.com/office/drawing/2014/main" val="2392864466"/>
                    </a:ext>
                  </a:extLst>
                </a:gridCol>
                <a:gridCol w="436169">
                  <a:extLst>
                    <a:ext uri="{9D8B030D-6E8A-4147-A177-3AD203B41FA5}">
                      <a16:colId xmlns:a16="http://schemas.microsoft.com/office/drawing/2014/main" val="3855027178"/>
                    </a:ext>
                  </a:extLst>
                </a:gridCol>
                <a:gridCol w="419710">
                  <a:extLst>
                    <a:ext uri="{9D8B030D-6E8A-4147-A177-3AD203B41FA5}">
                      <a16:colId xmlns:a16="http://schemas.microsoft.com/office/drawing/2014/main" val="1066682905"/>
                    </a:ext>
                  </a:extLst>
                </a:gridCol>
                <a:gridCol w="436169">
                  <a:extLst>
                    <a:ext uri="{9D8B030D-6E8A-4147-A177-3AD203B41FA5}">
                      <a16:colId xmlns:a16="http://schemas.microsoft.com/office/drawing/2014/main" val="1238584707"/>
                    </a:ext>
                  </a:extLst>
                </a:gridCol>
                <a:gridCol w="436169">
                  <a:extLst>
                    <a:ext uri="{9D8B030D-6E8A-4147-A177-3AD203B41FA5}">
                      <a16:colId xmlns:a16="http://schemas.microsoft.com/office/drawing/2014/main" val="264400299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43619151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- 2016-02-04 19:20:23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تبحث عن مناسبة عائلية كبيرة في عطلة نهاية هذا الاسبوع؟ إنضم إلينا ففي الحدث الكبير يومي 05-06 فبراير 2016: </a:t>
                      </a:r>
                      <a:r>
                        <a:rPr kumimoji="0" lang="en-US" sz="1000" b="0" i="0" u="none" strike="noStrike" kern="1200" cap="none" spc="0" normalizeH="0" baseline="0" noProof="0">
                          <a:ln>
                            <a:noFill/>
                          </a:ln>
                          <a:solidFill>
                            <a:prstClr val="black"/>
                          </a:solidFill>
                          <a:effectLst/>
                          <a:uLnTx/>
                          <a:uFillTx/>
                          <a:latin typeface="+mn-lt"/>
                          <a:ea typeface="+mn-ea"/>
                          <a:cs typeface="+mn-cs"/>
                        </a:rPr>
                        <a:t>http://wadibih.com/
Looking for a great family event happening this weekend? Escape from the city and run into the mountains with us. Join the 24th Salomon Wadi Bih Run held on 5 - 6 February 2016: http://wadibih.com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0.01281164322136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984729882"/>
                  </a:ext>
                </a:extLst>
              </a:tr>
            </a:tbl>
          </a:graphicData>
        </a:graphic>
      </p:graphicFrame>
      <p:sp>
        <p:nvSpPr>
          <p:cNvPr id="4" name="Text Placeholder 3">
            <a:extLst>
              <a:ext uri="{FF2B5EF4-FFF2-40B4-BE49-F238E27FC236}">
                <a16:creationId xmlns:a16="http://schemas.microsoft.com/office/drawing/2014/main" id="{F2BD04E6-7C56-4E73-A41D-37346E4AD40F}"/>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2550385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A002D-59F2-4524-B223-068F1ED72CF1}"/>
              </a:ext>
            </a:extLst>
          </p:cNvPr>
          <p:cNvSpPr>
            <a:spLocks noGrp="1"/>
          </p:cNvSpPr>
          <p:nvPr>
            <p:ph type="title"/>
          </p:nvPr>
        </p:nvSpPr>
        <p:spPr/>
        <p:txBody>
          <a:bodyPr/>
          <a:lstStyle/>
          <a:p>
            <a:r>
              <a:rPr lang="en-US"/>
              <a:t>Facebook Promoted Posts Strategy Table (Insights) | Mai Dubai - Facebook</a:t>
            </a:r>
          </a:p>
        </p:txBody>
      </p:sp>
      <p:graphicFrame>
        <p:nvGraphicFramePr>
          <p:cNvPr id="5" name="Table Placeholder 4">
            <a:extLst>
              <a:ext uri="{FF2B5EF4-FFF2-40B4-BE49-F238E27FC236}">
                <a16:creationId xmlns:a16="http://schemas.microsoft.com/office/drawing/2014/main" id="{0E6392C2-759A-41D0-8A7F-4F7CCC47B095}"/>
              </a:ext>
            </a:extLst>
          </p:cNvPr>
          <p:cNvGraphicFramePr>
            <a:graphicFrameLocks noGrp="1"/>
          </p:cNvGraphicFramePr>
          <p:nvPr>
            <p:ph type="tbl" sz="quarter" idx="13"/>
            <p:extLst>
              <p:ext uri="{D42A27DB-BD31-4B8C-83A1-F6EECF244321}">
                <p14:modId xmlns:p14="http://schemas.microsoft.com/office/powerpoint/2010/main" val="242896067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00937780"/>
                    </a:ext>
                  </a:extLst>
                </a:gridCol>
                <a:gridCol w="2057400">
                  <a:extLst>
                    <a:ext uri="{9D8B030D-6E8A-4147-A177-3AD203B41FA5}">
                      <a16:colId xmlns:a16="http://schemas.microsoft.com/office/drawing/2014/main" val="2461766941"/>
                    </a:ext>
                  </a:extLst>
                </a:gridCol>
                <a:gridCol w="2057400">
                  <a:extLst>
                    <a:ext uri="{9D8B030D-6E8A-4147-A177-3AD203B41FA5}">
                      <a16:colId xmlns:a16="http://schemas.microsoft.com/office/drawing/2014/main" val="1342595947"/>
                    </a:ext>
                  </a:extLst>
                </a:gridCol>
              </a:tblGrid>
              <a:tr h="370840">
                <a:tc>
                  <a:txBody>
                    <a:bodyPr/>
                    <a:lstStyle/>
                    <a:p>
                      <a:r>
                        <a:rPr lang="en-US" sz="1000"/>
                        <a:t>Name</a:t>
                      </a:r>
                    </a:p>
                  </a:txBody>
                  <a:tcPr/>
                </a:tc>
                <a:tc>
                  <a:txBody>
                    <a:bodyPr/>
                    <a:lstStyle/>
                    <a:p>
                      <a:r>
                        <a:rPr lang="en-US" sz="1000"/>
                        <a:t>% Paid Posts</a:t>
                      </a:r>
                    </a:p>
                  </a:txBody>
                  <a:tcPr/>
                </a:tc>
                <a:tc>
                  <a:txBody>
                    <a:bodyPr/>
                    <a:lstStyle/>
                    <a:p>
                      <a:r>
                        <a:rPr lang="en-US" sz="1000"/>
                        <a:t>% Paid Interactions</a:t>
                      </a:r>
                    </a:p>
                  </a:txBody>
                  <a:tcPr/>
                </a:tc>
                <a:extLst>
                  <a:ext uri="{0D108BD9-81ED-4DB2-BD59-A6C34878D82A}">
                    <a16:rowId xmlns:a16="http://schemas.microsoft.com/office/drawing/2014/main" val="3629722252"/>
                  </a:ext>
                </a:extLst>
              </a:tr>
              <a:tr h="370840">
                <a:tc>
                  <a:txBody>
                    <a:bodyPr/>
                    <a:lstStyle/>
                    <a:p>
                      <a:r>
                        <a:rPr lang="en-US" sz="1000"/>
                        <a:t>Mai Dubai</a:t>
                      </a:r>
                    </a:p>
                  </a:txBody>
                  <a:tcPr/>
                </a:tc>
                <a:tc>
                  <a:txBody>
                    <a:bodyPr/>
                    <a:lstStyle/>
                    <a:p>
                      <a:r>
                        <a:rPr lang="en-US" sz="1000"/>
                        <a:t>8.03 %</a:t>
                      </a:r>
                    </a:p>
                  </a:txBody>
                  <a:tcPr/>
                </a:tc>
                <a:tc>
                  <a:txBody>
                    <a:bodyPr/>
                    <a:lstStyle/>
                    <a:p>
                      <a:r>
                        <a:rPr lang="en-US" sz="1000"/>
                        <a:t>62.24 %</a:t>
                      </a:r>
                    </a:p>
                  </a:txBody>
                  <a:tcPr/>
                </a:tc>
                <a:extLst>
                  <a:ext uri="{0D108BD9-81ED-4DB2-BD59-A6C34878D82A}">
                    <a16:rowId xmlns:a16="http://schemas.microsoft.com/office/drawing/2014/main" val="3590243396"/>
                  </a:ext>
                </a:extLst>
              </a:tr>
            </a:tbl>
          </a:graphicData>
        </a:graphic>
      </p:graphicFrame>
      <p:sp>
        <p:nvSpPr>
          <p:cNvPr id="4" name="Text Placeholder 3">
            <a:extLst>
              <a:ext uri="{FF2B5EF4-FFF2-40B4-BE49-F238E27FC236}">
                <a16:creationId xmlns:a16="http://schemas.microsoft.com/office/drawing/2014/main" id="{D247BB6D-0319-4344-8B71-CCE896C7B719}"/>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5333754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E339-440E-4114-ADDA-7EF67A01BCC8}"/>
              </a:ext>
            </a:extLst>
          </p:cNvPr>
          <p:cNvSpPr>
            <a:spLocks noGrp="1"/>
          </p:cNvSpPr>
          <p:nvPr>
            <p:ph type="title"/>
          </p:nvPr>
        </p:nvSpPr>
        <p:spPr/>
        <p:txBody>
          <a:bodyPr/>
          <a:lstStyle/>
          <a:p>
            <a:r>
              <a:rPr lang="en-US"/>
              <a:t>Facebook FB Insights - Paid vs Organic Post Impressions | Mai Dubai - Facebook</a:t>
            </a:r>
          </a:p>
        </p:txBody>
      </p:sp>
      <p:graphicFrame>
        <p:nvGraphicFramePr>
          <p:cNvPr id="6" name="Chart Placeholder 5">
            <a:extLst>
              <a:ext uri="{FF2B5EF4-FFF2-40B4-BE49-F238E27FC236}">
                <a16:creationId xmlns:a16="http://schemas.microsoft.com/office/drawing/2014/main" id="{CA926328-09E4-47B1-BBC8-2711A27D942C}"/>
              </a:ext>
            </a:extLst>
          </p:cNvPr>
          <p:cNvGraphicFramePr>
            <a:graphicFrameLocks noGrp="1"/>
          </p:cNvGraphicFramePr>
          <p:nvPr>
            <p:ph type="chart" sz="quarter" idx="13"/>
            <p:extLst>
              <p:ext uri="{D42A27DB-BD31-4B8C-83A1-F6EECF244321}">
                <p14:modId xmlns:p14="http://schemas.microsoft.com/office/powerpoint/2010/main" val="254465172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32C947-8341-4794-A49C-E15811272F16}"/>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33C82B7A-F4A7-4B3A-8DE6-6B1185E445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26951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089B9-AFFD-4A4E-882D-1D2E4994957D}"/>
              </a:ext>
            </a:extLst>
          </p:cNvPr>
          <p:cNvSpPr>
            <a:spLocks noGrp="1"/>
          </p:cNvSpPr>
          <p:nvPr>
            <p:ph type="title"/>
          </p:nvPr>
        </p:nvSpPr>
        <p:spPr/>
        <p:txBody>
          <a:bodyPr/>
          <a:lstStyle/>
          <a:p>
            <a:r>
              <a:rPr lang="en-US"/>
              <a:t>Facebook FB Insights - Paid vs Organic Page Impressions | Mai Dubai - Facebook</a:t>
            </a:r>
          </a:p>
        </p:txBody>
      </p:sp>
      <p:graphicFrame>
        <p:nvGraphicFramePr>
          <p:cNvPr id="6" name="Chart Placeholder 5">
            <a:extLst>
              <a:ext uri="{FF2B5EF4-FFF2-40B4-BE49-F238E27FC236}">
                <a16:creationId xmlns:a16="http://schemas.microsoft.com/office/drawing/2014/main" id="{364ED2B0-0A69-4348-BDE7-817F26A2F22E}"/>
              </a:ext>
            </a:extLst>
          </p:cNvPr>
          <p:cNvGraphicFramePr>
            <a:graphicFrameLocks noGrp="1"/>
          </p:cNvGraphicFramePr>
          <p:nvPr>
            <p:ph type="chart" sz="quarter" idx="13"/>
            <p:extLst>
              <p:ext uri="{D42A27DB-BD31-4B8C-83A1-F6EECF244321}">
                <p14:modId xmlns:p14="http://schemas.microsoft.com/office/powerpoint/2010/main" val="385708015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387C27-9C5D-4641-AE19-A656D9CF9238}"/>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79F28A84-5FBC-407C-AA2F-7889179FE2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49204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9C0A9-6D5E-446B-A76D-3BD02AEBF45D}"/>
              </a:ext>
            </a:extLst>
          </p:cNvPr>
          <p:cNvSpPr>
            <a:spLocks noGrp="1"/>
          </p:cNvSpPr>
          <p:nvPr>
            <p:ph type="title"/>
          </p:nvPr>
        </p:nvSpPr>
        <p:spPr/>
        <p:txBody>
          <a:bodyPr/>
          <a:lstStyle/>
          <a:p>
            <a:r>
              <a:rPr lang="en-US"/>
              <a:t>Facebook FB Insights - Paid vs Organic Post Reach | Mai Dubai - Facebook</a:t>
            </a:r>
          </a:p>
        </p:txBody>
      </p:sp>
      <p:graphicFrame>
        <p:nvGraphicFramePr>
          <p:cNvPr id="6" name="Chart Placeholder 5">
            <a:extLst>
              <a:ext uri="{FF2B5EF4-FFF2-40B4-BE49-F238E27FC236}">
                <a16:creationId xmlns:a16="http://schemas.microsoft.com/office/drawing/2014/main" id="{2ABDDEA1-97F8-4E6B-8319-9D5EFE74ABF6}"/>
              </a:ext>
            </a:extLst>
          </p:cNvPr>
          <p:cNvGraphicFramePr>
            <a:graphicFrameLocks noGrp="1"/>
          </p:cNvGraphicFramePr>
          <p:nvPr>
            <p:ph type="chart" sz="quarter" idx="13"/>
            <p:extLst>
              <p:ext uri="{D42A27DB-BD31-4B8C-83A1-F6EECF244321}">
                <p14:modId xmlns:p14="http://schemas.microsoft.com/office/powerpoint/2010/main" val="280541488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8C60ED-9393-4BBF-A4E9-D705C9C635B4}"/>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098F2909-298C-49A5-872D-2AFAAAE07D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66916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CC128-25BD-462C-B402-ECAB95FA2D01}"/>
              </a:ext>
            </a:extLst>
          </p:cNvPr>
          <p:cNvSpPr>
            <a:spLocks noGrp="1"/>
          </p:cNvSpPr>
          <p:nvPr>
            <p:ph type="title"/>
          </p:nvPr>
        </p:nvSpPr>
        <p:spPr/>
        <p:txBody>
          <a:bodyPr/>
          <a:lstStyle/>
          <a:p>
            <a:r>
              <a:rPr lang="en-US"/>
              <a:t>Facebook Fans Total | Mai Dubai - Facebook</a:t>
            </a:r>
          </a:p>
        </p:txBody>
      </p:sp>
      <p:graphicFrame>
        <p:nvGraphicFramePr>
          <p:cNvPr id="6" name="Chart Placeholder 5">
            <a:extLst>
              <a:ext uri="{FF2B5EF4-FFF2-40B4-BE49-F238E27FC236}">
                <a16:creationId xmlns:a16="http://schemas.microsoft.com/office/drawing/2014/main" id="{78A73809-37BC-443F-BBFA-7C0C20517452}"/>
              </a:ext>
            </a:extLst>
          </p:cNvPr>
          <p:cNvGraphicFramePr>
            <a:graphicFrameLocks noGrp="1"/>
          </p:cNvGraphicFramePr>
          <p:nvPr>
            <p:ph type="chart" sz="quarter" idx="13"/>
            <p:extLst>
              <p:ext uri="{D42A27DB-BD31-4B8C-83A1-F6EECF244321}">
                <p14:modId xmlns:p14="http://schemas.microsoft.com/office/powerpoint/2010/main" val="92639537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71BEC5-9B54-428E-BEF8-CD3D0925CAB3}"/>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7E3C770A-E42B-43BE-A602-99762766F7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87306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9D8C1-5AF6-453B-9571-2B7142C7BADA}"/>
              </a:ext>
            </a:extLst>
          </p:cNvPr>
          <p:cNvSpPr>
            <a:spLocks noGrp="1"/>
          </p:cNvSpPr>
          <p:nvPr>
            <p:ph type="title"/>
          </p:nvPr>
        </p:nvSpPr>
        <p:spPr/>
        <p:txBody>
          <a:bodyPr/>
          <a:lstStyle/>
          <a:p>
            <a:r>
              <a:rPr lang="en-US"/>
              <a:t>Facebook Fans Change (Insights) | Mai Dubai - Facebook</a:t>
            </a:r>
          </a:p>
        </p:txBody>
      </p:sp>
      <p:graphicFrame>
        <p:nvGraphicFramePr>
          <p:cNvPr id="6" name="Chart Placeholder 5">
            <a:extLst>
              <a:ext uri="{FF2B5EF4-FFF2-40B4-BE49-F238E27FC236}">
                <a16:creationId xmlns:a16="http://schemas.microsoft.com/office/drawing/2014/main" id="{E45A60C7-08BD-4E6F-AD26-44D196FDFA35}"/>
              </a:ext>
            </a:extLst>
          </p:cNvPr>
          <p:cNvGraphicFramePr>
            <a:graphicFrameLocks noGrp="1"/>
          </p:cNvGraphicFramePr>
          <p:nvPr>
            <p:ph type="chart" sz="quarter" idx="13"/>
            <p:extLst>
              <p:ext uri="{D42A27DB-BD31-4B8C-83A1-F6EECF244321}">
                <p14:modId xmlns:p14="http://schemas.microsoft.com/office/powerpoint/2010/main" val="117501945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CD740B-687B-4D37-9230-8B0B13BE9CDB}"/>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D8ADF699-F458-48AA-B4DA-6CD2B4B508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08946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5BB05-B23E-45D3-8012-A00C178BC997}"/>
              </a:ext>
            </a:extLst>
          </p:cNvPr>
          <p:cNvSpPr>
            <a:spLocks noGrp="1"/>
          </p:cNvSpPr>
          <p:nvPr>
            <p:ph type="title"/>
          </p:nvPr>
        </p:nvSpPr>
        <p:spPr/>
        <p:txBody>
          <a:bodyPr/>
          <a:lstStyle/>
          <a:p>
            <a:r>
              <a:rPr lang="en-US"/>
              <a:t>Facebook Fan Demographics | Mai Dubai - Facebook</a:t>
            </a:r>
          </a:p>
        </p:txBody>
      </p:sp>
      <p:graphicFrame>
        <p:nvGraphicFramePr>
          <p:cNvPr id="6" name="Chart Placeholder 5">
            <a:extLst>
              <a:ext uri="{FF2B5EF4-FFF2-40B4-BE49-F238E27FC236}">
                <a16:creationId xmlns:a16="http://schemas.microsoft.com/office/drawing/2014/main" id="{FCEB2AEE-176C-44E7-A317-C4976F3A4F93}"/>
              </a:ext>
            </a:extLst>
          </p:cNvPr>
          <p:cNvGraphicFramePr>
            <a:graphicFrameLocks noGrp="1"/>
          </p:cNvGraphicFramePr>
          <p:nvPr>
            <p:ph type="chart" sz="quarter" idx="13"/>
            <p:extLst>
              <p:ext uri="{D42A27DB-BD31-4B8C-83A1-F6EECF244321}">
                <p14:modId xmlns:p14="http://schemas.microsoft.com/office/powerpoint/2010/main" val="198724132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1A50F4-7DD2-467A-A885-794318A14BD6}"/>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D1B25565-2056-47B2-A996-60A23EEBB9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31329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F10CD-DF4E-41BD-A84C-814A3397F1CD}"/>
              </a:ext>
            </a:extLst>
          </p:cNvPr>
          <p:cNvSpPr>
            <a:spLocks noGrp="1"/>
          </p:cNvSpPr>
          <p:nvPr>
            <p:ph type="title"/>
          </p:nvPr>
        </p:nvSpPr>
        <p:spPr/>
        <p:txBody>
          <a:bodyPr/>
          <a:lstStyle/>
          <a:p>
            <a:r>
              <a:rPr lang="en-US"/>
              <a:t>Facebook Reach by Post Type  | Mai Dubai - Facebook</a:t>
            </a:r>
          </a:p>
        </p:txBody>
      </p:sp>
      <p:graphicFrame>
        <p:nvGraphicFramePr>
          <p:cNvPr id="6" name="Chart Placeholder 5">
            <a:extLst>
              <a:ext uri="{FF2B5EF4-FFF2-40B4-BE49-F238E27FC236}">
                <a16:creationId xmlns:a16="http://schemas.microsoft.com/office/drawing/2014/main" id="{316B6727-4F13-44E3-95CE-F4F624771079}"/>
              </a:ext>
            </a:extLst>
          </p:cNvPr>
          <p:cNvGraphicFramePr>
            <a:graphicFrameLocks noGrp="1"/>
          </p:cNvGraphicFramePr>
          <p:nvPr>
            <p:ph type="chart" sz="quarter" idx="13"/>
            <p:extLst>
              <p:ext uri="{D42A27DB-BD31-4B8C-83A1-F6EECF244321}">
                <p14:modId xmlns:p14="http://schemas.microsoft.com/office/powerpoint/2010/main" val="127438634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53BD0E-B4F6-4513-84FA-D2D8195280B2}"/>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B945D0D0-AA8D-46CD-906B-8EA138E691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28944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482E7-51A0-40F1-B0AA-69E8A45B4746}"/>
              </a:ext>
            </a:extLst>
          </p:cNvPr>
          <p:cNvSpPr>
            <a:spLocks noGrp="1"/>
          </p:cNvSpPr>
          <p:nvPr>
            <p:ph type="title"/>
          </p:nvPr>
        </p:nvSpPr>
        <p:spPr/>
        <p:txBody>
          <a:bodyPr/>
          <a:lstStyle/>
          <a:p>
            <a:r>
              <a:rPr lang="en-US"/>
              <a:t>Facebook Fans Total | Mai Dubai - Facebook</a:t>
            </a:r>
          </a:p>
        </p:txBody>
      </p:sp>
      <p:graphicFrame>
        <p:nvGraphicFramePr>
          <p:cNvPr id="6" name="Chart Placeholder 5">
            <a:extLst>
              <a:ext uri="{FF2B5EF4-FFF2-40B4-BE49-F238E27FC236}">
                <a16:creationId xmlns:a16="http://schemas.microsoft.com/office/drawing/2014/main" id="{608B46F2-1C62-42DA-B92C-344C9834F00E}"/>
              </a:ext>
            </a:extLst>
          </p:cNvPr>
          <p:cNvGraphicFramePr>
            <a:graphicFrameLocks noGrp="1"/>
          </p:cNvGraphicFramePr>
          <p:nvPr>
            <p:ph type="chart" sz="quarter" idx="13"/>
            <p:extLst>
              <p:ext uri="{D42A27DB-BD31-4B8C-83A1-F6EECF244321}">
                <p14:modId xmlns:p14="http://schemas.microsoft.com/office/powerpoint/2010/main" val="387129738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306B37-CE9F-469A-9A9F-44ED9D3134B0}"/>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EF3669F8-BE1C-4445-9A76-20F8A3F6B6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60116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BCD4C-217A-48F4-9686-62D5569BFD73}"/>
              </a:ext>
            </a:extLst>
          </p:cNvPr>
          <p:cNvSpPr>
            <a:spLocks noGrp="1"/>
          </p:cNvSpPr>
          <p:nvPr>
            <p:ph type="title"/>
          </p:nvPr>
        </p:nvSpPr>
        <p:spPr/>
        <p:txBody>
          <a:bodyPr/>
          <a:lstStyle/>
          <a:p>
            <a:r>
              <a:rPr lang="en-US"/>
              <a:t>Overall Overall Interaction Rate | Mai Dubai - Facebook</a:t>
            </a:r>
          </a:p>
        </p:txBody>
      </p:sp>
      <p:graphicFrame>
        <p:nvGraphicFramePr>
          <p:cNvPr id="6" name="Chart Placeholder 5">
            <a:extLst>
              <a:ext uri="{FF2B5EF4-FFF2-40B4-BE49-F238E27FC236}">
                <a16:creationId xmlns:a16="http://schemas.microsoft.com/office/drawing/2014/main" id="{43EAFBE4-BF1C-4D8A-8C30-73246EB6EAC0}"/>
              </a:ext>
            </a:extLst>
          </p:cNvPr>
          <p:cNvGraphicFramePr>
            <a:graphicFrameLocks noGrp="1"/>
          </p:cNvGraphicFramePr>
          <p:nvPr>
            <p:ph type="chart" sz="quarter" idx="13"/>
            <p:extLst>
              <p:ext uri="{D42A27DB-BD31-4B8C-83A1-F6EECF244321}">
                <p14:modId xmlns:p14="http://schemas.microsoft.com/office/powerpoint/2010/main" val="285210394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80C716-655C-4AFB-9978-0C1ED3BC63C1}"/>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3DAEB693-B5B3-472B-B400-89044A7C39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36913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0BBC7-8BC9-4E7C-92DA-AE896314F942}"/>
              </a:ext>
            </a:extLst>
          </p:cNvPr>
          <p:cNvSpPr>
            <a:spLocks noGrp="1"/>
          </p:cNvSpPr>
          <p:nvPr>
            <p:ph type="title"/>
          </p:nvPr>
        </p:nvSpPr>
        <p:spPr/>
        <p:txBody>
          <a:bodyPr/>
          <a:lstStyle/>
          <a:p>
            <a:r>
              <a:rPr lang="en-US"/>
              <a:t>Facebook Facebook Organic vs Paid Reach | Mai Dubai - Facebook</a:t>
            </a:r>
          </a:p>
        </p:txBody>
      </p:sp>
      <p:graphicFrame>
        <p:nvGraphicFramePr>
          <p:cNvPr id="6" name="Chart Placeholder 5">
            <a:extLst>
              <a:ext uri="{FF2B5EF4-FFF2-40B4-BE49-F238E27FC236}">
                <a16:creationId xmlns:a16="http://schemas.microsoft.com/office/drawing/2014/main" id="{00990622-9E67-49E3-B654-D1F2EE547D56}"/>
              </a:ext>
            </a:extLst>
          </p:cNvPr>
          <p:cNvGraphicFramePr>
            <a:graphicFrameLocks noGrp="1"/>
          </p:cNvGraphicFramePr>
          <p:nvPr>
            <p:ph type="chart" sz="quarter" idx="13"/>
            <p:extLst>
              <p:ext uri="{D42A27DB-BD31-4B8C-83A1-F6EECF244321}">
                <p14:modId xmlns:p14="http://schemas.microsoft.com/office/powerpoint/2010/main" val="307816892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D74E3F-90F4-4BBA-8464-63715C81A16D}"/>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1A03D89C-80CC-43C4-B5CC-9B1B073C59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20943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FF925-9F84-4F64-BBEB-C58EF7D68858}"/>
              </a:ext>
            </a:extLst>
          </p:cNvPr>
          <p:cNvSpPr>
            <a:spLocks noGrp="1"/>
          </p:cNvSpPr>
          <p:nvPr>
            <p:ph type="title"/>
          </p:nvPr>
        </p:nvSpPr>
        <p:spPr/>
        <p:txBody>
          <a:bodyPr/>
          <a:lstStyle/>
          <a:p>
            <a:r>
              <a:rPr lang="en-US"/>
              <a:t>Facebook Video Analysis - Organic Views vs Paid Views | Mai Dubai - Facebook</a:t>
            </a:r>
          </a:p>
        </p:txBody>
      </p:sp>
      <p:graphicFrame>
        <p:nvGraphicFramePr>
          <p:cNvPr id="6" name="Chart Placeholder 5">
            <a:extLst>
              <a:ext uri="{FF2B5EF4-FFF2-40B4-BE49-F238E27FC236}">
                <a16:creationId xmlns:a16="http://schemas.microsoft.com/office/drawing/2014/main" id="{45E5073E-00D8-4AFF-87FA-A007993A48A3}"/>
              </a:ext>
            </a:extLst>
          </p:cNvPr>
          <p:cNvGraphicFramePr>
            <a:graphicFrameLocks noGrp="1"/>
          </p:cNvGraphicFramePr>
          <p:nvPr>
            <p:ph type="chart" sz="quarter" idx="13"/>
            <p:extLst>
              <p:ext uri="{D42A27DB-BD31-4B8C-83A1-F6EECF244321}">
                <p14:modId xmlns:p14="http://schemas.microsoft.com/office/powerpoint/2010/main" val="325721397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D1293C-1FD0-49E5-91E4-2A53B18C8E59}"/>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5B6E68C9-1D17-4E6A-95B4-218305CD5B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0561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77D40-E939-48A7-B758-445FADFB2F28}"/>
              </a:ext>
            </a:extLst>
          </p:cNvPr>
          <p:cNvSpPr>
            <a:spLocks noGrp="1"/>
          </p:cNvSpPr>
          <p:nvPr>
            <p:ph type="title"/>
          </p:nvPr>
        </p:nvSpPr>
        <p:spPr/>
        <p:txBody>
          <a:bodyPr/>
          <a:lstStyle/>
          <a:p>
            <a:r>
              <a:rPr lang="en-US"/>
              <a:t>Facebook Content Overview Table (Insights) | Mai Dubai - Facebook</a:t>
            </a:r>
          </a:p>
        </p:txBody>
      </p:sp>
      <p:graphicFrame>
        <p:nvGraphicFramePr>
          <p:cNvPr id="5" name="Table Placeholder 4">
            <a:extLst>
              <a:ext uri="{FF2B5EF4-FFF2-40B4-BE49-F238E27FC236}">
                <a16:creationId xmlns:a16="http://schemas.microsoft.com/office/drawing/2014/main" id="{0E2A5D0E-7580-459B-9B4C-60636E1E6F47}"/>
              </a:ext>
            </a:extLst>
          </p:cNvPr>
          <p:cNvGraphicFramePr>
            <a:graphicFrameLocks noGrp="1"/>
          </p:cNvGraphicFramePr>
          <p:nvPr>
            <p:ph type="tbl" sz="quarter" idx="13"/>
            <p:extLst>
              <p:ext uri="{D42A27DB-BD31-4B8C-83A1-F6EECF244321}">
                <p14:modId xmlns:p14="http://schemas.microsoft.com/office/powerpoint/2010/main" val="367362428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60562784"/>
                    </a:ext>
                  </a:extLst>
                </a:gridCol>
                <a:gridCol w="4114800">
                  <a:extLst>
                    <a:ext uri="{9D8B030D-6E8A-4147-A177-3AD203B41FA5}">
                      <a16:colId xmlns:a16="http://schemas.microsoft.com/office/drawing/2014/main" val="1012699102"/>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4008803148"/>
                  </a:ext>
                </a:extLst>
              </a:tr>
              <a:tr h="370840">
                <a:tc>
                  <a:txBody>
                    <a:bodyPr/>
                    <a:lstStyle/>
                    <a:p>
                      <a:r>
                        <a:rPr lang="en-US" sz="1000"/>
                        <a:t>Avg Posts per Day</a:t>
                      </a:r>
                    </a:p>
                  </a:txBody>
                  <a:tcPr/>
                </a:tc>
                <a:tc>
                  <a:txBody>
                    <a:bodyPr/>
                    <a:lstStyle/>
                    <a:p>
                      <a:r>
                        <a:rPr lang="en-US" sz="1000"/>
                        <a:t>0.56</a:t>
                      </a:r>
                    </a:p>
                  </a:txBody>
                  <a:tcPr/>
                </a:tc>
                <a:extLst>
                  <a:ext uri="{0D108BD9-81ED-4DB2-BD59-A6C34878D82A}">
                    <a16:rowId xmlns:a16="http://schemas.microsoft.com/office/drawing/2014/main" val="3018313294"/>
                  </a:ext>
                </a:extLst>
              </a:tr>
              <a:tr h="370840">
                <a:tc>
                  <a:txBody>
                    <a:bodyPr/>
                    <a:lstStyle/>
                    <a:p>
                      <a:r>
                        <a:rPr lang="en-US" sz="1000"/>
                        <a:t>Total Posts</a:t>
                      </a:r>
                    </a:p>
                  </a:txBody>
                  <a:tcPr/>
                </a:tc>
                <a:tc>
                  <a:txBody>
                    <a:bodyPr/>
                    <a:lstStyle/>
                    <a:p>
                      <a:r>
                        <a:rPr lang="en-US" sz="1000"/>
                        <a:t>1021</a:t>
                      </a:r>
                    </a:p>
                  </a:txBody>
                  <a:tcPr/>
                </a:tc>
                <a:extLst>
                  <a:ext uri="{0D108BD9-81ED-4DB2-BD59-A6C34878D82A}">
                    <a16:rowId xmlns:a16="http://schemas.microsoft.com/office/drawing/2014/main" val="728846394"/>
                  </a:ext>
                </a:extLst>
              </a:tr>
            </a:tbl>
          </a:graphicData>
        </a:graphic>
      </p:graphicFrame>
      <p:sp>
        <p:nvSpPr>
          <p:cNvPr id="4" name="Text Placeholder 3">
            <a:extLst>
              <a:ext uri="{FF2B5EF4-FFF2-40B4-BE49-F238E27FC236}">
                <a16:creationId xmlns:a16="http://schemas.microsoft.com/office/drawing/2014/main" id="{8075D513-9F15-40FD-BD2D-1C228194CA98}"/>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7870681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36BC4-A9EA-48E7-9E3E-9112B5CB6975}"/>
              </a:ext>
            </a:extLst>
          </p:cNvPr>
          <p:cNvSpPr>
            <a:spLocks noGrp="1"/>
          </p:cNvSpPr>
          <p:nvPr>
            <p:ph type="title"/>
          </p:nvPr>
        </p:nvSpPr>
        <p:spPr/>
        <p:txBody>
          <a:bodyPr/>
          <a:lstStyle/>
          <a:p>
            <a:r>
              <a:rPr lang="en-US"/>
              <a:t>Facebook Engagement Rate By Post Type | Mai Dubai - Facebook</a:t>
            </a:r>
          </a:p>
        </p:txBody>
      </p:sp>
      <p:graphicFrame>
        <p:nvGraphicFramePr>
          <p:cNvPr id="6" name="Chart Placeholder 5">
            <a:extLst>
              <a:ext uri="{FF2B5EF4-FFF2-40B4-BE49-F238E27FC236}">
                <a16:creationId xmlns:a16="http://schemas.microsoft.com/office/drawing/2014/main" id="{B7D45054-9DFB-4BFD-9D99-9713D003C570}"/>
              </a:ext>
            </a:extLst>
          </p:cNvPr>
          <p:cNvGraphicFramePr>
            <a:graphicFrameLocks noGrp="1"/>
          </p:cNvGraphicFramePr>
          <p:nvPr>
            <p:ph type="chart" sz="quarter" idx="13"/>
            <p:extLst>
              <p:ext uri="{D42A27DB-BD31-4B8C-83A1-F6EECF244321}">
                <p14:modId xmlns:p14="http://schemas.microsoft.com/office/powerpoint/2010/main" val="413204061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427E99-57AC-45BA-9603-63E30D276888}"/>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0200B20B-766B-4C58-805A-BDC6073F75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27476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2B55E-D57F-4887-97E6-FC1C318D85A5}"/>
              </a:ext>
            </a:extLst>
          </p:cNvPr>
          <p:cNvSpPr>
            <a:spLocks noGrp="1"/>
          </p:cNvSpPr>
          <p:nvPr>
            <p:ph type="title"/>
          </p:nvPr>
        </p:nvSpPr>
        <p:spPr/>
        <p:txBody>
          <a:bodyPr/>
          <a:lstStyle/>
          <a:p>
            <a:r>
              <a:rPr lang="en-US"/>
              <a:t>Facebook Interaction Rate By Post Type (Insights) | Mai Dubai - Facebook</a:t>
            </a:r>
          </a:p>
        </p:txBody>
      </p:sp>
      <p:graphicFrame>
        <p:nvGraphicFramePr>
          <p:cNvPr id="6" name="Chart Placeholder 5">
            <a:extLst>
              <a:ext uri="{FF2B5EF4-FFF2-40B4-BE49-F238E27FC236}">
                <a16:creationId xmlns:a16="http://schemas.microsoft.com/office/drawing/2014/main" id="{2C7F566E-ADF2-4EFD-B5B8-7CE8BF34F7FE}"/>
              </a:ext>
            </a:extLst>
          </p:cNvPr>
          <p:cNvGraphicFramePr>
            <a:graphicFrameLocks noGrp="1"/>
          </p:cNvGraphicFramePr>
          <p:nvPr>
            <p:ph type="chart" sz="quarter" idx="13"/>
            <p:extLst>
              <p:ext uri="{D42A27DB-BD31-4B8C-83A1-F6EECF244321}">
                <p14:modId xmlns:p14="http://schemas.microsoft.com/office/powerpoint/2010/main" val="128064552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E1F22E-933A-4F7E-9DBB-4A1EE48C559B}"/>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D34C2AC8-CA98-4E4C-BD81-FD46419413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68163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6DB7F-114F-40B2-8914-31F93804AFB2}"/>
              </a:ext>
            </a:extLst>
          </p:cNvPr>
          <p:cNvSpPr>
            <a:spLocks noGrp="1"/>
          </p:cNvSpPr>
          <p:nvPr>
            <p:ph type="title"/>
          </p:nvPr>
        </p:nvSpPr>
        <p:spPr/>
        <p:txBody>
          <a:bodyPr/>
          <a:lstStyle/>
          <a:p>
            <a:r>
              <a:rPr lang="en-US"/>
              <a:t>Facebook Page Post Reach Table | Mai Dubai - Facebook</a:t>
            </a:r>
          </a:p>
        </p:txBody>
      </p:sp>
      <p:graphicFrame>
        <p:nvGraphicFramePr>
          <p:cNvPr id="5" name="Table Placeholder 4">
            <a:extLst>
              <a:ext uri="{FF2B5EF4-FFF2-40B4-BE49-F238E27FC236}">
                <a16:creationId xmlns:a16="http://schemas.microsoft.com/office/drawing/2014/main" id="{A7D73B13-6CF3-4A2F-92BC-FE5A5F4603E9}"/>
              </a:ext>
            </a:extLst>
          </p:cNvPr>
          <p:cNvGraphicFramePr>
            <a:graphicFrameLocks noGrp="1"/>
          </p:cNvGraphicFramePr>
          <p:nvPr>
            <p:ph type="tbl" sz="quarter" idx="13"/>
            <p:extLst>
              <p:ext uri="{D42A27DB-BD31-4B8C-83A1-F6EECF244321}">
                <p14:modId xmlns:p14="http://schemas.microsoft.com/office/powerpoint/2010/main" val="291417426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16521283"/>
                    </a:ext>
                  </a:extLst>
                </a:gridCol>
                <a:gridCol w="1645920">
                  <a:extLst>
                    <a:ext uri="{9D8B030D-6E8A-4147-A177-3AD203B41FA5}">
                      <a16:colId xmlns:a16="http://schemas.microsoft.com/office/drawing/2014/main" val="111359718"/>
                    </a:ext>
                  </a:extLst>
                </a:gridCol>
                <a:gridCol w="1645920">
                  <a:extLst>
                    <a:ext uri="{9D8B030D-6E8A-4147-A177-3AD203B41FA5}">
                      <a16:colId xmlns:a16="http://schemas.microsoft.com/office/drawing/2014/main" val="3336819616"/>
                    </a:ext>
                  </a:extLst>
                </a:gridCol>
                <a:gridCol w="1645920">
                  <a:extLst>
                    <a:ext uri="{9D8B030D-6E8A-4147-A177-3AD203B41FA5}">
                      <a16:colId xmlns:a16="http://schemas.microsoft.com/office/drawing/2014/main" val="4033627141"/>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2866689772"/>
                  </a:ext>
                </a:extLst>
              </a:tr>
              <a:tr h="370840">
                <a:tc>
                  <a:txBody>
                    <a:bodyPr/>
                    <a:lstStyle/>
                    <a:p>
                      <a:r>
                        <a:rPr lang="en-US" sz="1000"/>
                        <a:t>Mai Dubai</a:t>
                      </a:r>
                    </a:p>
                  </a:txBody>
                  <a:tcPr/>
                </a:tc>
                <a:tc>
                  <a:txBody>
                    <a:bodyPr/>
                    <a:lstStyle/>
                    <a:p>
                      <a:r>
                        <a:rPr lang="en-US" sz="1000"/>
                        <a:t>540078</a:t>
                      </a:r>
                    </a:p>
                  </a:txBody>
                  <a:tcPr/>
                </a:tc>
                <a:tc>
                  <a:txBody>
                    <a:bodyPr/>
                    <a:lstStyle/>
                    <a:p>
                      <a:r>
                        <a:rPr lang="en-US" sz="1000"/>
                        <a:t>2084075</a:t>
                      </a:r>
                    </a:p>
                  </a:txBody>
                  <a:tcPr/>
                </a:tc>
                <a:tc>
                  <a:txBody>
                    <a:bodyPr/>
                    <a:lstStyle/>
                    <a:p>
                      <a:r>
                        <a:rPr lang="en-US" sz="1000"/>
                        <a:t>2982511</a:t>
                      </a:r>
                    </a:p>
                  </a:txBody>
                  <a:tcPr/>
                </a:tc>
                <a:extLst>
                  <a:ext uri="{0D108BD9-81ED-4DB2-BD59-A6C34878D82A}">
                    <a16:rowId xmlns:a16="http://schemas.microsoft.com/office/drawing/2014/main" val="628677553"/>
                  </a:ext>
                </a:extLst>
              </a:tr>
            </a:tbl>
          </a:graphicData>
        </a:graphic>
      </p:graphicFrame>
      <p:sp>
        <p:nvSpPr>
          <p:cNvPr id="4" name="Text Placeholder 3">
            <a:extLst>
              <a:ext uri="{FF2B5EF4-FFF2-40B4-BE49-F238E27FC236}">
                <a16:creationId xmlns:a16="http://schemas.microsoft.com/office/drawing/2014/main" id="{45171591-78E7-47F8-8958-8DD17D87D230}"/>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2710663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CCAED-F409-4534-955E-52EEA00CF736}"/>
              </a:ext>
            </a:extLst>
          </p:cNvPr>
          <p:cNvSpPr>
            <a:spLocks noGrp="1"/>
          </p:cNvSpPr>
          <p:nvPr>
            <p:ph type="title"/>
          </p:nvPr>
        </p:nvSpPr>
        <p:spPr/>
        <p:txBody>
          <a:bodyPr/>
          <a:lstStyle/>
          <a:p>
            <a:r>
              <a:rPr lang="en-US"/>
              <a:t>Facebook Top Posts Table | Mai Dubai - Facebook - 1 of 26</a:t>
            </a:r>
          </a:p>
        </p:txBody>
      </p:sp>
      <p:graphicFrame>
        <p:nvGraphicFramePr>
          <p:cNvPr id="5" name="Table Placeholder 4">
            <a:extLst>
              <a:ext uri="{FF2B5EF4-FFF2-40B4-BE49-F238E27FC236}">
                <a16:creationId xmlns:a16="http://schemas.microsoft.com/office/drawing/2014/main" id="{FDF7509D-6CD1-43FC-A609-5BFA3E635BA0}"/>
              </a:ext>
            </a:extLst>
          </p:cNvPr>
          <p:cNvGraphicFramePr>
            <a:graphicFrameLocks noGrp="1"/>
          </p:cNvGraphicFramePr>
          <p:nvPr>
            <p:ph type="tbl" sz="quarter" idx="13"/>
            <p:extLst>
              <p:ext uri="{D42A27DB-BD31-4B8C-83A1-F6EECF244321}">
                <p14:modId xmlns:p14="http://schemas.microsoft.com/office/powerpoint/2010/main" val="254441664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67915644"/>
                    </a:ext>
                  </a:extLst>
                </a:gridCol>
                <a:gridCol w="436169">
                  <a:extLst>
                    <a:ext uri="{9D8B030D-6E8A-4147-A177-3AD203B41FA5}">
                      <a16:colId xmlns:a16="http://schemas.microsoft.com/office/drawing/2014/main" val="2444851829"/>
                    </a:ext>
                  </a:extLst>
                </a:gridCol>
                <a:gridCol w="436169">
                  <a:extLst>
                    <a:ext uri="{9D8B030D-6E8A-4147-A177-3AD203B41FA5}">
                      <a16:colId xmlns:a16="http://schemas.microsoft.com/office/drawing/2014/main" val="1693254097"/>
                    </a:ext>
                  </a:extLst>
                </a:gridCol>
                <a:gridCol w="436169">
                  <a:extLst>
                    <a:ext uri="{9D8B030D-6E8A-4147-A177-3AD203B41FA5}">
                      <a16:colId xmlns:a16="http://schemas.microsoft.com/office/drawing/2014/main" val="3697628623"/>
                    </a:ext>
                  </a:extLst>
                </a:gridCol>
                <a:gridCol w="436169">
                  <a:extLst>
                    <a:ext uri="{9D8B030D-6E8A-4147-A177-3AD203B41FA5}">
                      <a16:colId xmlns:a16="http://schemas.microsoft.com/office/drawing/2014/main" val="578126012"/>
                    </a:ext>
                  </a:extLst>
                </a:gridCol>
                <a:gridCol w="436169">
                  <a:extLst>
                    <a:ext uri="{9D8B030D-6E8A-4147-A177-3AD203B41FA5}">
                      <a16:colId xmlns:a16="http://schemas.microsoft.com/office/drawing/2014/main" val="2481794304"/>
                    </a:ext>
                  </a:extLst>
                </a:gridCol>
                <a:gridCol w="436169">
                  <a:extLst>
                    <a:ext uri="{9D8B030D-6E8A-4147-A177-3AD203B41FA5}">
                      <a16:colId xmlns:a16="http://schemas.microsoft.com/office/drawing/2014/main" val="306817017"/>
                    </a:ext>
                  </a:extLst>
                </a:gridCol>
                <a:gridCol w="436169">
                  <a:extLst>
                    <a:ext uri="{9D8B030D-6E8A-4147-A177-3AD203B41FA5}">
                      <a16:colId xmlns:a16="http://schemas.microsoft.com/office/drawing/2014/main" val="2840962582"/>
                    </a:ext>
                  </a:extLst>
                </a:gridCol>
                <a:gridCol w="436169">
                  <a:extLst>
                    <a:ext uri="{9D8B030D-6E8A-4147-A177-3AD203B41FA5}">
                      <a16:colId xmlns:a16="http://schemas.microsoft.com/office/drawing/2014/main" val="3962147468"/>
                    </a:ext>
                  </a:extLst>
                </a:gridCol>
                <a:gridCol w="436169">
                  <a:extLst>
                    <a:ext uri="{9D8B030D-6E8A-4147-A177-3AD203B41FA5}">
                      <a16:colId xmlns:a16="http://schemas.microsoft.com/office/drawing/2014/main" val="1630166426"/>
                    </a:ext>
                  </a:extLst>
                </a:gridCol>
                <a:gridCol w="485546">
                  <a:extLst>
                    <a:ext uri="{9D8B030D-6E8A-4147-A177-3AD203B41FA5}">
                      <a16:colId xmlns:a16="http://schemas.microsoft.com/office/drawing/2014/main" val="78910010"/>
                    </a:ext>
                  </a:extLst>
                </a:gridCol>
                <a:gridCol w="436169">
                  <a:extLst>
                    <a:ext uri="{9D8B030D-6E8A-4147-A177-3AD203B41FA5}">
                      <a16:colId xmlns:a16="http://schemas.microsoft.com/office/drawing/2014/main" val="2613857250"/>
                    </a:ext>
                  </a:extLst>
                </a:gridCol>
                <a:gridCol w="419710">
                  <a:extLst>
                    <a:ext uri="{9D8B030D-6E8A-4147-A177-3AD203B41FA5}">
                      <a16:colId xmlns:a16="http://schemas.microsoft.com/office/drawing/2014/main" val="3912647427"/>
                    </a:ext>
                  </a:extLst>
                </a:gridCol>
                <a:gridCol w="436169">
                  <a:extLst>
                    <a:ext uri="{9D8B030D-6E8A-4147-A177-3AD203B41FA5}">
                      <a16:colId xmlns:a16="http://schemas.microsoft.com/office/drawing/2014/main" val="1762150152"/>
                    </a:ext>
                  </a:extLst>
                </a:gridCol>
                <a:gridCol w="436169">
                  <a:extLst>
                    <a:ext uri="{9D8B030D-6E8A-4147-A177-3AD203B41FA5}">
                      <a16:colId xmlns:a16="http://schemas.microsoft.com/office/drawing/2014/main" val="23243544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079009374"/>
                  </a:ext>
                </a:extLst>
              </a:tr>
            </a:tbl>
          </a:graphicData>
        </a:graphic>
      </p:graphicFrame>
      <p:sp>
        <p:nvSpPr>
          <p:cNvPr id="4" name="Text Placeholder 3">
            <a:extLst>
              <a:ext uri="{FF2B5EF4-FFF2-40B4-BE49-F238E27FC236}">
                <a16:creationId xmlns:a16="http://schemas.microsoft.com/office/drawing/2014/main" id="{54C65CEB-99E5-4170-AF80-9E95D4C934B5}"/>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4078620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A1E02-F311-4A7D-9927-81830C7F0AAD}"/>
              </a:ext>
            </a:extLst>
          </p:cNvPr>
          <p:cNvSpPr>
            <a:spLocks noGrp="1"/>
          </p:cNvSpPr>
          <p:nvPr>
            <p:ph type="title"/>
          </p:nvPr>
        </p:nvSpPr>
        <p:spPr/>
        <p:txBody>
          <a:bodyPr/>
          <a:lstStyle/>
          <a:p>
            <a:r>
              <a:rPr lang="en-US"/>
              <a:t>Facebook Top Posts Table | Mai Dubai - Facebook - 2 of 26</a:t>
            </a:r>
          </a:p>
        </p:txBody>
      </p:sp>
      <p:graphicFrame>
        <p:nvGraphicFramePr>
          <p:cNvPr id="5" name="Table Placeholder 4">
            <a:extLst>
              <a:ext uri="{FF2B5EF4-FFF2-40B4-BE49-F238E27FC236}">
                <a16:creationId xmlns:a16="http://schemas.microsoft.com/office/drawing/2014/main" id="{7B6B5873-310C-4E69-A394-2617766D3C66}"/>
              </a:ext>
            </a:extLst>
          </p:cNvPr>
          <p:cNvGraphicFramePr>
            <a:graphicFrameLocks noGrp="1"/>
          </p:cNvGraphicFramePr>
          <p:nvPr>
            <p:ph type="tbl" sz="quarter" idx="13"/>
            <p:extLst>
              <p:ext uri="{D42A27DB-BD31-4B8C-83A1-F6EECF244321}">
                <p14:modId xmlns:p14="http://schemas.microsoft.com/office/powerpoint/2010/main" val="190739230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05072217"/>
                    </a:ext>
                  </a:extLst>
                </a:gridCol>
                <a:gridCol w="436169">
                  <a:extLst>
                    <a:ext uri="{9D8B030D-6E8A-4147-A177-3AD203B41FA5}">
                      <a16:colId xmlns:a16="http://schemas.microsoft.com/office/drawing/2014/main" val="1446654616"/>
                    </a:ext>
                  </a:extLst>
                </a:gridCol>
                <a:gridCol w="436169">
                  <a:extLst>
                    <a:ext uri="{9D8B030D-6E8A-4147-A177-3AD203B41FA5}">
                      <a16:colId xmlns:a16="http://schemas.microsoft.com/office/drawing/2014/main" val="1996858279"/>
                    </a:ext>
                  </a:extLst>
                </a:gridCol>
                <a:gridCol w="436169">
                  <a:extLst>
                    <a:ext uri="{9D8B030D-6E8A-4147-A177-3AD203B41FA5}">
                      <a16:colId xmlns:a16="http://schemas.microsoft.com/office/drawing/2014/main" val="1196551752"/>
                    </a:ext>
                  </a:extLst>
                </a:gridCol>
                <a:gridCol w="436169">
                  <a:extLst>
                    <a:ext uri="{9D8B030D-6E8A-4147-A177-3AD203B41FA5}">
                      <a16:colId xmlns:a16="http://schemas.microsoft.com/office/drawing/2014/main" val="3071493487"/>
                    </a:ext>
                  </a:extLst>
                </a:gridCol>
                <a:gridCol w="436169">
                  <a:extLst>
                    <a:ext uri="{9D8B030D-6E8A-4147-A177-3AD203B41FA5}">
                      <a16:colId xmlns:a16="http://schemas.microsoft.com/office/drawing/2014/main" val="1210710256"/>
                    </a:ext>
                  </a:extLst>
                </a:gridCol>
                <a:gridCol w="436169">
                  <a:extLst>
                    <a:ext uri="{9D8B030D-6E8A-4147-A177-3AD203B41FA5}">
                      <a16:colId xmlns:a16="http://schemas.microsoft.com/office/drawing/2014/main" val="979460379"/>
                    </a:ext>
                  </a:extLst>
                </a:gridCol>
                <a:gridCol w="436169">
                  <a:extLst>
                    <a:ext uri="{9D8B030D-6E8A-4147-A177-3AD203B41FA5}">
                      <a16:colId xmlns:a16="http://schemas.microsoft.com/office/drawing/2014/main" val="3018566020"/>
                    </a:ext>
                  </a:extLst>
                </a:gridCol>
                <a:gridCol w="436169">
                  <a:extLst>
                    <a:ext uri="{9D8B030D-6E8A-4147-A177-3AD203B41FA5}">
                      <a16:colId xmlns:a16="http://schemas.microsoft.com/office/drawing/2014/main" val="1555193098"/>
                    </a:ext>
                  </a:extLst>
                </a:gridCol>
                <a:gridCol w="436169">
                  <a:extLst>
                    <a:ext uri="{9D8B030D-6E8A-4147-A177-3AD203B41FA5}">
                      <a16:colId xmlns:a16="http://schemas.microsoft.com/office/drawing/2014/main" val="2082766252"/>
                    </a:ext>
                  </a:extLst>
                </a:gridCol>
                <a:gridCol w="485546">
                  <a:extLst>
                    <a:ext uri="{9D8B030D-6E8A-4147-A177-3AD203B41FA5}">
                      <a16:colId xmlns:a16="http://schemas.microsoft.com/office/drawing/2014/main" val="1239490087"/>
                    </a:ext>
                  </a:extLst>
                </a:gridCol>
                <a:gridCol w="436169">
                  <a:extLst>
                    <a:ext uri="{9D8B030D-6E8A-4147-A177-3AD203B41FA5}">
                      <a16:colId xmlns:a16="http://schemas.microsoft.com/office/drawing/2014/main" val="1026315162"/>
                    </a:ext>
                  </a:extLst>
                </a:gridCol>
                <a:gridCol w="419710">
                  <a:extLst>
                    <a:ext uri="{9D8B030D-6E8A-4147-A177-3AD203B41FA5}">
                      <a16:colId xmlns:a16="http://schemas.microsoft.com/office/drawing/2014/main" val="352800919"/>
                    </a:ext>
                  </a:extLst>
                </a:gridCol>
                <a:gridCol w="436169">
                  <a:extLst>
                    <a:ext uri="{9D8B030D-6E8A-4147-A177-3AD203B41FA5}">
                      <a16:colId xmlns:a16="http://schemas.microsoft.com/office/drawing/2014/main" val="2785848894"/>
                    </a:ext>
                  </a:extLst>
                </a:gridCol>
                <a:gridCol w="436169">
                  <a:extLst>
                    <a:ext uri="{9D8B030D-6E8A-4147-A177-3AD203B41FA5}">
                      <a16:colId xmlns:a16="http://schemas.microsoft.com/office/drawing/2014/main" val="161023319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618783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- 2017-04-18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ماي_دبي تروي عطشكم الآن في باكستان  
للطلب يرجى التواصل
#</a:t>
                      </a:r>
                      <a:r>
                        <a:rPr kumimoji="0" lang="en-US" sz="1000" b="0" i="0" u="none" strike="noStrike" kern="1200" cap="none" spc="0" normalizeH="0" baseline="0" noProof="0">
                          <a:ln>
                            <a:noFill/>
                          </a:ln>
                          <a:solidFill>
                            <a:prstClr val="black"/>
                          </a:solidFill>
                          <a:effectLst/>
                          <a:uLnTx/>
                          <a:uFillTx/>
                          <a:latin typeface="+mn-lt"/>
                          <a:ea typeface="+mn-ea"/>
                          <a:cs typeface="+mn-cs"/>
                        </a:rPr>
                        <a:t>MaiDubai Quench’s your thirst now in Pakistan
For order please call MRS ENTERPRISE on +92 3347779927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media.giphy.com
media.giphy.com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131.3382391073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974392992"/>
                  </a:ext>
                </a:extLst>
              </a:tr>
            </a:tbl>
          </a:graphicData>
        </a:graphic>
      </p:graphicFrame>
      <p:sp>
        <p:nvSpPr>
          <p:cNvPr id="4" name="Text Placeholder 3">
            <a:extLst>
              <a:ext uri="{FF2B5EF4-FFF2-40B4-BE49-F238E27FC236}">
                <a16:creationId xmlns:a16="http://schemas.microsoft.com/office/drawing/2014/main" id="{85B919CA-6501-4A9B-BFBF-A6B068B9CE44}"/>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868426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9A03D-7683-4835-9CF0-BC4F462A40E9}"/>
              </a:ext>
            </a:extLst>
          </p:cNvPr>
          <p:cNvSpPr>
            <a:spLocks noGrp="1"/>
          </p:cNvSpPr>
          <p:nvPr>
            <p:ph type="title"/>
          </p:nvPr>
        </p:nvSpPr>
        <p:spPr/>
        <p:txBody>
          <a:bodyPr/>
          <a:lstStyle/>
          <a:p>
            <a:r>
              <a:rPr lang="en-US"/>
              <a:t>Facebook Top Posts Table | Mai Dubai - Facebook - 3 of 26</a:t>
            </a:r>
          </a:p>
        </p:txBody>
      </p:sp>
      <p:graphicFrame>
        <p:nvGraphicFramePr>
          <p:cNvPr id="5" name="Table Placeholder 4">
            <a:extLst>
              <a:ext uri="{FF2B5EF4-FFF2-40B4-BE49-F238E27FC236}">
                <a16:creationId xmlns:a16="http://schemas.microsoft.com/office/drawing/2014/main" id="{E6923865-68B7-4FA3-B787-323A725E5D19}"/>
              </a:ext>
            </a:extLst>
          </p:cNvPr>
          <p:cNvGraphicFramePr>
            <a:graphicFrameLocks noGrp="1"/>
          </p:cNvGraphicFramePr>
          <p:nvPr>
            <p:ph type="tbl" sz="quarter" idx="13"/>
            <p:extLst>
              <p:ext uri="{D42A27DB-BD31-4B8C-83A1-F6EECF244321}">
                <p14:modId xmlns:p14="http://schemas.microsoft.com/office/powerpoint/2010/main" val="352003807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31363121"/>
                    </a:ext>
                  </a:extLst>
                </a:gridCol>
                <a:gridCol w="436169">
                  <a:extLst>
                    <a:ext uri="{9D8B030D-6E8A-4147-A177-3AD203B41FA5}">
                      <a16:colId xmlns:a16="http://schemas.microsoft.com/office/drawing/2014/main" val="422878210"/>
                    </a:ext>
                  </a:extLst>
                </a:gridCol>
                <a:gridCol w="436169">
                  <a:extLst>
                    <a:ext uri="{9D8B030D-6E8A-4147-A177-3AD203B41FA5}">
                      <a16:colId xmlns:a16="http://schemas.microsoft.com/office/drawing/2014/main" val="3708040352"/>
                    </a:ext>
                  </a:extLst>
                </a:gridCol>
                <a:gridCol w="436169">
                  <a:extLst>
                    <a:ext uri="{9D8B030D-6E8A-4147-A177-3AD203B41FA5}">
                      <a16:colId xmlns:a16="http://schemas.microsoft.com/office/drawing/2014/main" val="1016438527"/>
                    </a:ext>
                  </a:extLst>
                </a:gridCol>
                <a:gridCol w="436169">
                  <a:extLst>
                    <a:ext uri="{9D8B030D-6E8A-4147-A177-3AD203B41FA5}">
                      <a16:colId xmlns:a16="http://schemas.microsoft.com/office/drawing/2014/main" val="50359473"/>
                    </a:ext>
                  </a:extLst>
                </a:gridCol>
                <a:gridCol w="436169">
                  <a:extLst>
                    <a:ext uri="{9D8B030D-6E8A-4147-A177-3AD203B41FA5}">
                      <a16:colId xmlns:a16="http://schemas.microsoft.com/office/drawing/2014/main" val="2643721172"/>
                    </a:ext>
                  </a:extLst>
                </a:gridCol>
                <a:gridCol w="436169">
                  <a:extLst>
                    <a:ext uri="{9D8B030D-6E8A-4147-A177-3AD203B41FA5}">
                      <a16:colId xmlns:a16="http://schemas.microsoft.com/office/drawing/2014/main" val="2891463464"/>
                    </a:ext>
                  </a:extLst>
                </a:gridCol>
                <a:gridCol w="436169">
                  <a:extLst>
                    <a:ext uri="{9D8B030D-6E8A-4147-A177-3AD203B41FA5}">
                      <a16:colId xmlns:a16="http://schemas.microsoft.com/office/drawing/2014/main" val="2992855260"/>
                    </a:ext>
                  </a:extLst>
                </a:gridCol>
                <a:gridCol w="436169">
                  <a:extLst>
                    <a:ext uri="{9D8B030D-6E8A-4147-A177-3AD203B41FA5}">
                      <a16:colId xmlns:a16="http://schemas.microsoft.com/office/drawing/2014/main" val="3238075605"/>
                    </a:ext>
                  </a:extLst>
                </a:gridCol>
                <a:gridCol w="436169">
                  <a:extLst>
                    <a:ext uri="{9D8B030D-6E8A-4147-A177-3AD203B41FA5}">
                      <a16:colId xmlns:a16="http://schemas.microsoft.com/office/drawing/2014/main" val="1857705469"/>
                    </a:ext>
                  </a:extLst>
                </a:gridCol>
                <a:gridCol w="485546">
                  <a:extLst>
                    <a:ext uri="{9D8B030D-6E8A-4147-A177-3AD203B41FA5}">
                      <a16:colId xmlns:a16="http://schemas.microsoft.com/office/drawing/2014/main" val="922798124"/>
                    </a:ext>
                  </a:extLst>
                </a:gridCol>
                <a:gridCol w="436169">
                  <a:extLst>
                    <a:ext uri="{9D8B030D-6E8A-4147-A177-3AD203B41FA5}">
                      <a16:colId xmlns:a16="http://schemas.microsoft.com/office/drawing/2014/main" val="1306941591"/>
                    </a:ext>
                  </a:extLst>
                </a:gridCol>
                <a:gridCol w="419710">
                  <a:extLst>
                    <a:ext uri="{9D8B030D-6E8A-4147-A177-3AD203B41FA5}">
                      <a16:colId xmlns:a16="http://schemas.microsoft.com/office/drawing/2014/main" val="1580860782"/>
                    </a:ext>
                  </a:extLst>
                </a:gridCol>
                <a:gridCol w="436169">
                  <a:extLst>
                    <a:ext uri="{9D8B030D-6E8A-4147-A177-3AD203B41FA5}">
                      <a16:colId xmlns:a16="http://schemas.microsoft.com/office/drawing/2014/main" val="1367572809"/>
                    </a:ext>
                  </a:extLst>
                </a:gridCol>
                <a:gridCol w="436169">
                  <a:extLst>
                    <a:ext uri="{9D8B030D-6E8A-4147-A177-3AD203B41FA5}">
                      <a16:colId xmlns:a16="http://schemas.microsoft.com/office/drawing/2014/main" val="160555750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6061555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- 2016-03-31 16:32:15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تود الفوز بواحدة من برادات ماي دبي "ستورم" الجديدة؟ يمكنك أن تكون الفائز المحظوظ من خلال مشاركتك لهذا الفيديو مع أصدقائك وأفراد عائلتك. انقر على "مشاركة" الآن!
</a:t>
                      </a:r>
                      <a:r>
                        <a:rPr kumimoji="0" lang="en-US" sz="1000" b="0" i="0" u="none" strike="noStrike" kern="1200" cap="none" spc="0" normalizeH="0" baseline="0" noProof="0">
                          <a:ln>
                            <a:noFill/>
                          </a:ln>
                          <a:solidFill>
                            <a:prstClr val="black"/>
                          </a:solidFill>
                          <a:effectLst/>
                          <a:uLnTx/>
                          <a:uFillTx/>
                          <a:latin typeface="+mn-lt"/>
                          <a:ea typeface="+mn-ea"/>
                          <a:cs typeface="+mn-cs"/>
                        </a:rPr>
                        <a:t>Do you want to win one of our new Storm Coolers? You can be our lucky winner by sharing this video with your friends and family members. What are you waiting for? Click "Share" NOW!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1" u="none" strike="noStrike" kern="1200" cap="none" spc="0" normalizeH="0" baseline="0" noProof="0">
                          <a:ln>
                            <a:noFill/>
                          </a:ln>
                          <a:solidFill>
                            <a:prstClr val="black"/>
                          </a:solidFill>
                          <a:effectLst/>
                          <a:uLnTx/>
                          <a:uFillTx/>
                          <a:latin typeface="+mn-lt"/>
                          <a:ea typeface="+mn-ea"/>
                          <a:cs typeface="+mn-cs"/>
                        </a:rPr>
                        <a:t>برادات ماي دبي - "ستورم"
</a:t>
                      </a:r>
                      <a:r>
                        <a:rPr kumimoji="0" lang="en-US" sz="1000" b="0" i="1" u="none" strike="noStrike" kern="1200" cap="none" spc="0" normalizeH="0" baseline="0" noProof="0">
                          <a:ln>
                            <a:noFill/>
                          </a:ln>
                          <a:solidFill>
                            <a:prstClr val="black"/>
                          </a:solidFill>
                          <a:effectLst/>
                          <a:uLnTx/>
                          <a:uFillTx/>
                          <a:latin typeface="+mn-lt"/>
                          <a:ea typeface="+mn-ea"/>
                          <a:cs typeface="+mn-cs"/>
                        </a:rPr>
                        <a:t>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143.27015368959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19423063"/>
                  </a:ext>
                </a:extLst>
              </a:tr>
            </a:tbl>
          </a:graphicData>
        </a:graphic>
      </p:graphicFrame>
      <p:sp>
        <p:nvSpPr>
          <p:cNvPr id="4" name="Text Placeholder 3">
            <a:extLst>
              <a:ext uri="{FF2B5EF4-FFF2-40B4-BE49-F238E27FC236}">
                <a16:creationId xmlns:a16="http://schemas.microsoft.com/office/drawing/2014/main" id="{9CF70944-94CF-43C6-95FA-F353A2459A5A}"/>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6586007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E0ABA-5B6F-4F15-BA01-ED467DD67841}"/>
              </a:ext>
            </a:extLst>
          </p:cNvPr>
          <p:cNvSpPr>
            <a:spLocks noGrp="1"/>
          </p:cNvSpPr>
          <p:nvPr>
            <p:ph type="title"/>
          </p:nvPr>
        </p:nvSpPr>
        <p:spPr/>
        <p:txBody>
          <a:bodyPr/>
          <a:lstStyle/>
          <a:p>
            <a:r>
              <a:rPr lang="en-US"/>
              <a:t>Facebook Top Posts Table | Mai Dubai - Facebook - 4 of 26</a:t>
            </a:r>
          </a:p>
        </p:txBody>
      </p:sp>
      <p:graphicFrame>
        <p:nvGraphicFramePr>
          <p:cNvPr id="5" name="Table Placeholder 4">
            <a:extLst>
              <a:ext uri="{FF2B5EF4-FFF2-40B4-BE49-F238E27FC236}">
                <a16:creationId xmlns:a16="http://schemas.microsoft.com/office/drawing/2014/main" id="{CE921650-632A-428D-938C-24FD7D23ACAD}"/>
              </a:ext>
            </a:extLst>
          </p:cNvPr>
          <p:cNvGraphicFramePr>
            <a:graphicFrameLocks noGrp="1"/>
          </p:cNvGraphicFramePr>
          <p:nvPr>
            <p:ph type="tbl" sz="quarter" idx="13"/>
            <p:extLst>
              <p:ext uri="{D42A27DB-BD31-4B8C-83A1-F6EECF244321}">
                <p14:modId xmlns:p14="http://schemas.microsoft.com/office/powerpoint/2010/main" val="341183904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0419697"/>
                    </a:ext>
                  </a:extLst>
                </a:gridCol>
                <a:gridCol w="436169">
                  <a:extLst>
                    <a:ext uri="{9D8B030D-6E8A-4147-A177-3AD203B41FA5}">
                      <a16:colId xmlns:a16="http://schemas.microsoft.com/office/drawing/2014/main" val="1766369720"/>
                    </a:ext>
                  </a:extLst>
                </a:gridCol>
                <a:gridCol w="436169">
                  <a:extLst>
                    <a:ext uri="{9D8B030D-6E8A-4147-A177-3AD203B41FA5}">
                      <a16:colId xmlns:a16="http://schemas.microsoft.com/office/drawing/2014/main" val="2563531193"/>
                    </a:ext>
                  </a:extLst>
                </a:gridCol>
                <a:gridCol w="436169">
                  <a:extLst>
                    <a:ext uri="{9D8B030D-6E8A-4147-A177-3AD203B41FA5}">
                      <a16:colId xmlns:a16="http://schemas.microsoft.com/office/drawing/2014/main" val="3635198834"/>
                    </a:ext>
                  </a:extLst>
                </a:gridCol>
                <a:gridCol w="436169">
                  <a:extLst>
                    <a:ext uri="{9D8B030D-6E8A-4147-A177-3AD203B41FA5}">
                      <a16:colId xmlns:a16="http://schemas.microsoft.com/office/drawing/2014/main" val="2110705994"/>
                    </a:ext>
                  </a:extLst>
                </a:gridCol>
                <a:gridCol w="436169">
                  <a:extLst>
                    <a:ext uri="{9D8B030D-6E8A-4147-A177-3AD203B41FA5}">
                      <a16:colId xmlns:a16="http://schemas.microsoft.com/office/drawing/2014/main" val="618834052"/>
                    </a:ext>
                  </a:extLst>
                </a:gridCol>
                <a:gridCol w="436169">
                  <a:extLst>
                    <a:ext uri="{9D8B030D-6E8A-4147-A177-3AD203B41FA5}">
                      <a16:colId xmlns:a16="http://schemas.microsoft.com/office/drawing/2014/main" val="3766206581"/>
                    </a:ext>
                  </a:extLst>
                </a:gridCol>
                <a:gridCol w="436169">
                  <a:extLst>
                    <a:ext uri="{9D8B030D-6E8A-4147-A177-3AD203B41FA5}">
                      <a16:colId xmlns:a16="http://schemas.microsoft.com/office/drawing/2014/main" val="531951819"/>
                    </a:ext>
                  </a:extLst>
                </a:gridCol>
                <a:gridCol w="436169">
                  <a:extLst>
                    <a:ext uri="{9D8B030D-6E8A-4147-A177-3AD203B41FA5}">
                      <a16:colId xmlns:a16="http://schemas.microsoft.com/office/drawing/2014/main" val="2102640848"/>
                    </a:ext>
                  </a:extLst>
                </a:gridCol>
                <a:gridCol w="436169">
                  <a:extLst>
                    <a:ext uri="{9D8B030D-6E8A-4147-A177-3AD203B41FA5}">
                      <a16:colId xmlns:a16="http://schemas.microsoft.com/office/drawing/2014/main" val="3164471798"/>
                    </a:ext>
                  </a:extLst>
                </a:gridCol>
                <a:gridCol w="485546">
                  <a:extLst>
                    <a:ext uri="{9D8B030D-6E8A-4147-A177-3AD203B41FA5}">
                      <a16:colId xmlns:a16="http://schemas.microsoft.com/office/drawing/2014/main" val="4190773348"/>
                    </a:ext>
                  </a:extLst>
                </a:gridCol>
                <a:gridCol w="436169">
                  <a:extLst>
                    <a:ext uri="{9D8B030D-6E8A-4147-A177-3AD203B41FA5}">
                      <a16:colId xmlns:a16="http://schemas.microsoft.com/office/drawing/2014/main" val="2888191218"/>
                    </a:ext>
                  </a:extLst>
                </a:gridCol>
                <a:gridCol w="419710">
                  <a:extLst>
                    <a:ext uri="{9D8B030D-6E8A-4147-A177-3AD203B41FA5}">
                      <a16:colId xmlns:a16="http://schemas.microsoft.com/office/drawing/2014/main" val="4101304291"/>
                    </a:ext>
                  </a:extLst>
                </a:gridCol>
                <a:gridCol w="436169">
                  <a:extLst>
                    <a:ext uri="{9D8B030D-6E8A-4147-A177-3AD203B41FA5}">
                      <a16:colId xmlns:a16="http://schemas.microsoft.com/office/drawing/2014/main" val="2015798912"/>
                    </a:ext>
                  </a:extLst>
                </a:gridCol>
                <a:gridCol w="436169">
                  <a:extLst>
                    <a:ext uri="{9D8B030D-6E8A-4147-A177-3AD203B41FA5}">
                      <a16:colId xmlns:a16="http://schemas.microsoft.com/office/drawing/2014/main" val="299977634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05190624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- 2017-05-18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ننقل لكم دبي إلى العالم أجمع للطلب يرجى التواصل#ماي_دبي 
</a:t>
                      </a:r>
                      <a:r>
                        <a:rPr kumimoji="0" lang="en-US" sz="1000" b="0" i="0" u="none" strike="noStrike" kern="1200" cap="none" spc="0" normalizeH="0" baseline="0" noProof="0">
                          <a:ln>
                            <a:noFill/>
                          </a:ln>
                          <a:solidFill>
                            <a:prstClr val="black"/>
                          </a:solidFill>
                          <a:effectLst/>
                          <a:uLnTx/>
                          <a:uFillTx/>
                          <a:latin typeface="+mn-lt"/>
                          <a:ea typeface="+mn-ea"/>
                          <a:cs typeface="+mn-cs"/>
                        </a:rPr>
                        <a:t>Taking Dubai into the world. For your orders please call MRS ENTERPRISE on +92 3347779927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media.giphy.com
media.giphy.com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90.253401531107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213415160"/>
                  </a:ext>
                </a:extLst>
              </a:tr>
            </a:tbl>
          </a:graphicData>
        </a:graphic>
      </p:graphicFrame>
      <p:sp>
        <p:nvSpPr>
          <p:cNvPr id="4" name="Text Placeholder 3">
            <a:extLst>
              <a:ext uri="{FF2B5EF4-FFF2-40B4-BE49-F238E27FC236}">
                <a16:creationId xmlns:a16="http://schemas.microsoft.com/office/drawing/2014/main" id="{F984660F-4C36-40D1-A5FA-F0E1974A0DCC}"/>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8228790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F6409-553F-4DA7-B520-DF2BB4C67DC3}"/>
              </a:ext>
            </a:extLst>
          </p:cNvPr>
          <p:cNvSpPr>
            <a:spLocks noGrp="1"/>
          </p:cNvSpPr>
          <p:nvPr>
            <p:ph type="title"/>
          </p:nvPr>
        </p:nvSpPr>
        <p:spPr/>
        <p:txBody>
          <a:bodyPr/>
          <a:lstStyle/>
          <a:p>
            <a:r>
              <a:rPr lang="en-US"/>
              <a:t>Facebook Top Posts Table | Mai Dubai - Facebook - 5 of 26</a:t>
            </a:r>
          </a:p>
        </p:txBody>
      </p:sp>
      <p:graphicFrame>
        <p:nvGraphicFramePr>
          <p:cNvPr id="5" name="Table Placeholder 4">
            <a:extLst>
              <a:ext uri="{FF2B5EF4-FFF2-40B4-BE49-F238E27FC236}">
                <a16:creationId xmlns:a16="http://schemas.microsoft.com/office/drawing/2014/main" id="{BC571831-D69C-405F-9F84-0BDFDD8422F9}"/>
              </a:ext>
            </a:extLst>
          </p:cNvPr>
          <p:cNvGraphicFramePr>
            <a:graphicFrameLocks noGrp="1"/>
          </p:cNvGraphicFramePr>
          <p:nvPr>
            <p:ph type="tbl" sz="quarter" idx="13"/>
            <p:extLst>
              <p:ext uri="{D42A27DB-BD31-4B8C-83A1-F6EECF244321}">
                <p14:modId xmlns:p14="http://schemas.microsoft.com/office/powerpoint/2010/main" val="295888003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56268914"/>
                    </a:ext>
                  </a:extLst>
                </a:gridCol>
                <a:gridCol w="436169">
                  <a:extLst>
                    <a:ext uri="{9D8B030D-6E8A-4147-A177-3AD203B41FA5}">
                      <a16:colId xmlns:a16="http://schemas.microsoft.com/office/drawing/2014/main" val="4036900057"/>
                    </a:ext>
                  </a:extLst>
                </a:gridCol>
                <a:gridCol w="436169">
                  <a:extLst>
                    <a:ext uri="{9D8B030D-6E8A-4147-A177-3AD203B41FA5}">
                      <a16:colId xmlns:a16="http://schemas.microsoft.com/office/drawing/2014/main" val="2238328395"/>
                    </a:ext>
                  </a:extLst>
                </a:gridCol>
                <a:gridCol w="436169">
                  <a:extLst>
                    <a:ext uri="{9D8B030D-6E8A-4147-A177-3AD203B41FA5}">
                      <a16:colId xmlns:a16="http://schemas.microsoft.com/office/drawing/2014/main" val="3612483022"/>
                    </a:ext>
                  </a:extLst>
                </a:gridCol>
                <a:gridCol w="436169">
                  <a:extLst>
                    <a:ext uri="{9D8B030D-6E8A-4147-A177-3AD203B41FA5}">
                      <a16:colId xmlns:a16="http://schemas.microsoft.com/office/drawing/2014/main" val="4167771336"/>
                    </a:ext>
                  </a:extLst>
                </a:gridCol>
                <a:gridCol w="436169">
                  <a:extLst>
                    <a:ext uri="{9D8B030D-6E8A-4147-A177-3AD203B41FA5}">
                      <a16:colId xmlns:a16="http://schemas.microsoft.com/office/drawing/2014/main" val="3645451551"/>
                    </a:ext>
                  </a:extLst>
                </a:gridCol>
                <a:gridCol w="436169">
                  <a:extLst>
                    <a:ext uri="{9D8B030D-6E8A-4147-A177-3AD203B41FA5}">
                      <a16:colId xmlns:a16="http://schemas.microsoft.com/office/drawing/2014/main" val="1652897464"/>
                    </a:ext>
                  </a:extLst>
                </a:gridCol>
                <a:gridCol w="436169">
                  <a:extLst>
                    <a:ext uri="{9D8B030D-6E8A-4147-A177-3AD203B41FA5}">
                      <a16:colId xmlns:a16="http://schemas.microsoft.com/office/drawing/2014/main" val="1553554028"/>
                    </a:ext>
                  </a:extLst>
                </a:gridCol>
                <a:gridCol w="436169">
                  <a:extLst>
                    <a:ext uri="{9D8B030D-6E8A-4147-A177-3AD203B41FA5}">
                      <a16:colId xmlns:a16="http://schemas.microsoft.com/office/drawing/2014/main" val="2952607427"/>
                    </a:ext>
                  </a:extLst>
                </a:gridCol>
                <a:gridCol w="436169">
                  <a:extLst>
                    <a:ext uri="{9D8B030D-6E8A-4147-A177-3AD203B41FA5}">
                      <a16:colId xmlns:a16="http://schemas.microsoft.com/office/drawing/2014/main" val="913213223"/>
                    </a:ext>
                  </a:extLst>
                </a:gridCol>
                <a:gridCol w="485546">
                  <a:extLst>
                    <a:ext uri="{9D8B030D-6E8A-4147-A177-3AD203B41FA5}">
                      <a16:colId xmlns:a16="http://schemas.microsoft.com/office/drawing/2014/main" val="2271772069"/>
                    </a:ext>
                  </a:extLst>
                </a:gridCol>
                <a:gridCol w="436169">
                  <a:extLst>
                    <a:ext uri="{9D8B030D-6E8A-4147-A177-3AD203B41FA5}">
                      <a16:colId xmlns:a16="http://schemas.microsoft.com/office/drawing/2014/main" val="89422331"/>
                    </a:ext>
                  </a:extLst>
                </a:gridCol>
                <a:gridCol w="419710">
                  <a:extLst>
                    <a:ext uri="{9D8B030D-6E8A-4147-A177-3AD203B41FA5}">
                      <a16:colId xmlns:a16="http://schemas.microsoft.com/office/drawing/2014/main" val="3600670220"/>
                    </a:ext>
                  </a:extLst>
                </a:gridCol>
                <a:gridCol w="436169">
                  <a:extLst>
                    <a:ext uri="{9D8B030D-6E8A-4147-A177-3AD203B41FA5}">
                      <a16:colId xmlns:a16="http://schemas.microsoft.com/office/drawing/2014/main" val="2423433135"/>
                    </a:ext>
                  </a:extLst>
                </a:gridCol>
                <a:gridCol w="436169">
                  <a:extLst>
                    <a:ext uri="{9D8B030D-6E8A-4147-A177-3AD203B41FA5}">
                      <a16:colId xmlns:a16="http://schemas.microsoft.com/office/drawing/2014/main" val="266873032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91691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- 2017-05-26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رمضان كريم من عائلتنا إلى عائلتكم #ماي_رمضان 
</a:t>
                      </a:r>
                      <a:r>
                        <a:rPr kumimoji="0" lang="en-US" sz="1000" b="0" i="0" u="none" strike="noStrike" kern="1200" cap="none" spc="0" normalizeH="0" baseline="0" noProof="0">
                          <a:ln>
                            <a:noFill/>
                          </a:ln>
                          <a:solidFill>
                            <a:prstClr val="black"/>
                          </a:solidFill>
                          <a:effectLst/>
                          <a:uLnTx/>
                          <a:uFillTx/>
                          <a:latin typeface="+mn-lt"/>
                          <a:ea typeface="+mn-ea"/>
                          <a:cs typeface="+mn-cs"/>
                        </a:rPr>
                        <a:t>Ramdan Kareem from our family to yours #MaiRamadan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491756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38.682312095183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259498759"/>
                  </a:ext>
                </a:extLst>
              </a:tr>
            </a:tbl>
          </a:graphicData>
        </a:graphic>
      </p:graphicFrame>
      <p:sp>
        <p:nvSpPr>
          <p:cNvPr id="4" name="Text Placeholder 3">
            <a:extLst>
              <a:ext uri="{FF2B5EF4-FFF2-40B4-BE49-F238E27FC236}">
                <a16:creationId xmlns:a16="http://schemas.microsoft.com/office/drawing/2014/main" id="{86EEEAAD-B8C0-4C97-9012-E493B61BF13A}"/>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8322616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78F78-8671-4129-8D2D-6388F7F8FC04}"/>
              </a:ext>
            </a:extLst>
          </p:cNvPr>
          <p:cNvSpPr>
            <a:spLocks noGrp="1"/>
          </p:cNvSpPr>
          <p:nvPr>
            <p:ph type="title"/>
          </p:nvPr>
        </p:nvSpPr>
        <p:spPr/>
        <p:txBody>
          <a:bodyPr/>
          <a:lstStyle/>
          <a:p>
            <a:r>
              <a:rPr lang="en-US"/>
              <a:t>Facebook Top Posts Table | Mai Dubai - Facebook - 6 of 26</a:t>
            </a:r>
          </a:p>
        </p:txBody>
      </p:sp>
      <p:graphicFrame>
        <p:nvGraphicFramePr>
          <p:cNvPr id="5" name="Table Placeholder 4">
            <a:extLst>
              <a:ext uri="{FF2B5EF4-FFF2-40B4-BE49-F238E27FC236}">
                <a16:creationId xmlns:a16="http://schemas.microsoft.com/office/drawing/2014/main" id="{C0300ED4-7048-4FF5-9270-5C66A1EE2A3E}"/>
              </a:ext>
            </a:extLst>
          </p:cNvPr>
          <p:cNvGraphicFramePr>
            <a:graphicFrameLocks noGrp="1"/>
          </p:cNvGraphicFramePr>
          <p:nvPr>
            <p:ph type="tbl" sz="quarter" idx="13"/>
            <p:extLst>
              <p:ext uri="{D42A27DB-BD31-4B8C-83A1-F6EECF244321}">
                <p14:modId xmlns:p14="http://schemas.microsoft.com/office/powerpoint/2010/main" val="221526132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2954367"/>
                    </a:ext>
                  </a:extLst>
                </a:gridCol>
                <a:gridCol w="436169">
                  <a:extLst>
                    <a:ext uri="{9D8B030D-6E8A-4147-A177-3AD203B41FA5}">
                      <a16:colId xmlns:a16="http://schemas.microsoft.com/office/drawing/2014/main" val="1130772014"/>
                    </a:ext>
                  </a:extLst>
                </a:gridCol>
                <a:gridCol w="436169">
                  <a:extLst>
                    <a:ext uri="{9D8B030D-6E8A-4147-A177-3AD203B41FA5}">
                      <a16:colId xmlns:a16="http://schemas.microsoft.com/office/drawing/2014/main" val="1768549226"/>
                    </a:ext>
                  </a:extLst>
                </a:gridCol>
                <a:gridCol w="436169">
                  <a:extLst>
                    <a:ext uri="{9D8B030D-6E8A-4147-A177-3AD203B41FA5}">
                      <a16:colId xmlns:a16="http://schemas.microsoft.com/office/drawing/2014/main" val="831220901"/>
                    </a:ext>
                  </a:extLst>
                </a:gridCol>
                <a:gridCol w="436169">
                  <a:extLst>
                    <a:ext uri="{9D8B030D-6E8A-4147-A177-3AD203B41FA5}">
                      <a16:colId xmlns:a16="http://schemas.microsoft.com/office/drawing/2014/main" val="2174100279"/>
                    </a:ext>
                  </a:extLst>
                </a:gridCol>
                <a:gridCol w="436169">
                  <a:extLst>
                    <a:ext uri="{9D8B030D-6E8A-4147-A177-3AD203B41FA5}">
                      <a16:colId xmlns:a16="http://schemas.microsoft.com/office/drawing/2014/main" val="1691460031"/>
                    </a:ext>
                  </a:extLst>
                </a:gridCol>
                <a:gridCol w="436169">
                  <a:extLst>
                    <a:ext uri="{9D8B030D-6E8A-4147-A177-3AD203B41FA5}">
                      <a16:colId xmlns:a16="http://schemas.microsoft.com/office/drawing/2014/main" val="3126380736"/>
                    </a:ext>
                  </a:extLst>
                </a:gridCol>
                <a:gridCol w="436169">
                  <a:extLst>
                    <a:ext uri="{9D8B030D-6E8A-4147-A177-3AD203B41FA5}">
                      <a16:colId xmlns:a16="http://schemas.microsoft.com/office/drawing/2014/main" val="221617540"/>
                    </a:ext>
                  </a:extLst>
                </a:gridCol>
                <a:gridCol w="436169">
                  <a:extLst>
                    <a:ext uri="{9D8B030D-6E8A-4147-A177-3AD203B41FA5}">
                      <a16:colId xmlns:a16="http://schemas.microsoft.com/office/drawing/2014/main" val="3409503065"/>
                    </a:ext>
                  </a:extLst>
                </a:gridCol>
                <a:gridCol w="436169">
                  <a:extLst>
                    <a:ext uri="{9D8B030D-6E8A-4147-A177-3AD203B41FA5}">
                      <a16:colId xmlns:a16="http://schemas.microsoft.com/office/drawing/2014/main" val="4208277870"/>
                    </a:ext>
                  </a:extLst>
                </a:gridCol>
                <a:gridCol w="485546">
                  <a:extLst>
                    <a:ext uri="{9D8B030D-6E8A-4147-A177-3AD203B41FA5}">
                      <a16:colId xmlns:a16="http://schemas.microsoft.com/office/drawing/2014/main" val="2745965272"/>
                    </a:ext>
                  </a:extLst>
                </a:gridCol>
                <a:gridCol w="436169">
                  <a:extLst>
                    <a:ext uri="{9D8B030D-6E8A-4147-A177-3AD203B41FA5}">
                      <a16:colId xmlns:a16="http://schemas.microsoft.com/office/drawing/2014/main" val="2397801682"/>
                    </a:ext>
                  </a:extLst>
                </a:gridCol>
                <a:gridCol w="419710">
                  <a:extLst>
                    <a:ext uri="{9D8B030D-6E8A-4147-A177-3AD203B41FA5}">
                      <a16:colId xmlns:a16="http://schemas.microsoft.com/office/drawing/2014/main" val="442957218"/>
                    </a:ext>
                  </a:extLst>
                </a:gridCol>
                <a:gridCol w="436169">
                  <a:extLst>
                    <a:ext uri="{9D8B030D-6E8A-4147-A177-3AD203B41FA5}">
                      <a16:colId xmlns:a16="http://schemas.microsoft.com/office/drawing/2014/main" val="490313944"/>
                    </a:ext>
                  </a:extLst>
                </a:gridCol>
                <a:gridCol w="436169">
                  <a:extLst>
                    <a:ext uri="{9D8B030D-6E8A-4147-A177-3AD203B41FA5}">
                      <a16:colId xmlns:a16="http://schemas.microsoft.com/office/drawing/2014/main" val="197810166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9738989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- 2017-12-07 15:26:27</a:t>
                      </a:r>
                      <a:r>
                        <a:rPr kumimoji="0" lang="en-US" sz="1000" b="0" i="0" u="none" strike="noStrike" kern="1200" cap="none" spc="0" normalizeH="0" baseline="0" noProof="0">
                          <a:ln>
                            <a:noFill/>
                          </a:ln>
                          <a:solidFill>
                            <a:prstClr val="black"/>
                          </a:solidFill>
                          <a:effectLst/>
                          <a:uLnTx/>
                          <a:uFillTx/>
                          <a:latin typeface="+mn-lt"/>
                          <a:ea typeface="+mn-ea"/>
                          <a:cs typeface="+mn-cs"/>
                        </a:rPr>
                        <a:t>
Want to win a once in a lifetime meet &amp; greet with your favorite cricket stars?
All you have to do is Send us a 5 secs VIDEO in the comment box mentioning in your way why would you like to win. Terms &amp; Conditions apply.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25.194160678032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585817874"/>
                  </a:ext>
                </a:extLst>
              </a:tr>
            </a:tbl>
          </a:graphicData>
        </a:graphic>
      </p:graphicFrame>
      <p:sp>
        <p:nvSpPr>
          <p:cNvPr id="4" name="Text Placeholder 3">
            <a:extLst>
              <a:ext uri="{FF2B5EF4-FFF2-40B4-BE49-F238E27FC236}">
                <a16:creationId xmlns:a16="http://schemas.microsoft.com/office/drawing/2014/main" id="{602070FC-C1CB-4D60-95FC-140DE9254172}"/>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6981006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67ADD-26AB-4ED4-A765-B23F72359DFA}"/>
              </a:ext>
            </a:extLst>
          </p:cNvPr>
          <p:cNvSpPr>
            <a:spLocks noGrp="1"/>
          </p:cNvSpPr>
          <p:nvPr>
            <p:ph type="title"/>
          </p:nvPr>
        </p:nvSpPr>
        <p:spPr/>
        <p:txBody>
          <a:bodyPr/>
          <a:lstStyle/>
          <a:p>
            <a:r>
              <a:rPr lang="en-US"/>
              <a:t>Facebook Top Posts Table | Mai Dubai - Facebook - 7 of 26</a:t>
            </a:r>
          </a:p>
        </p:txBody>
      </p:sp>
      <p:graphicFrame>
        <p:nvGraphicFramePr>
          <p:cNvPr id="5" name="Table Placeholder 4">
            <a:extLst>
              <a:ext uri="{FF2B5EF4-FFF2-40B4-BE49-F238E27FC236}">
                <a16:creationId xmlns:a16="http://schemas.microsoft.com/office/drawing/2014/main" id="{757AE129-271E-4E90-80E2-7C38C1601E2F}"/>
              </a:ext>
            </a:extLst>
          </p:cNvPr>
          <p:cNvGraphicFramePr>
            <a:graphicFrameLocks noGrp="1"/>
          </p:cNvGraphicFramePr>
          <p:nvPr>
            <p:ph type="tbl" sz="quarter" idx="13"/>
            <p:extLst>
              <p:ext uri="{D42A27DB-BD31-4B8C-83A1-F6EECF244321}">
                <p14:modId xmlns:p14="http://schemas.microsoft.com/office/powerpoint/2010/main" val="143613493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0708556"/>
                    </a:ext>
                  </a:extLst>
                </a:gridCol>
                <a:gridCol w="436169">
                  <a:extLst>
                    <a:ext uri="{9D8B030D-6E8A-4147-A177-3AD203B41FA5}">
                      <a16:colId xmlns:a16="http://schemas.microsoft.com/office/drawing/2014/main" val="3097414305"/>
                    </a:ext>
                  </a:extLst>
                </a:gridCol>
                <a:gridCol w="436169">
                  <a:extLst>
                    <a:ext uri="{9D8B030D-6E8A-4147-A177-3AD203B41FA5}">
                      <a16:colId xmlns:a16="http://schemas.microsoft.com/office/drawing/2014/main" val="3608965386"/>
                    </a:ext>
                  </a:extLst>
                </a:gridCol>
                <a:gridCol w="436169">
                  <a:extLst>
                    <a:ext uri="{9D8B030D-6E8A-4147-A177-3AD203B41FA5}">
                      <a16:colId xmlns:a16="http://schemas.microsoft.com/office/drawing/2014/main" val="657158127"/>
                    </a:ext>
                  </a:extLst>
                </a:gridCol>
                <a:gridCol w="436169">
                  <a:extLst>
                    <a:ext uri="{9D8B030D-6E8A-4147-A177-3AD203B41FA5}">
                      <a16:colId xmlns:a16="http://schemas.microsoft.com/office/drawing/2014/main" val="2025454738"/>
                    </a:ext>
                  </a:extLst>
                </a:gridCol>
                <a:gridCol w="436169">
                  <a:extLst>
                    <a:ext uri="{9D8B030D-6E8A-4147-A177-3AD203B41FA5}">
                      <a16:colId xmlns:a16="http://schemas.microsoft.com/office/drawing/2014/main" val="3533007757"/>
                    </a:ext>
                  </a:extLst>
                </a:gridCol>
                <a:gridCol w="436169">
                  <a:extLst>
                    <a:ext uri="{9D8B030D-6E8A-4147-A177-3AD203B41FA5}">
                      <a16:colId xmlns:a16="http://schemas.microsoft.com/office/drawing/2014/main" val="3038284291"/>
                    </a:ext>
                  </a:extLst>
                </a:gridCol>
                <a:gridCol w="436169">
                  <a:extLst>
                    <a:ext uri="{9D8B030D-6E8A-4147-A177-3AD203B41FA5}">
                      <a16:colId xmlns:a16="http://schemas.microsoft.com/office/drawing/2014/main" val="2265060771"/>
                    </a:ext>
                  </a:extLst>
                </a:gridCol>
                <a:gridCol w="436169">
                  <a:extLst>
                    <a:ext uri="{9D8B030D-6E8A-4147-A177-3AD203B41FA5}">
                      <a16:colId xmlns:a16="http://schemas.microsoft.com/office/drawing/2014/main" val="2611166623"/>
                    </a:ext>
                  </a:extLst>
                </a:gridCol>
                <a:gridCol w="436169">
                  <a:extLst>
                    <a:ext uri="{9D8B030D-6E8A-4147-A177-3AD203B41FA5}">
                      <a16:colId xmlns:a16="http://schemas.microsoft.com/office/drawing/2014/main" val="2691155152"/>
                    </a:ext>
                  </a:extLst>
                </a:gridCol>
                <a:gridCol w="485546">
                  <a:extLst>
                    <a:ext uri="{9D8B030D-6E8A-4147-A177-3AD203B41FA5}">
                      <a16:colId xmlns:a16="http://schemas.microsoft.com/office/drawing/2014/main" val="109733339"/>
                    </a:ext>
                  </a:extLst>
                </a:gridCol>
                <a:gridCol w="436169">
                  <a:extLst>
                    <a:ext uri="{9D8B030D-6E8A-4147-A177-3AD203B41FA5}">
                      <a16:colId xmlns:a16="http://schemas.microsoft.com/office/drawing/2014/main" val="3656002822"/>
                    </a:ext>
                  </a:extLst>
                </a:gridCol>
                <a:gridCol w="419710">
                  <a:extLst>
                    <a:ext uri="{9D8B030D-6E8A-4147-A177-3AD203B41FA5}">
                      <a16:colId xmlns:a16="http://schemas.microsoft.com/office/drawing/2014/main" val="1309794045"/>
                    </a:ext>
                  </a:extLst>
                </a:gridCol>
                <a:gridCol w="436169">
                  <a:extLst>
                    <a:ext uri="{9D8B030D-6E8A-4147-A177-3AD203B41FA5}">
                      <a16:colId xmlns:a16="http://schemas.microsoft.com/office/drawing/2014/main" val="2100251125"/>
                    </a:ext>
                  </a:extLst>
                </a:gridCol>
                <a:gridCol w="436169">
                  <a:extLst>
                    <a:ext uri="{9D8B030D-6E8A-4147-A177-3AD203B41FA5}">
                      <a16:colId xmlns:a16="http://schemas.microsoft.com/office/drawing/2014/main" val="323861257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35454562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- 2017-09-26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يتكون جسم الإنسان من المياه بنسبة ٧٠٪ اشربوا المياه لتحافظوا على صحتكم  #ماي_دبي_للصحة 
</a:t>
                      </a:r>
                      <a:r>
                        <a:rPr kumimoji="0" lang="en-US" sz="1000" b="0" i="0" u="none" strike="noStrike" kern="1200" cap="none" spc="0" normalizeH="0" baseline="0" noProof="0">
                          <a:ln>
                            <a:noFill/>
                          </a:ln>
                          <a:solidFill>
                            <a:prstClr val="black"/>
                          </a:solidFill>
                          <a:effectLst/>
                          <a:uLnTx/>
                          <a:uFillTx/>
                          <a:latin typeface="+mn-lt"/>
                          <a:ea typeface="+mn-ea"/>
                          <a:cs typeface="+mn-cs"/>
                        </a:rPr>
                        <a:t>Water constitutes 70% of your body, stay healthy, stay hydrated #MaiDubaiHealth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24.322294969229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30461457"/>
                  </a:ext>
                </a:extLst>
              </a:tr>
            </a:tbl>
          </a:graphicData>
        </a:graphic>
      </p:graphicFrame>
      <p:sp>
        <p:nvSpPr>
          <p:cNvPr id="4" name="Text Placeholder 3">
            <a:extLst>
              <a:ext uri="{FF2B5EF4-FFF2-40B4-BE49-F238E27FC236}">
                <a16:creationId xmlns:a16="http://schemas.microsoft.com/office/drawing/2014/main" id="{F9D8F9D9-4A84-48F9-9D8E-D96C80E966BB}"/>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1159119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0F7AA-CAF6-48AC-A735-E976B8ABA0B9}"/>
              </a:ext>
            </a:extLst>
          </p:cNvPr>
          <p:cNvSpPr>
            <a:spLocks noGrp="1"/>
          </p:cNvSpPr>
          <p:nvPr>
            <p:ph type="title"/>
          </p:nvPr>
        </p:nvSpPr>
        <p:spPr/>
        <p:txBody>
          <a:bodyPr/>
          <a:lstStyle/>
          <a:p>
            <a:r>
              <a:rPr lang="en-US"/>
              <a:t>Facebook Top Posts Table | Mai Dubai - Facebook - 8 of 26</a:t>
            </a:r>
          </a:p>
        </p:txBody>
      </p:sp>
      <p:graphicFrame>
        <p:nvGraphicFramePr>
          <p:cNvPr id="5" name="Table Placeholder 4">
            <a:extLst>
              <a:ext uri="{FF2B5EF4-FFF2-40B4-BE49-F238E27FC236}">
                <a16:creationId xmlns:a16="http://schemas.microsoft.com/office/drawing/2014/main" id="{82F4088E-F143-4661-97D3-D3EF362C13F0}"/>
              </a:ext>
            </a:extLst>
          </p:cNvPr>
          <p:cNvGraphicFramePr>
            <a:graphicFrameLocks noGrp="1"/>
          </p:cNvGraphicFramePr>
          <p:nvPr>
            <p:ph type="tbl" sz="quarter" idx="13"/>
            <p:extLst>
              <p:ext uri="{D42A27DB-BD31-4B8C-83A1-F6EECF244321}">
                <p14:modId xmlns:p14="http://schemas.microsoft.com/office/powerpoint/2010/main" val="16644303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52548300"/>
                    </a:ext>
                  </a:extLst>
                </a:gridCol>
                <a:gridCol w="436169">
                  <a:extLst>
                    <a:ext uri="{9D8B030D-6E8A-4147-A177-3AD203B41FA5}">
                      <a16:colId xmlns:a16="http://schemas.microsoft.com/office/drawing/2014/main" val="3427601912"/>
                    </a:ext>
                  </a:extLst>
                </a:gridCol>
                <a:gridCol w="436169">
                  <a:extLst>
                    <a:ext uri="{9D8B030D-6E8A-4147-A177-3AD203B41FA5}">
                      <a16:colId xmlns:a16="http://schemas.microsoft.com/office/drawing/2014/main" val="183151736"/>
                    </a:ext>
                  </a:extLst>
                </a:gridCol>
                <a:gridCol w="436169">
                  <a:extLst>
                    <a:ext uri="{9D8B030D-6E8A-4147-A177-3AD203B41FA5}">
                      <a16:colId xmlns:a16="http://schemas.microsoft.com/office/drawing/2014/main" val="1743616324"/>
                    </a:ext>
                  </a:extLst>
                </a:gridCol>
                <a:gridCol w="436169">
                  <a:extLst>
                    <a:ext uri="{9D8B030D-6E8A-4147-A177-3AD203B41FA5}">
                      <a16:colId xmlns:a16="http://schemas.microsoft.com/office/drawing/2014/main" val="1486029201"/>
                    </a:ext>
                  </a:extLst>
                </a:gridCol>
                <a:gridCol w="436169">
                  <a:extLst>
                    <a:ext uri="{9D8B030D-6E8A-4147-A177-3AD203B41FA5}">
                      <a16:colId xmlns:a16="http://schemas.microsoft.com/office/drawing/2014/main" val="2264246244"/>
                    </a:ext>
                  </a:extLst>
                </a:gridCol>
                <a:gridCol w="436169">
                  <a:extLst>
                    <a:ext uri="{9D8B030D-6E8A-4147-A177-3AD203B41FA5}">
                      <a16:colId xmlns:a16="http://schemas.microsoft.com/office/drawing/2014/main" val="4123192172"/>
                    </a:ext>
                  </a:extLst>
                </a:gridCol>
                <a:gridCol w="436169">
                  <a:extLst>
                    <a:ext uri="{9D8B030D-6E8A-4147-A177-3AD203B41FA5}">
                      <a16:colId xmlns:a16="http://schemas.microsoft.com/office/drawing/2014/main" val="1906601967"/>
                    </a:ext>
                  </a:extLst>
                </a:gridCol>
                <a:gridCol w="436169">
                  <a:extLst>
                    <a:ext uri="{9D8B030D-6E8A-4147-A177-3AD203B41FA5}">
                      <a16:colId xmlns:a16="http://schemas.microsoft.com/office/drawing/2014/main" val="1527896449"/>
                    </a:ext>
                  </a:extLst>
                </a:gridCol>
                <a:gridCol w="436169">
                  <a:extLst>
                    <a:ext uri="{9D8B030D-6E8A-4147-A177-3AD203B41FA5}">
                      <a16:colId xmlns:a16="http://schemas.microsoft.com/office/drawing/2014/main" val="573599712"/>
                    </a:ext>
                  </a:extLst>
                </a:gridCol>
                <a:gridCol w="485546">
                  <a:extLst>
                    <a:ext uri="{9D8B030D-6E8A-4147-A177-3AD203B41FA5}">
                      <a16:colId xmlns:a16="http://schemas.microsoft.com/office/drawing/2014/main" val="588397315"/>
                    </a:ext>
                  </a:extLst>
                </a:gridCol>
                <a:gridCol w="436169">
                  <a:extLst>
                    <a:ext uri="{9D8B030D-6E8A-4147-A177-3AD203B41FA5}">
                      <a16:colId xmlns:a16="http://schemas.microsoft.com/office/drawing/2014/main" val="4165461998"/>
                    </a:ext>
                  </a:extLst>
                </a:gridCol>
                <a:gridCol w="419710">
                  <a:extLst>
                    <a:ext uri="{9D8B030D-6E8A-4147-A177-3AD203B41FA5}">
                      <a16:colId xmlns:a16="http://schemas.microsoft.com/office/drawing/2014/main" val="1896643781"/>
                    </a:ext>
                  </a:extLst>
                </a:gridCol>
                <a:gridCol w="436169">
                  <a:extLst>
                    <a:ext uri="{9D8B030D-6E8A-4147-A177-3AD203B41FA5}">
                      <a16:colId xmlns:a16="http://schemas.microsoft.com/office/drawing/2014/main" val="1208507907"/>
                    </a:ext>
                  </a:extLst>
                </a:gridCol>
                <a:gridCol w="436169">
                  <a:extLst>
                    <a:ext uri="{9D8B030D-6E8A-4147-A177-3AD203B41FA5}">
                      <a16:colId xmlns:a16="http://schemas.microsoft.com/office/drawing/2014/main" val="72165581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3749707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- 2017-10-24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نشاطكم الخارجي المفضل؟ شاركونا على هاشتاج #</a:t>
                      </a:r>
                      <a:r>
                        <a:rPr kumimoji="0" lang="en-US" sz="1000" b="0" i="0" u="none" strike="noStrike" kern="1200" cap="none" spc="0" normalizeH="0" baseline="0" noProof="0">
                          <a:ln>
                            <a:noFill/>
                          </a:ln>
                          <a:solidFill>
                            <a:prstClr val="black"/>
                          </a:solidFill>
                          <a:effectLst/>
                          <a:uLnTx/>
                          <a:uFillTx/>
                          <a:latin typeface="+mn-lt"/>
                          <a:ea typeface="+mn-ea"/>
                          <a:cs typeface="+mn-cs"/>
                        </a:rPr>
                        <a:t>MaiActivity  </a:t>
                      </a:r>
                      <a:r>
                        <a:rPr kumimoji="0" lang="ar-AE" sz="1000" b="0" i="0" u="none" strike="noStrike" kern="1200" cap="none" spc="0" normalizeH="0" baseline="0" noProof="0">
                          <a:ln>
                            <a:noFill/>
                          </a:ln>
                          <a:solidFill>
                            <a:prstClr val="black"/>
                          </a:solidFill>
                          <a:effectLst/>
                          <a:uLnTx/>
                          <a:uFillTx/>
                          <a:latin typeface="+mn-lt"/>
                          <a:ea typeface="+mn-ea"/>
                          <a:cs typeface="+mn-cs"/>
                        </a:rPr>
                        <a:t>لفرصة ربح ٣ أشهر من المياه #ماي_دبي
</a:t>
                      </a:r>
                      <a:r>
                        <a:rPr kumimoji="0" lang="en-US" sz="1000" b="0" i="0" u="none" strike="noStrike" kern="1200" cap="none" spc="0" normalizeH="0" baseline="0" noProof="0">
                          <a:ln>
                            <a:noFill/>
                          </a:ln>
                          <a:solidFill>
                            <a:prstClr val="black"/>
                          </a:solidFill>
                          <a:effectLst/>
                          <a:uLnTx/>
                          <a:uFillTx/>
                          <a:latin typeface="+mn-lt"/>
                          <a:ea typeface="+mn-ea"/>
                          <a:cs typeface="+mn-cs"/>
                        </a:rPr>
                        <a:t>What is your favorite outdoor activity?  Share with us using the hashtag #MaiActivity for a chance to win 3 months of free water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20.796872978366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71048151"/>
                  </a:ext>
                </a:extLst>
              </a:tr>
            </a:tbl>
          </a:graphicData>
        </a:graphic>
      </p:graphicFrame>
      <p:sp>
        <p:nvSpPr>
          <p:cNvPr id="4" name="Text Placeholder 3">
            <a:extLst>
              <a:ext uri="{FF2B5EF4-FFF2-40B4-BE49-F238E27FC236}">
                <a16:creationId xmlns:a16="http://schemas.microsoft.com/office/drawing/2014/main" id="{43D42468-173C-4B8A-88B4-66B212E8EAE4}"/>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1040270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06E69-530A-4A9E-B559-63F28BC57F63}"/>
              </a:ext>
            </a:extLst>
          </p:cNvPr>
          <p:cNvSpPr>
            <a:spLocks noGrp="1"/>
          </p:cNvSpPr>
          <p:nvPr>
            <p:ph type="title"/>
          </p:nvPr>
        </p:nvSpPr>
        <p:spPr/>
        <p:txBody>
          <a:bodyPr/>
          <a:lstStyle/>
          <a:p>
            <a:r>
              <a:rPr lang="en-US"/>
              <a:t>Facebook Top Posts Table | Mai Dubai - Facebook - 9 of 26</a:t>
            </a:r>
          </a:p>
        </p:txBody>
      </p:sp>
      <p:graphicFrame>
        <p:nvGraphicFramePr>
          <p:cNvPr id="5" name="Table Placeholder 4">
            <a:extLst>
              <a:ext uri="{FF2B5EF4-FFF2-40B4-BE49-F238E27FC236}">
                <a16:creationId xmlns:a16="http://schemas.microsoft.com/office/drawing/2014/main" id="{89B34488-5E0F-4226-B4A8-D67DFE6485D9}"/>
              </a:ext>
            </a:extLst>
          </p:cNvPr>
          <p:cNvGraphicFramePr>
            <a:graphicFrameLocks noGrp="1"/>
          </p:cNvGraphicFramePr>
          <p:nvPr>
            <p:ph type="tbl" sz="quarter" idx="13"/>
            <p:extLst>
              <p:ext uri="{D42A27DB-BD31-4B8C-83A1-F6EECF244321}">
                <p14:modId xmlns:p14="http://schemas.microsoft.com/office/powerpoint/2010/main" val="129135126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0001851"/>
                    </a:ext>
                  </a:extLst>
                </a:gridCol>
                <a:gridCol w="436169">
                  <a:extLst>
                    <a:ext uri="{9D8B030D-6E8A-4147-A177-3AD203B41FA5}">
                      <a16:colId xmlns:a16="http://schemas.microsoft.com/office/drawing/2014/main" val="3388716755"/>
                    </a:ext>
                  </a:extLst>
                </a:gridCol>
                <a:gridCol w="436169">
                  <a:extLst>
                    <a:ext uri="{9D8B030D-6E8A-4147-A177-3AD203B41FA5}">
                      <a16:colId xmlns:a16="http://schemas.microsoft.com/office/drawing/2014/main" val="4112789689"/>
                    </a:ext>
                  </a:extLst>
                </a:gridCol>
                <a:gridCol w="436169">
                  <a:extLst>
                    <a:ext uri="{9D8B030D-6E8A-4147-A177-3AD203B41FA5}">
                      <a16:colId xmlns:a16="http://schemas.microsoft.com/office/drawing/2014/main" val="2483051397"/>
                    </a:ext>
                  </a:extLst>
                </a:gridCol>
                <a:gridCol w="436169">
                  <a:extLst>
                    <a:ext uri="{9D8B030D-6E8A-4147-A177-3AD203B41FA5}">
                      <a16:colId xmlns:a16="http://schemas.microsoft.com/office/drawing/2014/main" val="1154949256"/>
                    </a:ext>
                  </a:extLst>
                </a:gridCol>
                <a:gridCol w="436169">
                  <a:extLst>
                    <a:ext uri="{9D8B030D-6E8A-4147-A177-3AD203B41FA5}">
                      <a16:colId xmlns:a16="http://schemas.microsoft.com/office/drawing/2014/main" val="900743256"/>
                    </a:ext>
                  </a:extLst>
                </a:gridCol>
                <a:gridCol w="436169">
                  <a:extLst>
                    <a:ext uri="{9D8B030D-6E8A-4147-A177-3AD203B41FA5}">
                      <a16:colId xmlns:a16="http://schemas.microsoft.com/office/drawing/2014/main" val="3586167642"/>
                    </a:ext>
                  </a:extLst>
                </a:gridCol>
                <a:gridCol w="436169">
                  <a:extLst>
                    <a:ext uri="{9D8B030D-6E8A-4147-A177-3AD203B41FA5}">
                      <a16:colId xmlns:a16="http://schemas.microsoft.com/office/drawing/2014/main" val="1875093488"/>
                    </a:ext>
                  </a:extLst>
                </a:gridCol>
                <a:gridCol w="436169">
                  <a:extLst>
                    <a:ext uri="{9D8B030D-6E8A-4147-A177-3AD203B41FA5}">
                      <a16:colId xmlns:a16="http://schemas.microsoft.com/office/drawing/2014/main" val="1101814848"/>
                    </a:ext>
                  </a:extLst>
                </a:gridCol>
                <a:gridCol w="436169">
                  <a:extLst>
                    <a:ext uri="{9D8B030D-6E8A-4147-A177-3AD203B41FA5}">
                      <a16:colId xmlns:a16="http://schemas.microsoft.com/office/drawing/2014/main" val="148823763"/>
                    </a:ext>
                  </a:extLst>
                </a:gridCol>
                <a:gridCol w="485546">
                  <a:extLst>
                    <a:ext uri="{9D8B030D-6E8A-4147-A177-3AD203B41FA5}">
                      <a16:colId xmlns:a16="http://schemas.microsoft.com/office/drawing/2014/main" val="631967597"/>
                    </a:ext>
                  </a:extLst>
                </a:gridCol>
                <a:gridCol w="436169">
                  <a:extLst>
                    <a:ext uri="{9D8B030D-6E8A-4147-A177-3AD203B41FA5}">
                      <a16:colId xmlns:a16="http://schemas.microsoft.com/office/drawing/2014/main" val="286074309"/>
                    </a:ext>
                  </a:extLst>
                </a:gridCol>
                <a:gridCol w="419710">
                  <a:extLst>
                    <a:ext uri="{9D8B030D-6E8A-4147-A177-3AD203B41FA5}">
                      <a16:colId xmlns:a16="http://schemas.microsoft.com/office/drawing/2014/main" val="365312183"/>
                    </a:ext>
                  </a:extLst>
                </a:gridCol>
                <a:gridCol w="436169">
                  <a:extLst>
                    <a:ext uri="{9D8B030D-6E8A-4147-A177-3AD203B41FA5}">
                      <a16:colId xmlns:a16="http://schemas.microsoft.com/office/drawing/2014/main" val="1627562665"/>
                    </a:ext>
                  </a:extLst>
                </a:gridCol>
                <a:gridCol w="436169">
                  <a:extLst>
                    <a:ext uri="{9D8B030D-6E8A-4147-A177-3AD203B41FA5}">
                      <a16:colId xmlns:a16="http://schemas.microsoft.com/office/drawing/2014/main" val="332159072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8545013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- 2017-04-18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ماي_دبي تروي عطشكم الآن في البحرين
للطلب يرجى التواصل
#</a:t>
                      </a:r>
                      <a:r>
                        <a:rPr kumimoji="0" lang="en-US" sz="1000" b="0" i="0" u="none" strike="noStrike" kern="1200" cap="none" spc="0" normalizeH="0" baseline="0" noProof="0">
                          <a:ln>
                            <a:noFill/>
                          </a:ln>
                          <a:solidFill>
                            <a:prstClr val="black"/>
                          </a:solidFill>
                          <a:effectLst/>
                          <a:uLnTx/>
                          <a:uFillTx/>
                          <a:latin typeface="+mn-lt"/>
                          <a:ea typeface="+mn-ea"/>
                          <a:cs typeface="+mn-cs"/>
                        </a:rPr>
                        <a:t>MaiDubai Quench’s your thirst now in Bahrain
For order please call YAQUBY INTERNATIONAL on +973 17740600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media.giphy.com
media.giphy.com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27.020502320258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823846639"/>
                  </a:ext>
                </a:extLst>
              </a:tr>
            </a:tbl>
          </a:graphicData>
        </a:graphic>
      </p:graphicFrame>
      <p:sp>
        <p:nvSpPr>
          <p:cNvPr id="4" name="Text Placeholder 3">
            <a:extLst>
              <a:ext uri="{FF2B5EF4-FFF2-40B4-BE49-F238E27FC236}">
                <a16:creationId xmlns:a16="http://schemas.microsoft.com/office/drawing/2014/main" id="{0CA1BAA0-B3E6-49A7-8552-AB028A0D4CF3}"/>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9095565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2DC48-F7FD-4E7C-92CB-EE481767908D}"/>
              </a:ext>
            </a:extLst>
          </p:cNvPr>
          <p:cNvSpPr>
            <a:spLocks noGrp="1"/>
          </p:cNvSpPr>
          <p:nvPr>
            <p:ph type="title"/>
          </p:nvPr>
        </p:nvSpPr>
        <p:spPr/>
        <p:txBody>
          <a:bodyPr/>
          <a:lstStyle/>
          <a:p>
            <a:r>
              <a:rPr lang="en-US"/>
              <a:t>Facebook Top Posts Table | Mai Dubai - Facebook - 10 of 26</a:t>
            </a:r>
          </a:p>
        </p:txBody>
      </p:sp>
      <p:graphicFrame>
        <p:nvGraphicFramePr>
          <p:cNvPr id="5" name="Table Placeholder 4">
            <a:extLst>
              <a:ext uri="{FF2B5EF4-FFF2-40B4-BE49-F238E27FC236}">
                <a16:creationId xmlns:a16="http://schemas.microsoft.com/office/drawing/2014/main" id="{16BE934A-508B-4090-A4C3-5AA1B49F6E22}"/>
              </a:ext>
            </a:extLst>
          </p:cNvPr>
          <p:cNvGraphicFramePr>
            <a:graphicFrameLocks noGrp="1"/>
          </p:cNvGraphicFramePr>
          <p:nvPr>
            <p:ph type="tbl" sz="quarter" idx="13"/>
            <p:extLst>
              <p:ext uri="{D42A27DB-BD31-4B8C-83A1-F6EECF244321}">
                <p14:modId xmlns:p14="http://schemas.microsoft.com/office/powerpoint/2010/main" val="96340484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49916373"/>
                    </a:ext>
                  </a:extLst>
                </a:gridCol>
                <a:gridCol w="436169">
                  <a:extLst>
                    <a:ext uri="{9D8B030D-6E8A-4147-A177-3AD203B41FA5}">
                      <a16:colId xmlns:a16="http://schemas.microsoft.com/office/drawing/2014/main" val="3785824408"/>
                    </a:ext>
                  </a:extLst>
                </a:gridCol>
                <a:gridCol w="436169">
                  <a:extLst>
                    <a:ext uri="{9D8B030D-6E8A-4147-A177-3AD203B41FA5}">
                      <a16:colId xmlns:a16="http://schemas.microsoft.com/office/drawing/2014/main" val="3055832119"/>
                    </a:ext>
                  </a:extLst>
                </a:gridCol>
                <a:gridCol w="436169">
                  <a:extLst>
                    <a:ext uri="{9D8B030D-6E8A-4147-A177-3AD203B41FA5}">
                      <a16:colId xmlns:a16="http://schemas.microsoft.com/office/drawing/2014/main" val="3838282991"/>
                    </a:ext>
                  </a:extLst>
                </a:gridCol>
                <a:gridCol w="436169">
                  <a:extLst>
                    <a:ext uri="{9D8B030D-6E8A-4147-A177-3AD203B41FA5}">
                      <a16:colId xmlns:a16="http://schemas.microsoft.com/office/drawing/2014/main" val="3022266209"/>
                    </a:ext>
                  </a:extLst>
                </a:gridCol>
                <a:gridCol w="436169">
                  <a:extLst>
                    <a:ext uri="{9D8B030D-6E8A-4147-A177-3AD203B41FA5}">
                      <a16:colId xmlns:a16="http://schemas.microsoft.com/office/drawing/2014/main" val="1976935987"/>
                    </a:ext>
                  </a:extLst>
                </a:gridCol>
                <a:gridCol w="436169">
                  <a:extLst>
                    <a:ext uri="{9D8B030D-6E8A-4147-A177-3AD203B41FA5}">
                      <a16:colId xmlns:a16="http://schemas.microsoft.com/office/drawing/2014/main" val="881060849"/>
                    </a:ext>
                  </a:extLst>
                </a:gridCol>
                <a:gridCol w="436169">
                  <a:extLst>
                    <a:ext uri="{9D8B030D-6E8A-4147-A177-3AD203B41FA5}">
                      <a16:colId xmlns:a16="http://schemas.microsoft.com/office/drawing/2014/main" val="3519629681"/>
                    </a:ext>
                  </a:extLst>
                </a:gridCol>
                <a:gridCol w="436169">
                  <a:extLst>
                    <a:ext uri="{9D8B030D-6E8A-4147-A177-3AD203B41FA5}">
                      <a16:colId xmlns:a16="http://schemas.microsoft.com/office/drawing/2014/main" val="2426319927"/>
                    </a:ext>
                  </a:extLst>
                </a:gridCol>
                <a:gridCol w="436169">
                  <a:extLst>
                    <a:ext uri="{9D8B030D-6E8A-4147-A177-3AD203B41FA5}">
                      <a16:colId xmlns:a16="http://schemas.microsoft.com/office/drawing/2014/main" val="2767263306"/>
                    </a:ext>
                  </a:extLst>
                </a:gridCol>
                <a:gridCol w="485546">
                  <a:extLst>
                    <a:ext uri="{9D8B030D-6E8A-4147-A177-3AD203B41FA5}">
                      <a16:colId xmlns:a16="http://schemas.microsoft.com/office/drawing/2014/main" val="1944000422"/>
                    </a:ext>
                  </a:extLst>
                </a:gridCol>
                <a:gridCol w="436169">
                  <a:extLst>
                    <a:ext uri="{9D8B030D-6E8A-4147-A177-3AD203B41FA5}">
                      <a16:colId xmlns:a16="http://schemas.microsoft.com/office/drawing/2014/main" val="350726810"/>
                    </a:ext>
                  </a:extLst>
                </a:gridCol>
                <a:gridCol w="419710">
                  <a:extLst>
                    <a:ext uri="{9D8B030D-6E8A-4147-A177-3AD203B41FA5}">
                      <a16:colId xmlns:a16="http://schemas.microsoft.com/office/drawing/2014/main" val="4070414375"/>
                    </a:ext>
                  </a:extLst>
                </a:gridCol>
                <a:gridCol w="436169">
                  <a:extLst>
                    <a:ext uri="{9D8B030D-6E8A-4147-A177-3AD203B41FA5}">
                      <a16:colId xmlns:a16="http://schemas.microsoft.com/office/drawing/2014/main" val="1155825803"/>
                    </a:ext>
                  </a:extLst>
                </a:gridCol>
                <a:gridCol w="436169">
                  <a:extLst>
                    <a:ext uri="{9D8B030D-6E8A-4147-A177-3AD203B41FA5}">
                      <a16:colId xmlns:a16="http://schemas.microsoft.com/office/drawing/2014/main" val="406220034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77391158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- 2017-04-18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ماي_دبي تروي عطشكم الآن في عمان
للطلب يرجى التواصل
#</a:t>
                      </a:r>
                      <a:r>
                        <a:rPr kumimoji="0" lang="en-US" sz="1000" b="0" i="0" u="none" strike="noStrike" kern="1200" cap="none" spc="0" normalizeH="0" baseline="0" noProof="0">
                          <a:ln>
                            <a:noFill/>
                          </a:ln>
                          <a:solidFill>
                            <a:prstClr val="black"/>
                          </a:solidFill>
                          <a:effectLst/>
                          <a:uLnTx/>
                          <a:uFillTx/>
                          <a:latin typeface="+mn-lt"/>
                          <a:ea typeface="+mn-ea"/>
                          <a:cs typeface="+mn-cs"/>
                        </a:rPr>
                        <a:t>MaiDubai Quench’s your thirst now in Oman
For order please call AL AMEEN DIAMOND ENTERPRISES on +968 94415566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media.giphy.com
media.giphy.com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25.303779472644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857207613"/>
                  </a:ext>
                </a:extLst>
              </a:tr>
            </a:tbl>
          </a:graphicData>
        </a:graphic>
      </p:graphicFrame>
      <p:sp>
        <p:nvSpPr>
          <p:cNvPr id="4" name="Text Placeholder 3">
            <a:extLst>
              <a:ext uri="{FF2B5EF4-FFF2-40B4-BE49-F238E27FC236}">
                <a16:creationId xmlns:a16="http://schemas.microsoft.com/office/drawing/2014/main" id="{F7395878-2133-46FD-B2C5-7371C2320CD7}"/>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9350739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297CF-7312-4B06-B288-AB644862E927}"/>
              </a:ext>
            </a:extLst>
          </p:cNvPr>
          <p:cNvSpPr>
            <a:spLocks noGrp="1"/>
          </p:cNvSpPr>
          <p:nvPr>
            <p:ph type="title"/>
          </p:nvPr>
        </p:nvSpPr>
        <p:spPr/>
        <p:txBody>
          <a:bodyPr/>
          <a:lstStyle/>
          <a:p>
            <a:r>
              <a:rPr lang="en-US"/>
              <a:t>Facebook Top Posts Table | Mai Dubai - Facebook - 11 of 26</a:t>
            </a:r>
          </a:p>
        </p:txBody>
      </p:sp>
      <p:graphicFrame>
        <p:nvGraphicFramePr>
          <p:cNvPr id="5" name="Table Placeholder 4">
            <a:extLst>
              <a:ext uri="{FF2B5EF4-FFF2-40B4-BE49-F238E27FC236}">
                <a16:creationId xmlns:a16="http://schemas.microsoft.com/office/drawing/2014/main" id="{276C10A0-16BF-4E7E-8202-5390864FE876}"/>
              </a:ext>
            </a:extLst>
          </p:cNvPr>
          <p:cNvGraphicFramePr>
            <a:graphicFrameLocks noGrp="1"/>
          </p:cNvGraphicFramePr>
          <p:nvPr>
            <p:ph type="tbl" sz="quarter" idx="13"/>
            <p:extLst>
              <p:ext uri="{D42A27DB-BD31-4B8C-83A1-F6EECF244321}">
                <p14:modId xmlns:p14="http://schemas.microsoft.com/office/powerpoint/2010/main" val="150579112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53276375"/>
                    </a:ext>
                  </a:extLst>
                </a:gridCol>
                <a:gridCol w="436169">
                  <a:extLst>
                    <a:ext uri="{9D8B030D-6E8A-4147-A177-3AD203B41FA5}">
                      <a16:colId xmlns:a16="http://schemas.microsoft.com/office/drawing/2014/main" val="501669311"/>
                    </a:ext>
                  </a:extLst>
                </a:gridCol>
                <a:gridCol w="436169">
                  <a:extLst>
                    <a:ext uri="{9D8B030D-6E8A-4147-A177-3AD203B41FA5}">
                      <a16:colId xmlns:a16="http://schemas.microsoft.com/office/drawing/2014/main" val="1626256819"/>
                    </a:ext>
                  </a:extLst>
                </a:gridCol>
                <a:gridCol w="436169">
                  <a:extLst>
                    <a:ext uri="{9D8B030D-6E8A-4147-A177-3AD203B41FA5}">
                      <a16:colId xmlns:a16="http://schemas.microsoft.com/office/drawing/2014/main" val="3389268488"/>
                    </a:ext>
                  </a:extLst>
                </a:gridCol>
                <a:gridCol w="436169">
                  <a:extLst>
                    <a:ext uri="{9D8B030D-6E8A-4147-A177-3AD203B41FA5}">
                      <a16:colId xmlns:a16="http://schemas.microsoft.com/office/drawing/2014/main" val="3601865245"/>
                    </a:ext>
                  </a:extLst>
                </a:gridCol>
                <a:gridCol w="436169">
                  <a:extLst>
                    <a:ext uri="{9D8B030D-6E8A-4147-A177-3AD203B41FA5}">
                      <a16:colId xmlns:a16="http://schemas.microsoft.com/office/drawing/2014/main" val="1280066007"/>
                    </a:ext>
                  </a:extLst>
                </a:gridCol>
                <a:gridCol w="436169">
                  <a:extLst>
                    <a:ext uri="{9D8B030D-6E8A-4147-A177-3AD203B41FA5}">
                      <a16:colId xmlns:a16="http://schemas.microsoft.com/office/drawing/2014/main" val="1201425880"/>
                    </a:ext>
                  </a:extLst>
                </a:gridCol>
                <a:gridCol w="436169">
                  <a:extLst>
                    <a:ext uri="{9D8B030D-6E8A-4147-A177-3AD203B41FA5}">
                      <a16:colId xmlns:a16="http://schemas.microsoft.com/office/drawing/2014/main" val="2145546650"/>
                    </a:ext>
                  </a:extLst>
                </a:gridCol>
                <a:gridCol w="436169">
                  <a:extLst>
                    <a:ext uri="{9D8B030D-6E8A-4147-A177-3AD203B41FA5}">
                      <a16:colId xmlns:a16="http://schemas.microsoft.com/office/drawing/2014/main" val="2136053220"/>
                    </a:ext>
                  </a:extLst>
                </a:gridCol>
                <a:gridCol w="436169">
                  <a:extLst>
                    <a:ext uri="{9D8B030D-6E8A-4147-A177-3AD203B41FA5}">
                      <a16:colId xmlns:a16="http://schemas.microsoft.com/office/drawing/2014/main" val="1124074820"/>
                    </a:ext>
                  </a:extLst>
                </a:gridCol>
                <a:gridCol w="485546">
                  <a:extLst>
                    <a:ext uri="{9D8B030D-6E8A-4147-A177-3AD203B41FA5}">
                      <a16:colId xmlns:a16="http://schemas.microsoft.com/office/drawing/2014/main" val="1447059331"/>
                    </a:ext>
                  </a:extLst>
                </a:gridCol>
                <a:gridCol w="436169">
                  <a:extLst>
                    <a:ext uri="{9D8B030D-6E8A-4147-A177-3AD203B41FA5}">
                      <a16:colId xmlns:a16="http://schemas.microsoft.com/office/drawing/2014/main" val="811233720"/>
                    </a:ext>
                  </a:extLst>
                </a:gridCol>
                <a:gridCol w="419710">
                  <a:extLst>
                    <a:ext uri="{9D8B030D-6E8A-4147-A177-3AD203B41FA5}">
                      <a16:colId xmlns:a16="http://schemas.microsoft.com/office/drawing/2014/main" val="2343570632"/>
                    </a:ext>
                  </a:extLst>
                </a:gridCol>
                <a:gridCol w="436169">
                  <a:extLst>
                    <a:ext uri="{9D8B030D-6E8A-4147-A177-3AD203B41FA5}">
                      <a16:colId xmlns:a16="http://schemas.microsoft.com/office/drawing/2014/main" val="723545059"/>
                    </a:ext>
                  </a:extLst>
                </a:gridCol>
                <a:gridCol w="436169">
                  <a:extLst>
                    <a:ext uri="{9D8B030D-6E8A-4147-A177-3AD203B41FA5}">
                      <a16:colId xmlns:a16="http://schemas.microsoft.com/office/drawing/2014/main" val="246278206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3065437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- 2017-03-20 17:00:07</a:t>
                      </a:r>
                      <a:r>
                        <a:rPr kumimoji="0" lang="en-US" sz="1000" b="0" i="0" u="none" strike="noStrike" kern="1200" cap="none" spc="0" normalizeH="0" baseline="0" noProof="0">
                          <a:ln>
                            <a:noFill/>
                          </a:ln>
                          <a:solidFill>
                            <a:prstClr val="black"/>
                          </a:solidFill>
                          <a:effectLst/>
                          <a:uLnTx/>
                          <a:uFillTx/>
                          <a:latin typeface="+mn-lt"/>
                          <a:ea typeface="+mn-ea"/>
                          <a:cs typeface="+mn-cs"/>
                        </a:rPr>
                        <a:t>
Happy Mother's day from #MaiDubai. Share your love in your own words using #MaiMom for a chance to win 2 Spa tickets for her to get pampered!
The comment with the most Likes will win :) 
Last day for the competition is 27 March 2017
*T&amp;C Apply
</a:t>
                      </a:r>
                      <a:r>
                        <a:rPr kumimoji="0" lang="ar-AE" sz="1000" b="0" i="0" u="none" strike="noStrike" kern="1200" cap="none" spc="0" normalizeH="0" baseline="0" noProof="0">
                          <a:ln>
                            <a:noFill/>
                          </a:ln>
                          <a:solidFill>
                            <a:prstClr val="black"/>
                          </a:solidFill>
                          <a:effectLst/>
                          <a:uLnTx/>
                          <a:uFillTx/>
                          <a:latin typeface="+mn-lt"/>
                          <a:ea typeface="+mn-ea"/>
                          <a:cs typeface="+mn-cs"/>
                        </a:rPr>
                        <a:t>نتمنى عيد سعيد لجميع الأمهات. عبر لها عن حبك في التعليقات مستعملاً #</a:t>
                      </a:r>
                      <a:r>
                        <a:rPr kumimoji="0" lang="en-US" sz="1000" b="0" i="0" u="none" strike="noStrike" kern="1200" cap="none" spc="0" normalizeH="0" baseline="0" noProof="0">
                          <a:ln>
                            <a:noFill/>
                          </a:ln>
                          <a:solidFill>
                            <a:prstClr val="black"/>
                          </a:solidFill>
                          <a:effectLst/>
                          <a:uLnTx/>
                          <a:uFillTx/>
                          <a:latin typeface="+mn-lt"/>
                          <a:ea typeface="+mn-ea"/>
                          <a:cs typeface="+mn-cs"/>
                        </a:rPr>
                        <a:t>MaiMom </a:t>
                      </a:r>
                      <a:r>
                        <a:rPr kumimoji="0" lang="ar-AE" sz="1000" b="0" i="0" u="none" strike="noStrike" kern="1200" cap="none" spc="0" normalizeH="0" baseline="0" noProof="0">
                          <a:ln>
                            <a:noFill/>
                          </a:ln>
                          <a:solidFill>
                            <a:prstClr val="black"/>
                          </a:solidFill>
                          <a:effectLst/>
                          <a:uLnTx/>
                          <a:uFillTx/>
                          <a:latin typeface="+mn-lt"/>
                          <a:ea typeface="+mn-ea"/>
                          <a:cs typeface="+mn-cs"/>
                        </a:rPr>
                        <a:t>لفرصة ربح بطاقتين تدليك في سبا حيث سوف نقوم بتدليلها.
التعليق الذي يحصد أكبر عدد من اللايكس سوف يربح.
تنتهي المسابقة في ٢٧ مارس ٢٠١٧.
*تطبق الشروط والأحكام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Mother's Day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510680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21.414671594094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305208313"/>
                  </a:ext>
                </a:extLst>
              </a:tr>
            </a:tbl>
          </a:graphicData>
        </a:graphic>
      </p:graphicFrame>
      <p:sp>
        <p:nvSpPr>
          <p:cNvPr id="4" name="Text Placeholder 3">
            <a:extLst>
              <a:ext uri="{FF2B5EF4-FFF2-40B4-BE49-F238E27FC236}">
                <a16:creationId xmlns:a16="http://schemas.microsoft.com/office/drawing/2014/main" id="{EA0FB900-58E3-4717-BA38-91E0CB5C600A}"/>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6223321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B54B7-D32F-4346-AF97-81B32F748D92}"/>
              </a:ext>
            </a:extLst>
          </p:cNvPr>
          <p:cNvSpPr>
            <a:spLocks noGrp="1"/>
          </p:cNvSpPr>
          <p:nvPr>
            <p:ph type="title"/>
          </p:nvPr>
        </p:nvSpPr>
        <p:spPr/>
        <p:txBody>
          <a:bodyPr/>
          <a:lstStyle/>
          <a:p>
            <a:r>
              <a:rPr lang="en-US"/>
              <a:t>Facebook Top Posts Table | Mai Dubai - Facebook - 12 of 26</a:t>
            </a:r>
          </a:p>
        </p:txBody>
      </p:sp>
      <p:graphicFrame>
        <p:nvGraphicFramePr>
          <p:cNvPr id="5" name="Table Placeholder 4">
            <a:extLst>
              <a:ext uri="{FF2B5EF4-FFF2-40B4-BE49-F238E27FC236}">
                <a16:creationId xmlns:a16="http://schemas.microsoft.com/office/drawing/2014/main" id="{8C8E65B8-750B-4792-B67B-062C1353FC7A}"/>
              </a:ext>
            </a:extLst>
          </p:cNvPr>
          <p:cNvGraphicFramePr>
            <a:graphicFrameLocks noGrp="1"/>
          </p:cNvGraphicFramePr>
          <p:nvPr>
            <p:ph type="tbl" sz="quarter" idx="13"/>
            <p:extLst>
              <p:ext uri="{D42A27DB-BD31-4B8C-83A1-F6EECF244321}">
                <p14:modId xmlns:p14="http://schemas.microsoft.com/office/powerpoint/2010/main" val="57150485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79380811"/>
                    </a:ext>
                  </a:extLst>
                </a:gridCol>
                <a:gridCol w="436169">
                  <a:extLst>
                    <a:ext uri="{9D8B030D-6E8A-4147-A177-3AD203B41FA5}">
                      <a16:colId xmlns:a16="http://schemas.microsoft.com/office/drawing/2014/main" val="3820617714"/>
                    </a:ext>
                  </a:extLst>
                </a:gridCol>
                <a:gridCol w="436169">
                  <a:extLst>
                    <a:ext uri="{9D8B030D-6E8A-4147-A177-3AD203B41FA5}">
                      <a16:colId xmlns:a16="http://schemas.microsoft.com/office/drawing/2014/main" val="1537515196"/>
                    </a:ext>
                  </a:extLst>
                </a:gridCol>
                <a:gridCol w="436169">
                  <a:extLst>
                    <a:ext uri="{9D8B030D-6E8A-4147-A177-3AD203B41FA5}">
                      <a16:colId xmlns:a16="http://schemas.microsoft.com/office/drawing/2014/main" val="2905702178"/>
                    </a:ext>
                  </a:extLst>
                </a:gridCol>
                <a:gridCol w="436169">
                  <a:extLst>
                    <a:ext uri="{9D8B030D-6E8A-4147-A177-3AD203B41FA5}">
                      <a16:colId xmlns:a16="http://schemas.microsoft.com/office/drawing/2014/main" val="2312378847"/>
                    </a:ext>
                  </a:extLst>
                </a:gridCol>
                <a:gridCol w="436169">
                  <a:extLst>
                    <a:ext uri="{9D8B030D-6E8A-4147-A177-3AD203B41FA5}">
                      <a16:colId xmlns:a16="http://schemas.microsoft.com/office/drawing/2014/main" val="1152495021"/>
                    </a:ext>
                  </a:extLst>
                </a:gridCol>
                <a:gridCol w="436169">
                  <a:extLst>
                    <a:ext uri="{9D8B030D-6E8A-4147-A177-3AD203B41FA5}">
                      <a16:colId xmlns:a16="http://schemas.microsoft.com/office/drawing/2014/main" val="3015127067"/>
                    </a:ext>
                  </a:extLst>
                </a:gridCol>
                <a:gridCol w="436169">
                  <a:extLst>
                    <a:ext uri="{9D8B030D-6E8A-4147-A177-3AD203B41FA5}">
                      <a16:colId xmlns:a16="http://schemas.microsoft.com/office/drawing/2014/main" val="769088526"/>
                    </a:ext>
                  </a:extLst>
                </a:gridCol>
                <a:gridCol w="436169">
                  <a:extLst>
                    <a:ext uri="{9D8B030D-6E8A-4147-A177-3AD203B41FA5}">
                      <a16:colId xmlns:a16="http://schemas.microsoft.com/office/drawing/2014/main" val="1829651349"/>
                    </a:ext>
                  </a:extLst>
                </a:gridCol>
                <a:gridCol w="436169">
                  <a:extLst>
                    <a:ext uri="{9D8B030D-6E8A-4147-A177-3AD203B41FA5}">
                      <a16:colId xmlns:a16="http://schemas.microsoft.com/office/drawing/2014/main" val="1026597607"/>
                    </a:ext>
                  </a:extLst>
                </a:gridCol>
                <a:gridCol w="485546">
                  <a:extLst>
                    <a:ext uri="{9D8B030D-6E8A-4147-A177-3AD203B41FA5}">
                      <a16:colId xmlns:a16="http://schemas.microsoft.com/office/drawing/2014/main" val="1195559527"/>
                    </a:ext>
                  </a:extLst>
                </a:gridCol>
                <a:gridCol w="436169">
                  <a:extLst>
                    <a:ext uri="{9D8B030D-6E8A-4147-A177-3AD203B41FA5}">
                      <a16:colId xmlns:a16="http://schemas.microsoft.com/office/drawing/2014/main" val="1120004310"/>
                    </a:ext>
                  </a:extLst>
                </a:gridCol>
                <a:gridCol w="419710">
                  <a:extLst>
                    <a:ext uri="{9D8B030D-6E8A-4147-A177-3AD203B41FA5}">
                      <a16:colId xmlns:a16="http://schemas.microsoft.com/office/drawing/2014/main" val="2205293971"/>
                    </a:ext>
                  </a:extLst>
                </a:gridCol>
                <a:gridCol w="436169">
                  <a:extLst>
                    <a:ext uri="{9D8B030D-6E8A-4147-A177-3AD203B41FA5}">
                      <a16:colId xmlns:a16="http://schemas.microsoft.com/office/drawing/2014/main" val="722620877"/>
                    </a:ext>
                  </a:extLst>
                </a:gridCol>
                <a:gridCol w="436169">
                  <a:extLst>
                    <a:ext uri="{9D8B030D-6E8A-4147-A177-3AD203B41FA5}">
                      <a16:colId xmlns:a16="http://schemas.microsoft.com/office/drawing/2014/main" val="23660226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55335048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- 2017-10-10 06:00:00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تعلمون أن شرب المياه يساعد في حرق الدهون؟ #ماي_دبي_للصحة
 </a:t>
                      </a:r>
                      <a:r>
                        <a:rPr kumimoji="0" lang="en-US" sz="1000" b="0" i="0" u="none" strike="noStrike" kern="1200" cap="none" spc="0" normalizeH="0" baseline="0" noProof="0">
                          <a:ln>
                            <a:noFill/>
                          </a:ln>
                          <a:solidFill>
                            <a:prstClr val="black"/>
                          </a:solidFill>
                          <a:effectLst/>
                          <a:uLnTx/>
                          <a:uFillTx/>
                          <a:latin typeface="+mn-lt"/>
                          <a:ea typeface="+mn-ea"/>
                          <a:cs typeface="+mn-cs"/>
                        </a:rPr>
                        <a:t>Did you know that drinking water helps burn fat? #MaiDubaiHealth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13.370627438793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567485331"/>
                  </a:ext>
                </a:extLst>
              </a:tr>
            </a:tbl>
          </a:graphicData>
        </a:graphic>
      </p:graphicFrame>
      <p:sp>
        <p:nvSpPr>
          <p:cNvPr id="4" name="Text Placeholder 3">
            <a:extLst>
              <a:ext uri="{FF2B5EF4-FFF2-40B4-BE49-F238E27FC236}">
                <a16:creationId xmlns:a16="http://schemas.microsoft.com/office/drawing/2014/main" id="{B0E56806-7DFE-4D5D-87CE-3F681F5350A6}"/>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87127783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27F09-C212-4585-BF91-2F7F426A2D47}"/>
              </a:ext>
            </a:extLst>
          </p:cNvPr>
          <p:cNvSpPr>
            <a:spLocks noGrp="1"/>
          </p:cNvSpPr>
          <p:nvPr>
            <p:ph type="title"/>
          </p:nvPr>
        </p:nvSpPr>
        <p:spPr/>
        <p:txBody>
          <a:bodyPr/>
          <a:lstStyle/>
          <a:p>
            <a:r>
              <a:rPr lang="en-US"/>
              <a:t>Facebook Top Posts Table | Mai Dubai - Facebook - 13 of 26</a:t>
            </a:r>
          </a:p>
        </p:txBody>
      </p:sp>
      <p:graphicFrame>
        <p:nvGraphicFramePr>
          <p:cNvPr id="5" name="Table Placeholder 4">
            <a:extLst>
              <a:ext uri="{FF2B5EF4-FFF2-40B4-BE49-F238E27FC236}">
                <a16:creationId xmlns:a16="http://schemas.microsoft.com/office/drawing/2014/main" id="{788556DD-D5DE-4C2D-9FD8-5A6F5BDEF20B}"/>
              </a:ext>
            </a:extLst>
          </p:cNvPr>
          <p:cNvGraphicFramePr>
            <a:graphicFrameLocks noGrp="1"/>
          </p:cNvGraphicFramePr>
          <p:nvPr>
            <p:ph type="tbl" sz="quarter" idx="13"/>
            <p:extLst>
              <p:ext uri="{D42A27DB-BD31-4B8C-83A1-F6EECF244321}">
                <p14:modId xmlns:p14="http://schemas.microsoft.com/office/powerpoint/2010/main" val="419194857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523833"/>
                    </a:ext>
                  </a:extLst>
                </a:gridCol>
                <a:gridCol w="436169">
                  <a:extLst>
                    <a:ext uri="{9D8B030D-6E8A-4147-A177-3AD203B41FA5}">
                      <a16:colId xmlns:a16="http://schemas.microsoft.com/office/drawing/2014/main" val="134188001"/>
                    </a:ext>
                  </a:extLst>
                </a:gridCol>
                <a:gridCol w="436169">
                  <a:extLst>
                    <a:ext uri="{9D8B030D-6E8A-4147-A177-3AD203B41FA5}">
                      <a16:colId xmlns:a16="http://schemas.microsoft.com/office/drawing/2014/main" val="2230467232"/>
                    </a:ext>
                  </a:extLst>
                </a:gridCol>
                <a:gridCol w="436169">
                  <a:extLst>
                    <a:ext uri="{9D8B030D-6E8A-4147-A177-3AD203B41FA5}">
                      <a16:colId xmlns:a16="http://schemas.microsoft.com/office/drawing/2014/main" val="504197112"/>
                    </a:ext>
                  </a:extLst>
                </a:gridCol>
                <a:gridCol w="436169">
                  <a:extLst>
                    <a:ext uri="{9D8B030D-6E8A-4147-A177-3AD203B41FA5}">
                      <a16:colId xmlns:a16="http://schemas.microsoft.com/office/drawing/2014/main" val="913831499"/>
                    </a:ext>
                  </a:extLst>
                </a:gridCol>
                <a:gridCol w="436169">
                  <a:extLst>
                    <a:ext uri="{9D8B030D-6E8A-4147-A177-3AD203B41FA5}">
                      <a16:colId xmlns:a16="http://schemas.microsoft.com/office/drawing/2014/main" val="3271737671"/>
                    </a:ext>
                  </a:extLst>
                </a:gridCol>
                <a:gridCol w="436169">
                  <a:extLst>
                    <a:ext uri="{9D8B030D-6E8A-4147-A177-3AD203B41FA5}">
                      <a16:colId xmlns:a16="http://schemas.microsoft.com/office/drawing/2014/main" val="4262541367"/>
                    </a:ext>
                  </a:extLst>
                </a:gridCol>
                <a:gridCol w="436169">
                  <a:extLst>
                    <a:ext uri="{9D8B030D-6E8A-4147-A177-3AD203B41FA5}">
                      <a16:colId xmlns:a16="http://schemas.microsoft.com/office/drawing/2014/main" val="4079659725"/>
                    </a:ext>
                  </a:extLst>
                </a:gridCol>
                <a:gridCol w="436169">
                  <a:extLst>
                    <a:ext uri="{9D8B030D-6E8A-4147-A177-3AD203B41FA5}">
                      <a16:colId xmlns:a16="http://schemas.microsoft.com/office/drawing/2014/main" val="517549162"/>
                    </a:ext>
                  </a:extLst>
                </a:gridCol>
                <a:gridCol w="436169">
                  <a:extLst>
                    <a:ext uri="{9D8B030D-6E8A-4147-A177-3AD203B41FA5}">
                      <a16:colId xmlns:a16="http://schemas.microsoft.com/office/drawing/2014/main" val="2592817683"/>
                    </a:ext>
                  </a:extLst>
                </a:gridCol>
                <a:gridCol w="485546">
                  <a:extLst>
                    <a:ext uri="{9D8B030D-6E8A-4147-A177-3AD203B41FA5}">
                      <a16:colId xmlns:a16="http://schemas.microsoft.com/office/drawing/2014/main" val="4114560650"/>
                    </a:ext>
                  </a:extLst>
                </a:gridCol>
                <a:gridCol w="436169">
                  <a:extLst>
                    <a:ext uri="{9D8B030D-6E8A-4147-A177-3AD203B41FA5}">
                      <a16:colId xmlns:a16="http://schemas.microsoft.com/office/drawing/2014/main" val="1875849150"/>
                    </a:ext>
                  </a:extLst>
                </a:gridCol>
                <a:gridCol w="419710">
                  <a:extLst>
                    <a:ext uri="{9D8B030D-6E8A-4147-A177-3AD203B41FA5}">
                      <a16:colId xmlns:a16="http://schemas.microsoft.com/office/drawing/2014/main" val="2454224671"/>
                    </a:ext>
                  </a:extLst>
                </a:gridCol>
                <a:gridCol w="436169">
                  <a:extLst>
                    <a:ext uri="{9D8B030D-6E8A-4147-A177-3AD203B41FA5}">
                      <a16:colId xmlns:a16="http://schemas.microsoft.com/office/drawing/2014/main" val="2996825418"/>
                    </a:ext>
                  </a:extLst>
                </a:gridCol>
                <a:gridCol w="436169">
                  <a:extLst>
                    <a:ext uri="{9D8B030D-6E8A-4147-A177-3AD203B41FA5}">
                      <a16:colId xmlns:a16="http://schemas.microsoft.com/office/drawing/2014/main" val="319409747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3452625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- 2017-05-18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ننقل لكم دبي إلى العالم أجمع للطلب يرجى التواصل #ماي_دبي
</a:t>
                      </a:r>
                      <a:r>
                        <a:rPr kumimoji="0" lang="en-US" sz="1000" b="0" i="0" u="none" strike="noStrike" kern="1200" cap="none" spc="0" normalizeH="0" baseline="0" noProof="0">
                          <a:ln>
                            <a:noFill/>
                          </a:ln>
                          <a:solidFill>
                            <a:prstClr val="black"/>
                          </a:solidFill>
                          <a:effectLst/>
                          <a:uLnTx/>
                          <a:uFillTx/>
                          <a:latin typeface="+mn-lt"/>
                          <a:ea typeface="+mn-ea"/>
                          <a:cs typeface="+mn-cs"/>
                        </a:rPr>
                        <a:t>Taking Dubai into the world. For your orders please call AL AMEEN DIAMOND ENTERPRISES on +968 94415566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media.giphy.com
media.giphy.com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15.085414368335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555892369"/>
                  </a:ext>
                </a:extLst>
              </a:tr>
            </a:tbl>
          </a:graphicData>
        </a:graphic>
      </p:graphicFrame>
      <p:sp>
        <p:nvSpPr>
          <p:cNvPr id="4" name="Text Placeholder 3">
            <a:extLst>
              <a:ext uri="{FF2B5EF4-FFF2-40B4-BE49-F238E27FC236}">
                <a16:creationId xmlns:a16="http://schemas.microsoft.com/office/drawing/2014/main" id="{25EF0737-C82A-456A-8EA7-AB960351A883}"/>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566712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066A2-6822-4A7D-ACC8-C268C2D53362}"/>
              </a:ext>
            </a:extLst>
          </p:cNvPr>
          <p:cNvSpPr>
            <a:spLocks noGrp="1"/>
          </p:cNvSpPr>
          <p:nvPr>
            <p:ph type="title"/>
          </p:nvPr>
        </p:nvSpPr>
        <p:spPr/>
        <p:txBody>
          <a:bodyPr/>
          <a:lstStyle/>
          <a:p>
            <a:r>
              <a:rPr lang="en-US"/>
              <a:t>Facebook Top Posts Table | Mai Dubai - Facebook - 14 of 26</a:t>
            </a:r>
          </a:p>
        </p:txBody>
      </p:sp>
      <p:graphicFrame>
        <p:nvGraphicFramePr>
          <p:cNvPr id="5" name="Table Placeholder 4">
            <a:extLst>
              <a:ext uri="{FF2B5EF4-FFF2-40B4-BE49-F238E27FC236}">
                <a16:creationId xmlns:a16="http://schemas.microsoft.com/office/drawing/2014/main" id="{700FE0C5-D2BF-478F-827F-FF1BDAB1ACEE}"/>
              </a:ext>
            </a:extLst>
          </p:cNvPr>
          <p:cNvGraphicFramePr>
            <a:graphicFrameLocks noGrp="1"/>
          </p:cNvGraphicFramePr>
          <p:nvPr>
            <p:ph type="tbl" sz="quarter" idx="13"/>
            <p:extLst>
              <p:ext uri="{D42A27DB-BD31-4B8C-83A1-F6EECF244321}">
                <p14:modId xmlns:p14="http://schemas.microsoft.com/office/powerpoint/2010/main" val="327946007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1509185"/>
                    </a:ext>
                  </a:extLst>
                </a:gridCol>
                <a:gridCol w="436169">
                  <a:extLst>
                    <a:ext uri="{9D8B030D-6E8A-4147-A177-3AD203B41FA5}">
                      <a16:colId xmlns:a16="http://schemas.microsoft.com/office/drawing/2014/main" val="1819929821"/>
                    </a:ext>
                  </a:extLst>
                </a:gridCol>
                <a:gridCol w="436169">
                  <a:extLst>
                    <a:ext uri="{9D8B030D-6E8A-4147-A177-3AD203B41FA5}">
                      <a16:colId xmlns:a16="http://schemas.microsoft.com/office/drawing/2014/main" val="4024447696"/>
                    </a:ext>
                  </a:extLst>
                </a:gridCol>
                <a:gridCol w="436169">
                  <a:extLst>
                    <a:ext uri="{9D8B030D-6E8A-4147-A177-3AD203B41FA5}">
                      <a16:colId xmlns:a16="http://schemas.microsoft.com/office/drawing/2014/main" val="1943551253"/>
                    </a:ext>
                  </a:extLst>
                </a:gridCol>
                <a:gridCol w="436169">
                  <a:extLst>
                    <a:ext uri="{9D8B030D-6E8A-4147-A177-3AD203B41FA5}">
                      <a16:colId xmlns:a16="http://schemas.microsoft.com/office/drawing/2014/main" val="3506989505"/>
                    </a:ext>
                  </a:extLst>
                </a:gridCol>
                <a:gridCol w="436169">
                  <a:extLst>
                    <a:ext uri="{9D8B030D-6E8A-4147-A177-3AD203B41FA5}">
                      <a16:colId xmlns:a16="http://schemas.microsoft.com/office/drawing/2014/main" val="3573433145"/>
                    </a:ext>
                  </a:extLst>
                </a:gridCol>
                <a:gridCol w="436169">
                  <a:extLst>
                    <a:ext uri="{9D8B030D-6E8A-4147-A177-3AD203B41FA5}">
                      <a16:colId xmlns:a16="http://schemas.microsoft.com/office/drawing/2014/main" val="2658742345"/>
                    </a:ext>
                  </a:extLst>
                </a:gridCol>
                <a:gridCol w="436169">
                  <a:extLst>
                    <a:ext uri="{9D8B030D-6E8A-4147-A177-3AD203B41FA5}">
                      <a16:colId xmlns:a16="http://schemas.microsoft.com/office/drawing/2014/main" val="950868195"/>
                    </a:ext>
                  </a:extLst>
                </a:gridCol>
                <a:gridCol w="436169">
                  <a:extLst>
                    <a:ext uri="{9D8B030D-6E8A-4147-A177-3AD203B41FA5}">
                      <a16:colId xmlns:a16="http://schemas.microsoft.com/office/drawing/2014/main" val="1157519649"/>
                    </a:ext>
                  </a:extLst>
                </a:gridCol>
                <a:gridCol w="436169">
                  <a:extLst>
                    <a:ext uri="{9D8B030D-6E8A-4147-A177-3AD203B41FA5}">
                      <a16:colId xmlns:a16="http://schemas.microsoft.com/office/drawing/2014/main" val="1994900090"/>
                    </a:ext>
                  </a:extLst>
                </a:gridCol>
                <a:gridCol w="485546">
                  <a:extLst>
                    <a:ext uri="{9D8B030D-6E8A-4147-A177-3AD203B41FA5}">
                      <a16:colId xmlns:a16="http://schemas.microsoft.com/office/drawing/2014/main" val="2180614925"/>
                    </a:ext>
                  </a:extLst>
                </a:gridCol>
                <a:gridCol w="436169">
                  <a:extLst>
                    <a:ext uri="{9D8B030D-6E8A-4147-A177-3AD203B41FA5}">
                      <a16:colId xmlns:a16="http://schemas.microsoft.com/office/drawing/2014/main" val="3195783627"/>
                    </a:ext>
                  </a:extLst>
                </a:gridCol>
                <a:gridCol w="419710">
                  <a:extLst>
                    <a:ext uri="{9D8B030D-6E8A-4147-A177-3AD203B41FA5}">
                      <a16:colId xmlns:a16="http://schemas.microsoft.com/office/drawing/2014/main" val="3780152725"/>
                    </a:ext>
                  </a:extLst>
                </a:gridCol>
                <a:gridCol w="436169">
                  <a:extLst>
                    <a:ext uri="{9D8B030D-6E8A-4147-A177-3AD203B41FA5}">
                      <a16:colId xmlns:a16="http://schemas.microsoft.com/office/drawing/2014/main" val="2751536536"/>
                    </a:ext>
                  </a:extLst>
                </a:gridCol>
                <a:gridCol w="436169">
                  <a:extLst>
                    <a:ext uri="{9D8B030D-6E8A-4147-A177-3AD203B41FA5}">
                      <a16:colId xmlns:a16="http://schemas.microsoft.com/office/drawing/2014/main" val="389987106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142187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- 2017-06-18 11:59:00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نحرص على تغطية جميع احتياجاتكم #ماي_دبي
</a:t>
                      </a:r>
                      <a:r>
                        <a:rPr kumimoji="0" lang="en-US" sz="1000" b="0" i="0" u="none" strike="noStrike" kern="1200" cap="none" spc="0" normalizeH="0" baseline="0" noProof="0">
                          <a:ln>
                            <a:noFill/>
                          </a:ln>
                          <a:solidFill>
                            <a:prstClr val="black"/>
                          </a:solidFill>
                          <a:effectLst/>
                          <a:uLnTx/>
                          <a:uFillTx/>
                          <a:latin typeface="+mn-lt"/>
                          <a:ea typeface="+mn-ea"/>
                          <a:cs typeface="+mn-cs"/>
                        </a:rPr>
                        <a:t>Making sure we have got your every need covered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media.giphy.com
media.giphy.com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12.040886349672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479751525"/>
                  </a:ext>
                </a:extLst>
              </a:tr>
            </a:tbl>
          </a:graphicData>
        </a:graphic>
      </p:graphicFrame>
      <p:sp>
        <p:nvSpPr>
          <p:cNvPr id="4" name="Text Placeholder 3">
            <a:extLst>
              <a:ext uri="{FF2B5EF4-FFF2-40B4-BE49-F238E27FC236}">
                <a16:creationId xmlns:a16="http://schemas.microsoft.com/office/drawing/2014/main" id="{D6F90AA3-C0C1-484C-A84A-F8840477E5A2}"/>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24501795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0B6C5-B7BA-4562-BF87-72EF742FE1E8}"/>
              </a:ext>
            </a:extLst>
          </p:cNvPr>
          <p:cNvSpPr>
            <a:spLocks noGrp="1"/>
          </p:cNvSpPr>
          <p:nvPr>
            <p:ph type="title"/>
          </p:nvPr>
        </p:nvSpPr>
        <p:spPr/>
        <p:txBody>
          <a:bodyPr/>
          <a:lstStyle/>
          <a:p>
            <a:r>
              <a:rPr lang="en-US"/>
              <a:t>Facebook Top Posts Table | Mai Dubai - Facebook - 15 of 26</a:t>
            </a:r>
          </a:p>
        </p:txBody>
      </p:sp>
      <p:graphicFrame>
        <p:nvGraphicFramePr>
          <p:cNvPr id="5" name="Table Placeholder 4">
            <a:extLst>
              <a:ext uri="{FF2B5EF4-FFF2-40B4-BE49-F238E27FC236}">
                <a16:creationId xmlns:a16="http://schemas.microsoft.com/office/drawing/2014/main" id="{D8E3B11C-CEFD-472A-8C54-B07FF96BF930}"/>
              </a:ext>
            </a:extLst>
          </p:cNvPr>
          <p:cNvGraphicFramePr>
            <a:graphicFrameLocks noGrp="1"/>
          </p:cNvGraphicFramePr>
          <p:nvPr>
            <p:ph type="tbl" sz="quarter" idx="13"/>
            <p:extLst>
              <p:ext uri="{D42A27DB-BD31-4B8C-83A1-F6EECF244321}">
                <p14:modId xmlns:p14="http://schemas.microsoft.com/office/powerpoint/2010/main" val="402567651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28430212"/>
                    </a:ext>
                  </a:extLst>
                </a:gridCol>
                <a:gridCol w="436169">
                  <a:extLst>
                    <a:ext uri="{9D8B030D-6E8A-4147-A177-3AD203B41FA5}">
                      <a16:colId xmlns:a16="http://schemas.microsoft.com/office/drawing/2014/main" val="2780075153"/>
                    </a:ext>
                  </a:extLst>
                </a:gridCol>
                <a:gridCol w="436169">
                  <a:extLst>
                    <a:ext uri="{9D8B030D-6E8A-4147-A177-3AD203B41FA5}">
                      <a16:colId xmlns:a16="http://schemas.microsoft.com/office/drawing/2014/main" val="3996201094"/>
                    </a:ext>
                  </a:extLst>
                </a:gridCol>
                <a:gridCol w="436169">
                  <a:extLst>
                    <a:ext uri="{9D8B030D-6E8A-4147-A177-3AD203B41FA5}">
                      <a16:colId xmlns:a16="http://schemas.microsoft.com/office/drawing/2014/main" val="3227469232"/>
                    </a:ext>
                  </a:extLst>
                </a:gridCol>
                <a:gridCol w="436169">
                  <a:extLst>
                    <a:ext uri="{9D8B030D-6E8A-4147-A177-3AD203B41FA5}">
                      <a16:colId xmlns:a16="http://schemas.microsoft.com/office/drawing/2014/main" val="3131007917"/>
                    </a:ext>
                  </a:extLst>
                </a:gridCol>
                <a:gridCol w="436169">
                  <a:extLst>
                    <a:ext uri="{9D8B030D-6E8A-4147-A177-3AD203B41FA5}">
                      <a16:colId xmlns:a16="http://schemas.microsoft.com/office/drawing/2014/main" val="2922667594"/>
                    </a:ext>
                  </a:extLst>
                </a:gridCol>
                <a:gridCol w="436169">
                  <a:extLst>
                    <a:ext uri="{9D8B030D-6E8A-4147-A177-3AD203B41FA5}">
                      <a16:colId xmlns:a16="http://schemas.microsoft.com/office/drawing/2014/main" val="4172458202"/>
                    </a:ext>
                  </a:extLst>
                </a:gridCol>
                <a:gridCol w="436169">
                  <a:extLst>
                    <a:ext uri="{9D8B030D-6E8A-4147-A177-3AD203B41FA5}">
                      <a16:colId xmlns:a16="http://schemas.microsoft.com/office/drawing/2014/main" val="692529068"/>
                    </a:ext>
                  </a:extLst>
                </a:gridCol>
                <a:gridCol w="436169">
                  <a:extLst>
                    <a:ext uri="{9D8B030D-6E8A-4147-A177-3AD203B41FA5}">
                      <a16:colId xmlns:a16="http://schemas.microsoft.com/office/drawing/2014/main" val="3123587597"/>
                    </a:ext>
                  </a:extLst>
                </a:gridCol>
                <a:gridCol w="436169">
                  <a:extLst>
                    <a:ext uri="{9D8B030D-6E8A-4147-A177-3AD203B41FA5}">
                      <a16:colId xmlns:a16="http://schemas.microsoft.com/office/drawing/2014/main" val="1054624563"/>
                    </a:ext>
                  </a:extLst>
                </a:gridCol>
                <a:gridCol w="485546">
                  <a:extLst>
                    <a:ext uri="{9D8B030D-6E8A-4147-A177-3AD203B41FA5}">
                      <a16:colId xmlns:a16="http://schemas.microsoft.com/office/drawing/2014/main" val="1560120095"/>
                    </a:ext>
                  </a:extLst>
                </a:gridCol>
                <a:gridCol w="436169">
                  <a:extLst>
                    <a:ext uri="{9D8B030D-6E8A-4147-A177-3AD203B41FA5}">
                      <a16:colId xmlns:a16="http://schemas.microsoft.com/office/drawing/2014/main" val="2834160044"/>
                    </a:ext>
                  </a:extLst>
                </a:gridCol>
                <a:gridCol w="419710">
                  <a:extLst>
                    <a:ext uri="{9D8B030D-6E8A-4147-A177-3AD203B41FA5}">
                      <a16:colId xmlns:a16="http://schemas.microsoft.com/office/drawing/2014/main" val="3355701894"/>
                    </a:ext>
                  </a:extLst>
                </a:gridCol>
                <a:gridCol w="436169">
                  <a:extLst>
                    <a:ext uri="{9D8B030D-6E8A-4147-A177-3AD203B41FA5}">
                      <a16:colId xmlns:a16="http://schemas.microsoft.com/office/drawing/2014/main" val="698102486"/>
                    </a:ext>
                  </a:extLst>
                </a:gridCol>
                <a:gridCol w="436169">
                  <a:extLst>
                    <a:ext uri="{9D8B030D-6E8A-4147-A177-3AD203B41FA5}">
                      <a16:colId xmlns:a16="http://schemas.microsoft.com/office/drawing/2014/main" val="10027200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08073595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- 2017-11-05 11:25:24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هناك الكثير من الناس العطشى، ونحن نحرص على تلبية ندائهم جميعهم. اتصلوا بنا  ٨٠٠٦٢٤٣٨٢٢٤    #ماي_دبي_للطلبات
</a:t>
                      </a:r>
                      <a:r>
                        <a:rPr kumimoji="0" lang="en-US" sz="1000" b="0" i="0" u="none" strike="noStrike" kern="1200" cap="none" spc="0" normalizeH="0" baseline="0" noProof="0">
                          <a:ln>
                            <a:noFill/>
                          </a:ln>
                          <a:solidFill>
                            <a:prstClr val="black"/>
                          </a:solidFill>
                          <a:effectLst/>
                          <a:uLnTx/>
                          <a:uFillTx/>
                          <a:latin typeface="+mn-lt"/>
                          <a:ea typeface="+mn-ea"/>
                          <a:cs typeface="+mn-cs"/>
                        </a:rPr>
                        <a:t>There are a lot of thirsty people out there! We make sure to give them the best water. Call us on 800MAIDUBAI (80062438224) #MaiDelivery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10.168828189314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845030514"/>
                  </a:ext>
                </a:extLst>
              </a:tr>
            </a:tbl>
          </a:graphicData>
        </a:graphic>
      </p:graphicFrame>
      <p:sp>
        <p:nvSpPr>
          <p:cNvPr id="4" name="Text Placeholder 3">
            <a:extLst>
              <a:ext uri="{FF2B5EF4-FFF2-40B4-BE49-F238E27FC236}">
                <a16:creationId xmlns:a16="http://schemas.microsoft.com/office/drawing/2014/main" id="{64727FCF-0114-4FBB-A05A-1FD074804A89}"/>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3391097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B2721-116F-4037-84E7-0B68A960043F}"/>
              </a:ext>
            </a:extLst>
          </p:cNvPr>
          <p:cNvSpPr>
            <a:spLocks noGrp="1"/>
          </p:cNvSpPr>
          <p:nvPr>
            <p:ph type="title"/>
          </p:nvPr>
        </p:nvSpPr>
        <p:spPr/>
        <p:txBody>
          <a:bodyPr/>
          <a:lstStyle/>
          <a:p>
            <a:r>
              <a:rPr lang="en-US"/>
              <a:t>Facebook Top Posts Table | Mai Dubai - Facebook - 16 of 26</a:t>
            </a:r>
          </a:p>
        </p:txBody>
      </p:sp>
      <p:graphicFrame>
        <p:nvGraphicFramePr>
          <p:cNvPr id="5" name="Table Placeholder 4">
            <a:extLst>
              <a:ext uri="{FF2B5EF4-FFF2-40B4-BE49-F238E27FC236}">
                <a16:creationId xmlns:a16="http://schemas.microsoft.com/office/drawing/2014/main" id="{548AB074-7FAE-4B16-B904-D2DB88665AE8}"/>
              </a:ext>
            </a:extLst>
          </p:cNvPr>
          <p:cNvGraphicFramePr>
            <a:graphicFrameLocks noGrp="1"/>
          </p:cNvGraphicFramePr>
          <p:nvPr>
            <p:ph type="tbl" sz="quarter" idx="13"/>
            <p:extLst>
              <p:ext uri="{D42A27DB-BD31-4B8C-83A1-F6EECF244321}">
                <p14:modId xmlns:p14="http://schemas.microsoft.com/office/powerpoint/2010/main" val="206524971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68590852"/>
                    </a:ext>
                  </a:extLst>
                </a:gridCol>
                <a:gridCol w="436169">
                  <a:extLst>
                    <a:ext uri="{9D8B030D-6E8A-4147-A177-3AD203B41FA5}">
                      <a16:colId xmlns:a16="http://schemas.microsoft.com/office/drawing/2014/main" val="1945451430"/>
                    </a:ext>
                  </a:extLst>
                </a:gridCol>
                <a:gridCol w="436169">
                  <a:extLst>
                    <a:ext uri="{9D8B030D-6E8A-4147-A177-3AD203B41FA5}">
                      <a16:colId xmlns:a16="http://schemas.microsoft.com/office/drawing/2014/main" val="3528734978"/>
                    </a:ext>
                  </a:extLst>
                </a:gridCol>
                <a:gridCol w="436169">
                  <a:extLst>
                    <a:ext uri="{9D8B030D-6E8A-4147-A177-3AD203B41FA5}">
                      <a16:colId xmlns:a16="http://schemas.microsoft.com/office/drawing/2014/main" val="2082160756"/>
                    </a:ext>
                  </a:extLst>
                </a:gridCol>
                <a:gridCol w="436169">
                  <a:extLst>
                    <a:ext uri="{9D8B030D-6E8A-4147-A177-3AD203B41FA5}">
                      <a16:colId xmlns:a16="http://schemas.microsoft.com/office/drawing/2014/main" val="2522456442"/>
                    </a:ext>
                  </a:extLst>
                </a:gridCol>
                <a:gridCol w="436169">
                  <a:extLst>
                    <a:ext uri="{9D8B030D-6E8A-4147-A177-3AD203B41FA5}">
                      <a16:colId xmlns:a16="http://schemas.microsoft.com/office/drawing/2014/main" val="3952850118"/>
                    </a:ext>
                  </a:extLst>
                </a:gridCol>
                <a:gridCol w="436169">
                  <a:extLst>
                    <a:ext uri="{9D8B030D-6E8A-4147-A177-3AD203B41FA5}">
                      <a16:colId xmlns:a16="http://schemas.microsoft.com/office/drawing/2014/main" val="1068747874"/>
                    </a:ext>
                  </a:extLst>
                </a:gridCol>
                <a:gridCol w="436169">
                  <a:extLst>
                    <a:ext uri="{9D8B030D-6E8A-4147-A177-3AD203B41FA5}">
                      <a16:colId xmlns:a16="http://schemas.microsoft.com/office/drawing/2014/main" val="1397620950"/>
                    </a:ext>
                  </a:extLst>
                </a:gridCol>
                <a:gridCol w="436169">
                  <a:extLst>
                    <a:ext uri="{9D8B030D-6E8A-4147-A177-3AD203B41FA5}">
                      <a16:colId xmlns:a16="http://schemas.microsoft.com/office/drawing/2014/main" val="76806747"/>
                    </a:ext>
                  </a:extLst>
                </a:gridCol>
                <a:gridCol w="436169">
                  <a:extLst>
                    <a:ext uri="{9D8B030D-6E8A-4147-A177-3AD203B41FA5}">
                      <a16:colId xmlns:a16="http://schemas.microsoft.com/office/drawing/2014/main" val="2815103129"/>
                    </a:ext>
                  </a:extLst>
                </a:gridCol>
                <a:gridCol w="485546">
                  <a:extLst>
                    <a:ext uri="{9D8B030D-6E8A-4147-A177-3AD203B41FA5}">
                      <a16:colId xmlns:a16="http://schemas.microsoft.com/office/drawing/2014/main" val="2662675560"/>
                    </a:ext>
                  </a:extLst>
                </a:gridCol>
                <a:gridCol w="436169">
                  <a:extLst>
                    <a:ext uri="{9D8B030D-6E8A-4147-A177-3AD203B41FA5}">
                      <a16:colId xmlns:a16="http://schemas.microsoft.com/office/drawing/2014/main" val="3635325328"/>
                    </a:ext>
                  </a:extLst>
                </a:gridCol>
                <a:gridCol w="419710">
                  <a:extLst>
                    <a:ext uri="{9D8B030D-6E8A-4147-A177-3AD203B41FA5}">
                      <a16:colId xmlns:a16="http://schemas.microsoft.com/office/drawing/2014/main" val="441812910"/>
                    </a:ext>
                  </a:extLst>
                </a:gridCol>
                <a:gridCol w="436169">
                  <a:extLst>
                    <a:ext uri="{9D8B030D-6E8A-4147-A177-3AD203B41FA5}">
                      <a16:colId xmlns:a16="http://schemas.microsoft.com/office/drawing/2014/main" val="256108238"/>
                    </a:ext>
                  </a:extLst>
                </a:gridCol>
                <a:gridCol w="436169">
                  <a:extLst>
                    <a:ext uri="{9D8B030D-6E8A-4147-A177-3AD203B41FA5}">
                      <a16:colId xmlns:a16="http://schemas.microsoft.com/office/drawing/2014/main" val="340428617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84090496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- 2018-09-30 11:46:18</a:t>
                      </a:r>
                      <a:r>
                        <a:rPr kumimoji="0" lang="en-US" sz="1000" b="0" i="0" u="none" strike="noStrike" kern="1200" cap="none" spc="0" normalizeH="0" baseline="0" noProof="0">
                          <a:ln>
                            <a:noFill/>
                          </a:ln>
                          <a:solidFill>
                            <a:prstClr val="black"/>
                          </a:solidFill>
                          <a:effectLst/>
                          <a:uLnTx/>
                          <a:uFillTx/>
                          <a:latin typeface="+mn-lt"/>
                          <a:ea typeface="+mn-ea"/>
                          <a:cs typeface="+mn-cs"/>
                        </a:rPr>
                        <a:t>
We’ve come a long way. What do you think about our new glass design? #MaiElegance
</a:t>
                      </a:r>
                      <a:r>
                        <a:rPr kumimoji="0" lang="ar-AE" sz="1000" b="0" i="0" u="none" strike="noStrike" kern="1200" cap="none" spc="0" normalizeH="0" baseline="0" noProof="0">
                          <a:ln>
                            <a:noFill/>
                          </a:ln>
                          <a:solidFill>
                            <a:prstClr val="black"/>
                          </a:solidFill>
                          <a:effectLst/>
                          <a:uLnTx/>
                          <a:uFillTx/>
                          <a:latin typeface="+mn-lt"/>
                          <a:ea typeface="+mn-ea"/>
                          <a:cs typeface="+mn-cs"/>
                        </a:rPr>
                        <a:t>لقد قطعنا شوط كبير! ما رأيكم بعبوتنا الزجاجية الجديدة؟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8.3573750973119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977186280"/>
                  </a:ext>
                </a:extLst>
              </a:tr>
            </a:tbl>
          </a:graphicData>
        </a:graphic>
      </p:graphicFrame>
      <p:sp>
        <p:nvSpPr>
          <p:cNvPr id="4" name="Text Placeholder 3">
            <a:extLst>
              <a:ext uri="{FF2B5EF4-FFF2-40B4-BE49-F238E27FC236}">
                <a16:creationId xmlns:a16="http://schemas.microsoft.com/office/drawing/2014/main" id="{15A5DCCE-9AE2-48DA-A318-8D617511A844}"/>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42220169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3E4E9-1E3D-4A87-9C71-3EF188CA67D8}"/>
              </a:ext>
            </a:extLst>
          </p:cNvPr>
          <p:cNvSpPr>
            <a:spLocks noGrp="1"/>
          </p:cNvSpPr>
          <p:nvPr>
            <p:ph type="title"/>
          </p:nvPr>
        </p:nvSpPr>
        <p:spPr/>
        <p:txBody>
          <a:bodyPr/>
          <a:lstStyle/>
          <a:p>
            <a:r>
              <a:rPr lang="en-US"/>
              <a:t>Facebook Top Posts Table | Mai Dubai - Facebook - 17 of 26</a:t>
            </a:r>
          </a:p>
        </p:txBody>
      </p:sp>
      <p:graphicFrame>
        <p:nvGraphicFramePr>
          <p:cNvPr id="5" name="Table Placeholder 4">
            <a:extLst>
              <a:ext uri="{FF2B5EF4-FFF2-40B4-BE49-F238E27FC236}">
                <a16:creationId xmlns:a16="http://schemas.microsoft.com/office/drawing/2014/main" id="{937FDEAB-0172-4065-931A-1DA212E6A3DF}"/>
              </a:ext>
            </a:extLst>
          </p:cNvPr>
          <p:cNvGraphicFramePr>
            <a:graphicFrameLocks noGrp="1"/>
          </p:cNvGraphicFramePr>
          <p:nvPr>
            <p:ph type="tbl" sz="quarter" idx="13"/>
            <p:extLst>
              <p:ext uri="{D42A27DB-BD31-4B8C-83A1-F6EECF244321}">
                <p14:modId xmlns:p14="http://schemas.microsoft.com/office/powerpoint/2010/main" val="410155300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94491435"/>
                    </a:ext>
                  </a:extLst>
                </a:gridCol>
                <a:gridCol w="436169">
                  <a:extLst>
                    <a:ext uri="{9D8B030D-6E8A-4147-A177-3AD203B41FA5}">
                      <a16:colId xmlns:a16="http://schemas.microsoft.com/office/drawing/2014/main" val="2742154100"/>
                    </a:ext>
                  </a:extLst>
                </a:gridCol>
                <a:gridCol w="436169">
                  <a:extLst>
                    <a:ext uri="{9D8B030D-6E8A-4147-A177-3AD203B41FA5}">
                      <a16:colId xmlns:a16="http://schemas.microsoft.com/office/drawing/2014/main" val="3746204983"/>
                    </a:ext>
                  </a:extLst>
                </a:gridCol>
                <a:gridCol w="436169">
                  <a:extLst>
                    <a:ext uri="{9D8B030D-6E8A-4147-A177-3AD203B41FA5}">
                      <a16:colId xmlns:a16="http://schemas.microsoft.com/office/drawing/2014/main" val="3522877743"/>
                    </a:ext>
                  </a:extLst>
                </a:gridCol>
                <a:gridCol w="436169">
                  <a:extLst>
                    <a:ext uri="{9D8B030D-6E8A-4147-A177-3AD203B41FA5}">
                      <a16:colId xmlns:a16="http://schemas.microsoft.com/office/drawing/2014/main" val="1621505122"/>
                    </a:ext>
                  </a:extLst>
                </a:gridCol>
                <a:gridCol w="436169">
                  <a:extLst>
                    <a:ext uri="{9D8B030D-6E8A-4147-A177-3AD203B41FA5}">
                      <a16:colId xmlns:a16="http://schemas.microsoft.com/office/drawing/2014/main" val="337530525"/>
                    </a:ext>
                  </a:extLst>
                </a:gridCol>
                <a:gridCol w="436169">
                  <a:extLst>
                    <a:ext uri="{9D8B030D-6E8A-4147-A177-3AD203B41FA5}">
                      <a16:colId xmlns:a16="http://schemas.microsoft.com/office/drawing/2014/main" val="3614871731"/>
                    </a:ext>
                  </a:extLst>
                </a:gridCol>
                <a:gridCol w="436169">
                  <a:extLst>
                    <a:ext uri="{9D8B030D-6E8A-4147-A177-3AD203B41FA5}">
                      <a16:colId xmlns:a16="http://schemas.microsoft.com/office/drawing/2014/main" val="1440510330"/>
                    </a:ext>
                  </a:extLst>
                </a:gridCol>
                <a:gridCol w="436169">
                  <a:extLst>
                    <a:ext uri="{9D8B030D-6E8A-4147-A177-3AD203B41FA5}">
                      <a16:colId xmlns:a16="http://schemas.microsoft.com/office/drawing/2014/main" val="132976220"/>
                    </a:ext>
                  </a:extLst>
                </a:gridCol>
                <a:gridCol w="436169">
                  <a:extLst>
                    <a:ext uri="{9D8B030D-6E8A-4147-A177-3AD203B41FA5}">
                      <a16:colId xmlns:a16="http://schemas.microsoft.com/office/drawing/2014/main" val="3885789330"/>
                    </a:ext>
                  </a:extLst>
                </a:gridCol>
                <a:gridCol w="485546">
                  <a:extLst>
                    <a:ext uri="{9D8B030D-6E8A-4147-A177-3AD203B41FA5}">
                      <a16:colId xmlns:a16="http://schemas.microsoft.com/office/drawing/2014/main" val="1137979266"/>
                    </a:ext>
                  </a:extLst>
                </a:gridCol>
                <a:gridCol w="436169">
                  <a:extLst>
                    <a:ext uri="{9D8B030D-6E8A-4147-A177-3AD203B41FA5}">
                      <a16:colId xmlns:a16="http://schemas.microsoft.com/office/drawing/2014/main" val="1746918872"/>
                    </a:ext>
                  </a:extLst>
                </a:gridCol>
                <a:gridCol w="419710">
                  <a:extLst>
                    <a:ext uri="{9D8B030D-6E8A-4147-A177-3AD203B41FA5}">
                      <a16:colId xmlns:a16="http://schemas.microsoft.com/office/drawing/2014/main" val="661966178"/>
                    </a:ext>
                  </a:extLst>
                </a:gridCol>
                <a:gridCol w="436169">
                  <a:extLst>
                    <a:ext uri="{9D8B030D-6E8A-4147-A177-3AD203B41FA5}">
                      <a16:colId xmlns:a16="http://schemas.microsoft.com/office/drawing/2014/main" val="466644816"/>
                    </a:ext>
                  </a:extLst>
                </a:gridCol>
                <a:gridCol w="436169">
                  <a:extLst>
                    <a:ext uri="{9D8B030D-6E8A-4147-A177-3AD203B41FA5}">
                      <a16:colId xmlns:a16="http://schemas.microsoft.com/office/drawing/2014/main" val="413244447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3944914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- 2018-10-31 06:00:00</a:t>
                      </a:r>
                      <a:r>
                        <a:rPr kumimoji="0" lang="en-US" sz="1000" b="0" i="0" u="none" strike="noStrike" kern="1200" cap="none" spc="0" normalizeH="0" baseline="0" noProof="0">
                          <a:ln>
                            <a:noFill/>
                          </a:ln>
                          <a:solidFill>
                            <a:prstClr val="black"/>
                          </a:solidFill>
                          <a:effectLst/>
                          <a:uLnTx/>
                          <a:uFillTx/>
                          <a:latin typeface="+mn-lt"/>
                          <a:ea typeface="+mn-ea"/>
                          <a:cs typeface="+mn-cs"/>
                        </a:rPr>
                        <a:t>
For Halloween, we're dressing up in "red". #MaiHalloween
</a:t>
                      </a:r>
                      <a:r>
                        <a:rPr kumimoji="0" lang="ar-AE" sz="1000" b="0" i="0" u="none" strike="noStrike" kern="1200" cap="none" spc="0" normalizeH="0" baseline="0" noProof="0">
                          <a:ln>
                            <a:noFill/>
                          </a:ln>
                          <a:solidFill>
                            <a:prstClr val="black"/>
                          </a:solidFill>
                          <a:effectLst/>
                          <a:uLnTx/>
                          <a:uFillTx/>
                          <a:latin typeface="+mn-lt"/>
                          <a:ea typeface="+mn-ea"/>
                          <a:cs typeface="+mn-cs"/>
                        </a:rPr>
                        <a:t>في الهالوين، سنرتدي الأحمر
#ماي_دبي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8.1355176641034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64819300"/>
                  </a:ext>
                </a:extLst>
              </a:tr>
            </a:tbl>
          </a:graphicData>
        </a:graphic>
      </p:graphicFrame>
      <p:sp>
        <p:nvSpPr>
          <p:cNvPr id="4" name="Text Placeholder 3">
            <a:extLst>
              <a:ext uri="{FF2B5EF4-FFF2-40B4-BE49-F238E27FC236}">
                <a16:creationId xmlns:a16="http://schemas.microsoft.com/office/drawing/2014/main" id="{F673A8F1-C144-4782-BC65-8B4A1696E52B}"/>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69628676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7FCF4-8F84-417A-B24D-EBDCCAC742BA}"/>
              </a:ext>
            </a:extLst>
          </p:cNvPr>
          <p:cNvSpPr>
            <a:spLocks noGrp="1"/>
          </p:cNvSpPr>
          <p:nvPr>
            <p:ph type="title"/>
          </p:nvPr>
        </p:nvSpPr>
        <p:spPr/>
        <p:txBody>
          <a:bodyPr/>
          <a:lstStyle/>
          <a:p>
            <a:r>
              <a:rPr lang="en-US"/>
              <a:t>Facebook Top Posts Table | Mai Dubai - Facebook - 18 of 26</a:t>
            </a:r>
          </a:p>
        </p:txBody>
      </p:sp>
      <p:graphicFrame>
        <p:nvGraphicFramePr>
          <p:cNvPr id="5" name="Table Placeholder 4">
            <a:extLst>
              <a:ext uri="{FF2B5EF4-FFF2-40B4-BE49-F238E27FC236}">
                <a16:creationId xmlns:a16="http://schemas.microsoft.com/office/drawing/2014/main" id="{0D63AA42-3065-408D-BDF7-EA7032572221}"/>
              </a:ext>
            </a:extLst>
          </p:cNvPr>
          <p:cNvGraphicFramePr>
            <a:graphicFrameLocks noGrp="1"/>
          </p:cNvGraphicFramePr>
          <p:nvPr>
            <p:ph type="tbl" sz="quarter" idx="13"/>
            <p:extLst>
              <p:ext uri="{D42A27DB-BD31-4B8C-83A1-F6EECF244321}">
                <p14:modId xmlns:p14="http://schemas.microsoft.com/office/powerpoint/2010/main" val="226919988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66864483"/>
                    </a:ext>
                  </a:extLst>
                </a:gridCol>
                <a:gridCol w="436169">
                  <a:extLst>
                    <a:ext uri="{9D8B030D-6E8A-4147-A177-3AD203B41FA5}">
                      <a16:colId xmlns:a16="http://schemas.microsoft.com/office/drawing/2014/main" val="1166716184"/>
                    </a:ext>
                  </a:extLst>
                </a:gridCol>
                <a:gridCol w="436169">
                  <a:extLst>
                    <a:ext uri="{9D8B030D-6E8A-4147-A177-3AD203B41FA5}">
                      <a16:colId xmlns:a16="http://schemas.microsoft.com/office/drawing/2014/main" val="3469328137"/>
                    </a:ext>
                  </a:extLst>
                </a:gridCol>
                <a:gridCol w="436169">
                  <a:extLst>
                    <a:ext uri="{9D8B030D-6E8A-4147-A177-3AD203B41FA5}">
                      <a16:colId xmlns:a16="http://schemas.microsoft.com/office/drawing/2014/main" val="2188228805"/>
                    </a:ext>
                  </a:extLst>
                </a:gridCol>
                <a:gridCol w="436169">
                  <a:extLst>
                    <a:ext uri="{9D8B030D-6E8A-4147-A177-3AD203B41FA5}">
                      <a16:colId xmlns:a16="http://schemas.microsoft.com/office/drawing/2014/main" val="2981470802"/>
                    </a:ext>
                  </a:extLst>
                </a:gridCol>
                <a:gridCol w="436169">
                  <a:extLst>
                    <a:ext uri="{9D8B030D-6E8A-4147-A177-3AD203B41FA5}">
                      <a16:colId xmlns:a16="http://schemas.microsoft.com/office/drawing/2014/main" val="996198819"/>
                    </a:ext>
                  </a:extLst>
                </a:gridCol>
                <a:gridCol w="436169">
                  <a:extLst>
                    <a:ext uri="{9D8B030D-6E8A-4147-A177-3AD203B41FA5}">
                      <a16:colId xmlns:a16="http://schemas.microsoft.com/office/drawing/2014/main" val="2669976367"/>
                    </a:ext>
                  </a:extLst>
                </a:gridCol>
                <a:gridCol w="436169">
                  <a:extLst>
                    <a:ext uri="{9D8B030D-6E8A-4147-A177-3AD203B41FA5}">
                      <a16:colId xmlns:a16="http://schemas.microsoft.com/office/drawing/2014/main" val="1133473280"/>
                    </a:ext>
                  </a:extLst>
                </a:gridCol>
                <a:gridCol w="436169">
                  <a:extLst>
                    <a:ext uri="{9D8B030D-6E8A-4147-A177-3AD203B41FA5}">
                      <a16:colId xmlns:a16="http://schemas.microsoft.com/office/drawing/2014/main" val="613190007"/>
                    </a:ext>
                  </a:extLst>
                </a:gridCol>
                <a:gridCol w="436169">
                  <a:extLst>
                    <a:ext uri="{9D8B030D-6E8A-4147-A177-3AD203B41FA5}">
                      <a16:colId xmlns:a16="http://schemas.microsoft.com/office/drawing/2014/main" val="3628552588"/>
                    </a:ext>
                  </a:extLst>
                </a:gridCol>
                <a:gridCol w="485546">
                  <a:extLst>
                    <a:ext uri="{9D8B030D-6E8A-4147-A177-3AD203B41FA5}">
                      <a16:colId xmlns:a16="http://schemas.microsoft.com/office/drawing/2014/main" val="1254972641"/>
                    </a:ext>
                  </a:extLst>
                </a:gridCol>
                <a:gridCol w="436169">
                  <a:extLst>
                    <a:ext uri="{9D8B030D-6E8A-4147-A177-3AD203B41FA5}">
                      <a16:colId xmlns:a16="http://schemas.microsoft.com/office/drawing/2014/main" val="2512430902"/>
                    </a:ext>
                  </a:extLst>
                </a:gridCol>
                <a:gridCol w="419710">
                  <a:extLst>
                    <a:ext uri="{9D8B030D-6E8A-4147-A177-3AD203B41FA5}">
                      <a16:colId xmlns:a16="http://schemas.microsoft.com/office/drawing/2014/main" val="3299063940"/>
                    </a:ext>
                  </a:extLst>
                </a:gridCol>
                <a:gridCol w="436169">
                  <a:extLst>
                    <a:ext uri="{9D8B030D-6E8A-4147-A177-3AD203B41FA5}">
                      <a16:colId xmlns:a16="http://schemas.microsoft.com/office/drawing/2014/main" val="851851540"/>
                    </a:ext>
                  </a:extLst>
                </a:gridCol>
                <a:gridCol w="436169">
                  <a:extLst>
                    <a:ext uri="{9D8B030D-6E8A-4147-A177-3AD203B41FA5}">
                      <a16:colId xmlns:a16="http://schemas.microsoft.com/office/drawing/2014/main" val="201662564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30152805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- 2017-08-30 15:06:12</a:t>
                      </a:r>
                      <a:r>
                        <a:rPr kumimoji="0" lang="en-US" sz="1000" b="0" i="0" u="none" strike="noStrike" kern="1200" cap="none" spc="0" normalizeH="0" baseline="0" noProof="0">
                          <a:ln>
                            <a:noFill/>
                          </a:ln>
                          <a:solidFill>
                            <a:prstClr val="black"/>
                          </a:solidFill>
                          <a:effectLst/>
                          <a:uLnTx/>
                          <a:uFillTx/>
                          <a:latin typeface="+mn-lt"/>
                          <a:ea typeface="+mn-ea"/>
                          <a:cs typeface="+mn-cs"/>
                        </a:rPr>
                        <a:t>
Here are some Eid untold stories, share with us yours on #MaiEid and surprises await you
</a:t>
                      </a:r>
                      <a:r>
                        <a:rPr kumimoji="0" lang="ar-AE" sz="1000" b="0" i="0" u="none" strike="noStrike" kern="1200" cap="none" spc="0" normalizeH="0" baseline="0" noProof="0">
                          <a:ln>
                            <a:noFill/>
                          </a:ln>
                          <a:solidFill>
                            <a:prstClr val="black"/>
                          </a:solidFill>
                          <a:effectLst/>
                          <a:uLnTx/>
                          <a:uFillTx/>
                          <a:latin typeface="+mn-lt"/>
                          <a:ea typeface="+mn-ea"/>
                          <a:cs typeface="+mn-cs"/>
                        </a:rPr>
                        <a:t>هذه بعض حكايات العيد المنسيّة، اخبرونا حكاياتكم على #ماي_عيد حيث بانتظاركم العديد من المفاجآت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Eid Al Adha 2017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10.003753211883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717722448"/>
                  </a:ext>
                </a:extLst>
              </a:tr>
            </a:tbl>
          </a:graphicData>
        </a:graphic>
      </p:graphicFrame>
      <p:sp>
        <p:nvSpPr>
          <p:cNvPr id="4" name="Text Placeholder 3">
            <a:extLst>
              <a:ext uri="{FF2B5EF4-FFF2-40B4-BE49-F238E27FC236}">
                <a16:creationId xmlns:a16="http://schemas.microsoft.com/office/drawing/2014/main" id="{406E8574-E743-4AA1-B600-877AE49C9F91}"/>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73998853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99454-ECC2-4A35-9C53-7271C914A327}"/>
              </a:ext>
            </a:extLst>
          </p:cNvPr>
          <p:cNvSpPr>
            <a:spLocks noGrp="1"/>
          </p:cNvSpPr>
          <p:nvPr>
            <p:ph type="title"/>
          </p:nvPr>
        </p:nvSpPr>
        <p:spPr/>
        <p:txBody>
          <a:bodyPr/>
          <a:lstStyle/>
          <a:p>
            <a:r>
              <a:rPr lang="en-US"/>
              <a:t>Facebook Top Posts Table | Mai Dubai - Facebook - 19 of 26</a:t>
            </a:r>
          </a:p>
        </p:txBody>
      </p:sp>
      <p:graphicFrame>
        <p:nvGraphicFramePr>
          <p:cNvPr id="5" name="Table Placeholder 4">
            <a:extLst>
              <a:ext uri="{FF2B5EF4-FFF2-40B4-BE49-F238E27FC236}">
                <a16:creationId xmlns:a16="http://schemas.microsoft.com/office/drawing/2014/main" id="{505A7A24-0DDD-41E3-B749-AE5811BF5187}"/>
              </a:ext>
            </a:extLst>
          </p:cNvPr>
          <p:cNvGraphicFramePr>
            <a:graphicFrameLocks noGrp="1"/>
          </p:cNvGraphicFramePr>
          <p:nvPr>
            <p:ph type="tbl" sz="quarter" idx="13"/>
            <p:extLst>
              <p:ext uri="{D42A27DB-BD31-4B8C-83A1-F6EECF244321}">
                <p14:modId xmlns:p14="http://schemas.microsoft.com/office/powerpoint/2010/main" val="287345163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40503191"/>
                    </a:ext>
                  </a:extLst>
                </a:gridCol>
                <a:gridCol w="436169">
                  <a:extLst>
                    <a:ext uri="{9D8B030D-6E8A-4147-A177-3AD203B41FA5}">
                      <a16:colId xmlns:a16="http://schemas.microsoft.com/office/drawing/2014/main" val="217844384"/>
                    </a:ext>
                  </a:extLst>
                </a:gridCol>
                <a:gridCol w="436169">
                  <a:extLst>
                    <a:ext uri="{9D8B030D-6E8A-4147-A177-3AD203B41FA5}">
                      <a16:colId xmlns:a16="http://schemas.microsoft.com/office/drawing/2014/main" val="1618830030"/>
                    </a:ext>
                  </a:extLst>
                </a:gridCol>
                <a:gridCol w="436169">
                  <a:extLst>
                    <a:ext uri="{9D8B030D-6E8A-4147-A177-3AD203B41FA5}">
                      <a16:colId xmlns:a16="http://schemas.microsoft.com/office/drawing/2014/main" val="3726310044"/>
                    </a:ext>
                  </a:extLst>
                </a:gridCol>
                <a:gridCol w="436169">
                  <a:extLst>
                    <a:ext uri="{9D8B030D-6E8A-4147-A177-3AD203B41FA5}">
                      <a16:colId xmlns:a16="http://schemas.microsoft.com/office/drawing/2014/main" val="3472607874"/>
                    </a:ext>
                  </a:extLst>
                </a:gridCol>
                <a:gridCol w="436169">
                  <a:extLst>
                    <a:ext uri="{9D8B030D-6E8A-4147-A177-3AD203B41FA5}">
                      <a16:colId xmlns:a16="http://schemas.microsoft.com/office/drawing/2014/main" val="1378279493"/>
                    </a:ext>
                  </a:extLst>
                </a:gridCol>
                <a:gridCol w="436169">
                  <a:extLst>
                    <a:ext uri="{9D8B030D-6E8A-4147-A177-3AD203B41FA5}">
                      <a16:colId xmlns:a16="http://schemas.microsoft.com/office/drawing/2014/main" val="1752272298"/>
                    </a:ext>
                  </a:extLst>
                </a:gridCol>
                <a:gridCol w="436169">
                  <a:extLst>
                    <a:ext uri="{9D8B030D-6E8A-4147-A177-3AD203B41FA5}">
                      <a16:colId xmlns:a16="http://schemas.microsoft.com/office/drawing/2014/main" val="2975310088"/>
                    </a:ext>
                  </a:extLst>
                </a:gridCol>
                <a:gridCol w="436169">
                  <a:extLst>
                    <a:ext uri="{9D8B030D-6E8A-4147-A177-3AD203B41FA5}">
                      <a16:colId xmlns:a16="http://schemas.microsoft.com/office/drawing/2014/main" val="220038799"/>
                    </a:ext>
                  </a:extLst>
                </a:gridCol>
                <a:gridCol w="436169">
                  <a:extLst>
                    <a:ext uri="{9D8B030D-6E8A-4147-A177-3AD203B41FA5}">
                      <a16:colId xmlns:a16="http://schemas.microsoft.com/office/drawing/2014/main" val="334416415"/>
                    </a:ext>
                  </a:extLst>
                </a:gridCol>
                <a:gridCol w="485546">
                  <a:extLst>
                    <a:ext uri="{9D8B030D-6E8A-4147-A177-3AD203B41FA5}">
                      <a16:colId xmlns:a16="http://schemas.microsoft.com/office/drawing/2014/main" val="4191035036"/>
                    </a:ext>
                  </a:extLst>
                </a:gridCol>
                <a:gridCol w="436169">
                  <a:extLst>
                    <a:ext uri="{9D8B030D-6E8A-4147-A177-3AD203B41FA5}">
                      <a16:colId xmlns:a16="http://schemas.microsoft.com/office/drawing/2014/main" val="4025355739"/>
                    </a:ext>
                  </a:extLst>
                </a:gridCol>
                <a:gridCol w="419710">
                  <a:extLst>
                    <a:ext uri="{9D8B030D-6E8A-4147-A177-3AD203B41FA5}">
                      <a16:colId xmlns:a16="http://schemas.microsoft.com/office/drawing/2014/main" val="1349495898"/>
                    </a:ext>
                  </a:extLst>
                </a:gridCol>
                <a:gridCol w="436169">
                  <a:extLst>
                    <a:ext uri="{9D8B030D-6E8A-4147-A177-3AD203B41FA5}">
                      <a16:colId xmlns:a16="http://schemas.microsoft.com/office/drawing/2014/main" val="2889856160"/>
                    </a:ext>
                  </a:extLst>
                </a:gridCol>
                <a:gridCol w="436169">
                  <a:extLst>
                    <a:ext uri="{9D8B030D-6E8A-4147-A177-3AD203B41FA5}">
                      <a16:colId xmlns:a16="http://schemas.microsoft.com/office/drawing/2014/main" val="161077168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687811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- 2018-12-04 07:00:02</a:t>
                      </a:r>
                      <a:r>
                        <a:rPr kumimoji="0" lang="en-US" sz="1000" b="0" i="0" u="none" strike="noStrike" kern="1200" cap="none" spc="0" normalizeH="0" baseline="0" noProof="0">
                          <a:ln>
                            <a:noFill/>
                          </a:ln>
                          <a:solidFill>
                            <a:prstClr val="black"/>
                          </a:solidFill>
                          <a:effectLst/>
                          <a:uLnTx/>
                          <a:uFillTx/>
                          <a:latin typeface="+mn-lt"/>
                          <a:ea typeface="+mn-ea"/>
                          <a:cs typeface="+mn-cs"/>
                        </a:rPr>
                        <a:t>
My morning run, #MaiHappiness.
What makes you happy?
</a:t>
                      </a:r>
                      <a:r>
                        <a:rPr kumimoji="0" lang="ar-AE" sz="1000" b="0" i="0" u="none" strike="noStrike" kern="1200" cap="none" spc="0" normalizeH="0" baseline="0" noProof="0">
                          <a:ln>
                            <a:noFill/>
                          </a:ln>
                          <a:solidFill>
                            <a:prstClr val="black"/>
                          </a:solidFill>
                          <a:effectLst/>
                          <a:uLnTx/>
                          <a:uFillTx/>
                          <a:latin typeface="+mn-lt"/>
                          <a:ea typeface="+mn-ea"/>
                          <a:cs typeface="+mn-cs"/>
                        </a:rPr>
                        <a:t>الركض في الصباح هو سعادتي. ما هو سر سعادتكم؟
#ماي_دبي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7.5045469689605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727197038"/>
                  </a:ext>
                </a:extLst>
              </a:tr>
            </a:tbl>
          </a:graphicData>
        </a:graphic>
      </p:graphicFrame>
      <p:sp>
        <p:nvSpPr>
          <p:cNvPr id="4" name="Text Placeholder 3">
            <a:extLst>
              <a:ext uri="{FF2B5EF4-FFF2-40B4-BE49-F238E27FC236}">
                <a16:creationId xmlns:a16="http://schemas.microsoft.com/office/drawing/2014/main" id="{27469550-3D7E-4A31-82A3-9CFD27B120A0}"/>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39679406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06C2D-FBCC-4729-9A20-11DDB7401417}"/>
              </a:ext>
            </a:extLst>
          </p:cNvPr>
          <p:cNvSpPr>
            <a:spLocks noGrp="1"/>
          </p:cNvSpPr>
          <p:nvPr>
            <p:ph type="title"/>
          </p:nvPr>
        </p:nvSpPr>
        <p:spPr/>
        <p:txBody>
          <a:bodyPr/>
          <a:lstStyle/>
          <a:p>
            <a:r>
              <a:rPr lang="en-US"/>
              <a:t>Facebook Top Posts Table | Mai Dubai - Facebook - 20 of 26</a:t>
            </a:r>
          </a:p>
        </p:txBody>
      </p:sp>
      <p:graphicFrame>
        <p:nvGraphicFramePr>
          <p:cNvPr id="5" name="Table Placeholder 4">
            <a:extLst>
              <a:ext uri="{FF2B5EF4-FFF2-40B4-BE49-F238E27FC236}">
                <a16:creationId xmlns:a16="http://schemas.microsoft.com/office/drawing/2014/main" id="{355CC3F6-EF38-4018-8B1B-B5626517D710}"/>
              </a:ext>
            </a:extLst>
          </p:cNvPr>
          <p:cNvGraphicFramePr>
            <a:graphicFrameLocks noGrp="1"/>
          </p:cNvGraphicFramePr>
          <p:nvPr>
            <p:ph type="tbl" sz="quarter" idx="13"/>
            <p:extLst>
              <p:ext uri="{D42A27DB-BD31-4B8C-83A1-F6EECF244321}">
                <p14:modId xmlns:p14="http://schemas.microsoft.com/office/powerpoint/2010/main" val="346352912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0162646"/>
                    </a:ext>
                  </a:extLst>
                </a:gridCol>
                <a:gridCol w="436169">
                  <a:extLst>
                    <a:ext uri="{9D8B030D-6E8A-4147-A177-3AD203B41FA5}">
                      <a16:colId xmlns:a16="http://schemas.microsoft.com/office/drawing/2014/main" val="1969358621"/>
                    </a:ext>
                  </a:extLst>
                </a:gridCol>
                <a:gridCol w="436169">
                  <a:extLst>
                    <a:ext uri="{9D8B030D-6E8A-4147-A177-3AD203B41FA5}">
                      <a16:colId xmlns:a16="http://schemas.microsoft.com/office/drawing/2014/main" val="3947090764"/>
                    </a:ext>
                  </a:extLst>
                </a:gridCol>
                <a:gridCol w="436169">
                  <a:extLst>
                    <a:ext uri="{9D8B030D-6E8A-4147-A177-3AD203B41FA5}">
                      <a16:colId xmlns:a16="http://schemas.microsoft.com/office/drawing/2014/main" val="126675569"/>
                    </a:ext>
                  </a:extLst>
                </a:gridCol>
                <a:gridCol w="436169">
                  <a:extLst>
                    <a:ext uri="{9D8B030D-6E8A-4147-A177-3AD203B41FA5}">
                      <a16:colId xmlns:a16="http://schemas.microsoft.com/office/drawing/2014/main" val="313986206"/>
                    </a:ext>
                  </a:extLst>
                </a:gridCol>
                <a:gridCol w="436169">
                  <a:extLst>
                    <a:ext uri="{9D8B030D-6E8A-4147-A177-3AD203B41FA5}">
                      <a16:colId xmlns:a16="http://schemas.microsoft.com/office/drawing/2014/main" val="863602915"/>
                    </a:ext>
                  </a:extLst>
                </a:gridCol>
                <a:gridCol w="436169">
                  <a:extLst>
                    <a:ext uri="{9D8B030D-6E8A-4147-A177-3AD203B41FA5}">
                      <a16:colId xmlns:a16="http://schemas.microsoft.com/office/drawing/2014/main" val="3902287609"/>
                    </a:ext>
                  </a:extLst>
                </a:gridCol>
                <a:gridCol w="436169">
                  <a:extLst>
                    <a:ext uri="{9D8B030D-6E8A-4147-A177-3AD203B41FA5}">
                      <a16:colId xmlns:a16="http://schemas.microsoft.com/office/drawing/2014/main" val="2740053204"/>
                    </a:ext>
                  </a:extLst>
                </a:gridCol>
                <a:gridCol w="436169">
                  <a:extLst>
                    <a:ext uri="{9D8B030D-6E8A-4147-A177-3AD203B41FA5}">
                      <a16:colId xmlns:a16="http://schemas.microsoft.com/office/drawing/2014/main" val="2099002600"/>
                    </a:ext>
                  </a:extLst>
                </a:gridCol>
                <a:gridCol w="436169">
                  <a:extLst>
                    <a:ext uri="{9D8B030D-6E8A-4147-A177-3AD203B41FA5}">
                      <a16:colId xmlns:a16="http://schemas.microsoft.com/office/drawing/2014/main" val="248911333"/>
                    </a:ext>
                  </a:extLst>
                </a:gridCol>
                <a:gridCol w="485546">
                  <a:extLst>
                    <a:ext uri="{9D8B030D-6E8A-4147-A177-3AD203B41FA5}">
                      <a16:colId xmlns:a16="http://schemas.microsoft.com/office/drawing/2014/main" val="1661131640"/>
                    </a:ext>
                  </a:extLst>
                </a:gridCol>
                <a:gridCol w="436169">
                  <a:extLst>
                    <a:ext uri="{9D8B030D-6E8A-4147-A177-3AD203B41FA5}">
                      <a16:colId xmlns:a16="http://schemas.microsoft.com/office/drawing/2014/main" val="46816518"/>
                    </a:ext>
                  </a:extLst>
                </a:gridCol>
                <a:gridCol w="419710">
                  <a:extLst>
                    <a:ext uri="{9D8B030D-6E8A-4147-A177-3AD203B41FA5}">
                      <a16:colId xmlns:a16="http://schemas.microsoft.com/office/drawing/2014/main" val="1150291005"/>
                    </a:ext>
                  </a:extLst>
                </a:gridCol>
                <a:gridCol w="436169">
                  <a:extLst>
                    <a:ext uri="{9D8B030D-6E8A-4147-A177-3AD203B41FA5}">
                      <a16:colId xmlns:a16="http://schemas.microsoft.com/office/drawing/2014/main" val="2157908234"/>
                    </a:ext>
                  </a:extLst>
                </a:gridCol>
                <a:gridCol w="436169">
                  <a:extLst>
                    <a:ext uri="{9D8B030D-6E8A-4147-A177-3AD203B41FA5}">
                      <a16:colId xmlns:a16="http://schemas.microsoft.com/office/drawing/2014/main" val="274980544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74724343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- 2017-05-18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ننقل لكم دبي إلى العالم أجمع #ماي_دبي للطلب يرجى التواصل 
</a:t>
                      </a:r>
                      <a:r>
                        <a:rPr kumimoji="0" lang="en-US" sz="1000" b="0" i="0" u="none" strike="noStrike" kern="1200" cap="none" spc="0" normalizeH="0" baseline="0" noProof="0">
                          <a:ln>
                            <a:noFill/>
                          </a:ln>
                          <a:solidFill>
                            <a:prstClr val="black"/>
                          </a:solidFill>
                          <a:effectLst/>
                          <a:uLnTx/>
                          <a:uFillTx/>
                          <a:latin typeface="+mn-lt"/>
                          <a:ea typeface="+mn-ea"/>
                          <a:cs typeface="+mn-cs"/>
                        </a:rPr>
                        <a:t>Taking Dubai into the world. For your orders please call YAQUBY INTERNATIONAL on +973 17740600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media.giphy.com
media.giphy.com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11.357938020259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46129304"/>
                  </a:ext>
                </a:extLst>
              </a:tr>
            </a:tbl>
          </a:graphicData>
        </a:graphic>
      </p:graphicFrame>
      <p:sp>
        <p:nvSpPr>
          <p:cNvPr id="4" name="Text Placeholder 3">
            <a:extLst>
              <a:ext uri="{FF2B5EF4-FFF2-40B4-BE49-F238E27FC236}">
                <a16:creationId xmlns:a16="http://schemas.microsoft.com/office/drawing/2014/main" id="{171C2606-B8F9-403D-84FB-B9B3E7E0573C}"/>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2901456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D9741-E96F-47D3-8A40-3B6DB64AABE3}"/>
              </a:ext>
            </a:extLst>
          </p:cNvPr>
          <p:cNvSpPr>
            <a:spLocks noGrp="1"/>
          </p:cNvSpPr>
          <p:nvPr>
            <p:ph type="title"/>
          </p:nvPr>
        </p:nvSpPr>
        <p:spPr/>
        <p:txBody>
          <a:bodyPr/>
          <a:lstStyle/>
          <a:p>
            <a:r>
              <a:rPr lang="en-US"/>
              <a:t>Facebook Top Posts Table | Mai Dubai - Facebook - 21 of 26</a:t>
            </a:r>
          </a:p>
        </p:txBody>
      </p:sp>
      <p:graphicFrame>
        <p:nvGraphicFramePr>
          <p:cNvPr id="5" name="Table Placeholder 4">
            <a:extLst>
              <a:ext uri="{FF2B5EF4-FFF2-40B4-BE49-F238E27FC236}">
                <a16:creationId xmlns:a16="http://schemas.microsoft.com/office/drawing/2014/main" id="{066B165A-FE2C-48E0-B3B3-D493D538FF43}"/>
              </a:ext>
            </a:extLst>
          </p:cNvPr>
          <p:cNvGraphicFramePr>
            <a:graphicFrameLocks noGrp="1"/>
          </p:cNvGraphicFramePr>
          <p:nvPr>
            <p:ph type="tbl" sz="quarter" idx="13"/>
            <p:extLst>
              <p:ext uri="{D42A27DB-BD31-4B8C-83A1-F6EECF244321}">
                <p14:modId xmlns:p14="http://schemas.microsoft.com/office/powerpoint/2010/main" val="160426550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4270710"/>
                    </a:ext>
                  </a:extLst>
                </a:gridCol>
                <a:gridCol w="436169">
                  <a:extLst>
                    <a:ext uri="{9D8B030D-6E8A-4147-A177-3AD203B41FA5}">
                      <a16:colId xmlns:a16="http://schemas.microsoft.com/office/drawing/2014/main" val="1767538425"/>
                    </a:ext>
                  </a:extLst>
                </a:gridCol>
                <a:gridCol w="436169">
                  <a:extLst>
                    <a:ext uri="{9D8B030D-6E8A-4147-A177-3AD203B41FA5}">
                      <a16:colId xmlns:a16="http://schemas.microsoft.com/office/drawing/2014/main" val="2677331745"/>
                    </a:ext>
                  </a:extLst>
                </a:gridCol>
                <a:gridCol w="436169">
                  <a:extLst>
                    <a:ext uri="{9D8B030D-6E8A-4147-A177-3AD203B41FA5}">
                      <a16:colId xmlns:a16="http://schemas.microsoft.com/office/drawing/2014/main" val="1262426874"/>
                    </a:ext>
                  </a:extLst>
                </a:gridCol>
                <a:gridCol w="436169">
                  <a:extLst>
                    <a:ext uri="{9D8B030D-6E8A-4147-A177-3AD203B41FA5}">
                      <a16:colId xmlns:a16="http://schemas.microsoft.com/office/drawing/2014/main" val="3475021829"/>
                    </a:ext>
                  </a:extLst>
                </a:gridCol>
                <a:gridCol w="436169">
                  <a:extLst>
                    <a:ext uri="{9D8B030D-6E8A-4147-A177-3AD203B41FA5}">
                      <a16:colId xmlns:a16="http://schemas.microsoft.com/office/drawing/2014/main" val="196994959"/>
                    </a:ext>
                  </a:extLst>
                </a:gridCol>
                <a:gridCol w="436169">
                  <a:extLst>
                    <a:ext uri="{9D8B030D-6E8A-4147-A177-3AD203B41FA5}">
                      <a16:colId xmlns:a16="http://schemas.microsoft.com/office/drawing/2014/main" val="74029605"/>
                    </a:ext>
                  </a:extLst>
                </a:gridCol>
                <a:gridCol w="436169">
                  <a:extLst>
                    <a:ext uri="{9D8B030D-6E8A-4147-A177-3AD203B41FA5}">
                      <a16:colId xmlns:a16="http://schemas.microsoft.com/office/drawing/2014/main" val="1474138268"/>
                    </a:ext>
                  </a:extLst>
                </a:gridCol>
                <a:gridCol w="436169">
                  <a:extLst>
                    <a:ext uri="{9D8B030D-6E8A-4147-A177-3AD203B41FA5}">
                      <a16:colId xmlns:a16="http://schemas.microsoft.com/office/drawing/2014/main" val="838627518"/>
                    </a:ext>
                  </a:extLst>
                </a:gridCol>
                <a:gridCol w="436169">
                  <a:extLst>
                    <a:ext uri="{9D8B030D-6E8A-4147-A177-3AD203B41FA5}">
                      <a16:colId xmlns:a16="http://schemas.microsoft.com/office/drawing/2014/main" val="1729791417"/>
                    </a:ext>
                  </a:extLst>
                </a:gridCol>
                <a:gridCol w="485546">
                  <a:extLst>
                    <a:ext uri="{9D8B030D-6E8A-4147-A177-3AD203B41FA5}">
                      <a16:colId xmlns:a16="http://schemas.microsoft.com/office/drawing/2014/main" val="3580316911"/>
                    </a:ext>
                  </a:extLst>
                </a:gridCol>
                <a:gridCol w="436169">
                  <a:extLst>
                    <a:ext uri="{9D8B030D-6E8A-4147-A177-3AD203B41FA5}">
                      <a16:colId xmlns:a16="http://schemas.microsoft.com/office/drawing/2014/main" val="447042058"/>
                    </a:ext>
                  </a:extLst>
                </a:gridCol>
                <a:gridCol w="419710">
                  <a:extLst>
                    <a:ext uri="{9D8B030D-6E8A-4147-A177-3AD203B41FA5}">
                      <a16:colId xmlns:a16="http://schemas.microsoft.com/office/drawing/2014/main" val="572180226"/>
                    </a:ext>
                  </a:extLst>
                </a:gridCol>
                <a:gridCol w="436169">
                  <a:extLst>
                    <a:ext uri="{9D8B030D-6E8A-4147-A177-3AD203B41FA5}">
                      <a16:colId xmlns:a16="http://schemas.microsoft.com/office/drawing/2014/main" val="525567373"/>
                    </a:ext>
                  </a:extLst>
                </a:gridCol>
                <a:gridCol w="436169">
                  <a:extLst>
                    <a:ext uri="{9D8B030D-6E8A-4147-A177-3AD203B41FA5}">
                      <a16:colId xmlns:a16="http://schemas.microsoft.com/office/drawing/2014/main" val="15582845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80524902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- 2017-09-19 11:20:00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العائلة السعيدة  #ماي_دبي  
</a:t>
                      </a:r>
                      <a:r>
                        <a:rPr kumimoji="0" lang="en-US" sz="1000" b="0" i="0" u="none" strike="noStrike" kern="1200" cap="none" spc="0" normalizeH="0" baseline="0" noProof="0">
                          <a:ln>
                            <a:noFill/>
                          </a:ln>
                          <a:solidFill>
                            <a:prstClr val="black"/>
                          </a:solidFill>
                          <a:effectLst/>
                          <a:uLnTx/>
                          <a:uFillTx/>
                          <a:latin typeface="+mn-lt"/>
                          <a:ea typeface="+mn-ea"/>
                          <a:cs typeface="+mn-cs"/>
                        </a:rPr>
                        <a:t>Meet the happy family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9.5865152981569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57975752"/>
                  </a:ext>
                </a:extLst>
              </a:tr>
            </a:tbl>
          </a:graphicData>
        </a:graphic>
      </p:graphicFrame>
      <p:sp>
        <p:nvSpPr>
          <p:cNvPr id="4" name="Text Placeholder 3">
            <a:extLst>
              <a:ext uri="{FF2B5EF4-FFF2-40B4-BE49-F238E27FC236}">
                <a16:creationId xmlns:a16="http://schemas.microsoft.com/office/drawing/2014/main" id="{6C260984-7CCA-4D8E-9E7B-FB22D9438F03}"/>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22914951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208BC-3B89-4500-A512-AAC78C5BCDBF}"/>
              </a:ext>
            </a:extLst>
          </p:cNvPr>
          <p:cNvSpPr>
            <a:spLocks noGrp="1"/>
          </p:cNvSpPr>
          <p:nvPr>
            <p:ph type="title"/>
          </p:nvPr>
        </p:nvSpPr>
        <p:spPr/>
        <p:txBody>
          <a:bodyPr/>
          <a:lstStyle/>
          <a:p>
            <a:r>
              <a:rPr lang="en-US"/>
              <a:t>Facebook Top Posts Table | Mai Dubai - Facebook - 22 of 26</a:t>
            </a:r>
          </a:p>
        </p:txBody>
      </p:sp>
      <p:graphicFrame>
        <p:nvGraphicFramePr>
          <p:cNvPr id="5" name="Table Placeholder 4">
            <a:extLst>
              <a:ext uri="{FF2B5EF4-FFF2-40B4-BE49-F238E27FC236}">
                <a16:creationId xmlns:a16="http://schemas.microsoft.com/office/drawing/2014/main" id="{AA77B105-F4E5-4145-A576-767653A65095}"/>
              </a:ext>
            </a:extLst>
          </p:cNvPr>
          <p:cNvGraphicFramePr>
            <a:graphicFrameLocks noGrp="1"/>
          </p:cNvGraphicFramePr>
          <p:nvPr>
            <p:ph type="tbl" sz="quarter" idx="13"/>
            <p:extLst>
              <p:ext uri="{D42A27DB-BD31-4B8C-83A1-F6EECF244321}">
                <p14:modId xmlns:p14="http://schemas.microsoft.com/office/powerpoint/2010/main" val="38632288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72804259"/>
                    </a:ext>
                  </a:extLst>
                </a:gridCol>
                <a:gridCol w="436169">
                  <a:extLst>
                    <a:ext uri="{9D8B030D-6E8A-4147-A177-3AD203B41FA5}">
                      <a16:colId xmlns:a16="http://schemas.microsoft.com/office/drawing/2014/main" val="2585655371"/>
                    </a:ext>
                  </a:extLst>
                </a:gridCol>
                <a:gridCol w="436169">
                  <a:extLst>
                    <a:ext uri="{9D8B030D-6E8A-4147-A177-3AD203B41FA5}">
                      <a16:colId xmlns:a16="http://schemas.microsoft.com/office/drawing/2014/main" val="101805577"/>
                    </a:ext>
                  </a:extLst>
                </a:gridCol>
                <a:gridCol w="436169">
                  <a:extLst>
                    <a:ext uri="{9D8B030D-6E8A-4147-A177-3AD203B41FA5}">
                      <a16:colId xmlns:a16="http://schemas.microsoft.com/office/drawing/2014/main" val="612250484"/>
                    </a:ext>
                  </a:extLst>
                </a:gridCol>
                <a:gridCol w="436169">
                  <a:extLst>
                    <a:ext uri="{9D8B030D-6E8A-4147-A177-3AD203B41FA5}">
                      <a16:colId xmlns:a16="http://schemas.microsoft.com/office/drawing/2014/main" val="3759998578"/>
                    </a:ext>
                  </a:extLst>
                </a:gridCol>
                <a:gridCol w="436169">
                  <a:extLst>
                    <a:ext uri="{9D8B030D-6E8A-4147-A177-3AD203B41FA5}">
                      <a16:colId xmlns:a16="http://schemas.microsoft.com/office/drawing/2014/main" val="1968879099"/>
                    </a:ext>
                  </a:extLst>
                </a:gridCol>
                <a:gridCol w="436169">
                  <a:extLst>
                    <a:ext uri="{9D8B030D-6E8A-4147-A177-3AD203B41FA5}">
                      <a16:colId xmlns:a16="http://schemas.microsoft.com/office/drawing/2014/main" val="194319297"/>
                    </a:ext>
                  </a:extLst>
                </a:gridCol>
                <a:gridCol w="436169">
                  <a:extLst>
                    <a:ext uri="{9D8B030D-6E8A-4147-A177-3AD203B41FA5}">
                      <a16:colId xmlns:a16="http://schemas.microsoft.com/office/drawing/2014/main" val="3770457102"/>
                    </a:ext>
                  </a:extLst>
                </a:gridCol>
                <a:gridCol w="436169">
                  <a:extLst>
                    <a:ext uri="{9D8B030D-6E8A-4147-A177-3AD203B41FA5}">
                      <a16:colId xmlns:a16="http://schemas.microsoft.com/office/drawing/2014/main" val="3435365241"/>
                    </a:ext>
                  </a:extLst>
                </a:gridCol>
                <a:gridCol w="436169">
                  <a:extLst>
                    <a:ext uri="{9D8B030D-6E8A-4147-A177-3AD203B41FA5}">
                      <a16:colId xmlns:a16="http://schemas.microsoft.com/office/drawing/2014/main" val="141209990"/>
                    </a:ext>
                  </a:extLst>
                </a:gridCol>
                <a:gridCol w="485546">
                  <a:extLst>
                    <a:ext uri="{9D8B030D-6E8A-4147-A177-3AD203B41FA5}">
                      <a16:colId xmlns:a16="http://schemas.microsoft.com/office/drawing/2014/main" val="63758938"/>
                    </a:ext>
                  </a:extLst>
                </a:gridCol>
                <a:gridCol w="436169">
                  <a:extLst>
                    <a:ext uri="{9D8B030D-6E8A-4147-A177-3AD203B41FA5}">
                      <a16:colId xmlns:a16="http://schemas.microsoft.com/office/drawing/2014/main" val="1947994813"/>
                    </a:ext>
                  </a:extLst>
                </a:gridCol>
                <a:gridCol w="419710">
                  <a:extLst>
                    <a:ext uri="{9D8B030D-6E8A-4147-A177-3AD203B41FA5}">
                      <a16:colId xmlns:a16="http://schemas.microsoft.com/office/drawing/2014/main" val="1557544773"/>
                    </a:ext>
                  </a:extLst>
                </a:gridCol>
                <a:gridCol w="436169">
                  <a:extLst>
                    <a:ext uri="{9D8B030D-6E8A-4147-A177-3AD203B41FA5}">
                      <a16:colId xmlns:a16="http://schemas.microsoft.com/office/drawing/2014/main" val="3370410307"/>
                    </a:ext>
                  </a:extLst>
                </a:gridCol>
                <a:gridCol w="436169">
                  <a:extLst>
                    <a:ext uri="{9D8B030D-6E8A-4147-A177-3AD203B41FA5}">
                      <a16:colId xmlns:a16="http://schemas.microsoft.com/office/drawing/2014/main" val="349530868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4505378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- 2017-07-16 13:06:00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تغلّبوا على الحر #ماي_دبي
</a:t>
                      </a:r>
                      <a:r>
                        <a:rPr kumimoji="0" lang="en-US" sz="1000" b="0" i="0" u="none" strike="noStrike" kern="1200" cap="none" spc="0" normalizeH="0" baseline="0" noProof="0">
                          <a:ln>
                            <a:noFill/>
                          </a:ln>
                          <a:solidFill>
                            <a:prstClr val="black"/>
                          </a:solidFill>
                          <a:effectLst/>
                          <a:uLnTx/>
                          <a:uFillTx/>
                          <a:latin typeface="+mn-lt"/>
                          <a:ea typeface="+mn-ea"/>
                          <a:cs typeface="+mn-cs"/>
                        </a:rPr>
                        <a:t>Beat the heat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media.giphy.com
media.giphy.com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10.091386498579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086786536"/>
                  </a:ext>
                </a:extLst>
              </a:tr>
            </a:tbl>
          </a:graphicData>
        </a:graphic>
      </p:graphicFrame>
      <p:sp>
        <p:nvSpPr>
          <p:cNvPr id="4" name="Text Placeholder 3">
            <a:extLst>
              <a:ext uri="{FF2B5EF4-FFF2-40B4-BE49-F238E27FC236}">
                <a16:creationId xmlns:a16="http://schemas.microsoft.com/office/drawing/2014/main" id="{B6BAD022-522C-429F-95D4-275FF7AA7A5E}"/>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70713593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30C23-8A6C-4B3D-98DE-901164397812}"/>
              </a:ext>
            </a:extLst>
          </p:cNvPr>
          <p:cNvSpPr>
            <a:spLocks noGrp="1"/>
          </p:cNvSpPr>
          <p:nvPr>
            <p:ph type="title"/>
          </p:nvPr>
        </p:nvSpPr>
        <p:spPr/>
        <p:txBody>
          <a:bodyPr/>
          <a:lstStyle/>
          <a:p>
            <a:r>
              <a:rPr lang="en-US"/>
              <a:t>Facebook Top Posts Table | Mai Dubai - Facebook - 23 of 26</a:t>
            </a:r>
          </a:p>
        </p:txBody>
      </p:sp>
      <p:graphicFrame>
        <p:nvGraphicFramePr>
          <p:cNvPr id="5" name="Table Placeholder 4">
            <a:extLst>
              <a:ext uri="{FF2B5EF4-FFF2-40B4-BE49-F238E27FC236}">
                <a16:creationId xmlns:a16="http://schemas.microsoft.com/office/drawing/2014/main" id="{567262F3-9D10-43D8-BC49-D7C6A5D80A33}"/>
              </a:ext>
            </a:extLst>
          </p:cNvPr>
          <p:cNvGraphicFramePr>
            <a:graphicFrameLocks noGrp="1"/>
          </p:cNvGraphicFramePr>
          <p:nvPr>
            <p:ph type="tbl" sz="quarter" idx="13"/>
            <p:extLst>
              <p:ext uri="{D42A27DB-BD31-4B8C-83A1-F6EECF244321}">
                <p14:modId xmlns:p14="http://schemas.microsoft.com/office/powerpoint/2010/main" val="138865466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5615937"/>
                    </a:ext>
                  </a:extLst>
                </a:gridCol>
                <a:gridCol w="436169">
                  <a:extLst>
                    <a:ext uri="{9D8B030D-6E8A-4147-A177-3AD203B41FA5}">
                      <a16:colId xmlns:a16="http://schemas.microsoft.com/office/drawing/2014/main" val="3733403740"/>
                    </a:ext>
                  </a:extLst>
                </a:gridCol>
                <a:gridCol w="436169">
                  <a:extLst>
                    <a:ext uri="{9D8B030D-6E8A-4147-A177-3AD203B41FA5}">
                      <a16:colId xmlns:a16="http://schemas.microsoft.com/office/drawing/2014/main" val="1930091211"/>
                    </a:ext>
                  </a:extLst>
                </a:gridCol>
                <a:gridCol w="436169">
                  <a:extLst>
                    <a:ext uri="{9D8B030D-6E8A-4147-A177-3AD203B41FA5}">
                      <a16:colId xmlns:a16="http://schemas.microsoft.com/office/drawing/2014/main" val="4109703212"/>
                    </a:ext>
                  </a:extLst>
                </a:gridCol>
                <a:gridCol w="436169">
                  <a:extLst>
                    <a:ext uri="{9D8B030D-6E8A-4147-A177-3AD203B41FA5}">
                      <a16:colId xmlns:a16="http://schemas.microsoft.com/office/drawing/2014/main" val="1697280427"/>
                    </a:ext>
                  </a:extLst>
                </a:gridCol>
                <a:gridCol w="436169">
                  <a:extLst>
                    <a:ext uri="{9D8B030D-6E8A-4147-A177-3AD203B41FA5}">
                      <a16:colId xmlns:a16="http://schemas.microsoft.com/office/drawing/2014/main" val="2950488431"/>
                    </a:ext>
                  </a:extLst>
                </a:gridCol>
                <a:gridCol w="436169">
                  <a:extLst>
                    <a:ext uri="{9D8B030D-6E8A-4147-A177-3AD203B41FA5}">
                      <a16:colId xmlns:a16="http://schemas.microsoft.com/office/drawing/2014/main" val="1015987651"/>
                    </a:ext>
                  </a:extLst>
                </a:gridCol>
                <a:gridCol w="436169">
                  <a:extLst>
                    <a:ext uri="{9D8B030D-6E8A-4147-A177-3AD203B41FA5}">
                      <a16:colId xmlns:a16="http://schemas.microsoft.com/office/drawing/2014/main" val="3099351078"/>
                    </a:ext>
                  </a:extLst>
                </a:gridCol>
                <a:gridCol w="436169">
                  <a:extLst>
                    <a:ext uri="{9D8B030D-6E8A-4147-A177-3AD203B41FA5}">
                      <a16:colId xmlns:a16="http://schemas.microsoft.com/office/drawing/2014/main" val="95914180"/>
                    </a:ext>
                  </a:extLst>
                </a:gridCol>
                <a:gridCol w="436169">
                  <a:extLst>
                    <a:ext uri="{9D8B030D-6E8A-4147-A177-3AD203B41FA5}">
                      <a16:colId xmlns:a16="http://schemas.microsoft.com/office/drawing/2014/main" val="224354143"/>
                    </a:ext>
                  </a:extLst>
                </a:gridCol>
                <a:gridCol w="485546">
                  <a:extLst>
                    <a:ext uri="{9D8B030D-6E8A-4147-A177-3AD203B41FA5}">
                      <a16:colId xmlns:a16="http://schemas.microsoft.com/office/drawing/2014/main" val="3027064918"/>
                    </a:ext>
                  </a:extLst>
                </a:gridCol>
                <a:gridCol w="436169">
                  <a:extLst>
                    <a:ext uri="{9D8B030D-6E8A-4147-A177-3AD203B41FA5}">
                      <a16:colId xmlns:a16="http://schemas.microsoft.com/office/drawing/2014/main" val="4110687279"/>
                    </a:ext>
                  </a:extLst>
                </a:gridCol>
                <a:gridCol w="419710">
                  <a:extLst>
                    <a:ext uri="{9D8B030D-6E8A-4147-A177-3AD203B41FA5}">
                      <a16:colId xmlns:a16="http://schemas.microsoft.com/office/drawing/2014/main" val="599468455"/>
                    </a:ext>
                  </a:extLst>
                </a:gridCol>
                <a:gridCol w="436169">
                  <a:extLst>
                    <a:ext uri="{9D8B030D-6E8A-4147-A177-3AD203B41FA5}">
                      <a16:colId xmlns:a16="http://schemas.microsoft.com/office/drawing/2014/main" val="1713750621"/>
                    </a:ext>
                  </a:extLst>
                </a:gridCol>
                <a:gridCol w="436169">
                  <a:extLst>
                    <a:ext uri="{9D8B030D-6E8A-4147-A177-3AD203B41FA5}">
                      <a16:colId xmlns:a16="http://schemas.microsoft.com/office/drawing/2014/main" val="384949645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47563536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- 2016-12-18 11:00:00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سلام پاکستان! مائی دبئی کے معیاری پانی کی دنیا بھر میں دستیابی کا ہمارا مشن، اب پہنچ گیا ہے پاکستان !!! مزید معلومات کے لئے فوری رابطہ کریں  
</a:t>
                      </a:r>
                      <a:r>
                        <a:rPr kumimoji="0" lang="en-US" sz="1000" b="0" i="0" u="none" strike="noStrike" kern="1200" cap="none" spc="0" normalizeH="0" baseline="0" noProof="0">
                          <a:ln>
                            <a:noFill/>
                          </a:ln>
                          <a:solidFill>
                            <a:prstClr val="black"/>
                          </a:solidFill>
                          <a:effectLst/>
                          <a:uLnTx/>
                          <a:uFillTx/>
                          <a:latin typeface="+mn-lt"/>
                          <a:ea typeface="+mn-ea"/>
                          <a:cs typeface="+mn-cs"/>
                        </a:rPr>
                        <a:t>MRS Enterprise +92 3347779927
Hello Pakistan! Mai Dubai is proud to announce its availability now in Pakistan in its mission to provide quality water everywhere. For inquiries, you can contact our provider MRS Enterprise +92 3347779927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12.062902910725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325121299"/>
                  </a:ext>
                </a:extLst>
              </a:tr>
            </a:tbl>
          </a:graphicData>
        </a:graphic>
      </p:graphicFrame>
      <p:sp>
        <p:nvSpPr>
          <p:cNvPr id="4" name="Text Placeholder 3">
            <a:extLst>
              <a:ext uri="{FF2B5EF4-FFF2-40B4-BE49-F238E27FC236}">
                <a16:creationId xmlns:a16="http://schemas.microsoft.com/office/drawing/2014/main" id="{84775607-946E-4B77-8B6D-BBA964CEB935}"/>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5185847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BEFA-9EA4-4993-BFD0-DAA3AAEA99C8}"/>
              </a:ext>
            </a:extLst>
          </p:cNvPr>
          <p:cNvSpPr>
            <a:spLocks noGrp="1"/>
          </p:cNvSpPr>
          <p:nvPr>
            <p:ph type="title"/>
          </p:nvPr>
        </p:nvSpPr>
        <p:spPr/>
        <p:txBody>
          <a:bodyPr/>
          <a:lstStyle/>
          <a:p>
            <a:r>
              <a:rPr lang="en-US"/>
              <a:t>Facebook Top Posts Table | Mai Dubai - Facebook - 24 of 26</a:t>
            </a:r>
          </a:p>
        </p:txBody>
      </p:sp>
      <p:graphicFrame>
        <p:nvGraphicFramePr>
          <p:cNvPr id="5" name="Table Placeholder 4">
            <a:extLst>
              <a:ext uri="{FF2B5EF4-FFF2-40B4-BE49-F238E27FC236}">
                <a16:creationId xmlns:a16="http://schemas.microsoft.com/office/drawing/2014/main" id="{17A26D75-BDDE-4DC7-9624-C26530C6F488}"/>
              </a:ext>
            </a:extLst>
          </p:cNvPr>
          <p:cNvGraphicFramePr>
            <a:graphicFrameLocks noGrp="1"/>
          </p:cNvGraphicFramePr>
          <p:nvPr>
            <p:ph type="tbl" sz="quarter" idx="13"/>
            <p:extLst>
              <p:ext uri="{D42A27DB-BD31-4B8C-83A1-F6EECF244321}">
                <p14:modId xmlns:p14="http://schemas.microsoft.com/office/powerpoint/2010/main" val="407034568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7631141"/>
                    </a:ext>
                  </a:extLst>
                </a:gridCol>
                <a:gridCol w="436169">
                  <a:extLst>
                    <a:ext uri="{9D8B030D-6E8A-4147-A177-3AD203B41FA5}">
                      <a16:colId xmlns:a16="http://schemas.microsoft.com/office/drawing/2014/main" val="3789693151"/>
                    </a:ext>
                  </a:extLst>
                </a:gridCol>
                <a:gridCol w="436169">
                  <a:extLst>
                    <a:ext uri="{9D8B030D-6E8A-4147-A177-3AD203B41FA5}">
                      <a16:colId xmlns:a16="http://schemas.microsoft.com/office/drawing/2014/main" val="3014810501"/>
                    </a:ext>
                  </a:extLst>
                </a:gridCol>
                <a:gridCol w="436169">
                  <a:extLst>
                    <a:ext uri="{9D8B030D-6E8A-4147-A177-3AD203B41FA5}">
                      <a16:colId xmlns:a16="http://schemas.microsoft.com/office/drawing/2014/main" val="2624085092"/>
                    </a:ext>
                  </a:extLst>
                </a:gridCol>
                <a:gridCol w="436169">
                  <a:extLst>
                    <a:ext uri="{9D8B030D-6E8A-4147-A177-3AD203B41FA5}">
                      <a16:colId xmlns:a16="http://schemas.microsoft.com/office/drawing/2014/main" val="1886274768"/>
                    </a:ext>
                  </a:extLst>
                </a:gridCol>
                <a:gridCol w="436169">
                  <a:extLst>
                    <a:ext uri="{9D8B030D-6E8A-4147-A177-3AD203B41FA5}">
                      <a16:colId xmlns:a16="http://schemas.microsoft.com/office/drawing/2014/main" val="3731612155"/>
                    </a:ext>
                  </a:extLst>
                </a:gridCol>
                <a:gridCol w="436169">
                  <a:extLst>
                    <a:ext uri="{9D8B030D-6E8A-4147-A177-3AD203B41FA5}">
                      <a16:colId xmlns:a16="http://schemas.microsoft.com/office/drawing/2014/main" val="4113131868"/>
                    </a:ext>
                  </a:extLst>
                </a:gridCol>
                <a:gridCol w="436169">
                  <a:extLst>
                    <a:ext uri="{9D8B030D-6E8A-4147-A177-3AD203B41FA5}">
                      <a16:colId xmlns:a16="http://schemas.microsoft.com/office/drawing/2014/main" val="3392599740"/>
                    </a:ext>
                  </a:extLst>
                </a:gridCol>
                <a:gridCol w="436169">
                  <a:extLst>
                    <a:ext uri="{9D8B030D-6E8A-4147-A177-3AD203B41FA5}">
                      <a16:colId xmlns:a16="http://schemas.microsoft.com/office/drawing/2014/main" val="1940727165"/>
                    </a:ext>
                  </a:extLst>
                </a:gridCol>
                <a:gridCol w="436169">
                  <a:extLst>
                    <a:ext uri="{9D8B030D-6E8A-4147-A177-3AD203B41FA5}">
                      <a16:colId xmlns:a16="http://schemas.microsoft.com/office/drawing/2014/main" val="3403985317"/>
                    </a:ext>
                  </a:extLst>
                </a:gridCol>
                <a:gridCol w="485546">
                  <a:extLst>
                    <a:ext uri="{9D8B030D-6E8A-4147-A177-3AD203B41FA5}">
                      <a16:colId xmlns:a16="http://schemas.microsoft.com/office/drawing/2014/main" val="523007409"/>
                    </a:ext>
                  </a:extLst>
                </a:gridCol>
                <a:gridCol w="436169">
                  <a:extLst>
                    <a:ext uri="{9D8B030D-6E8A-4147-A177-3AD203B41FA5}">
                      <a16:colId xmlns:a16="http://schemas.microsoft.com/office/drawing/2014/main" val="1486090177"/>
                    </a:ext>
                  </a:extLst>
                </a:gridCol>
                <a:gridCol w="419710">
                  <a:extLst>
                    <a:ext uri="{9D8B030D-6E8A-4147-A177-3AD203B41FA5}">
                      <a16:colId xmlns:a16="http://schemas.microsoft.com/office/drawing/2014/main" val="799291386"/>
                    </a:ext>
                  </a:extLst>
                </a:gridCol>
                <a:gridCol w="436169">
                  <a:extLst>
                    <a:ext uri="{9D8B030D-6E8A-4147-A177-3AD203B41FA5}">
                      <a16:colId xmlns:a16="http://schemas.microsoft.com/office/drawing/2014/main" val="3867195956"/>
                    </a:ext>
                  </a:extLst>
                </a:gridCol>
                <a:gridCol w="436169">
                  <a:extLst>
                    <a:ext uri="{9D8B030D-6E8A-4147-A177-3AD203B41FA5}">
                      <a16:colId xmlns:a16="http://schemas.microsoft.com/office/drawing/2014/main" val="136181250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80161509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- 2018-03-21 11:07:00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الحياة ما هي إلا لحظات صغيرة ثمينة مثل هذه.. شكراً لكل ما قدمتيه لنا.
تاغ لأمك وعبّر لها عن حبّك. #ماي_دبي
</a:t>
                      </a:r>
                      <a:r>
                        <a:rPr kumimoji="0" lang="en-US" sz="1000" b="0" i="0" u="none" strike="noStrike" kern="1200" cap="none" spc="0" normalizeH="0" baseline="0" noProof="0">
                          <a:ln>
                            <a:noFill/>
                          </a:ln>
                          <a:solidFill>
                            <a:prstClr val="black"/>
                          </a:solidFill>
                          <a:effectLst/>
                          <a:uLnTx/>
                          <a:uFillTx/>
                          <a:latin typeface="+mn-lt"/>
                          <a:ea typeface="+mn-ea"/>
                          <a:cs typeface="+mn-cs"/>
                        </a:rPr>
                        <a:t>Life is made of small moments like these.. Thank you for everything you've given us. Tag your mom and let her know how much you love her
#MaiMum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Mai Mum .. Mai Dubai. Happy Mother's day.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411181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7.6544491485676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272256609"/>
                  </a:ext>
                </a:extLst>
              </a:tr>
            </a:tbl>
          </a:graphicData>
        </a:graphic>
      </p:graphicFrame>
      <p:sp>
        <p:nvSpPr>
          <p:cNvPr id="4" name="Text Placeholder 3">
            <a:extLst>
              <a:ext uri="{FF2B5EF4-FFF2-40B4-BE49-F238E27FC236}">
                <a16:creationId xmlns:a16="http://schemas.microsoft.com/office/drawing/2014/main" id="{81206CB8-50B2-4DF5-94AA-9F891161B449}"/>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2655192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64411-5B8C-4ECE-B6E2-BB4D49B329D9}"/>
              </a:ext>
            </a:extLst>
          </p:cNvPr>
          <p:cNvSpPr>
            <a:spLocks noGrp="1"/>
          </p:cNvSpPr>
          <p:nvPr>
            <p:ph type="title"/>
          </p:nvPr>
        </p:nvSpPr>
        <p:spPr/>
        <p:txBody>
          <a:bodyPr/>
          <a:lstStyle/>
          <a:p>
            <a:r>
              <a:rPr lang="en-US"/>
              <a:t>Facebook Top Posts Table | Mai Dubai - Facebook - 25 of 26</a:t>
            </a:r>
          </a:p>
        </p:txBody>
      </p:sp>
      <p:graphicFrame>
        <p:nvGraphicFramePr>
          <p:cNvPr id="5" name="Table Placeholder 4">
            <a:extLst>
              <a:ext uri="{FF2B5EF4-FFF2-40B4-BE49-F238E27FC236}">
                <a16:creationId xmlns:a16="http://schemas.microsoft.com/office/drawing/2014/main" id="{2EE5C5E2-6DE5-4BD7-841C-461E4895263B}"/>
              </a:ext>
            </a:extLst>
          </p:cNvPr>
          <p:cNvGraphicFramePr>
            <a:graphicFrameLocks noGrp="1"/>
          </p:cNvGraphicFramePr>
          <p:nvPr>
            <p:ph type="tbl" sz="quarter" idx="13"/>
            <p:extLst>
              <p:ext uri="{D42A27DB-BD31-4B8C-83A1-F6EECF244321}">
                <p14:modId xmlns:p14="http://schemas.microsoft.com/office/powerpoint/2010/main" val="139941868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52566774"/>
                    </a:ext>
                  </a:extLst>
                </a:gridCol>
                <a:gridCol w="436169">
                  <a:extLst>
                    <a:ext uri="{9D8B030D-6E8A-4147-A177-3AD203B41FA5}">
                      <a16:colId xmlns:a16="http://schemas.microsoft.com/office/drawing/2014/main" val="1920672316"/>
                    </a:ext>
                  </a:extLst>
                </a:gridCol>
                <a:gridCol w="436169">
                  <a:extLst>
                    <a:ext uri="{9D8B030D-6E8A-4147-A177-3AD203B41FA5}">
                      <a16:colId xmlns:a16="http://schemas.microsoft.com/office/drawing/2014/main" val="532968185"/>
                    </a:ext>
                  </a:extLst>
                </a:gridCol>
                <a:gridCol w="436169">
                  <a:extLst>
                    <a:ext uri="{9D8B030D-6E8A-4147-A177-3AD203B41FA5}">
                      <a16:colId xmlns:a16="http://schemas.microsoft.com/office/drawing/2014/main" val="154894000"/>
                    </a:ext>
                  </a:extLst>
                </a:gridCol>
                <a:gridCol w="436169">
                  <a:extLst>
                    <a:ext uri="{9D8B030D-6E8A-4147-A177-3AD203B41FA5}">
                      <a16:colId xmlns:a16="http://schemas.microsoft.com/office/drawing/2014/main" val="706234503"/>
                    </a:ext>
                  </a:extLst>
                </a:gridCol>
                <a:gridCol w="436169">
                  <a:extLst>
                    <a:ext uri="{9D8B030D-6E8A-4147-A177-3AD203B41FA5}">
                      <a16:colId xmlns:a16="http://schemas.microsoft.com/office/drawing/2014/main" val="4190149760"/>
                    </a:ext>
                  </a:extLst>
                </a:gridCol>
                <a:gridCol w="436169">
                  <a:extLst>
                    <a:ext uri="{9D8B030D-6E8A-4147-A177-3AD203B41FA5}">
                      <a16:colId xmlns:a16="http://schemas.microsoft.com/office/drawing/2014/main" val="3088013038"/>
                    </a:ext>
                  </a:extLst>
                </a:gridCol>
                <a:gridCol w="436169">
                  <a:extLst>
                    <a:ext uri="{9D8B030D-6E8A-4147-A177-3AD203B41FA5}">
                      <a16:colId xmlns:a16="http://schemas.microsoft.com/office/drawing/2014/main" val="3803109580"/>
                    </a:ext>
                  </a:extLst>
                </a:gridCol>
                <a:gridCol w="436169">
                  <a:extLst>
                    <a:ext uri="{9D8B030D-6E8A-4147-A177-3AD203B41FA5}">
                      <a16:colId xmlns:a16="http://schemas.microsoft.com/office/drawing/2014/main" val="1268764875"/>
                    </a:ext>
                  </a:extLst>
                </a:gridCol>
                <a:gridCol w="436169">
                  <a:extLst>
                    <a:ext uri="{9D8B030D-6E8A-4147-A177-3AD203B41FA5}">
                      <a16:colId xmlns:a16="http://schemas.microsoft.com/office/drawing/2014/main" val="143209518"/>
                    </a:ext>
                  </a:extLst>
                </a:gridCol>
                <a:gridCol w="485546">
                  <a:extLst>
                    <a:ext uri="{9D8B030D-6E8A-4147-A177-3AD203B41FA5}">
                      <a16:colId xmlns:a16="http://schemas.microsoft.com/office/drawing/2014/main" val="1944532147"/>
                    </a:ext>
                  </a:extLst>
                </a:gridCol>
                <a:gridCol w="436169">
                  <a:extLst>
                    <a:ext uri="{9D8B030D-6E8A-4147-A177-3AD203B41FA5}">
                      <a16:colId xmlns:a16="http://schemas.microsoft.com/office/drawing/2014/main" val="2239850465"/>
                    </a:ext>
                  </a:extLst>
                </a:gridCol>
                <a:gridCol w="419710">
                  <a:extLst>
                    <a:ext uri="{9D8B030D-6E8A-4147-A177-3AD203B41FA5}">
                      <a16:colId xmlns:a16="http://schemas.microsoft.com/office/drawing/2014/main" val="3393664941"/>
                    </a:ext>
                  </a:extLst>
                </a:gridCol>
                <a:gridCol w="436169">
                  <a:extLst>
                    <a:ext uri="{9D8B030D-6E8A-4147-A177-3AD203B41FA5}">
                      <a16:colId xmlns:a16="http://schemas.microsoft.com/office/drawing/2014/main" val="1958643013"/>
                    </a:ext>
                  </a:extLst>
                </a:gridCol>
                <a:gridCol w="436169">
                  <a:extLst>
                    <a:ext uri="{9D8B030D-6E8A-4147-A177-3AD203B41FA5}">
                      <a16:colId xmlns:a16="http://schemas.microsoft.com/office/drawing/2014/main" val="422493357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947454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- 2015-07-03 11:00:01</a:t>
                      </a:r>
                      <a:r>
                        <a:rPr kumimoji="0" lang="en-US" sz="1000" b="0" i="0" u="none" strike="noStrike" kern="1200" cap="none" spc="0" normalizeH="0" baseline="0" noProof="0">
                          <a:ln>
                            <a:noFill/>
                          </a:ln>
                          <a:solidFill>
                            <a:prstClr val="black"/>
                          </a:solidFill>
                          <a:effectLst/>
                          <a:uLnTx/>
                          <a:uFillTx/>
                          <a:latin typeface="+mn-lt"/>
                          <a:ea typeface="+mn-ea"/>
                          <a:cs typeface="+mn-cs"/>
                        </a:rPr>
                        <a:t>
It’s time for the first question in our Ramadan contest!
On which month on the Hijra calendar is Ramadan? 
1)The second 
2)The ninth 
3)The last month 
</a:t>
                      </a:r>
                      <a:r>
                        <a:rPr kumimoji="0" lang="ar-AE" sz="1000" b="0" i="0" u="none" strike="noStrike" kern="1200" cap="none" spc="0" normalizeH="0" baseline="0" noProof="0">
                          <a:ln>
                            <a:noFill/>
                          </a:ln>
                          <a:solidFill>
                            <a:prstClr val="black"/>
                          </a:solidFill>
                          <a:effectLst/>
                          <a:uLnTx/>
                          <a:uFillTx/>
                          <a:latin typeface="+mn-lt"/>
                          <a:ea typeface="+mn-ea"/>
                          <a:cs typeface="+mn-cs"/>
                        </a:rPr>
                        <a:t>حان الوقت لمسابقة ماي دبي الرمضانية والحصول على فرصة للفوز بجائزة رائعة من ماي دبي. سؤال هذا الإسبوع هو ما هو ترتيب شهر رمضان في السنة الهجرية؟
1) الشهر الثاني 
2) الشهر التاسع
3) الشهر الأخير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054542666"/>
                  </a:ext>
                </a:extLst>
              </a:tr>
            </a:tbl>
          </a:graphicData>
        </a:graphic>
      </p:graphicFrame>
      <p:sp>
        <p:nvSpPr>
          <p:cNvPr id="4" name="Text Placeholder 3">
            <a:extLst>
              <a:ext uri="{FF2B5EF4-FFF2-40B4-BE49-F238E27FC236}">
                <a16:creationId xmlns:a16="http://schemas.microsoft.com/office/drawing/2014/main" id="{8F800C39-694C-4AA1-9E37-583340E51F50}"/>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279203960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1FA75-688E-49F0-A2AA-448906C730CF}"/>
              </a:ext>
            </a:extLst>
          </p:cNvPr>
          <p:cNvSpPr>
            <a:spLocks noGrp="1"/>
          </p:cNvSpPr>
          <p:nvPr>
            <p:ph type="title"/>
          </p:nvPr>
        </p:nvSpPr>
        <p:spPr/>
        <p:txBody>
          <a:bodyPr/>
          <a:lstStyle/>
          <a:p>
            <a:r>
              <a:rPr lang="en-US"/>
              <a:t>Facebook Top Posts Table | Mai Dubai - Facebook - 26 of 26</a:t>
            </a:r>
          </a:p>
        </p:txBody>
      </p:sp>
      <p:graphicFrame>
        <p:nvGraphicFramePr>
          <p:cNvPr id="5" name="Table Placeholder 4">
            <a:extLst>
              <a:ext uri="{FF2B5EF4-FFF2-40B4-BE49-F238E27FC236}">
                <a16:creationId xmlns:a16="http://schemas.microsoft.com/office/drawing/2014/main" id="{9A09ACCB-BBF7-48AC-B907-BC459C9F3074}"/>
              </a:ext>
            </a:extLst>
          </p:cNvPr>
          <p:cNvGraphicFramePr>
            <a:graphicFrameLocks noGrp="1"/>
          </p:cNvGraphicFramePr>
          <p:nvPr>
            <p:ph type="tbl" sz="quarter" idx="13"/>
            <p:extLst>
              <p:ext uri="{D42A27DB-BD31-4B8C-83A1-F6EECF244321}">
                <p14:modId xmlns:p14="http://schemas.microsoft.com/office/powerpoint/2010/main" val="397395274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5098820"/>
                    </a:ext>
                  </a:extLst>
                </a:gridCol>
                <a:gridCol w="436169">
                  <a:extLst>
                    <a:ext uri="{9D8B030D-6E8A-4147-A177-3AD203B41FA5}">
                      <a16:colId xmlns:a16="http://schemas.microsoft.com/office/drawing/2014/main" val="155280419"/>
                    </a:ext>
                  </a:extLst>
                </a:gridCol>
                <a:gridCol w="436169">
                  <a:extLst>
                    <a:ext uri="{9D8B030D-6E8A-4147-A177-3AD203B41FA5}">
                      <a16:colId xmlns:a16="http://schemas.microsoft.com/office/drawing/2014/main" val="3951639230"/>
                    </a:ext>
                  </a:extLst>
                </a:gridCol>
                <a:gridCol w="436169">
                  <a:extLst>
                    <a:ext uri="{9D8B030D-6E8A-4147-A177-3AD203B41FA5}">
                      <a16:colId xmlns:a16="http://schemas.microsoft.com/office/drawing/2014/main" val="3162870288"/>
                    </a:ext>
                  </a:extLst>
                </a:gridCol>
                <a:gridCol w="436169">
                  <a:extLst>
                    <a:ext uri="{9D8B030D-6E8A-4147-A177-3AD203B41FA5}">
                      <a16:colId xmlns:a16="http://schemas.microsoft.com/office/drawing/2014/main" val="2041702571"/>
                    </a:ext>
                  </a:extLst>
                </a:gridCol>
                <a:gridCol w="436169">
                  <a:extLst>
                    <a:ext uri="{9D8B030D-6E8A-4147-A177-3AD203B41FA5}">
                      <a16:colId xmlns:a16="http://schemas.microsoft.com/office/drawing/2014/main" val="3081931612"/>
                    </a:ext>
                  </a:extLst>
                </a:gridCol>
                <a:gridCol w="436169">
                  <a:extLst>
                    <a:ext uri="{9D8B030D-6E8A-4147-A177-3AD203B41FA5}">
                      <a16:colId xmlns:a16="http://schemas.microsoft.com/office/drawing/2014/main" val="3335258782"/>
                    </a:ext>
                  </a:extLst>
                </a:gridCol>
                <a:gridCol w="436169">
                  <a:extLst>
                    <a:ext uri="{9D8B030D-6E8A-4147-A177-3AD203B41FA5}">
                      <a16:colId xmlns:a16="http://schemas.microsoft.com/office/drawing/2014/main" val="2332280665"/>
                    </a:ext>
                  </a:extLst>
                </a:gridCol>
                <a:gridCol w="436169">
                  <a:extLst>
                    <a:ext uri="{9D8B030D-6E8A-4147-A177-3AD203B41FA5}">
                      <a16:colId xmlns:a16="http://schemas.microsoft.com/office/drawing/2014/main" val="235769045"/>
                    </a:ext>
                  </a:extLst>
                </a:gridCol>
                <a:gridCol w="436169">
                  <a:extLst>
                    <a:ext uri="{9D8B030D-6E8A-4147-A177-3AD203B41FA5}">
                      <a16:colId xmlns:a16="http://schemas.microsoft.com/office/drawing/2014/main" val="1424653987"/>
                    </a:ext>
                  </a:extLst>
                </a:gridCol>
                <a:gridCol w="485546">
                  <a:extLst>
                    <a:ext uri="{9D8B030D-6E8A-4147-A177-3AD203B41FA5}">
                      <a16:colId xmlns:a16="http://schemas.microsoft.com/office/drawing/2014/main" val="1235210237"/>
                    </a:ext>
                  </a:extLst>
                </a:gridCol>
                <a:gridCol w="436169">
                  <a:extLst>
                    <a:ext uri="{9D8B030D-6E8A-4147-A177-3AD203B41FA5}">
                      <a16:colId xmlns:a16="http://schemas.microsoft.com/office/drawing/2014/main" val="1552858314"/>
                    </a:ext>
                  </a:extLst>
                </a:gridCol>
                <a:gridCol w="419710">
                  <a:extLst>
                    <a:ext uri="{9D8B030D-6E8A-4147-A177-3AD203B41FA5}">
                      <a16:colId xmlns:a16="http://schemas.microsoft.com/office/drawing/2014/main" val="757780887"/>
                    </a:ext>
                  </a:extLst>
                </a:gridCol>
                <a:gridCol w="436169">
                  <a:extLst>
                    <a:ext uri="{9D8B030D-6E8A-4147-A177-3AD203B41FA5}">
                      <a16:colId xmlns:a16="http://schemas.microsoft.com/office/drawing/2014/main" val="583962448"/>
                    </a:ext>
                  </a:extLst>
                </a:gridCol>
                <a:gridCol w="436169">
                  <a:extLst>
                    <a:ext uri="{9D8B030D-6E8A-4147-A177-3AD203B41FA5}">
                      <a16:colId xmlns:a16="http://schemas.microsoft.com/office/drawing/2014/main" val="31619004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58555575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- 2016-06-09 05:28:18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الماء هو السائل الأكثر أهمية خلال شهر رمضان.
</a:t>
                      </a:r>
                      <a:r>
                        <a:rPr kumimoji="0" lang="en-US" sz="1000" b="0" i="0" u="none" strike="noStrike" kern="1200" cap="none" spc="0" normalizeH="0" baseline="0" noProof="0">
                          <a:ln>
                            <a:noFill/>
                          </a:ln>
                          <a:solidFill>
                            <a:prstClr val="black"/>
                          </a:solidFill>
                          <a:effectLst/>
                          <a:uLnTx/>
                          <a:uFillTx/>
                          <a:latin typeface="+mn-lt"/>
                          <a:ea typeface="+mn-ea"/>
                          <a:cs typeface="+mn-cs"/>
                        </a:rPr>
                        <a:t>Stay hydrated during Ramadan. Water is the most important fluid that replenishes your thirst during Ramadan. #MaiDubaiTips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12.774425471819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714449100"/>
                  </a:ext>
                </a:extLst>
              </a:tr>
            </a:tbl>
          </a:graphicData>
        </a:graphic>
      </p:graphicFrame>
      <p:sp>
        <p:nvSpPr>
          <p:cNvPr id="4" name="Text Placeholder 3">
            <a:extLst>
              <a:ext uri="{FF2B5EF4-FFF2-40B4-BE49-F238E27FC236}">
                <a16:creationId xmlns:a16="http://schemas.microsoft.com/office/drawing/2014/main" id="{D5DC37B0-162D-4FAA-8208-D000079A8703}"/>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6764158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49008-07BB-4309-9830-7B8685E33AF4}"/>
              </a:ext>
            </a:extLst>
          </p:cNvPr>
          <p:cNvSpPr>
            <a:spLocks noGrp="1"/>
          </p:cNvSpPr>
          <p:nvPr>
            <p:ph type="title"/>
          </p:nvPr>
        </p:nvSpPr>
        <p:spPr/>
        <p:txBody>
          <a:bodyPr/>
          <a:lstStyle/>
          <a:p>
            <a:r>
              <a:rPr lang="en-US"/>
              <a:t>Facebook Facebook Top 3 Posts (Insights) | Mai Dubai - Facebook - 1 of 3</a:t>
            </a:r>
          </a:p>
        </p:txBody>
      </p:sp>
      <p:graphicFrame>
        <p:nvGraphicFramePr>
          <p:cNvPr id="5" name="Table Placeholder 4">
            <a:extLst>
              <a:ext uri="{FF2B5EF4-FFF2-40B4-BE49-F238E27FC236}">
                <a16:creationId xmlns:a16="http://schemas.microsoft.com/office/drawing/2014/main" id="{417C537D-FF9B-4B4F-BEB0-ED9CA9FC91A2}"/>
              </a:ext>
            </a:extLst>
          </p:cNvPr>
          <p:cNvGraphicFramePr>
            <a:graphicFrameLocks noGrp="1"/>
          </p:cNvGraphicFramePr>
          <p:nvPr>
            <p:ph type="tbl" sz="quarter" idx="13"/>
            <p:extLst>
              <p:ext uri="{D42A27DB-BD31-4B8C-83A1-F6EECF244321}">
                <p14:modId xmlns:p14="http://schemas.microsoft.com/office/powerpoint/2010/main" val="339954415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9203716"/>
                    </a:ext>
                  </a:extLst>
                </a:gridCol>
                <a:gridCol w="1645920">
                  <a:extLst>
                    <a:ext uri="{9D8B030D-6E8A-4147-A177-3AD203B41FA5}">
                      <a16:colId xmlns:a16="http://schemas.microsoft.com/office/drawing/2014/main" val="2424410218"/>
                    </a:ext>
                  </a:extLst>
                </a:gridCol>
                <a:gridCol w="822960">
                  <a:extLst>
                    <a:ext uri="{9D8B030D-6E8A-4147-A177-3AD203B41FA5}">
                      <a16:colId xmlns:a16="http://schemas.microsoft.com/office/drawing/2014/main" val="2022708149"/>
                    </a:ext>
                  </a:extLst>
                </a:gridCol>
                <a:gridCol w="822960">
                  <a:extLst>
                    <a:ext uri="{9D8B030D-6E8A-4147-A177-3AD203B41FA5}">
                      <a16:colId xmlns:a16="http://schemas.microsoft.com/office/drawing/2014/main" val="631897356"/>
                    </a:ext>
                  </a:extLst>
                </a:gridCol>
                <a:gridCol w="822960">
                  <a:extLst>
                    <a:ext uri="{9D8B030D-6E8A-4147-A177-3AD203B41FA5}">
                      <a16:colId xmlns:a16="http://schemas.microsoft.com/office/drawing/2014/main" val="4067437684"/>
                    </a:ext>
                  </a:extLst>
                </a:gridCol>
                <a:gridCol w="822960">
                  <a:extLst>
                    <a:ext uri="{9D8B030D-6E8A-4147-A177-3AD203B41FA5}">
                      <a16:colId xmlns:a16="http://schemas.microsoft.com/office/drawing/2014/main" val="28323933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ID</a:t>
                      </a:r>
                    </a:p>
                  </a:txBody>
                  <a:tcPr/>
                </a:tc>
                <a:extLst>
                  <a:ext uri="{0D108BD9-81ED-4DB2-BD59-A6C34878D82A}">
                    <a16:rowId xmlns:a16="http://schemas.microsoft.com/office/drawing/2014/main" val="126293910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- 2017-04-18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ماي_دبي تروي عطشكم الآن في باكستان  
للطلب يرجى التواصل
#</a:t>
                      </a:r>
                      <a:r>
                        <a:rPr kumimoji="0" lang="en-US" sz="1000" b="0" i="0" u="none" strike="noStrike" kern="1200" cap="none" spc="0" normalizeH="0" baseline="0" noProof="0">
                          <a:ln>
                            <a:noFill/>
                          </a:ln>
                          <a:solidFill>
                            <a:prstClr val="black"/>
                          </a:solidFill>
                          <a:effectLst/>
                          <a:uLnTx/>
                          <a:uFillTx/>
                          <a:latin typeface="+mn-lt"/>
                          <a:ea typeface="+mn-ea"/>
                          <a:cs typeface="+mn-cs"/>
                        </a:rPr>
                        <a:t>MaiDubai Quench’s your thirst now in Pakistan
For order please call MRS ENTERPRISE on +92 3347779927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media.giphy.com
media.giphy.com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1412992028944167_1919840961592602</a:t>
                      </a:r>
                    </a:p>
                  </a:txBody>
                  <a:tcPr/>
                </a:tc>
                <a:extLst>
                  <a:ext uri="{0D108BD9-81ED-4DB2-BD59-A6C34878D82A}">
                    <a16:rowId xmlns:a16="http://schemas.microsoft.com/office/drawing/2014/main" val="1097741874"/>
                  </a:ext>
                </a:extLst>
              </a:tr>
            </a:tbl>
          </a:graphicData>
        </a:graphic>
      </p:graphicFrame>
      <p:sp>
        <p:nvSpPr>
          <p:cNvPr id="4" name="Text Placeholder 3">
            <a:extLst>
              <a:ext uri="{FF2B5EF4-FFF2-40B4-BE49-F238E27FC236}">
                <a16:creationId xmlns:a16="http://schemas.microsoft.com/office/drawing/2014/main" id="{A545EF3A-B72D-41F9-94C9-42A9EA404675}"/>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69478725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9C926-ACD1-45F3-8B2D-693E5A6E3ADE}"/>
              </a:ext>
            </a:extLst>
          </p:cNvPr>
          <p:cNvSpPr>
            <a:spLocks noGrp="1"/>
          </p:cNvSpPr>
          <p:nvPr>
            <p:ph type="title"/>
          </p:nvPr>
        </p:nvSpPr>
        <p:spPr/>
        <p:txBody>
          <a:bodyPr/>
          <a:lstStyle/>
          <a:p>
            <a:r>
              <a:rPr lang="en-US"/>
              <a:t>Facebook Facebook Top 3 Posts (Insights) | Mai Dubai - Facebook - 2 of 3</a:t>
            </a:r>
          </a:p>
        </p:txBody>
      </p:sp>
      <p:graphicFrame>
        <p:nvGraphicFramePr>
          <p:cNvPr id="5" name="Table Placeholder 4">
            <a:extLst>
              <a:ext uri="{FF2B5EF4-FFF2-40B4-BE49-F238E27FC236}">
                <a16:creationId xmlns:a16="http://schemas.microsoft.com/office/drawing/2014/main" id="{C997F627-36EF-43AA-9F4B-25929D6A1112}"/>
              </a:ext>
            </a:extLst>
          </p:cNvPr>
          <p:cNvGraphicFramePr>
            <a:graphicFrameLocks noGrp="1"/>
          </p:cNvGraphicFramePr>
          <p:nvPr>
            <p:ph type="tbl" sz="quarter" idx="13"/>
            <p:extLst>
              <p:ext uri="{D42A27DB-BD31-4B8C-83A1-F6EECF244321}">
                <p14:modId xmlns:p14="http://schemas.microsoft.com/office/powerpoint/2010/main" val="213582788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32149918"/>
                    </a:ext>
                  </a:extLst>
                </a:gridCol>
                <a:gridCol w="1645920">
                  <a:extLst>
                    <a:ext uri="{9D8B030D-6E8A-4147-A177-3AD203B41FA5}">
                      <a16:colId xmlns:a16="http://schemas.microsoft.com/office/drawing/2014/main" val="2186355433"/>
                    </a:ext>
                  </a:extLst>
                </a:gridCol>
                <a:gridCol w="822960">
                  <a:extLst>
                    <a:ext uri="{9D8B030D-6E8A-4147-A177-3AD203B41FA5}">
                      <a16:colId xmlns:a16="http://schemas.microsoft.com/office/drawing/2014/main" val="2942657101"/>
                    </a:ext>
                  </a:extLst>
                </a:gridCol>
                <a:gridCol w="822960">
                  <a:extLst>
                    <a:ext uri="{9D8B030D-6E8A-4147-A177-3AD203B41FA5}">
                      <a16:colId xmlns:a16="http://schemas.microsoft.com/office/drawing/2014/main" val="2317601676"/>
                    </a:ext>
                  </a:extLst>
                </a:gridCol>
                <a:gridCol w="822960">
                  <a:extLst>
                    <a:ext uri="{9D8B030D-6E8A-4147-A177-3AD203B41FA5}">
                      <a16:colId xmlns:a16="http://schemas.microsoft.com/office/drawing/2014/main" val="1189190975"/>
                    </a:ext>
                  </a:extLst>
                </a:gridCol>
                <a:gridCol w="822960">
                  <a:extLst>
                    <a:ext uri="{9D8B030D-6E8A-4147-A177-3AD203B41FA5}">
                      <a16:colId xmlns:a16="http://schemas.microsoft.com/office/drawing/2014/main" val="204447923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ID</a:t>
                      </a:r>
                    </a:p>
                  </a:txBody>
                  <a:tcPr/>
                </a:tc>
                <a:extLst>
                  <a:ext uri="{0D108BD9-81ED-4DB2-BD59-A6C34878D82A}">
                    <a16:rowId xmlns:a16="http://schemas.microsoft.com/office/drawing/2014/main" val="121890472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- 2016-03-31 16:32:15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تود الفوز بواحدة من برادات ماي دبي "ستورم" الجديدة؟ يمكنك أن تكون الفائز المحظوظ من خلال مشاركتك لهذا الفيديو مع أصدقائك وأفراد عائلتك. انقر على "مشاركة" الآن!
</a:t>
                      </a:r>
                      <a:r>
                        <a:rPr kumimoji="0" lang="en-US" sz="1000" b="0" i="0" u="none" strike="noStrike" kern="1200" cap="none" spc="0" normalizeH="0" baseline="0" noProof="0">
                          <a:ln>
                            <a:noFill/>
                          </a:ln>
                          <a:solidFill>
                            <a:prstClr val="black"/>
                          </a:solidFill>
                          <a:effectLst/>
                          <a:uLnTx/>
                          <a:uFillTx/>
                          <a:latin typeface="+mn-lt"/>
                          <a:ea typeface="+mn-ea"/>
                          <a:cs typeface="+mn-cs"/>
                        </a:rPr>
                        <a:t>Do you want to win one of our new Storm Coolers? You can be our lucky winner by sharing this video with your friends and family members. What are you waiting for? Click "Share" NOW!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1" u="none" strike="noStrike" kern="1200" cap="none" spc="0" normalizeH="0" baseline="0" noProof="0">
                          <a:ln>
                            <a:noFill/>
                          </a:ln>
                          <a:solidFill>
                            <a:prstClr val="black"/>
                          </a:solidFill>
                          <a:effectLst/>
                          <a:uLnTx/>
                          <a:uFillTx/>
                          <a:latin typeface="+mn-lt"/>
                          <a:ea typeface="+mn-ea"/>
                          <a:cs typeface="+mn-cs"/>
                        </a:rPr>
                        <a:t>برادات ماي دبي - "ستورم"
</a:t>
                      </a:r>
                      <a:r>
                        <a:rPr kumimoji="0" lang="en-US" sz="1000" b="0" i="1" u="none" strike="noStrike" kern="1200" cap="none" spc="0" normalizeH="0" baseline="0" noProof="0">
                          <a:ln>
                            <a:noFill/>
                          </a:ln>
                          <a:solidFill>
                            <a:prstClr val="black"/>
                          </a:solidFill>
                          <a:effectLst/>
                          <a:uLnTx/>
                          <a:uFillTx/>
                          <a:latin typeface="+mn-lt"/>
                          <a:ea typeface="+mn-ea"/>
                          <a:cs typeface="+mn-cs"/>
                        </a:rPr>
                        <a:t>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1412992028944167_1744451862464847</a:t>
                      </a:r>
                    </a:p>
                  </a:txBody>
                  <a:tcPr/>
                </a:tc>
                <a:extLst>
                  <a:ext uri="{0D108BD9-81ED-4DB2-BD59-A6C34878D82A}">
                    <a16:rowId xmlns:a16="http://schemas.microsoft.com/office/drawing/2014/main" val="4018172906"/>
                  </a:ext>
                </a:extLst>
              </a:tr>
            </a:tbl>
          </a:graphicData>
        </a:graphic>
      </p:graphicFrame>
      <p:sp>
        <p:nvSpPr>
          <p:cNvPr id="4" name="Text Placeholder 3">
            <a:extLst>
              <a:ext uri="{FF2B5EF4-FFF2-40B4-BE49-F238E27FC236}">
                <a16:creationId xmlns:a16="http://schemas.microsoft.com/office/drawing/2014/main" id="{DD459E7B-9CAC-48E2-84DF-B5DB41356130}"/>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353473544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B7F06-ED8A-4D83-898B-30D07B1A6B06}"/>
              </a:ext>
            </a:extLst>
          </p:cNvPr>
          <p:cNvSpPr>
            <a:spLocks noGrp="1"/>
          </p:cNvSpPr>
          <p:nvPr>
            <p:ph type="title"/>
          </p:nvPr>
        </p:nvSpPr>
        <p:spPr/>
        <p:txBody>
          <a:bodyPr/>
          <a:lstStyle/>
          <a:p>
            <a:r>
              <a:rPr lang="en-US"/>
              <a:t>Facebook Facebook Top 3 Posts (Insights) | Mai Dubai - Facebook - 3 of 3</a:t>
            </a:r>
          </a:p>
        </p:txBody>
      </p:sp>
      <p:graphicFrame>
        <p:nvGraphicFramePr>
          <p:cNvPr id="5" name="Table Placeholder 4">
            <a:extLst>
              <a:ext uri="{FF2B5EF4-FFF2-40B4-BE49-F238E27FC236}">
                <a16:creationId xmlns:a16="http://schemas.microsoft.com/office/drawing/2014/main" id="{A8D9F222-D6A2-4AB7-AED9-AF4E20DEC240}"/>
              </a:ext>
            </a:extLst>
          </p:cNvPr>
          <p:cNvGraphicFramePr>
            <a:graphicFrameLocks noGrp="1"/>
          </p:cNvGraphicFramePr>
          <p:nvPr>
            <p:ph type="tbl" sz="quarter" idx="13"/>
            <p:extLst>
              <p:ext uri="{D42A27DB-BD31-4B8C-83A1-F6EECF244321}">
                <p14:modId xmlns:p14="http://schemas.microsoft.com/office/powerpoint/2010/main" val="330643554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28840073"/>
                    </a:ext>
                  </a:extLst>
                </a:gridCol>
                <a:gridCol w="1645920">
                  <a:extLst>
                    <a:ext uri="{9D8B030D-6E8A-4147-A177-3AD203B41FA5}">
                      <a16:colId xmlns:a16="http://schemas.microsoft.com/office/drawing/2014/main" val="3251565726"/>
                    </a:ext>
                  </a:extLst>
                </a:gridCol>
                <a:gridCol w="822960">
                  <a:extLst>
                    <a:ext uri="{9D8B030D-6E8A-4147-A177-3AD203B41FA5}">
                      <a16:colId xmlns:a16="http://schemas.microsoft.com/office/drawing/2014/main" val="3784407997"/>
                    </a:ext>
                  </a:extLst>
                </a:gridCol>
                <a:gridCol w="822960">
                  <a:extLst>
                    <a:ext uri="{9D8B030D-6E8A-4147-A177-3AD203B41FA5}">
                      <a16:colId xmlns:a16="http://schemas.microsoft.com/office/drawing/2014/main" val="2948264073"/>
                    </a:ext>
                  </a:extLst>
                </a:gridCol>
                <a:gridCol w="822960">
                  <a:extLst>
                    <a:ext uri="{9D8B030D-6E8A-4147-A177-3AD203B41FA5}">
                      <a16:colId xmlns:a16="http://schemas.microsoft.com/office/drawing/2014/main" val="1856552688"/>
                    </a:ext>
                  </a:extLst>
                </a:gridCol>
                <a:gridCol w="822960">
                  <a:extLst>
                    <a:ext uri="{9D8B030D-6E8A-4147-A177-3AD203B41FA5}">
                      <a16:colId xmlns:a16="http://schemas.microsoft.com/office/drawing/2014/main" val="271246810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ID</a:t>
                      </a:r>
                    </a:p>
                  </a:txBody>
                  <a:tcPr/>
                </a:tc>
                <a:extLst>
                  <a:ext uri="{0D108BD9-81ED-4DB2-BD59-A6C34878D82A}">
                    <a16:rowId xmlns:a16="http://schemas.microsoft.com/office/drawing/2014/main" val="306694325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Mai Dubai - 2017-05-18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ننقل لكم دبي إلى العالم أجمع للطلب يرجى التواصل#ماي_دبي 
</a:t>
                      </a:r>
                      <a:r>
                        <a:rPr kumimoji="0" lang="en-US" sz="1000" b="0" i="0" u="none" strike="noStrike" kern="1200" cap="none" spc="0" normalizeH="0" baseline="0" noProof="0">
                          <a:ln>
                            <a:noFill/>
                          </a:ln>
                          <a:solidFill>
                            <a:prstClr val="black"/>
                          </a:solidFill>
                          <a:effectLst/>
                          <a:uLnTx/>
                          <a:uFillTx/>
                          <a:latin typeface="+mn-lt"/>
                          <a:ea typeface="+mn-ea"/>
                          <a:cs typeface="+mn-cs"/>
                        </a:rPr>
                        <a:t>Taking Dubai into the world. For your orders please call MRS ENTERPRISE on +92 3347779927 
#MaiDubai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media.giphy.com
media.giphy.com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1412992028944167_1934159000160798</a:t>
                      </a:r>
                    </a:p>
                  </a:txBody>
                  <a:tcPr/>
                </a:tc>
                <a:extLst>
                  <a:ext uri="{0D108BD9-81ED-4DB2-BD59-A6C34878D82A}">
                    <a16:rowId xmlns:a16="http://schemas.microsoft.com/office/drawing/2014/main" val="539329884"/>
                  </a:ext>
                </a:extLst>
              </a:tr>
            </a:tbl>
          </a:graphicData>
        </a:graphic>
      </p:graphicFrame>
      <p:sp>
        <p:nvSpPr>
          <p:cNvPr id="4" name="Text Placeholder 3">
            <a:extLst>
              <a:ext uri="{FF2B5EF4-FFF2-40B4-BE49-F238E27FC236}">
                <a16:creationId xmlns:a16="http://schemas.microsoft.com/office/drawing/2014/main" id="{5D729D2E-F3B6-4895-9A0B-E95410C6BFD0}"/>
              </a:ext>
            </a:extLst>
          </p:cNvPr>
          <p:cNvSpPr>
            <a:spLocks noGrp="1"/>
          </p:cNvSpPr>
          <p:nvPr>
            <p:ph type="body" sz="quarter" idx="14"/>
          </p:nvPr>
        </p:nvSpPr>
        <p:spPr/>
        <p:txBody>
          <a:bodyPr/>
          <a:lstStyle/>
          <a:p>
            <a:r>
              <a:rPr lang="en-US"/>
              <a:t>01/01/2014 - 12/30/2018</a:t>
            </a:r>
          </a:p>
        </p:txBody>
      </p:sp>
    </p:spTree>
    <p:extLst>
      <p:ext uri="{BB962C8B-B14F-4D97-AF65-F5344CB8AC3E}">
        <p14:creationId xmlns:p14="http://schemas.microsoft.com/office/powerpoint/2010/main" val="113013668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2F8CD-5DC0-4EE9-A710-C77ACF5C9CBB}"/>
              </a:ext>
            </a:extLst>
          </p:cNvPr>
          <p:cNvSpPr>
            <a:spLocks noGrp="1"/>
          </p:cNvSpPr>
          <p:nvPr>
            <p:ph type="title"/>
          </p:nvPr>
        </p:nvSpPr>
        <p:spPr/>
        <p:txBody>
          <a:bodyPr/>
          <a:lstStyle/>
          <a:p>
            <a:r>
              <a:rPr lang="en-US"/>
              <a:t>Overall Overall Interaction Rate | Mai Dubai - Facebook</a:t>
            </a:r>
          </a:p>
        </p:txBody>
      </p:sp>
      <p:graphicFrame>
        <p:nvGraphicFramePr>
          <p:cNvPr id="6" name="Chart Placeholder 5">
            <a:extLst>
              <a:ext uri="{FF2B5EF4-FFF2-40B4-BE49-F238E27FC236}">
                <a16:creationId xmlns:a16="http://schemas.microsoft.com/office/drawing/2014/main" id="{2250B1AC-91AE-4F40-AE1C-6932F5BDC857}"/>
              </a:ext>
            </a:extLst>
          </p:cNvPr>
          <p:cNvGraphicFramePr>
            <a:graphicFrameLocks noGrp="1"/>
          </p:cNvGraphicFramePr>
          <p:nvPr>
            <p:ph type="chart" sz="quarter" idx="13"/>
            <p:extLst>
              <p:ext uri="{D42A27DB-BD31-4B8C-83A1-F6EECF244321}">
                <p14:modId xmlns:p14="http://schemas.microsoft.com/office/powerpoint/2010/main" val="27730670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ABB662-6E1C-4357-8D6E-0E2A4E788937}"/>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170011C5-6ADF-4E09-8A6A-7BBE4FF032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157475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E1A6E-3C67-4C65-9A1A-32163062491D}"/>
              </a:ext>
            </a:extLst>
          </p:cNvPr>
          <p:cNvSpPr>
            <a:spLocks noGrp="1"/>
          </p:cNvSpPr>
          <p:nvPr>
            <p:ph type="title"/>
          </p:nvPr>
        </p:nvSpPr>
        <p:spPr/>
        <p:txBody>
          <a:bodyPr/>
          <a:lstStyle/>
          <a:p>
            <a:r>
              <a:rPr lang="en-US"/>
              <a:t>Facebook Interaction Rate By Post Type | Mai Dubai - Facebook</a:t>
            </a:r>
          </a:p>
        </p:txBody>
      </p:sp>
      <p:graphicFrame>
        <p:nvGraphicFramePr>
          <p:cNvPr id="6" name="Chart Placeholder 5">
            <a:extLst>
              <a:ext uri="{FF2B5EF4-FFF2-40B4-BE49-F238E27FC236}">
                <a16:creationId xmlns:a16="http://schemas.microsoft.com/office/drawing/2014/main" id="{D0227038-885D-44B9-B1B4-8AC1C3897057}"/>
              </a:ext>
            </a:extLst>
          </p:cNvPr>
          <p:cNvGraphicFramePr>
            <a:graphicFrameLocks noGrp="1"/>
          </p:cNvGraphicFramePr>
          <p:nvPr>
            <p:ph type="chart" sz="quarter" idx="13"/>
            <p:extLst>
              <p:ext uri="{D42A27DB-BD31-4B8C-83A1-F6EECF244321}">
                <p14:modId xmlns:p14="http://schemas.microsoft.com/office/powerpoint/2010/main" val="227846338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EACC37-7A0B-4E1A-99F4-CF3706C424C4}"/>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D8BCFEA9-52C7-4DC5-99B5-A9FFC2A2D7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759106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529A4-F71E-4AFB-95D6-7A43070C5CF8}"/>
              </a:ext>
            </a:extLst>
          </p:cNvPr>
          <p:cNvSpPr>
            <a:spLocks noGrp="1"/>
          </p:cNvSpPr>
          <p:nvPr>
            <p:ph type="title"/>
          </p:nvPr>
        </p:nvSpPr>
        <p:spPr/>
        <p:txBody>
          <a:bodyPr/>
          <a:lstStyle/>
          <a:p>
            <a:r>
              <a:rPr lang="it-IT"/>
              <a:t>Facebook Reach | Mai Dubai - Facebook</a:t>
            </a:r>
            <a:endParaRPr lang="en-US"/>
          </a:p>
        </p:txBody>
      </p:sp>
      <p:graphicFrame>
        <p:nvGraphicFramePr>
          <p:cNvPr id="6" name="Chart Placeholder 5">
            <a:extLst>
              <a:ext uri="{FF2B5EF4-FFF2-40B4-BE49-F238E27FC236}">
                <a16:creationId xmlns:a16="http://schemas.microsoft.com/office/drawing/2014/main" id="{4C13B14B-5A83-4AA0-B9FE-30C68C40FDFA}"/>
              </a:ext>
            </a:extLst>
          </p:cNvPr>
          <p:cNvGraphicFramePr>
            <a:graphicFrameLocks noGrp="1"/>
          </p:cNvGraphicFramePr>
          <p:nvPr>
            <p:ph type="chart" sz="quarter" idx="13"/>
            <p:extLst>
              <p:ext uri="{D42A27DB-BD31-4B8C-83A1-F6EECF244321}">
                <p14:modId xmlns:p14="http://schemas.microsoft.com/office/powerpoint/2010/main" val="222312079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78309A-2CC2-4631-A213-6ECD02B8718F}"/>
              </a:ext>
            </a:extLst>
          </p:cNvPr>
          <p:cNvSpPr>
            <a:spLocks noGrp="1"/>
          </p:cNvSpPr>
          <p:nvPr>
            <p:ph type="body" sz="quarter" idx="14"/>
          </p:nvPr>
        </p:nvSpPr>
        <p:spPr/>
        <p:txBody>
          <a:bodyPr/>
          <a:lstStyle/>
          <a:p>
            <a:r>
              <a:rPr lang="en-US"/>
              <a:t>01/01/2014 - 12/31/2018</a:t>
            </a:r>
          </a:p>
        </p:txBody>
      </p:sp>
      <p:sp>
        <p:nvSpPr>
          <p:cNvPr id="5" name="Footer Placeholder 4">
            <a:extLst>
              <a:ext uri="{FF2B5EF4-FFF2-40B4-BE49-F238E27FC236}">
                <a16:creationId xmlns:a16="http://schemas.microsoft.com/office/drawing/2014/main" id="{3A9E912B-385D-47DC-9CC1-53B06314C2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385293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F4A6E-619C-43CA-A92C-516D1FF8777B}"/>
              </a:ext>
            </a:extLst>
          </p:cNvPr>
          <p:cNvSpPr>
            <a:spLocks noGrp="1"/>
          </p:cNvSpPr>
          <p:nvPr>
            <p:ph type="title"/>
          </p:nvPr>
        </p:nvSpPr>
        <p:spPr/>
        <p:txBody>
          <a:bodyPr/>
          <a:lstStyle/>
          <a:p>
            <a:r>
              <a:rPr lang="en-US"/>
              <a:t>Facebook Interaction Rate By Post Type | Mai Dubai - Facebook</a:t>
            </a:r>
          </a:p>
        </p:txBody>
      </p:sp>
      <p:graphicFrame>
        <p:nvGraphicFramePr>
          <p:cNvPr id="6" name="Chart Placeholder 5">
            <a:extLst>
              <a:ext uri="{FF2B5EF4-FFF2-40B4-BE49-F238E27FC236}">
                <a16:creationId xmlns:a16="http://schemas.microsoft.com/office/drawing/2014/main" id="{7D60810B-ADE9-4A4F-83CA-A9F272087FDC}"/>
              </a:ext>
            </a:extLst>
          </p:cNvPr>
          <p:cNvGraphicFramePr>
            <a:graphicFrameLocks noGrp="1"/>
          </p:cNvGraphicFramePr>
          <p:nvPr>
            <p:ph type="chart" sz="quarter" idx="13"/>
            <p:extLst>
              <p:ext uri="{D42A27DB-BD31-4B8C-83A1-F6EECF244321}">
                <p14:modId xmlns:p14="http://schemas.microsoft.com/office/powerpoint/2010/main" val="229527768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6EFD7D-9CE8-439E-A458-3BC65B447725}"/>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940A706B-B71A-40F7-8B03-6D10B9AE12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34405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AAB7A-C3FC-4A64-8222-EA7C9D051502}"/>
              </a:ext>
            </a:extLst>
          </p:cNvPr>
          <p:cNvSpPr>
            <a:spLocks noGrp="1"/>
          </p:cNvSpPr>
          <p:nvPr>
            <p:ph type="title"/>
          </p:nvPr>
        </p:nvSpPr>
        <p:spPr/>
        <p:txBody>
          <a:bodyPr/>
          <a:lstStyle/>
          <a:p>
            <a:r>
              <a:rPr lang="en-US"/>
              <a:t>Facebook Engagement Rate By Post Type | Mai Dubai - Facebook</a:t>
            </a:r>
          </a:p>
        </p:txBody>
      </p:sp>
      <p:graphicFrame>
        <p:nvGraphicFramePr>
          <p:cNvPr id="6" name="Chart Placeholder 5">
            <a:extLst>
              <a:ext uri="{FF2B5EF4-FFF2-40B4-BE49-F238E27FC236}">
                <a16:creationId xmlns:a16="http://schemas.microsoft.com/office/drawing/2014/main" id="{FDDFF982-C51B-48AD-8AED-D907233CEEF4}"/>
              </a:ext>
            </a:extLst>
          </p:cNvPr>
          <p:cNvGraphicFramePr>
            <a:graphicFrameLocks noGrp="1"/>
          </p:cNvGraphicFramePr>
          <p:nvPr>
            <p:ph type="chart" sz="quarter" idx="13"/>
            <p:extLst>
              <p:ext uri="{D42A27DB-BD31-4B8C-83A1-F6EECF244321}">
                <p14:modId xmlns:p14="http://schemas.microsoft.com/office/powerpoint/2010/main" val="226485879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4A2DBB-F430-4993-A592-00FF9D83ADCA}"/>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0C2D81B9-526F-4910-8576-F0B727AE8F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357889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91098-5CBB-4007-8DD4-F8BDDABDD517}"/>
              </a:ext>
            </a:extLst>
          </p:cNvPr>
          <p:cNvSpPr>
            <a:spLocks noGrp="1"/>
          </p:cNvSpPr>
          <p:nvPr>
            <p:ph type="title"/>
          </p:nvPr>
        </p:nvSpPr>
        <p:spPr/>
        <p:txBody>
          <a:bodyPr/>
          <a:lstStyle/>
          <a:p>
            <a:r>
              <a:rPr lang="en-US"/>
              <a:t>Facebook Interactions Per Post By Post Type | Mai Dubai - Facebook</a:t>
            </a:r>
          </a:p>
        </p:txBody>
      </p:sp>
      <p:graphicFrame>
        <p:nvGraphicFramePr>
          <p:cNvPr id="6" name="Chart Placeholder 5">
            <a:extLst>
              <a:ext uri="{FF2B5EF4-FFF2-40B4-BE49-F238E27FC236}">
                <a16:creationId xmlns:a16="http://schemas.microsoft.com/office/drawing/2014/main" id="{A27EC95B-C72E-401A-9467-B44D73F37F5B}"/>
              </a:ext>
            </a:extLst>
          </p:cNvPr>
          <p:cNvGraphicFramePr>
            <a:graphicFrameLocks noGrp="1"/>
          </p:cNvGraphicFramePr>
          <p:nvPr>
            <p:ph type="chart" sz="quarter" idx="13"/>
            <p:extLst>
              <p:ext uri="{D42A27DB-BD31-4B8C-83A1-F6EECF244321}">
                <p14:modId xmlns:p14="http://schemas.microsoft.com/office/powerpoint/2010/main" val="323770167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57531E-2598-4A8D-AED3-4607CDCB6827}"/>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10785178-E058-4E85-9CA7-82E92EC6ED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490380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7ECAF-A5DE-45A0-8B99-6384694A6176}"/>
              </a:ext>
            </a:extLst>
          </p:cNvPr>
          <p:cNvSpPr>
            <a:spLocks noGrp="1"/>
          </p:cNvSpPr>
          <p:nvPr>
            <p:ph type="title"/>
          </p:nvPr>
        </p:nvSpPr>
        <p:spPr/>
        <p:txBody>
          <a:bodyPr/>
          <a:lstStyle/>
          <a:p>
            <a:r>
              <a:rPr lang="en-US"/>
              <a:t>Facebook Total Interactions | Mai Dubai - Facebook</a:t>
            </a:r>
          </a:p>
        </p:txBody>
      </p:sp>
      <p:graphicFrame>
        <p:nvGraphicFramePr>
          <p:cNvPr id="6" name="Chart Placeholder 5">
            <a:extLst>
              <a:ext uri="{FF2B5EF4-FFF2-40B4-BE49-F238E27FC236}">
                <a16:creationId xmlns:a16="http://schemas.microsoft.com/office/drawing/2014/main" id="{04A56D5F-0F9C-4DE4-B198-22A29B744EA7}"/>
              </a:ext>
            </a:extLst>
          </p:cNvPr>
          <p:cNvGraphicFramePr>
            <a:graphicFrameLocks noGrp="1"/>
          </p:cNvGraphicFramePr>
          <p:nvPr>
            <p:ph type="chart" sz="quarter" idx="13"/>
            <p:extLst>
              <p:ext uri="{D42A27DB-BD31-4B8C-83A1-F6EECF244321}">
                <p14:modId xmlns:p14="http://schemas.microsoft.com/office/powerpoint/2010/main" val="226405775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C9BF27-3322-41A8-A64F-32C9347F622D}"/>
              </a:ext>
            </a:extLst>
          </p:cNvPr>
          <p:cNvSpPr>
            <a:spLocks noGrp="1"/>
          </p:cNvSpPr>
          <p:nvPr>
            <p:ph type="body" sz="quarter" idx="14"/>
          </p:nvPr>
        </p:nvSpPr>
        <p:spPr/>
        <p:txBody>
          <a:bodyPr/>
          <a:lstStyle/>
          <a:p>
            <a:r>
              <a:rPr lang="en-US"/>
              <a:t>01/01/2014 - 12/30/2018</a:t>
            </a:r>
          </a:p>
        </p:txBody>
      </p:sp>
      <p:sp>
        <p:nvSpPr>
          <p:cNvPr id="5" name="Footer Placeholder 4">
            <a:extLst>
              <a:ext uri="{FF2B5EF4-FFF2-40B4-BE49-F238E27FC236}">
                <a16:creationId xmlns:a16="http://schemas.microsoft.com/office/drawing/2014/main" id="{EFF918A6-46E7-4576-818C-41567462E3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57688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20190131_054112</Template>
  <TotalTime>2</TotalTime>
  <Words>5201</Words>
  <Application>Microsoft Office PowerPoint</Application>
  <PresentationFormat>On-screen Show (16:9)</PresentationFormat>
  <Paragraphs>2250</Paragraphs>
  <Slides>112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112</vt:i4>
      </vt:variant>
    </vt:vector>
  </HeadingPairs>
  <TitlesOfParts>
    <vt:vector size="115" baseType="lpstr">
      <vt:lpstr>Arial</vt:lpstr>
      <vt:lpstr>Calibri</vt:lpstr>
      <vt:lpstr>quintly_template</vt:lpstr>
      <vt:lpstr>Facebook Report (Insights)</vt:lpstr>
      <vt:lpstr>Facebook Facebook Performance Summary (Insights) | Mai Dubai - Facebook</vt:lpstr>
      <vt:lpstr>Facebook Fans Total | Mai Dubai - Facebook</vt:lpstr>
      <vt:lpstr>Growth of Fans | Mai Dubai - Facebook</vt:lpstr>
      <vt:lpstr>Facebook Fan Demographics | Mai Dubai - Facebook</vt:lpstr>
      <vt:lpstr>Facebook Distribution of Fans by Country | Mai Dubai - Facebook</vt:lpstr>
      <vt:lpstr>Facebook Fans By Country Table | Mai Dubai - Facebook - 1 of 5</vt:lpstr>
      <vt:lpstr>Facebook Fans By Country Table | Mai Dubai - Facebook - 2 of 5</vt:lpstr>
      <vt:lpstr>Facebook Fans By Country Table | Mai Dubai - Facebook - 3 of 5</vt:lpstr>
      <vt:lpstr>Facebook Fans By Country Table | Mai Dubai - Facebook - 4 of 5</vt:lpstr>
      <vt:lpstr>Facebook Fans By Country Table | Mai Dubai - Facebook - 5 of 5</vt:lpstr>
      <vt:lpstr>Facebook Reach Demographics | Mai Dubai - Facebook</vt:lpstr>
      <vt:lpstr>Facebook Reach by Country | Mai Dubai - Facebook - 1 of 5</vt:lpstr>
      <vt:lpstr>Facebook Reach by Country | Mai Dubai - Facebook - 2 of 5</vt:lpstr>
      <vt:lpstr>Facebook Reach by Country | Mai Dubai - Facebook - 3 of 5</vt:lpstr>
      <vt:lpstr>Facebook Reach by Country | Mai Dubai - Facebook - 4 of 5</vt:lpstr>
      <vt:lpstr>Facebook Reach by Country | Mai Dubai - Facebook - 5 of 5</vt:lpstr>
      <vt:lpstr>Facebook Reach by City | Mai Dubai - Facebook - 1 of 5</vt:lpstr>
      <vt:lpstr>Facebook Reach by City | Mai Dubai - Facebook - 2 of 5</vt:lpstr>
      <vt:lpstr>Facebook Reach by City | Mai Dubai - Facebook - 3 of 5</vt:lpstr>
      <vt:lpstr>Facebook Reach by City | Mai Dubai - Facebook - 4 of 5</vt:lpstr>
      <vt:lpstr>Facebook Reach by City | Mai Dubai - Facebook - 5 of 5</vt:lpstr>
      <vt:lpstr>Facebook Content Overview Table (Insights) | Mai Dubai - Facebook</vt:lpstr>
      <vt:lpstr>Page Posts | Mai Dubai - Facebook</vt:lpstr>
      <vt:lpstr>Facebook Post Types (Insights) | Mai Dubai - Facebook</vt:lpstr>
      <vt:lpstr>Facebook Post Types Table (Insights) | Mai Dubai - Facebook</vt:lpstr>
      <vt:lpstr>Facebook Most Engaging Post Types (Insights) | Mai Dubai - Facebook</vt:lpstr>
      <vt:lpstr>Facebook Most Engaging Post Types Table (Insights) | Mai Dubai - Facebook</vt:lpstr>
      <vt:lpstr>Facebook Reach | Mai Dubai - Facebook</vt:lpstr>
      <vt:lpstr>Facebook Interactions Overview Table (Insights) | Mai Dubai - Facebook</vt:lpstr>
      <vt:lpstr>Facebook Daily Interactions (Insights) | Mai Dubai - Facebook</vt:lpstr>
      <vt:lpstr>Facebook Distribution of Interactions Table (Insights) | Mai Dubai - Facebook</vt:lpstr>
      <vt:lpstr>Facebook Distribution of Interactions (Insights) | Mai Dubai - Facebook</vt:lpstr>
      <vt:lpstr>Facebook Posting Summary  | Mai Dubai - Facebook</vt:lpstr>
      <vt:lpstr>Facebook Top Posts Table | Mai Dubai - Facebook - 1 of 26</vt:lpstr>
      <vt:lpstr>Facebook Top Posts Table | Mai Dubai - Facebook - 2 of 26</vt:lpstr>
      <vt:lpstr>Facebook Top Posts Table | Mai Dubai - Facebook - 3 of 26</vt:lpstr>
      <vt:lpstr>Facebook Top Posts Table | Mai Dubai - Facebook - 4 of 26</vt:lpstr>
      <vt:lpstr>Facebook Top Posts Table | Mai Dubai - Facebook - 5 of 26</vt:lpstr>
      <vt:lpstr>Facebook Top Posts Table | Mai Dubai - Facebook - 6 of 26</vt:lpstr>
      <vt:lpstr>Facebook Top Posts Table | Mai Dubai - Facebook - 7 of 26</vt:lpstr>
      <vt:lpstr>Facebook Top Posts Table | Mai Dubai - Facebook - 8 of 26</vt:lpstr>
      <vt:lpstr>Facebook Top Posts Table | Mai Dubai - Facebook - 9 of 26</vt:lpstr>
      <vt:lpstr>Facebook Top Posts Table | Mai Dubai - Facebook - 10 of 26</vt:lpstr>
      <vt:lpstr>Facebook Top Posts Table | Mai Dubai - Facebook - 11 of 26</vt:lpstr>
      <vt:lpstr>Facebook Top Posts Table | Mai Dubai - Facebook - 12 of 26</vt:lpstr>
      <vt:lpstr>Facebook Top Posts Table | Mai Dubai - Facebook - 13 of 26</vt:lpstr>
      <vt:lpstr>Facebook Top Posts Table | Mai Dubai - Facebook - 14 of 26</vt:lpstr>
      <vt:lpstr>Facebook Top Posts Table | Mai Dubai - Facebook - 15 of 26</vt:lpstr>
      <vt:lpstr>Facebook Top Posts Table | Mai Dubai - Facebook - 16 of 26</vt:lpstr>
      <vt:lpstr>Facebook Top Posts Table | Mai Dubai - Facebook - 17 of 26</vt:lpstr>
      <vt:lpstr>Facebook Top Posts Table | Mai Dubai - Facebook - 18 of 26</vt:lpstr>
      <vt:lpstr>Facebook Top Posts Table | Mai Dubai - Facebook - 19 of 26</vt:lpstr>
      <vt:lpstr>Facebook Top Posts Table | Mai Dubai - Facebook - 20 of 26</vt:lpstr>
      <vt:lpstr>Facebook Top Posts Table | Mai Dubai - Facebook - 21 of 26</vt:lpstr>
      <vt:lpstr>Facebook Top Posts Table | Mai Dubai - Facebook - 22 of 26</vt:lpstr>
      <vt:lpstr>Facebook Top Posts Table | Mai Dubai - Facebook - 23 of 26</vt:lpstr>
      <vt:lpstr>Facebook Top Posts Table | Mai Dubai - Facebook - 24 of 26</vt:lpstr>
      <vt:lpstr>Facebook Top Posts Table | Mai Dubai - Facebook - 25 of 26</vt:lpstr>
      <vt:lpstr>Facebook Top Posts Table | Mai Dubai - Facebook - 26 of 26</vt:lpstr>
      <vt:lpstr>Facebook Promoted Posts Strategy Table (Insights) | Mai Dubai - Facebook</vt:lpstr>
      <vt:lpstr>Facebook FB Insights - Paid vs Organic Post Impressions | Mai Dubai - Facebook</vt:lpstr>
      <vt:lpstr>Facebook FB Insights - Paid vs Organic Page Impressions | Mai Dubai - Facebook</vt:lpstr>
      <vt:lpstr>Facebook FB Insights - Paid vs Organic Post Reach | Mai Dubai - Facebook</vt:lpstr>
      <vt:lpstr>Facebook Fans Total | Mai Dubai - Facebook</vt:lpstr>
      <vt:lpstr>Facebook Fans Change (Insights) | Mai Dubai - Facebook</vt:lpstr>
      <vt:lpstr>Facebook Fan Demographics | Mai Dubai - Facebook</vt:lpstr>
      <vt:lpstr>Facebook Reach by Post Type  | Mai Dubai - Facebook</vt:lpstr>
      <vt:lpstr>Facebook Fans Total | Mai Dubai - Facebook</vt:lpstr>
      <vt:lpstr>Overall Overall Interaction Rate | Mai Dubai - Facebook</vt:lpstr>
      <vt:lpstr>Facebook Facebook Organic vs Paid Reach | Mai Dubai - Facebook</vt:lpstr>
      <vt:lpstr>Facebook Video Analysis - Organic Views vs Paid Views | Mai Dubai - Facebook</vt:lpstr>
      <vt:lpstr>Facebook Content Overview Table (Insights) | Mai Dubai - Facebook</vt:lpstr>
      <vt:lpstr>Facebook Engagement Rate By Post Type | Mai Dubai - Facebook</vt:lpstr>
      <vt:lpstr>Facebook Interaction Rate By Post Type (Insights) | Mai Dubai - Facebook</vt:lpstr>
      <vt:lpstr>Facebook Page Post Reach Table | Mai Dubai - Facebook</vt:lpstr>
      <vt:lpstr>Facebook Top Posts Table | Mai Dubai - Facebook - 1 of 26</vt:lpstr>
      <vt:lpstr>Facebook Top Posts Table | Mai Dubai - Facebook - 2 of 26</vt:lpstr>
      <vt:lpstr>Facebook Top Posts Table | Mai Dubai - Facebook - 3 of 26</vt:lpstr>
      <vt:lpstr>Facebook Top Posts Table | Mai Dubai - Facebook - 4 of 26</vt:lpstr>
      <vt:lpstr>Facebook Top Posts Table | Mai Dubai - Facebook - 5 of 26</vt:lpstr>
      <vt:lpstr>Facebook Top Posts Table | Mai Dubai - Facebook - 6 of 26</vt:lpstr>
      <vt:lpstr>Facebook Top Posts Table | Mai Dubai - Facebook - 7 of 26</vt:lpstr>
      <vt:lpstr>Facebook Top Posts Table | Mai Dubai - Facebook - 8 of 26</vt:lpstr>
      <vt:lpstr>Facebook Top Posts Table | Mai Dubai - Facebook - 9 of 26</vt:lpstr>
      <vt:lpstr>Facebook Top Posts Table | Mai Dubai - Facebook - 10 of 26</vt:lpstr>
      <vt:lpstr>Facebook Top Posts Table | Mai Dubai - Facebook - 11 of 26</vt:lpstr>
      <vt:lpstr>Facebook Top Posts Table | Mai Dubai - Facebook - 12 of 26</vt:lpstr>
      <vt:lpstr>Facebook Top Posts Table | Mai Dubai - Facebook - 13 of 26</vt:lpstr>
      <vt:lpstr>Facebook Top Posts Table | Mai Dubai - Facebook - 14 of 26</vt:lpstr>
      <vt:lpstr>Facebook Top Posts Table | Mai Dubai - Facebook - 15 of 26</vt:lpstr>
      <vt:lpstr>Facebook Top Posts Table | Mai Dubai - Facebook - 16 of 26</vt:lpstr>
      <vt:lpstr>Facebook Top Posts Table | Mai Dubai - Facebook - 17 of 26</vt:lpstr>
      <vt:lpstr>Facebook Top Posts Table | Mai Dubai - Facebook - 18 of 26</vt:lpstr>
      <vt:lpstr>Facebook Top Posts Table | Mai Dubai - Facebook - 19 of 26</vt:lpstr>
      <vt:lpstr>Facebook Top Posts Table | Mai Dubai - Facebook - 20 of 26</vt:lpstr>
      <vt:lpstr>Facebook Top Posts Table | Mai Dubai - Facebook - 21 of 26</vt:lpstr>
      <vt:lpstr>Facebook Top Posts Table | Mai Dubai - Facebook - 22 of 26</vt:lpstr>
      <vt:lpstr>Facebook Top Posts Table | Mai Dubai - Facebook - 23 of 26</vt:lpstr>
      <vt:lpstr>Facebook Top Posts Table | Mai Dubai - Facebook - 24 of 26</vt:lpstr>
      <vt:lpstr>Facebook Top Posts Table | Mai Dubai - Facebook - 25 of 26</vt:lpstr>
      <vt:lpstr>Facebook Top Posts Table | Mai Dubai - Facebook - 26 of 26</vt:lpstr>
      <vt:lpstr>Facebook Facebook Top 3 Posts (Insights) | Mai Dubai - Facebook - 1 of 3</vt:lpstr>
      <vt:lpstr>Facebook Facebook Top 3 Posts (Insights) | Mai Dubai - Facebook - 2 of 3</vt:lpstr>
      <vt:lpstr>Facebook Facebook Top 3 Posts (Insights) | Mai Dubai - Facebook - 3 of 3</vt:lpstr>
      <vt:lpstr>Overall Overall Interaction Rate | Mai Dubai - Facebook</vt:lpstr>
      <vt:lpstr>Facebook Interaction Rate By Post Type | Mai Dubai - Facebook</vt:lpstr>
      <vt:lpstr>Facebook Reach | Mai Dubai - Facebook</vt:lpstr>
      <vt:lpstr>Facebook Interaction Rate By Post Type | Mai Dubai - Facebook</vt:lpstr>
      <vt:lpstr>Facebook Engagement Rate By Post Type | Mai Dubai - Facebook</vt:lpstr>
      <vt:lpstr>Facebook Interactions Per Post By Post Type | Mai Dubai - Facebook</vt:lpstr>
      <vt:lpstr>Facebook Total Interactions | Mai Dubai - Facebook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Report (Insights)</dc:title>
  <dc:creator>Frederik Peiniger</dc:creator>
  <cp:lastModifiedBy>Frederik Peiniger</cp:lastModifiedBy>
  <cp:revision>1</cp:revision>
  <dcterms:created xsi:type="dcterms:W3CDTF">2019-01-31T05:41:12Z</dcterms:created>
  <dcterms:modified xsi:type="dcterms:W3CDTF">2019-01-31T05:44:01Z</dcterms:modified>
</cp:coreProperties>
</file>