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4" r:id="rId104"/>
    <p:sldId id="365" r:id="rId105"/>
    <p:sldId id="366" r:id="rId106"/>
    <p:sldId id="367" r:id="rId107"/>
    <p:sldId id="368" r:id="rId108"/>
    <p:sldId id="369" r:id="rId109"/>
    <p:sldId id="370" r:id="rId110"/>
    <p:sldId id="371" r:id="rId111"/>
    <p:sldId id="372" r:id="rId112"/>
    <p:sldId id="373" r:id="rId113"/>
  </p:sldIdLst>
  <p:sldSz cx="9144000" cy="5143500" type="screen16x9"/>
  <p:notesSz cx="6858000" cy="9144000"/>
  <p:embeddedFontLst>
    <p:embeddedFont>
      <p:font typeface="Calibri" panose="020F0502020204030204" pitchFamily="34" charset="0"/>
      <p:regular r:id="rId114"/>
      <p:bold r:id="rId115"/>
      <p:italic r:id="rId116"/>
      <p:boldItalic r:id="rId1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30" d="100"/>
          <a:sy n="130" d="100"/>
        </p:scale>
        <p:origin x="864" y="1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4.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1.fntdata"/><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4CE6-4927-986A-9B45836A467E}"/>
            </c:ext>
          </c:extLst>
        </c:ser>
        <c:dLbls>
          <c:showLegendKey val="0"/>
          <c:showVal val="0"/>
          <c:showCatName val="0"/>
          <c:showSerName val="0"/>
          <c:showPercent val="0"/>
          <c:showBubbleSize val="0"/>
        </c:dLbls>
        <c:smooth val="0"/>
        <c:axId val="350930952"/>
        <c:axId val="350931280"/>
      </c:lineChart>
      <c:dateAx>
        <c:axId val="35093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31280"/>
        <c:crosses val="autoZero"/>
        <c:auto val="1"/>
        <c:lblOffset val="100"/>
        <c:baseTimeUnit val="months"/>
      </c:dateAx>
      <c:valAx>
        <c:axId val="3509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3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453</c:v>
                </c:pt>
                <c:pt idx="1">
                  <c:v>455</c:v>
                </c:pt>
                <c:pt idx="2">
                  <c:v>681</c:v>
                </c:pt>
                <c:pt idx="3">
                  <c:v>687</c:v>
                </c:pt>
                <c:pt idx="4">
                  <c:v>449</c:v>
                </c:pt>
                <c:pt idx="5">
                  <c:v>543</c:v>
                </c:pt>
                <c:pt idx="6">
                  <c:v>814</c:v>
                </c:pt>
                <c:pt idx="7">
                  <c:v>518</c:v>
                </c:pt>
                <c:pt idx="8">
                  <c:v>397</c:v>
                </c:pt>
                <c:pt idx="9">
                  <c:v>429</c:v>
                </c:pt>
                <c:pt idx="10">
                  <c:v>450</c:v>
                </c:pt>
                <c:pt idx="11">
                  <c:v>562</c:v>
                </c:pt>
                <c:pt idx="12">
                  <c:v>5691</c:v>
                </c:pt>
                <c:pt idx="13">
                  <c:v>4147</c:v>
                </c:pt>
                <c:pt idx="14">
                  <c:v>11146</c:v>
                </c:pt>
                <c:pt idx="15">
                  <c:v>12336</c:v>
                </c:pt>
                <c:pt idx="16">
                  <c:v>15525</c:v>
                </c:pt>
                <c:pt idx="17">
                  <c:v>12239</c:v>
                </c:pt>
                <c:pt idx="18">
                  <c:v>7995</c:v>
                </c:pt>
                <c:pt idx="19">
                  <c:v>6698</c:v>
                </c:pt>
                <c:pt idx="20">
                  <c:v>14899</c:v>
                </c:pt>
                <c:pt idx="21">
                  <c:v>17546</c:v>
                </c:pt>
                <c:pt idx="22">
                  <c:v>7119</c:v>
                </c:pt>
                <c:pt idx="23">
                  <c:v>8230</c:v>
                </c:pt>
                <c:pt idx="24">
                  <c:v>7187</c:v>
                </c:pt>
                <c:pt idx="25">
                  <c:v>7097</c:v>
                </c:pt>
                <c:pt idx="26">
                  <c:v>11508</c:v>
                </c:pt>
                <c:pt idx="27">
                  <c:v>11467</c:v>
                </c:pt>
                <c:pt idx="28">
                  <c:v>10358</c:v>
                </c:pt>
                <c:pt idx="29">
                  <c:v>7716</c:v>
                </c:pt>
                <c:pt idx="30">
                  <c:v>12103</c:v>
                </c:pt>
                <c:pt idx="31">
                  <c:v>9729</c:v>
                </c:pt>
                <c:pt idx="32">
                  <c:v>8815</c:v>
                </c:pt>
                <c:pt idx="33">
                  <c:v>7774</c:v>
                </c:pt>
                <c:pt idx="34">
                  <c:v>1007</c:v>
                </c:pt>
                <c:pt idx="35">
                  <c:v>299</c:v>
                </c:pt>
                <c:pt idx="36">
                  <c:v>4910</c:v>
                </c:pt>
                <c:pt idx="37">
                  <c:v>5844</c:v>
                </c:pt>
                <c:pt idx="38">
                  <c:v>1762</c:v>
                </c:pt>
                <c:pt idx="39">
                  <c:v>-938</c:v>
                </c:pt>
                <c:pt idx="40">
                  <c:v>604</c:v>
                </c:pt>
                <c:pt idx="41">
                  <c:v>1094</c:v>
                </c:pt>
                <c:pt idx="42">
                  <c:v>1006</c:v>
                </c:pt>
                <c:pt idx="43">
                  <c:v>2170</c:v>
                </c:pt>
                <c:pt idx="44">
                  <c:v>6487</c:v>
                </c:pt>
                <c:pt idx="45">
                  <c:v>7046</c:v>
                </c:pt>
                <c:pt idx="46">
                  <c:v>665</c:v>
                </c:pt>
                <c:pt idx="47">
                  <c:v>333</c:v>
                </c:pt>
                <c:pt idx="48">
                  <c:v>-272</c:v>
                </c:pt>
                <c:pt idx="49">
                  <c:v>-213</c:v>
                </c:pt>
                <c:pt idx="50">
                  <c:v>-542</c:v>
                </c:pt>
                <c:pt idx="51">
                  <c:v>-403</c:v>
                </c:pt>
                <c:pt idx="52">
                  <c:v>44</c:v>
                </c:pt>
                <c:pt idx="53">
                  <c:v>-296</c:v>
                </c:pt>
                <c:pt idx="54">
                  <c:v>-336</c:v>
                </c:pt>
                <c:pt idx="55">
                  <c:v>-476</c:v>
                </c:pt>
                <c:pt idx="56">
                  <c:v>-381</c:v>
                </c:pt>
                <c:pt idx="57">
                  <c:v>-286</c:v>
                </c:pt>
                <c:pt idx="58">
                  <c:v>-377</c:v>
                </c:pt>
                <c:pt idx="59">
                  <c:v>-353</c:v>
                </c:pt>
              </c:numCache>
            </c:numRef>
          </c:val>
          <c:extLst>
            <c:ext xmlns:c16="http://schemas.microsoft.com/office/drawing/2014/chart" uri="{C3380CC4-5D6E-409C-BE32-E72D297353CC}">
              <c16:uniqueId val="{00000000-0104-4E82-A5F8-2486714B8911}"/>
            </c:ext>
          </c:extLst>
        </c:ser>
        <c:ser>
          <c:idx val="1"/>
          <c:order val="1"/>
          <c:tx>
            <c:strRef>
              <c:f>Sheet1!$C$1</c:f>
              <c:strCache>
                <c:ptCount val="1"/>
                <c:pt idx="0">
                  <c:v>Al Ain Water</c:v>
                </c:pt>
              </c:strCache>
            </c:strRef>
          </c:tx>
          <c:spPr>
            <a:solidFill>
              <a:schemeClr val="accent2"/>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45</c:v>
                </c:pt>
                <c:pt idx="1">
                  <c:v>63</c:v>
                </c:pt>
                <c:pt idx="2">
                  <c:v>51</c:v>
                </c:pt>
                <c:pt idx="3">
                  <c:v>102</c:v>
                </c:pt>
                <c:pt idx="4">
                  <c:v>161</c:v>
                </c:pt>
                <c:pt idx="5">
                  <c:v>168</c:v>
                </c:pt>
                <c:pt idx="6">
                  <c:v>179</c:v>
                </c:pt>
                <c:pt idx="7">
                  <c:v>149</c:v>
                </c:pt>
                <c:pt idx="8">
                  <c:v>235</c:v>
                </c:pt>
                <c:pt idx="9">
                  <c:v>138</c:v>
                </c:pt>
                <c:pt idx="10">
                  <c:v>193</c:v>
                </c:pt>
                <c:pt idx="11">
                  <c:v>299</c:v>
                </c:pt>
                <c:pt idx="12">
                  <c:v>739</c:v>
                </c:pt>
                <c:pt idx="13">
                  <c:v>8936</c:v>
                </c:pt>
                <c:pt idx="14">
                  <c:v>5614</c:v>
                </c:pt>
                <c:pt idx="15">
                  <c:v>53</c:v>
                </c:pt>
                <c:pt idx="16">
                  <c:v>572</c:v>
                </c:pt>
                <c:pt idx="17">
                  <c:v>443</c:v>
                </c:pt>
                <c:pt idx="18">
                  <c:v>66</c:v>
                </c:pt>
                <c:pt idx="19">
                  <c:v>281</c:v>
                </c:pt>
                <c:pt idx="20">
                  <c:v>6660</c:v>
                </c:pt>
                <c:pt idx="21">
                  <c:v>9278</c:v>
                </c:pt>
                <c:pt idx="22">
                  <c:v>4</c:v>
                </c:pt>
                <c:pt idx="23">
                  <c:v>127</c:v>
                </c:pt>
                <c:pt idx="24">
                  <c:v>355</c:v>
                </c:pt>
                <c:pt idx="25">
                  <c:v>1347</c:v>
                </c:pt>
                <c:pt idx="26">
                  <c:v>5459</c:v>
                </c:pt>
                <c:pt idx="27">
                  <c:v>1240</c:v>
                </c:pt>
                <c:pt idx="28">
                  <c:v>503</c:v>
                </c:pt>
                <c:pt idx="29">
                  <c:v>381</c:v>
                </c:pt>
                <c:pt idx="30">
                  <c:v>491</c:v>
                </c:pt>
                <c:pt idx="31">
                  <c:v>478</c:v>
                </c:pt>
                <c:pt idx="32">
                  <c:v>281</c:v>
                </c:pt>
                <c:pt idx="33">
                  <c:v>14189</c:v>
                </c:pt>
                <c:pt idx="34">
                  <c:v>6143</c:v>
                </c:pt>
                <c:pt idx="35">
                  <c:v>43450</c:v>
                </c:pt>
                <c:pt idx="36">
                  <c:v>1124</c:v>
                </c:pt>
                <c:pt idx="37">
                  <c:v>244</c:v>
                </c:pt>
                <c:pt idx="38">
                  <c:v>243</c:v>
                </c:pt>
                <c:pt idx="39">
                  <c:v>125</c:v>
                </c:pt>
                <c:pt idx="40">
                  <c:v>2806</c:v>
                </c:pt>
                <c:pt idx="41">
                  <c:v>332</c:v>
                </c:pt>
                <c:pt idx="42">
                  <c:v>453</c:v>
                </c:pt>
                <c:pt idx="43">
                  <c:v>1255</c:v>
                </c:pt>
                <c:pt idx="44">
                  <c:v>253</c:v>
                </c:pt>
                <c:pt idx="45">
                  <c:v>355</c:v>
                </c:pt>
                <c:pt idx="46">
                  <c:v>193</c:v>
                </c:pt>
                <c:pt idx="47">
                  <c:v>20</c:v>
                </c:pt>
                <c:pt idx="48">
                  <c:v>7853</c:v>
                </c:pt>
                <c:pt idx="49">
                  <c:v>76</c:v>
                </c:pt>
                <c:pt idx="50">
                  <c:v>-72</c:v>
                </c:pt>
                <c:pt idx="51">
                  <c:v>339</c:v>
                </c:pt>
                <c:pt idx="52">
                  <c:v>-60</c:v>
                </c:pt>
                <c:pt idx="53">
                  <c:v>-33</c:v>
                </c:pt>
                <c:pt idx="54">
                  <c:v>-425</c:v>
                </c:pt>
                <c:pt idx="55">
                  <c:v>-250</c:v>
                </c:pt>
                <c:pt idx="56">
                  <c:v>-112</c:v>
                </c:pt>
                <c:pt idx="57">
                  <c:v>1364</c:v>
                </c:pt>
                <c:pt idx="58">
                  <c:v>688</c:v>
                </c:pt>
                <c:pt idx="59">
                  <c:v>-19</c:v>
                </c:pt>
              </c:numCache>
            </c:numRef>
          </c:val>
          <c:extLst>
            <c:ext xmlns:c16="http://schemas.microsoft.com/office/drawing/2014/chart" uri="{C3380CC4-5D6E-409C-BE32-E72D297353CC}">
              <c16:uniqueId val="{00000001-0104-4E82-A5F8-2486714B8911}"/>
            </c:ext>
          </c:extLst>
        </c:ser>
        <c:ser>
          <c:idx val="2"/>
          <c:order val="2"/>
          <c:tx>
            <c:strRef>
              <c:f>Sheet1!$D$1</c:f>
              <c:strCache>
                <c:ptCount val="1"/>
                <c:pt idx="0">
                  <c:v>Mai Dubai</c:v>
                </c:pt>
              </c:strCache>
            </c:strRef>
          </c:tx>
          <c:spPr>
            <a:solidFill>
              <a:schemeClr val="accent3"/>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22">
                  <c:v>4110</c:v>
                </c:pt>
                <c:pt idx="23">
                  <c:v>2080</c:v>
                </c:pt>
                <c:pt idx="24">
                  <c:v>-177</c:v>
                </c:pt>
                <c:pt idx="25">
                  <c:v>4385</c:v>
                </c:pt>
                <c:pt idx="26">
                  <c:v>4018</c:v>
                </c:pt>
                <c:pt idx="27">
                  <c:v>3840</c:v>
                </c:pt>
                <c:pt idx="28">
                  <c:v>2999</c:v>
                </c:pt>
                <c:pt idx="29">
                  <c:v>4431</c:v>
                </c:pt>
                <c:pt idx="30">
                  <c:v>2929</c:v>
                </c:pt>
                <c:pt idx="31">
                  <c:v>382</c:v>
                </c:pt>
                <c:pt idx="32">
                  <c:v>34</c:v>
                </c:pt>
                <c:pt idx="33">
                  <c:v>354</c:v>
                </c:pt>
                <c:pt idx="34">
                  <c:v>610</c:v>
                </c:pt>
                <c:pt idx="35">
                  <c:v>9425</c:v>
                </c:pt>
                <c:pt idx="36">
                  <c:v>462</c:v>
                </c:pt>
                <c:pt idx="37">
                  <c:v>56</c:v>
                </c:pt>
                <c:pt idx="38">
                  <c:v>252</c:v>
                </c:pt>
                <c:pt idx="39">
                  <c:v>-435</c:v>
                </c:pt>
                <c:pt idx="40">
                  <c:v>11297</c:v>
                </c:pt>
                <c:pt idx="41">
                  <c:v>4682</c:v>
                </c:pt>
                <c:pt idx="42">
                  <c:v>6058</c:v>
                </c:pt>
                <c:pt idx="43">
                  <c:v>4831</c:v>
                </c:pt>
                <c:pt idx="44">
                  <c:v>4640</c:v>
                </c:pt>
                <c:pt idx="45">
                  <c:v>4330</c:v>
                </c:pt>
                <c:pt idx="46">
                  <c:v>5730</c:v>
                </c:pt>
                <c:pt idx="47">
                  <c:v>7150</c:v>
                </c:pt>
                <c:pt idx="48">
                  <c:v>-154</c:v>
                </c:pt>
                <c:pt idx="49">
                  <c:v>-216</c:v>
                </c:pt>
                <c:pt idx="50">
                  <c:v>-287</c:v>
                </c:pt>
                <c:pt idx="51">
                  <c:v>1814</c:v>
                </c:pt>
                <c:pt idx="52">
                  <c:v>4077</c:v>
                </c:pt>
                <c:pt idx="53">
                  <c:v>679</c:v>
                </c:pt>
                <c:pt idx="54">
                  <c:v>3220</c:v>
                </c:pt>
                <c:pt idx="55">
                  <c:v>3619</c:v>
                </c:pt>
                <c:pt idx="56">
                  <c:v>1414</c:v>
                </c:pt>
                <c:pt idx="57">
                  <c:v>4764</c:v>
                </c:pt>
                <c:pt idx="58">
                  <c:v>3165</c:v>
                </c:pt>
                <c:pt idx="59">
                  <c:v>2748</c:v>
                </c:pt>
              </c:numCache>
            </c:numRef>
          </c:val>
          <c:extLst>
            <c:ext xmlns:c16="http://schemas.microsoft.com/office/drawing/2014/chart" uri="{C3380CC4-5D6E-409C-BE32-E72D297353CC}">
              <c16:uniqueId val="{00000002-0104-4E82-A5F8-2486714B8911}"/>
            </c:ext>
          </c:extLst>
        </c:ser>
        <c:dLbls>
          <c:showLegendKey val="0"/>
          <c:showVal val="0"/>
          <c:showCatName val="0"/>
          <c:showSerName val="0"/>
          <c:showPercent val="0"/>
          <c:showBubbleSize val="0"/>
        </c:dLbls>
        <c:gapWidth val="219"/>
        <c:overlap val="-27"/>
        <c:axId val="295305104"/>
        <c:axId val="295306088"/>
      </c:barChart>
      <c:dateAx>
        <c:axId val="29530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06088"/>
        <c:crosses val="autoZero"/>
        <c:auto val="1"/>
        <c:lblOffset val="100"/>
        <c:baseTimeUnit val="months"/>
      </c:dateAx>
      <c:valAx>
        <c:axId val="29530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0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164</c:v>
                </c:pt>
                <c:pt idx="1">
                  <c:v>2807</c:v>
                </c:pt>
                <c:pt idx="2">
                  <c:v>19706</c:v>
                </c:pt>
                <c:pt idx="3">
                  <c:v>8816</c:v>
                </c:pt>
                <c:pt idx="4">
                  <c:v>1820</c:v>
                </c:pt>
                <c:pt idx="5">
                  <c:v>280</c:v>
                </c:pt>
                <c:pt idx="6">
                  <c:v>191</c:v>
                </c:pt>
              </c:numCache>
            </c:numRef>
          </c:val>
          <c:extLst>
            <c:ext xmlns:c16="http://schemas.microsoft.com/office/drawing/2014/chart" uri="{C3380CC4-5D6E-409C-BE32-E72D297353CC}">
              <c16:uniqueId val="{00000000-67FE-475B-86A5-55F7C4819B2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404</c:v>
                </c:pt>
                <c:pt idx="1">
                  <c:v>18861</c:v>
                </c:pt>
                <c:pt idx="2">
                  <c:v>97339</c:v>
                </c:pt>
                <c:pt idx="3">
                  <c:v>28718</c:v>
                </c:pt>
                <c:pt idx="4">
                  <c:v>4730</c:v>
                </c:pt>
                <c:pt idx="5">
                  <c:v>591</c:v>
                </c:pt>
                <c:pt idx="6">
                  <c:v>511</c:v>
                </c:pt>
              </c:numCache>
            </c:numRef>
          </c:val>
          <c:extLst>
            <c:ext xmlns:c16="http://schemas.microsoft.com/office/drawing/2014/chart" uri="{C3380CC4-5D6E-409C-BE32-E72D297353CC}">
              <c16:uniqueId val="{00000001-67FE-475B-86A5-55F7C4819B27}"/>
            </c:ext>
          </c:extLst>
        </c:ser>
        <c:dLbls>
          <c:showLegendKey val="0"/>
          <c:showVal val="0"/>
          <c:showCatName val="0"/>
          <c:showSerName val="0"/>
          <c:showPercent val="0"/>
          <c:showBubbleSize val="0"/>
        </c:dLbls>
        <c:gapWidth val="219"/>
        <c:overlap val="-27"/>
        <c:axId val="50485816"/>
        <c:axId val="49946928"/>
      </c:barChart>
      <c:catAx>
        <c:axId val="5048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6928"/>
        <c:crosses val="autoZero"/>
        <c:auto val="1"/>
        <c:lblAlgn val="ctr"/>
        <c:lblOffset val="100"/>
        <c:noMultiLvlLbl val="0"/>
      </c:catAx>
      <c:valAx>
        <c:axId val="4994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cat>
            <c:strRef>
              <c:f>Sheet1!$A$1:$J$1</c:f>
              <c:strCache>
                <c:ptCount val="10"/>
                <c:pt idx="0">
                  <c:v>United Arab Emirates</c:v>
                </c:pt>
                <c:pt idx="1">
                  <c:v>Pakistan</c:v>
                </c:pt>
                <c:pt idx="2">
                  <c:v>India</c:v>
                </c:pt>
                <c:pt idx="3">
                  <c:v>Bangladesh</c:v>
                </c:pt>
                <c:pt idx="4">
                  <c:v>Egypt</c:v>
                </c:pt>
                <c:pt idx="5">
                  <c:v>Saudi Arabia</c:v>
                </c:pt>
                <c:pt idx="6">
                  <c:v>Philippines</c:v>
                </c:pt>
                <c:pt idx="7">
                  <c:v>Nepal</c:v>
                </c:pt>
                <c:pt idx="8">
                  <c:v>Oman</c:v>
                </c:pt>
                <c:pt idx="9">
                  <c:v>Qatar</c:v>
                </c:pt>
              </c:strCache>
            </c:strRef>
          </c:cat>
          <c:val>
            <c:numRef>
              <c:f>Sheet1!$A$2:$J$2</c:f>
              <c:numCache>
                <c:formatCode>General</c:formatCode>
                <c:ptCount val="10"/>
                <c:pt idx="0">
                  <c:v>124771</c:v>
                </c:pt>
                <c:pt idx="1">
                  <c:v>17479</c:v>
                </c:pt>
                <c:pt idx="2">
                  <c:v>15719</c:v>
                </c:pt>
                <c:pt idx="3">
                  <c:v>4013</c:v>
                </c:pt>
                <c:pt idx="4">
                  <c:v>3811</c:v>
                </c:pt>
                <c:pt idx="5">
                  <c:v>2052</c:v>
                </c:pt>
                <c:pt idx="6">
                  <c:v>1518</c:v>
                </c:pt>
                <c:pt idx="7">
                  <c:v>1321</c:v>
                </c:pt>
                <c:pt idx="8">
                  <c:v>1240</c:v>
                </c:pt>
                <c:pt idx="9">
                  <c:v>1090</c:v>
                </c:pt>
              </c:numCache>
            </c:numRef>
          </c:val>
          <c:extLst>
            <c:ext xmlns:c16="http://schemas.microsoft.com/office/drawing/2014/chart" uri="{C3380CC4-5D6E-409C-BE32-E72D297353CC}">
              <c16:uniqueId val="{00000000-8EAB-4EC1-9AAA-1512977BF34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13991</c:v>
                </c:pt>
                <c:pt idx="1">
                  <c:v>1019582</c:v>
                </c:pt>
                <c:pt idx="2">
                  <c:v>3200745</c:v>
                </c:pt>
                <c:pt idx="3">
                  <c:v>1428532</c:v>
                </c:pt>
                <c:pt idx="4">
                  <c:v>327447</c:v>
                </c:pt>
                <c:pt idx="5">
                  <c:v>79702</c:v>
                </c:pt>
                <c:pt idx="6">
                  <c:v>89337</c:v>
                </c:pt>
              </c:numCache>
            </c:numRef>
          </c:val>
          <c:extLst>
            <c:ext xmlns:c16="http://schemas.microsoft.com/office/drawing/2014/chart" uri="{C3380CC4-5D6E-409C-BE32-E72D297353CC}">
              <c16:uniqueId val="{00000000-FEFB-49F0-AB7E-95F61EFB37E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33739</c:v>
                </c:pt>
                <c:pt idx="1">
                  <c:v>7587288</c:v>
                </c:pt>
                <c:pt idx="2">
                  <c:v>23900924</c:v>
                </c:pt>
                <c:pt idx="3">
                  <c:v>8932539</c:v>
                </c:pt>
                <c:pt idx="4">
                  <c:v>2110056</c:v>
                </c:pt>
                <c:pt idx="5">
                  <c:v>384541</c:v>
                </c:pt>
                <c:pt idx="6">
                  <c:v>245488</c:v>
                </c:pt>
              </c:numCache>
            </c:numRef>
          </c:val>
          <c:extLst>
            <c:ext xmlns:c16="http://schemas.microsoft.com/office/drawing/2014/chart" uri="{C3380CC4-5D6E-409C-BE32-E72D297353CC}">
              <c16:uniqueId val="{00000001-FEFB-49F0-AB7E-95F61EFB37E5}"/>
            </c:ext>
          </c:extLst>
        </c:ser>
        <c:dLbls>
          <c:showLegendKey val="0"/>
          <c:showVal val="0"/>
          <c:showCatName val="0"/>
          <c:showSerName val="0"/>
          <c:showPercent val="0"/>
          <c:showBubbleSize val="0"/>
        </c:dLbls>
        <c:gapWidth val="219"/>
        <c:overlap val="-27"/>
        <c:axId val="424842640"/>
        <c:axId val="424842968"/>
      </c:barChart>
      <c:catAx>
        <c:axId val="42484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42968"/>
        <c:crosses val="autoZero"/>
        <c:auto val="1"/>
        <c:lblAlgn val="ctr"/>
        <c:lblOffset val="100"/>
        <c:noMultiLvlLbl val="0"/>
      </c:catAx>
      <c:valAx>
        <c:axId val="42484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4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numRef>
              <c:f>Sheet1!$A$2:$A$1826</c:f>
              <c:numCache>
                <c:formatCode>m/d/yyyy</c:formatCode>
                <c:ptCount val="1825"/>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pt idx="437">
                  <c:v>42077</c:v>
                </c:pt>
                <c:pt idx="438">
                  <c:v>42078</c:v>
                </c:pt>
                <c:pt idx="439">
                  <c:v>42079</c:v>
                </c:pt>
                <c:pt idx="440">
                  <c:v>42080</c:v>
                </c:pt>
                <c:pt idx="441">
                  <c:v>42081</c:v>
                </c:pt>
                <c:pt idx="442">
                  <c:v>42082</c:v>
                </c:pt>
                <c:pt idx="443">
                  <c:v>42083</c:v>
                </c:pt>
                <c:pt idx="444">
                  <c:v>42084</c:v>
                </c:pt>
                <c:pt idx="445">
                  <c:v>42085</c:v>
                </c:pt>
                <c:pt idx="446">
                  <c:v>42086</c:v>
                </c:pt>
                <c:pt idx="447">
                  <c:v>42087</c:v>
                </c:pt>
                <c:pt idx="448">
                  <c:v>42088</c:v>
                </c:pt>
                <c:pt idx="449">
                  <c:v>42089</c:v>
                </c:pt>
                <c:pt idx="450">
                  <c:v>42090</c:v>
                </c:pt>
                <c:pt idx="451">
                  <c:v>42091</c:v>
                </c:pt>
                <c:pt idx="452">
                  <c:v>42092</c:v>
                </c:pt>
                <c:pt idx="453">
                  <c:v>42093</c:v>
                </c:pt>
                <c:pt idx="454">
                  <c:v>42094</c:v>
                </c:pt>
                <c:pt idx="455">
                  <c:v>42095</c:v>
                </c:pt>
                <c:pt idx="456">
                  <c:v>42096</c:v>
                </c:pt>
                <c:pt idx="457">
                  <c:v>42097</c:v>
                </c:pt>
                <c:pt idx="458">
                  <c:v>42098</c:v>
                </c:pt>
                <c:pt idx="459">
                  <c:v>42099</c:v>
                </c:pt>
                <c:pt idx="460">
                  <c:v>42100</c:v>
                </c:pt>
                <c:pt idx="461">
                  <c:v>42101</c:v>
                </c:pt>
                <c:pt idx="462">
                  <c:v>42102</c:v>
                </c:pt>
                <c:pt idx="463">
                  <c:v>42103</c:v>
                </c:pt>
                <c:pt idx="464">
                  <c:v>42104</c:v>
                </c:pt>
                <c:pt idx="465">
                  <c:v>42105</c:v>
                </c:pt>
                <c:pt idx="466">
                  <c:v>42106</c:v>
                </c:pt>
                <c:pt idx="467">
                  <c:v>42107</c:v>
                </c:pt>
                <c:pt idx="468">
                  <c:v>42108</c:v>
                </c:pt>
                <c:pt idx="469">
                  <c:v>42109</c:v>
                </c:pt>
                <c:pt idx="470">
                  <c:v>42110</c:v>
                </c:pt>
                <c:pt idx="471">
                  <c:v>42111</c:v>
                </c:pt>
                <c:pt idx="472">
                  <c:v>42112</c:v>
                </c:pt>
                <c:pt idx="473">
                  <c:v>42113</c:v>
                </c:pt>
                <c:pt idx="474">
                  <c:v>42114</c:v>
                </c:pt>
                <c:pt idx="475">
                  <c:v>42115</c:v>
                </c:pt>
                <c:pt idx="476">
                  <c:v>42116</c:v>
                </c:pt>
                <c:pt idx="477">
                  <c:v>42117</c:v>
                </c:pt>
                <c:pt idx="478">
                  <c:v>42118</c:v>
                </c:pt>
                <c:pt idx="479">
                  <c:v>42119</c:v>
                </c:pt>
                <c:pt idx="480">
                  <c:v>42120</c:v>
                </c:pt>
                <c:pt idx="481">
                  <c:v>42121</c:v>
                </c:pt>
                <c:pt idx="482">
                  <c:v>42122</c:v>
                </c:pt>
                <c:pt idx="483">
                  <c:v>42123</c:v>
                </c:pt>
                <c:pt idx="484">
                  <c:v>42124</c:v>
                </c:pt>
                <c:pt idx="485">
                  <c:v>42125</c:v>
                </c:pt>
                <c:pt idx="486">
                  <c:v>42126</c:v>
                </c:pt>
                <c:pt idx="487">
                  <c:v>42127</c:v>
                </c:pt>
                <c:pt idx="488">
                  <c:v>42128</c:v>
                </c:pt>
                <c:pt idx="489">
                  <c:v>42129</c:v>
                </c:pt>
                <c:pt idx="490">
                  <c:v>42130</c:v>
                </c:pt>
                <c:pt idx="491">
                  <c:v>42131</c:v>
                </c:pt>
                <c:pt idx="492">
                  <c:v>42132</c:v>
                </c:pt>
                <c:pt idx="493">
                  <c:v>42133</c:v>
                </c:pt>
                <c:pt idx="494">
                  <c:v>42134</c:v>
                </c:pt>
                <c:pt idx="495">
                  <c:v>42135</c:v>
                </c:pt>
                <c:pt idx="496">
                  <c:v>42136</c:v>
                </c:pt>
                <c:pt idx="497">
                  <c:v>42137</c:v>
                </c:pt>
                <c:pt idx="498">
                  <c:v>42138</c:v>
                </c:pt>
                <c:pt idx="499">
                  <c:v>42139</c:v>
                </c:pt>
                <c:pt idx="500">
                  <c:v>42140</c:v>
                </c:pt>
                <c:pt idx="501">
                  <c:v>42141</c:v>
                </c:pt>
                <c:pt idx="502">
                  <c:v>42142</c:v>
                </c:pt>
                <c:pt idx="503">
                  <c:v>42143</c:v>
                </c:pt>
                <c:pt idx="504">
                  <c:v>42144</c:v>
                </c:pt>
                <c:pt idx="505">
                  <c:v>42145</c:v>
                </c:pt>
                <c:pt idx="506">
                  <c:v>42146</c:v>
                </c:pt>
                <c:pt idx="507">
                  <c:v>42147</c:v>
                </c:pt>
                <c:pt idx="508">
                  <c:v>42148</c:v>
                </c:pt>
                <c:pt idx="509">
                  <c:v>42149</c:v>
                </c:pt>
                <c:pt idx="510">
                  <c:v>42150</c:v>
                </c:pt>
                <c:pt idx="511">
                  <c:v>42151</c:v>
                </c:pt>
                <c:pt idx="512">
                  <c:v>42152</c:v>
                </c:pt>
                <c:pt idx="513">
                  <c:v>42153</c:v>
                </c:pt>
                <c:pt idx="514">
                  <c:v>42154</c:v>
                </c:pt>
                <c:pt idx="515">
                  <c:v>42155</c:v>
                </c:pt>
                <c:pt idx="516">
                  <c:v>42156</c:v>
                </c:pt>
                <c:pt idx="517">
                  <c:v>42157</c:v>
                </c:pt>
                <c:pt idx="518">
                  <c:v>42158</c:v>
                </c:pt>
                <c:pt idx="519">
                  <c:v>42159</c:v>
                </c:pt>
                <c:pt idx="520">
                  <c:v>42160</c:v>
                </c:pt>
                <c:pt idx="521">
                  <c:v>42161</c:v>
                </c:pt>
                <c:pt idx="522">
                  <c:v>42162</c:v>
                </c:pt>
                <c:pt idx="523">
                  <c:v>42163</c:v>
                </c:pt>
                <c:pt idx="524">
                  <c:v>42164</c:v>
                </c:pt>
                <c:pt idx="525">
                  <c:v>42165</c:v>
                </c:pt>
                <c:pt idx="526">
                  <c:v>42166</c:v>
                </c:pt>
                <c:pt idx="527">
                  <c:v>42167</c:v>
                </c:pt>
                <c:pt idx="528">
                  <c:v>42168</c:v>
                </c:pt>
                <c:pt idx="529">
                  <c:v>42169</c:v>
                </c:pt>
                <c:pt idx="530">
                  <c:v>42170</c:v>
                </c:pt>
                <c:pt idx="531">
                  <c:v>42171</c:v>
                </c:pt>
                <c:pt idx="532">
                  <c:v>42172</c:v>
                </c:pt>
                <c:pt idx="533">
                  <c:v>42173</c:v>
                </c:pt>
                <c:pt idx="534">
                  <c:v>42174</c:v>
                </c:pt>
                <c:pt idx="535">
                  <c:v>42175</c:v>
                </c:pt>
                <c:pt idx="536">
                  <c:v>42176</c:v>
                </c:pt>
                <c:pt idx="537">
                  <c:v>42177</c:v>
                </c:pt>
                <c:pt idx="538">
                  <c:v>42178</c:v>
                </c:pt>
                <c:pt idx="539">
                  <c:v>42179</c:v>
                </c:pt>
                <c:pt idx="540">
                  <c:v>42180</c:v>
                </c:pt>
                <c:pt idx="541">
                  <c:v>42181</c:v>
                </c:pt>
                <c:pt idx="542">
                  <c:v>42182</c:v>
                </c:pt>
                <c:pt idx="543">
                  <c:v>42183</c:v>
                </c:pt>
                <c:pt idx="544">
                  <c:v>42184</c:v>
                </c:pt>
                <c:pt idx="545">
                  <c:v>42185</c:v>
                </c:pt>
                <c:pt idx="546">
                  <c:v>42186</c:v>
                </c:pt>
                <c:pt idx="547">
                  <c:v>42187</c:v>
                </c:pt>
                <c:pt idx="548">
                  <c:v>42188</c:v>
                </c:pt>
                <c:pt idx="549">
                  <c:v>42189</c:v>
                </c:pt>
                <c:pt idx="550">
                  <c:v>42190</c:v>
                </c:pt>
                <c:pt idx="551">
                  <c:v>42191</c:v>
                </c:pt>
                <c:pt idx="552">
                  <c:v>42192</c:v>
                </c:pt>
                <c:pt idx="553">
                  <c:v>42193</c:v>
                </c:pt>
                <c:pt idx="554">
                  <c:v>42194</c:v>
                </c:pt>
                <c:pt idx="555">
                  <c:v>42195</c:v>
                </c:pt>
                <c:pt idx="556">
                  <c:v>42196</c:v>
                </c:pt>
                <c:pt idx="557">
                  <c:v>42197</c:v>
                </c:pt>
                <c:pt idx="558">
                  <c:v>42198</c:v>
                </c:pt>
                <c:pt idx="559">
                  <c:v>42199</c:v>
                </c:pt>
                <c:pt idx="560">
                  <c:v>42200</c:v>
                </c:pt>
                <c:pt idx="561">
                  <c:v>42201</c:v>
                </c:pt>
                <c:pt idx="562">
                  <c:v>42202</c:v>
                </c:pt>
                <c:pt idx="563">
                  <c:v>42203</c:v>
                </c:pt>
                <c:pt idx="564">
                  <c:v>42204</c:v>
                </c:pt>
                <c:pt idx="565">
                  <c:v>42205</c:v>
                </c:pt>
                <c:pt idx="566">
                  <c:v>42206</c:v>
                </c:pt>
                <c:pt idx="567">
                  <c:v>42207</c:v>
                </c:pt>
                <c:pt idx="568">
                  <c:v>42208</c:v>
                </c:pt>
                <c:pt idx="569">
                  <c:v>42209</c:v>
                </c:pt>
                <c:pt idx="570">
                  <c:v>42210</c:v>
                </c:pt>
                <c:pt idx="571">
                  <c:v>42211</c:v>
                </c:pt>
                <c:pt idx="572">
                  <c:v>42212</c:v>
                </c:pt>
                <c:pt idx="573">
                  <c:v>42213</c:v>
                </c:pt>
                <c:pt idx="574">
                  <c:v>42214</c:v>
                </c:pt>
                <c:pt idx="575">
                  <c:v>42215</c:v>
                </c:pt>
                <c:pt idx="576">
                  <c:v>42216</c:v>
                </c:pt>
                <c:pt idx="577">
                  <c:v>42217</c:v>
                </c:pt>
                <c:pt idx="578">
                  <c:v>42218</c:v>
                </c:pt>
                <c:pt idx="579">
                  <c:v>42219</c:v>
                </c:pt>
                <c:pt idx="580">
                  <c:v>42220</c:v>
                </c:pt>
                <c:pt idx="581">
                  <c:v>42221</c:v>
                </c:pt>
                <c:pt idx="582">
                  <c:v>42222</c:v>
                </c:pt>
                <c:pt idx="583">
                  <c:v>42223</c:v>
                </c:pt>
                <c:pt idx="584">
                  <c:v>42224</c:v>
                </c:pt>
                <c:pt idx="585">
                  <c:v>42225</c:v>
                </c:pt>
                <c:pt idx="586">
                  <c:v>42226</c:v>
                </c:pt>
                <c:pt idx="587">
                  <c:v>42227</c:v>
                </c:pt>
                <c:pt idx="588">
                  <c:v>42228</c:v>
                </c:pt>
                <c:pt idx="589">
                  <c:v>42229</c:v>
                </c:pt>
                <c:pt idx="590">
                  <c:v>42230</c:v>
                </c:pt>
                <c:pt idx="591">
                  <c:v>42231</c:v>
                </c:pt>
                <c:pt idx="592">
                  <c:v>42232</c:v>
                </c:pt>
                <c:pt idx="593">
                  <c:v>42233</c:v>
                </c:pt>
                <c:pt idx="594">
                  <c:v>42234</c:v>
                </c:pt>
                <c:pt idx="595">
                  <c:v>42235</c:v>
                </c:pt>
                <c:pt idx="596">
                  <c:v>42236</c:v>
                </c:pt>
                <c:pt idx="597">
                  <c:v>42237</c:v>
                </c:pt>
                <c:pt idx="598">
                  <c:v>42238</c:v>
                </c:pt>
                <c:pt idx="599">
                  <c:v>42239</c:v>
                </c:pt>
                <c:pt idx="600">
                  <c:v>42240</c:v>
                </c:pt>
                <c:pt idx="601">
                  <c:v>42241</c:v>
                </c:pt>
                <c:pt idx="602">
                  <c:v>42242</c:v>
                </c:pt>
                <c:pt idx="603">
                  <c:v>42243</c:v>
                </c:pt>
                <c:pt idx="604">
                  <c:v>42244</c:v>
                </c:pt>
                <c:pt idx="605">
                  <c:v>42245</c:v>
                </c:pt>
                <c:pt idx="606">
                  <c:v>42246</c:v>
                </c:pt>
                <c:pt idx="607">
                  <c:v>42247</c:v>
                </c:pt>
                <c:pt idx="608">
                  <c:v>42248</c:v>
                </c:pt>
                <c:pt idx="609">
                  <c:v>42249</c:v>
                </c:pt>
                <c:pt idx="610">
                  <c:v>42250</c:v>
                </c:pt>
                <c:pt idx="611">
                  <c:v>42251</c:v>
                </c:pt>
                <c:pt idx="612">
                  <c:v>42252</c:v>
                </c:pt>
                <c:pt idx="613">
                  <c:v>42253</c:v>
                </c:pt>
                <c:pt idx="614">
                  <c:v>42254</c:v>
                </c:pt>
                <c:pt idx="615">
                  <c:v>42255</c:v>
                </c:pt>
                <c:pt idx="616">
                  <c:v>42256</c:v>
                </c:pt>
                <c:pt idx="617">
                  <c:v>42257</c:v>
                </c:pt>
                <c:pt idx="618">
                  <c:v>42258</c:v>
                </c:pt>
                <c:pt idx="619">
                  <c:v>42259</c:v>
                </c:pt>
                <c:pt idx="620">
                  <c:v>42260</c:v>
                </c:pt>
                <c:pt idx="621">
                  <c:v>42261</c:v>
                </c:pt>
                <c:pt idx="622">
                  <c:v>42262</c:v>
                </c:pt>
                <c:pt idx="623">
                  <c:v>42263</c:v>
                </c:pt>
                <c:pt idx="624">
                  <c:v>42264</c:v>
                </c:pt>
                <c:pt idx="625">
                  <c:v>42265</c:v>
                </c:pt>
                <c:pt idx="626">
                  <c:v>42266</c:v>
                </c:pt>
                <c:pt idx="627">
                  <c:v>42267</c:v>
                </c:pt>
                <c:pt idx="628">
                  <c:v>42268</c:v>
                </c:pt>
                <c:pt idx="629">
                  <c:v>42269</c:v>
                </c:pt>
                <c:pt idx="630">
                  <c:v>42270</c:v>
                </c:pt>
                <c:pt idx="631">
                  <c:v>42271</c:v>
                </c:pt>
                <c:pt idx="632">
                  <c:v>42272</c:v>
                </c:pt>
                <c:pt idx="633">
                  <c:v>42273</c:v>
                </c:pt>
                <c:pt idx="634">
                  <c:v>42274</c:v>
                </c:pt>
                <c:pt idx="635">
                  <c:v>42275</c:v>
                </c:pt>
                <c:pt idx="636">
                  <c:v>42276</c:v>
                </c:pt>
                <c:pt idx="637">
                  <c:v>42277</c:v>
                </c:pt>
                <c:pt idx="638">
                  <c:v>42278</c:v>
                </c:pt>
                <c:pt idx="639">
                  <c:v>42279</c:v>
                </c:pt>
                <c:pt idx="640">
                  <c:v>42280</c:v>
                </c:pt>
                <c:pt idx="641">
                  <c:v>42281</c:v>
                </c:pt>
                <c:pt idx="642">
                  <c:v>42282</c:v>
                </c:pt>
                <c:pt idx="643">
                  <c:v>42283</c:v>
                </c:pt>
                <c:pt idx="644">
                  <c:v>42284</c:v>
                </c:pt>
                <c:pt idx="645">
                  <c:v>42285</c:v>
                </c:pt>
                <c:pt idx="646">
                  <c:v>42286</c:v>
                </c:pt>
                <c:pt idx="647">
                  <c:v>42287</c:v>
                </c:pt>
                <c:pt idx="648">
                  <c:v>42288</c:v>
                </c:pt>
                <c:pt idx="649">
                  <c:v>42289</c:v>
                </c:pt>
                <c:pt idx="650">
                  <c:v>42290</c:v>
                </c:pt>
                <c:pt idx="651">
                  <c:v>42291</c:v>
                </c:pt>
                <c:pt idx="652">
                  <c:v>42292</c:v>
                </c:pt>
                <c:pt idx="653">
                  <c:v>42293</c:v>
                </c:pt>
                <c:pt idx="654">
                  <c:v>42294</c:v>
                </c:pt>
                <c:pt idx="655">
                  <c:v>42295</c:v>
                </c:pt>
                <c:pt idx="656">
                  <c:v>42296</c:v>
                </c:pt>
                <c:pt idx="657">
                  <c:v>42297</c:v>
                </c:pt>
                <c:pt idx="658">
                  <c:v>42298</c:v>
                </c:pt>
                <c:pt idx="659">
                  <c:v>42299</c:v>
                </c:pt>
                <c:pt idx="660">
                  <c:v>42300</c:v>
                </c:pt>
                <c:pt idx="661">
                  <c:v>42301</c:v>
                </c:pt>
                <c:pt idx="662">
                  <c:v>42302</c:v>
                </c:pt>
                <c:pt idx="663">
                  <c:v>42303</c:v>
                </c:pt>
                <c:pt idx="664">
                  <c:v>42304</c:v>
                </c:pt>
                <c:pt idx="665">
                  <c:v>42305</c:v>
                </c:pt>
                <c:pt idx="666">
                  <c:v>42306</c:v>
                </c:pt>
                <c:pt idx="667">
                  <c:v>42307</c:v>
                </c:pt>
                <c:pt idx="668">
                  <c:v>42308</c:v>
                </c:pt>
                <c:pt idx="669">
                  <c:v>42309</c:v>
                </c:pt>
                <c:pt idx="670">
                  <c:v>42310</c:v>
                </c:pt>
                <c:pt idx="671">
                  <c:v>42311</c:v>
                </c:pt>
                <c:pt idx="672">
                  <c:v>42312</c:v>
                </c:pt>
                <c:pt idx="673">
                  <c:v>42313</c:v>
                </c:pt>
                <c:pt idx="674">
                  <c:v>42314</c:v>
                </c:pt>
                <c:pt idx="675">
                  <c:v>42315</c:v>
                </c:pt>
                <c:pt idx="676">
                  <c:v>42316</c:v>
                </c:pt>
                <c:pt idx="677">
                  <c:v>42317</c:v>
                </c:pt>
                <c:pt idx="678">
                  <c:v>42318</c:v>
                </c:pt>
                <c:pt idx="679">
                  <c:v>42319</c:v>
                </c:pt>
                <c:pt idx="680">
                  <c:v>42320</c:v>
                </c:pt>
                <c:pt idx="681">
                  <c:v>42321</c:v>
                </c:pt>
                <c:pt idx="682">
                  <c:v>42322</c:v>
                </c:pt>
                <c:pt idx="683">
                  <c:v>42323</c:v>
                </c:pt>
                <c:pt idx="684">
                  <c:v>42324</c:v>
                </c:pt>
                <c:pt idx="685">
                  <c:v>42325</c:v>
                </c:pt>
                <c:pt idx="686">
                  <c:v>42326</c:v>
                </c:pt>
                <c:pt idx="687">
                  <c:v>42327</c:v>
                </c:pt>
                <c:pt idx="688">
                  <c:v>42328</c:v>
                </c:pt>
                <c:pt idx="689">
                  <c:v>42329</c:v>
                </c:pt>
                <c:pt idx="690">
                  <c:v>42330</c:v>
                </c:pt>
                <c:pt idx="691">
                  <c:v>42331</c:v>
                </c:pt>
                <c:pt idx="692">
                  <c:v>42332</c:v>
                </c:pt>
                <c:pt idx="693">
                  <c:v>42333</c:v>
                </c:pt>
                <c:pt idx="694">
                  <c:v>42334</c:v>
                </c:pt>
                <c:pt idx="695">
                  <c:v>42335</c:v>
                </c:pt>
                <c:pt idx="696">
                  <c:v>42336</c:v>
                </c:pt>
                <c:pt idx="697">
                  <c:v>42337</c:v>
                </c:pt>
                <c:pt idx="698">
                  <c:v>42338</c:v>
                </c:pt>
                <c:pt idx="699">
                  <c:v>42339</c:v>
                </c:pt>
                <c:pt idx="700">
                  <c:v>42340</c:v>
                </c:pt>
                <c:pt idx="701">
                  <c:v>42341</c:v>
                </c:pt>
                <c:pt idx="702">
                  <c:v>42342</c:v>
                </c:pt>
                <c:pt idx="703">
                  <c:v>42343</c:v>
                </c:pt>
                <c:pt idx="704">
                  <c:v>42344</c:v>
                </c:pt>
                <c:pt idx="705">
                  <c:v>42345</c:v>
                </c:pt>
                <c:pt idx="706">
                  <c:v>42346</c:v>
                </c:pt>
                <c:pt idx="707">
                  <c:v>42347</c:v>
                </c:pt>
                <c:pt idx="708">
                  <c:v>42348</c:v>
                </c:pt>
                <c:pt idx="709">
                  <c:v>42349</c:v>
                </c:pt>
                <c:pt idx="710">
                  <c:v>42350</c:v>
                </c:pt>
                <c:pt idx="711">
                  <c:v>42351</c:v>
                </c:pt>
                <c:pt idx="712">
                  <c:v>42352</c:v>
                </c:pt>
                <c:pt idx="713">
                  <c:v>42353</c:v>
                </c:pt>
                <c:pt idx="714">
                  <c:v>42354</c:v>
                </c:pt>
                <c:pt idx="715">
                  <c:v>42355</c:v>
                </c:pt>
                <c:pt idx="716">
                  <c:v>42356</c:v>
                </c:pt>
                <c:pt idx="717">
                  <c:v>42357</c:v>
                </c:pt>
                <c:pt idx="718">
                  <c:v>42358</c:v>
                </c:pt>
                <c:pt idx="719">
                  <c:v>42359</c:v>
                </c:pt>
                <c:pt idx="720">
                  <c:v>42360</c:v>
                </c:pt>
                <c:pt idx="721">
                  <c:v>42361</c:v>
                </c:pt>
                <c:pt idx="722">
                  <c:v>42362</c:v>
                </c:pt>
                <c:pt idx="723">
                  <c:v>42363</c:v>
                </c:pt>
                <c:pt idx="724">
                  <c:v>42364</c:v>
                </c:pt>
                <c:pt idx="725">
                  <c:v>42365</c:v>
                </c:pt>
                <c:pt idx="726">
                  <c:v>42366</c:v>
                </c:pt>
                <c:pt idx="727">
                  <c:v>42367</c:v>
                </c:pt>
                <c:pt idx="728">
                  <c:v>42368</c:v>
                </c:pt>
                <c:pt idx="729">
                  <c:v>42369</c:v>
                </c:pt>
                <c:pt idx="730">
                  <c:v>42370</c:v>
                </c:pt>
                <c:pt idx="731">
                  <c:v>42371</c:v>
                </c:pt>
                <c:pt idx="732">
                  <c:v>42372</c:v>
                </c:pt>
                <c:pt idx="733">
                  <c:v>42373</c:v>
                </c:pt>
                <c:pt idx="734">
                  <c:v>42374</c:v>
                </c:pt>
                <c:pt idx="735">
                  <c:v>42375</c:v>
                </c:pt>
                <c:pt idx="736">
                  <c:v>42376</c:v>
                </c:pt>
                <c:pt idx="737">
                  <c:v>42377</c:v>
                </c:pt>
                <c:pt idx="738">
                  <c:v>42378</c:v>
                </c:pt>
                <c:pt idx="739">
                  <c:v>42379</c:v>
                </c:pt>
                <c:pt idx="740">
                  <c:v>42380</c:v>
                </c:pt>
                <c:pt idx="741">
                  <c:v>42381</c:v>
                </c:pt>
                <c:pt idx="742">
                  <c:v>42382</c:v>
                </c:pt>
                <c:pt idx="743">
                  <c:v>42383</c:v>
                </c:pt>
                <c:pt idx="744">
                  <c:v>42384</c:v>
                </c:pt>
                <c:pt idx="745">
                  <c:v>42385</c:v>
                </c:pt>
                <c:pt idx="746">
                  <c:v>42386</c:v>
                </c:pt>
                <c:pt idx="747">
                  <c:v>42387</c:v>
                </c:pt>
                <c:pt idx="748">
                  <c:v>42388</c:v>
                </c:pt>
                <c:pt idx="749">
                  <c:v>42389</c:v>
                </c:pt>
                <c:pt idx="750">
                  <c:v>42390</c:v>
                </c:pt>
                <c:pt idx="751">
                  <c:v>42391</c:v>
                </c:pt>
                <c:pt idx="752">
                  <c:v>42392</c:v>
                </c:pt>
                <c:pt idx="753">
                  <c:v>42393</c:v>
                </c:pt>
                <c:pt idx="754">
                  <c:v>42394</c:v>
                </c:pt>
                <c:pt idx="755">
                  <c:v>42395</c:v>
                </c:pt>
                <c:pt idx="756">
                  <c:v>42396</c:v>
                </c:pt>
                <c:pt idx="757">
                  <c:v>42397</c:v>
                </c:pt>
                <c:pt idx="758">
                  <c:v>42398</c:v>
                </c:pt>
                <c:pt idx="759">
                  <c:v>42399</c:v>
                </c:pt>
                <c:pt idx="760">
                  <c:v>42400</c:v>
                </c:pt>
                <c:pt idx="761">
                  <c:v>42401</c:v>
                </c:pt>
                <c:pt idx="762">
                  <c:v>42402</c:v>
                </c:pt>
                <c:pt idx="763">
                  <c:v>42403</c:v>
                </c:pt>
                <c:pt idx="764">
                  <c:v>42404</c:v>
                </c:pt>
                <c:pt idx="765">
                  <c:v>42405</c:v>
                </c:pt>
                <c:pt idx="766">
                  <c:v>42406</c:v>
                </c:pt>
                <c:pt idx="767">
                  <c:v>42407</c:v>
                </c:pt>
                <c:pt idx="768">
                  <c:v>42408</c:v>
                </c:pt>
                <c:pt idx="769">
                  <c:v>42409</c:v>
                </c:pt>
                <c:pt idx="770">
                  <c:v>42410</c:v>
                </c:pt>
                <c:pt idx="771">
                  <c:v>42411</c:v>
                </c:pt>
                <c:pt idx="772">
                  <c:v>42412</c:v>
                </c:pt>
                <c:pt idx="773">
                  <c:v>42413</c:v>
                </c:pt>
                <c:pt idx="774">
                  <c:v>42414</c:v>
                </c:pt>
                <c:pt idx="775">
                  <c:v>42415</c:v>
                </c:pt>
                <c:pt idx="776">
                  <c:v>42416</c:v>
                </c:pt>
                <c:pt idx="777">
                  <c:v>42417</c:v>
                </c:pt>
                <c:pt idx="778">
                  <c:v>42418</c:v>
                </c:pt>
                <c:pt idx="779">
                  <c:v>42419</c:v>
                </c:pt>
                <c:pt idx="780">
                  <c:v>42420</c:v>
                </c:pt>
                <c:pt idx="781">
                  <c:v>42421</c:v>
                </c:pt>
                <c:pt idx="782">
                  <c:v>42422</c:v>
                </c:pt>
                <c:pt idx="783">
                  <c:v>42423</c:v>
                </c:pt>
                <c:pt idx="784">
                  <c:v>42424</c:v>
                </c:pt>
                <c:pt idx="785">
                  <c:v>42425</c:v>
                </c:pt>
                <c:pt idx="786">
                  <c:v>42426</c:v>
                </c:pt>
                <c:pt idx="787">
                  <c:v>42427</c:v>
                </c:pt>
                <c:pt idx="788">
                  <c:v>42428</c:v>
                </c:pt>
                <c:pt idx="789">
                  <c:v>42429</c:v>
                </c:pt>
                <c:pt idx="790">
                  <c:v>42430</c:v>
                </c:pt>
                <c:pt idx="791">
                  <c:v>42431</c:v>
                </c:pt>
                <c:pt idx="792">
                  <c:v>42432</c:v>
                </c:pt>
                <c:pt idx="793">
                  <c:v>42433</c:v>
                </c:pt>
                <c:pt idx="794">
                  <c:v>42434</c:v>
                </c:pt>
                <c:pt idx="795">
                  <c:v>42435</c:v>
                </c:pt>
                <c:pt idx="796">
                  <c:v>42436</c:v>
                </c:pt>
                <c:pt idx="797">
                  <c:v>42437</c:v>
                </c:pt>
                <c:pt idx="798">
                  <c:v>42438</c:v>
                </c:pt>
                <c:pt idx="799">
                  <c:v>42439</c:v>
                </c:pt>
                <c:pt idx="800">
                  <c:v>42440</c:v>
                </c:pt>
                <c:pt idx="801">
                  <c:v>42441</c:v>
                </c:pt>
                <c:pt idx="802">
                  <c:v>42442</c:v>
                </c:pt>
                <c:pt idx="803">
                  <c:v>42443</c:v>
                </c:pt>
                <c:pt idx="804">
                  <c:v>42444</c:v>
                </c:pt>
                <c:pt idx="805">
                  <c:v>42445</c:v>
                </c:pt>
                <c:pt idx="806">
                  <c:v>42446</c:v>
                </c:pt>
                <c:pt idx="807">
                  <c:v>42447</c:v>
                </c:pt>
                <c:pt idx="808">
                  <c:v>42448</c:v>
                </c:pt>
                <c:pt idx="809">
                  <c:v>42449</c:v>
                </c:pt>
                <c:pt idx="810">
                  <c:v>42450</c:v>
                </c:pt>
                <c:pt idx="811">
                  <c:v>42451</c:v>
                </c:pt>
                <c:pt idx="812">
                  <c:v>42452</c:v>
                </c:pt>
                <c:pt idx="813">
                  <c:v>42453</c:v>
                </c:pt>
                <c:pt idx="814">
                  <c:v>42454</c:v>
                </c:pt>
                <c:pt idx="815">
                  <c:v>42455</c:v>
                </c:pt>
                <c:pt idx="816">
                  <c:v>42456</c:v>
                </c:pt>
                <c:pt idx="817">
                  <c:v>42457</c:v>
                </c:pt>
                <c:pt idx="818">
                  <c:v>42458</c:v>
                </c:pt>
                <c:pt idx="819">
                  <c:v>42459</c:v>
                </c:pt>
                <c:pt idx="820">
                  <c:v>42460</c:v>
                </c:pt>
                <c:pt idx="821">
                  <c:v>42461</c:v>
                </c:pt>
                <c:pt idx="822">
                  <c:v>42462</c:v>
                </c:pt>
                <c:pt idx="823">
                  <c:v>42463</c:v>
                </c:pt>
                <c:pt idx="824">
                  <c:v>42464</c:v>
                </c:pt>
                <c:pt idx="825">
                  <c:v>42465</c:v>
                </c:pt>
                <c:pt idx="826">
                  <c:v>42466</c:v>
                </c:pt>
                <c:pt idx="827">
                  <c:v>42467</c:v>
                </c:pt>
                <c:pt idx="828">
                  <c:v>42468</c:v>
                </c:pt>
                <c:pt idx="829">
                  <c:v>42469</c:v>
                </c:pt>
                <c:pt idx="830">
                  <c:v>42470</c:v>
                </c:pt>
                <c:pt idx="831">
                  <c:v>42471</c:v>
                </c:pt>
                <c:pt idx="832">
                  <c:v>42472</c:v>
                </c:pt>
                <c:pt idx="833">
                  <c:v>42473</c:v>
                </c:pt>
                <c:pt idx="834">
                  <c:v>42474</c:v>
                </c:pt>
                <c:pt idx="835">
                  <c:v>42475</c:v>
                </c:pt>
                <c:pt idx="836">
                  <c:v>42476</c:v>
                </c:pt>
                <c:pt idx="837">
                  <c:v>42477</c:v>
                </c:pt>
                <c:pt idx="838">
                  <c:v>42478</c:v>
                </c:pt>
                <c:pt idx="839">
                  <c:v>42479</c:v>
                </c:pt>
                <c:pt idx="840">
                  <c:v>42480</c:v>
                </c:pt>
                <c:pt idx="841">
                  <c:v>42481</c:v>
                </c:pt>
                <c:pt idx="842">
                  <c:v>42482</c:v>
                </c:pt>
                <c:pt idx="843">
                  <c:v>42483</c:v>
                </c:pt>
                <c:pt idx="844">
                  <c:v>42484</c:v>
                </c:pt>
                <c:pt idx="845">
                  <c:v>42485</c:v>
                </c:pt>
                <c:pt idx="846">
                  <c:v>42486</c:v>
                </c:pt>
                <c:pt idx="847">
                  <c:v>42487</c:v>
                </c:pt>
                <c:pt idx="848">
                  <c:v>42488</c:v>
                </c:pt>
                <c:pt idx="849">
                  <c:v>42489</c:v>
                </c:pt>
                <c:pt idx="850">
                  <c:v>42490</c:v>
                </c:pt>
                <c:pt idx="851">
                  <c:v>42491</c:v>
                </c:pt>
                <c:pt idx="852">
                  <c:v>42492</c:v>
                </c:pt>
                <c:pt idx="853">
                  <c:v>42493</c:v>
                </c:pt>
                <c:pt idx="854">
                  <c:v>42494</c:v>
                </c:pt>
                <c:pt idx="855">
                  <c:v>42495</c:v>
                </c:pt>
                <c:pt idx="856">
                  <c:v>42496</c:v>
                </c:pt>
                <c:pt idx="857">
                  <c:v>42497</c:v>
                </c:pt>
                <c:pt idx="858">
                  <c:v>42498</c:v>
                </c:pt>
                <c:pt idx="859">
                  <c:v>42499</c:v>
                </c:pt>
                <c:pt idx="860">
                  <c:v>42500</c:v>
                </c:pt>
                <c:pt idx="861">
                  <c:v>42501</c:v>
                </c:pt>
                <c:pt idx="862">
                  <c:v>42502</c:v>
                </c:pt>
                <c:pt idx="863">
                  <c:v>42503</c:v>
                </c:pt>
                <c:pt idx="864">
                  <c:v>42504</c:v>
                </c:pt>
                <c:pt idx="865">
                  <c:v>42505</c:v>
                </c:pt>
                <c:pt idx="866">
                  <c:v>42506</c:v>
                </c:pt>
                <c:pt idx="867">
                  <c:v>42507</c:v>
                </c:pt>
                <c:pt idx="868">
                  <c:v>42508</c:v>
                </c:pt>
                <c:pt idx="869">
                  <c:v>42509</c:v>
                </c:pt>
                <c:pt idx="870">
                  <c:v>42510</c:v>
                </c:pt>
                <c:pt idx="871">
                  <c:v>42511</c:v>
                </c:pt>
                <c:pt idx="872">
                  <c:v>42512</c:v>
                </c:pt>
                <c:pt idx="873">
                  <c:v>42513</c:v>
                </c:pt>
                <c:pt idx="874">
                  <c:v>42514</c:v>
                </c:pt>
                <c:pt idx="875">
                  <c:v>42515</c:v>
                </c:pt>
                <c:pt idx="876">
                  <c:v>42516</c:v>
                </c:pt>
                <c:pt idx="877">
                  <c:v>42517</c:v>
                </c:pt>
                <c:pt idx="878">
                  <c:v>42518</c:v>
                </c:pt>
                <c:pt idx="879">
                  <c:v>42519</c:v>
                </c:pt>
                <c:pt idx="880">
                  <c:v>42520</c:v>
                </c:pt>
                <c:pt idx="881">
                  <c:v>42521</c:v>
                </c:pt>
                <c:pt idx="882">
                  <c:v>42522</c:v>
                </c:pt>
                <c:pt idx="883">
                  <c:v>42523</c:v>
                </c:pt>
                <c:pt idx="884">
                  <c:v>42524</c:v>
                </c:pt>
                <c:pt idx="885">
                  <c:v>42525</c:v>
                </c:pt>
                <c:pt idx="886">
                  <c:v>42526</c:v>
                </c:pt>
                <c:pt idx="887">
                  <c:v>42527</c:v>
                </c:pt>
                <c:pt idx="888">
                  <c:v>42528</c:v>
                </c:pt>
                <c:pt idx="889">
                  <c:v>42529</c:v>
                </c:pt>
                <c:pt idx="890">
                  <c:v>42530</c:v>
                </c:pt>
                <c:pt idx="891">
                  <c:v>42531</c:v>
                </c:pt>
                <c:pt idx="892">
                  <c:v>42532</c:v>
                </c:pt>
                <c:pt idx="893">
                  <c:v>42533</c:v>
                </c:pt>
                <c:pt idx="894">
                  <c:v>42534</c:v>
                </c:pt>
                <c:pt idx="895">
                  <c:v>42535</c:v>
                </c:pt>
                <c:pt idx="896">
                  <c:v>42536</c:v>
                </c:pt>
                <c:pt idx="897">
                  <c:v>42537</c:v>
                </c:pt>
                <c:pt idx="898">
                  <c:v>42538</c:v>
                </c:pt>
                <c:pt idx="899">
                  <c:v>42539</c:v>
                </c:pt>
                <c:pt idx="900">
                  <c:v>42540</c:v>
                </c:pt>
                <c:pt idx="901">
                  <c:v>42541</c:v>
                </c:pt>
                <c:pt idx="902">
                  <c:v>42542</c:v>
                </c:pt>
                <c:pt idx="903">
                  <c:v>42543</c:v>
                </c:pt>
                <c:pt idx="904">
                  <c:v>42544</c:v>
                </c:pt>
                <c:pt idx="905">
                  <c:v>42545</c:v>
                </c:pt>
                <c:pt idx="906">
                  <c:v>42546</c:v>
                </c:pt>
                <c:pt idx="907">
                  <c:v>42547</c:v>
                </c:pt>
                <c:pt idx="908">
                  <c:v>42548</c:v>
                </c:pt>
                <c:pt idx="909">
                  <c:v>42549</c:v>
                </c:pt>
                <c:pt idx="910">
                  <c:v>42550</c:v>
                </c:pt>
                <c:pt idx="911">
                  <c:v>42551</c:v>
                </c:pt>
                <c:pt idx="912">
                  <c:v>42552</c:v>
                </c:pt>
                <c:pt idx="913">
                  <c:v>42553</c:v>
                </c:pt>
                <c:pt idx="914">
                  <c:v>42554</c:v>
                </c:pt>
                <c:pt idx="915">
                  <c:v>42555</c:v>
                </c:pt>
                <c:pt idx="916">
                  <c:v>42556</c:v>
                </c:pt>
                <c:pt idx="917">
                  <c:v>42557</c:v>
                </c:pt>
                <c:pt idx="918">
                  <c:v>42558</c:v>
                </c:pt>
                <c:pt idx="919">
                  <c:v>42559</c:v>
                </c:pt>
                <c:pt idx="920">
                  <c:v>42560</c:v>
                </c:pt>
                <c:pt idx="921">
                  <c:v>42561</c:v>
                </c:pt>
                <c:pt idx="922">
                  <c:v>42562</c:v>
                </c:pt>
                <c:pt idx="923">
                  <c:v>42563</c:v>
                </c:pt>
                <c:pt idx="924">
                  <c:v>42564</c:v>
                </c:pt>
                <c:pt idx="925">
                  <c:v>42565</c:v>
                </c:pt>
                <c:pt idx="926">
                  <c:v>42566</c:v>
                </c:pt>
                <c:pt idx="927">
                  <c:v>42567</c:v>
                </c:pt>
                <c:pt idx="928">
                  <c:v>42568</c:v>
                </c:pt>
                <c:pt idx="929">
                  <c:v>42569</c:v>
                </c:pt>
                <c:pt idx="930">
                  <c:v>42570</c:v>
                </c:pt>
                <c:pt idx="931">
                  <c:v>42571</c:v>
                </c:pt>
                <c:pt idx="932">
                  <c:v>42572</c:v>
                </c:pt>
                <c:pt idx="933">
                  <c:v>42573</c:v>
                </c:pt>
                <c:pt idx="934">
                  <c:v>42574</c:v>
                </c:pt>
                <c:pt idx="935">
                  <c:v>42575</c:v>
                </c:pt>
                <c:pt idx="936">
                  <c:v>42576</c:v>
                </c:pt>
                <c:pt idx="937">
                  <c:v>42577</c:v>
                </c:pt>
                <c:pt idx="938">
                  <c:v>42578</c:v>
                </c:pt>
                <c:pt idx="939">
                  <c:v>42579</c:v>
                </c:pt>
                <c:pt idx="940">
                  <c:v>42580</c:v>
                </c:pt>
                <c:pt idx="941">
                  <c:v>42581</c:v>
                </c:pt>
                <c:pt idx="942">
                  <c:v>42582</c:v>
                </c:pt>
                <c:pt idx="943">
                  <c:v>42583</c:v>
                </c:pt>
                <c:pt idx="944">
                  <c:v>42584</c:v>
                </c:pt>
                <c:pt idx="945">
                  <c:v>42585</c:v>
                </c:pt>
                <c:pt idx="946">
                  <c:v>42586</c:v>
                </c:pt>
                <c:pt idx="947">
                  <c:v>42587</c:v>
                </c:pt>
                <c:pt idx="948">
                  <c:v>42588</c:v>
                </c:pt>
                <c:pt idx="949">
                  <c:v>42589</c:v>
                </c:pt>
                <c:pt idx="950">
                  <c:v>42590</c:v>
                </c:pt>
                <c:pt idx="951">
                  <c:v>42591</c:v>
                </c:pt>
                <c:pt idx="952">
                  <c:v>42592</c:v>
                </c:pt>
                <c:pt idx="953">
                  <c:v>42593</c:v>
                </c:pt>
                <c:pt idx="954">
                  <c:v>42594</c:v>
                </c:pt>
                <c:pt idx="955">
                  <c:v>42595</c:v>
                </c:pt>
                <c:pt idx="956">
                  <c:v>42596</c:v>
                </c:pt>
                <c:pt idx="957">
                  <c:v>42597</c:v>
                </c:pt>
                <c:pt idx="958">
                  <c:v>42598</c:v>
                </c:pt>
                <c:pt idx="959">
                  <c:v>42599</c:v>
                </c:pt>
                <c:pt idx="960">
                  <c:v>42600</c:v>
                </c:pt>
                <c:pt idx="961">
                  <c:v>42601</c:v>
                </c:pt>
                <c:pt idx="962">
                  <c:v>42602</c:v>
                </c:pt>
                <c:pt idx="963">
                  <c:v>42603</c:v>
                </c:pt>
                <c:pt idx="964">
                  <c:v>42604</c:v>
                </c:pt>
                <c:pt idx="965">
                  <c:v>42605</c:v>
                </c:pt>
                <c:pt idx="966">
                  <c:v>42606</c:v>
                </c:pt>
                <c:pt idx="967">
                  <c:v>42607</c:v>
                </c:pt>
                <c:pt idx="968">
                  <c:v>42608</c:v>
                </c:pt>
                <c:pt idx="969">
                  <c:v>42609</c:v>
                </c:pt>
                <c:pt idx="970">
                  <c:v>42610</c:v>
                </c:pt>
                <c:pt idx="971">
                  <c:v>42611</c:v>
                </c:pt>
                <c:pt idx="972">
                  <c:v>42612</c:v>
                </c:pt>
                <c:pt idx="973">
                  <c:v>42613</c:v>
                </c:pt>
                <c:pt idx="974">
                  <c:v>42614</c:v>
                </c:pt>
                <c:pt idx="975">
                  <c:v>42615</c:v>
                </c:pt>
                <c:pt idx="976">
                  <c:v>42616</c:v>
                </c:pt>
                <c:pt idx="977">
                  <c:v>42617</c:v>
                </c:pt>
                <c:pt idx="978">
                  <c:v>42618</c:v>
                </c:pt>
                <c:pt idx="979">
                  <c:v>42619</c:v>
                </c:pt>
                <c:pt idx="980">
                  <c:v>42620</c:v>
                </c:pt>
                <c:pt idx="981">
                  <c:v>42621</c:v>
                </c:pt>
                <c:pt idx="982">
                  <c:v>42622</c:v>
                </c:pt>
                <c:pt idx="983">
                  <c:v>42623</c:v>
                </c:pt>
                <c:pt idx="984">
                  <c:v>42624</c:v>
                </c:pt>
                <c:pt idx="985">
                  <c:v>42625</c:v>
                </c:pt>
                <c:pt idx="986">
                  <c:v>42626</c:v>
                </c:pt>
                <c:pt idx="987">
                  <c:v>42627</c:v>
                </c:pt>
                <c:pt idx="988">
                  <c:v>42628</c:v>
                </c:pt>
                <c:pt idx="989">
                  <c:v>42629</c:v>
                </c:pt>
                <c:pt idx="990">
                  <c:v>42630</c:v>
                </c:pt>
                <c:pt idx="991">
                  <c:v>42631</c:v>
                </c:pt>
                <c:pt idx="992">
                  <c:v>42632</c:v>
                </c:pt>
                <c:pt idx="993">
                  <c:v>42633</c:v>
                </c:pt>
                <c:pt idx="994">
                  <c:v>42634</c:v>
                </c:pt>
                <c:pt idx="995">
                  <c:v>42635</c:v>
                </c:pt>
                <c:pt idx="996">
                  <c:v>42636</c:v>
                </c:pt>
                <c:pt idx="997">
                  <c:v>42637</c:v>
                </c:pt>
                <c:pt idx="998">
                  <c:v>42638</c:v>
                </c:pt>
                <c:pt idx="999">
                  <c:v>42639</c:v>
                </c:pt>
                <c:pt idx="1000">
                  <c:v>42640</c:v>
                </c:pt>
                <c:pt idx="1001">
                  <c:v>42641</c:v>
                </c:pt>
                <c:pt idx="1002">
                  <c:v>42642</c:v>
                </c:pt>
                <c:pt idx="1003">
                  <c:v>42643</c:v>
                </c:pt>
                <c:pt idx="1004">
                  <c:v>42644</c:v>
                </c:pt>
                <c:pt idx="1005">
                  <c:v>42645</c:v>
                </c:pt>
                <c:pt idx="1006">
                  <c:v>42646</c:v>
                </c:pt>
                <c:pt idx="1007">
                  <c:v>42647</c:v>
                </c:pt>
                <c:pt idx="1008">
                  <c:v>42648</c:v>
                </c:pt>
                <c:pt idx="1009">
                  <c:v>42649</c:v>
                </c:pt>
                <c:pt idx="1010">
                  <c:v>42650</c:v>
                </c:pt>
                <c:pt idx="1011">
                  <c:v>42651</c:v>
                </c:pt>
                <c:pt idx="1012">
                  <c:v>42652</c:v>
                </c:pt>
                <c:pt idx="1013">
                  <c:v>42653</c:v>
                </c:pt>
                <c:pt idx="1014">
                  <c:v>42654</c:v>
                </c:pt>
                <c:pt idx="1015">
                  <c:v>42655</c:v>
                </c:pt>
                <c:pt idx="1016">
                  <c:v>42656</c:v>
                </c:pt>
                <c:pt idx="1017">
                  <c:v>42657</c:v>
                </c:pt>
                <c:pt idx="1018">
                  <c:v>42658</c:v>
                </c:pt>
                <c:pt idx="1019">
                  <c:v>42659</c:v>
                </c:pt>
                <c:pt idx="1020">
                  <c:v>42660</c:v>
                </c:pt>
                <c:pt idx="1021">
                  <c:v>42661</c:v>
                </c:pt>
                <c:pt idx="1022">
                  <c:v>42662</c:v>
                </c:pt>
                <c:pt idx="1023">
                  <c:v>42663</c:v>
                </c:pt>
                <c:pt idx="1024">
                  <c:v>42664</c:v>
                </c:pt>
                <c:pt idx="1025">
                  <c:v>42665</c:v>
                </c:pt>
                <c:pt idx="1026">
                  <c:v>42666</c:v>
                </c:pt>
                <c:pt idx="1027">
                  <c:v>42667</c:v>
                </c:pt>
                <c:pt idx="1028">
                  <c:v>42668</c:v>
                </c:pt>
                <c:pt idx="1029">
                  <c:v>42669</c:v>
                </c:pt>
                <c:pt idx="1030">
                  <c:v>42670</c:v>
                </c:pt>
                <c:pt idx="1031">
                  <c:v>42671</c:v>
                </c:pt>
                <c:pt idx="1032">
                  <c:v>42672</c:v>
                </c:pt>
                <c:pt idx="1033">
                  <c:v>42673</c:v>
                </c:pt>
                <c:pt idx="1034">
                  <c:v>42674</c:v>
                </c:pt>
                <c:pt idx="1035">
                  <c:v>42675</c:v>
                </c:pt>
                <c:pt idx="1036">
                  <c:v>42676</c:v>
                </c:pt>
                <c:pt idx="1037">
                  <c:v>42677</c:v>
                </c:pt>
                <c:pt idx="1038">
                  <c:v>42678</c:v>
                </c:pt>
                <c:pt idx="1039">
                  <c:v>42679</c:v>
                </c:pt>
                <c:pt idx="1040">
                  <c:v>42680</c:v>
                </c:pt>
                <c:pt idx="1041">
                  <c:v>42681</c:v>
                </c:pt>
                <c:pt idx="1042">
                  <c:v>42682</c:v>
                </c:pt>
                <c:pt idx="1043">
                  <c:v>42683</c:v>
                </c:pt>
                <c:pt idx="1044">
                  <c:v>42684</c:v>
                </c:pt>
                <c:pt idx="1045">
                  <c:v>42685</c:v>
                </c:pt>
                <c:pt idx="1046">
                  <c:v>42686</c:v>
                </c:pt>
                <c:pt idx="1047">
                  <c:v>42687</c:v>
                </c:pt>
                <c:pt idx="1048">
                  <c:v>42688</c:v>
                </c:pt>
                <c:pt idx="1049">
                  <c:v>42689</c:v>
                </c:pt>
                <c:pt idx="1050">
                  <c:v>42690</c:v>
                </c:pt>
                <c:pt idx="1051">
                  <c:v>42691</c:v>
                </c:pt>
                <c:pt idx="1052">
                  <c:v>42692</c:v>
                </c:pt>
                <c:pt idx="1053">
                  <c:v>42693</c:v>
                </c:pt>
                <c:pt idx="1054">
                  <c:v>42694</c:v>
                </c:pt>
                <c:pt idx="1055">
                  <c:v>42695</c:v>
                </c:pt>
                <c:pt idx="1056">
                  <c:v>42696</c:v>
                </c:pt>
                <c:pt idx="1057">
                  <c:v>42697</c:v>
                </c:pt>
                <c:pt idx="1058">
                  <c:v>42698</c:v>
                </c:pt>
                <c:pt idx="1059">
                  <c:v>42699</c:v>
                </c:pt>
                <c:pt idx="1060">
                  <c:v>42700</c:v>
                </c:pt>
                <c:pt idx="1061">
                  <c:v>42701</c:v>
                </c:pt>
                <c:pt idx="1062">
                  <c:v>42702</c:v>
                </c:pt>
                <c:pt idx="1063">
                  <c:v>42703</c:v>
                </c:pt>
                <c:pt idx="1064">
                  <c:v>42704</c:v>
                </c:pt>
                <c:pt idx="1065">
                  <c:v>42705</c:v>
                </c:pt>
                <c:pt idx="1066">
                  <c:v>42706</c:v>
                </c:pt>
                <c:pt idx="1067">
                  <c:v>42707</c:v>
                </c:pt>
                <c:pt idx="1068">
                  <c:v>42708</c:v>
                </c:pt>
                <c:pt idx="1069">
                  <c:v>42709</c:v>
                </c:pt>
                <c:pt idx="1070">
                  <c:v>42710</c:v>
                </c:pt>
                <c:pt idx="1071">
                  <c:v>42711</c:v>
                </c:pt>
                <c:pt idx="1072">
                  <c:v>42712</c:v>
                </c:pt>
                <c:pt idx="1073">
                  <c:v>42713</c:v>
                </c:pt>
                <c:pt idx="1074">
                  <c:v>42714</c:v>
                </c:pt>
                <c:pt idx="1075">
                  <c:v>42715</c:v>
                </c:pt>
                <c:pt idx="1076">
                  <c:v>42716</c:v>
                </c:pt>
                <c:pt idx="1077">
                  <c:v>42717</c:v>
                </c:pt>
                <c:pt idx="1078">
                  <c:v>42718</c:v>
                </c:pt>
                <c:pt idx="1079">
                  <c:v>42719</c:v>
                </c:pt>
                <c:pt idx="1080">
                  <c:v>42720</c:v>
                </c:pt>
                <c:pt idx="1081">
                  <c:v>42721</c:v>
                </c:pt>
                <c:pt idx="1082">
                  <c:v>42722</c:v>
                </c:pt>
                <c:pt idx="1083">
                  <c:v>42723</c:v>
                </c:pt>
                <c:pt idx="1084">
                  <c:v>42724</c:v>
                </c:pt>
                <c:pt idx="1085">
                  <c:v>42725</c:v>
                </c:pt>
                <c:pt idx="1086">
                  <c:v>42726</c:v>
                </c:pt>
                <c:pt idx="1087">
                  <c:v>42727</c:v>
                </c:pt>
                <c:pt idx="1088">
                  <c:v>42728</c:v>
                </c:pt>
                <c:pt idx="1089">
                  <c:v>42729</c:v>
                </c:pt>
                <c:pt idx="1090">
                  <c:v>42730</c:v>
                </c:pt>
                <c:pt idx="1091">
                  <c:v>42731</c:v>
                </c:pt>
                <c:pt idx="1092">
                  <c:v>42732</c:v>
                </c:pt>
                <c:pt idx="1093">
                  <c:v>42733</c:v>
                </c:pt>
                <c:pt idx="1094">
                  <c:v>42734</c:v>
                </c:pt>
                <c:pt idx="1095">
                  <c:v>42735</c:v>
                </c:pt>
                <c:pt idx="1096">
                  <c:v>42736</c:v>
                </c:pt>
                <c:pt idx="1097">
                  <c:v>42737</c:v>
                </c:pt>
                <c:pt idx="1098">
                  <c:v>42738</c:v>
                </c:pt>
                <c:pt idx="1099">
                  <c:v>42739</c:v>
                </c:pt>
                <c:pt idx="1100">
                  <c:v>42740</c:v>
                </c:pt>
                <c:pt idx="1101">
                  <c:v>42741</c:v>
                </c:pt>
                <c:pt idx="1102">
                  <c:v>42742</c:v>
                </c:pt>
                <c:pt idx="1103">
                  <c:v>42743</c:v>
                </c:pt>
                <c:pt idx="1104">
                  <c:v>42744</c:v>
                </c:pt>
                <c:pt idx="1105">
                  <c:v>42745</c:v>
                </c:pt>
                <c:pt idx="1106">
                  <c:v>42746</c:v>
                </c:pt>
                <c:pt idx="1107">
                  <c:v>42747</c:v>
                </c:pt>
                <c:pt idx="1108">
                  <c:v>42748</c:v>
                </c:pt>
                <c:pt idx="1109">
                  <c:v>42749</c:v>
                </c:pt>
                <c:pt idx="1110">
                  <c:v>42750</c:v>
                </c:pt>
                <c:pt idx="1111">
                  <c:v>42751</c:v>
                </c:pt>
                <c:pt idx="1112">
                  <c:v>42752</c:v>
                </c:pt>
                <c:pt idx="1113">
                  <c:v>42753</c:v>
                </c:pt>
                <c:pt idx="1114">
                  <c:v>42754</c:v>
                </c:pt>
                <c:pt idx="1115">
                  <c:v>42755</c:v>
                </c:pt>
                <c:pt idx="1116">
                  <c:v>42756</c:v>
                </c:pt>
                <c:pt idx="1117">
                  <c:v>42757</c:v>
                </c:pt>
                <c:pt idx="1118">
                  <c:v>42758</c:v>
                </c:pt>
                <c:pt idx="1119">
                  <c:v>42759</c:v>
                </c:pt>
                <c:pt idx="1120">
                  <c:v>42760</c:v>
                </c:pt>
                <c:pt idx="1121">
                  <c:v>42761</c:v>
                </c:pt>
                <c:pt idx="1122">
                  <c:v>42762</c:v>
                </c:pt>
                <c:pt idx="1123">
                  <c:v>42763</c:v>
                </c:pt>
                <c:pt idx="1124">
                  <c:v>42764</c:v>
                </c:pt>
                <c:pt idx="1125">
                  <c:v>42765</c:v>
                </c:pt>
                <c:pt idx="1126">
                  <c:v>42766</c:v>
                </c:pt>
                <c:pt idx="1127">
                  <c:v>42767</c:v>
                </c:pt>
                <c:pt idx="1128">
                  <c:v>42768</c:v>
                </c:pt>
                <c:pt idx="1129">
                  <c:v>42769</c:v>
                </c:pt>
                <c:pt idx="1130">
                  <c:v>42770</c:v>
                </c:pt>
                <c:pt idx="1131">
                  <c:v>42771</c:v>
                </c:pt>
                <c:pt idx="1132">
                  <c:v>42772</c:v>
                </c:pt>
                <c:pt idx="1133">
                  <c:v>42773</c:v>
                </c:pt>
                <c:pt idx="1134">
                  <c:v>42774</c:v>
                </c:pt>
                <c:pt idx="1135">
                  <c:v>42775</c:v>
                </c:pt>
                <c:pt idx="1136">
                  <c:v>42776</c:v>
                </c:pt>
                <c:pt idx="1137">
                  <c:v>42777</c:v>
                </c:pt>
                <c:pt idx="1138">
                  <c:v>42778</c:v>
                </c:pt>
                <c:pt idx="1139">
                  <c:v>42779</c:v>
                </c:pt>
                <c:pt idx="1140">
                  <c:v>42780</c:v>
                </c:pt>
                <c:pt idx="1141">
                  <c:v>42781</c:v>
                </c:pt>
                <c:pt idx="1142">
                  <c:v>42782</c:v>
                </c:pt>
                <c:pt idx="1143">
                  <c:v>42783</c:v>
                </c:pt>
                <c:pt idx="1144">
                  <c:v>42784</c:v>
                </c:pt>
                <c:pt idx="1145">
                  <c:v>42785</c:v>
                </c:pt>
                <c:pt idx="1146">
                  <c:v>42786</c:v>
                </c:pt>
                <c:pt idx="1147">
                  <c:v>42787</c:v>
                </c:pt>
                <c:pt idx="1148">
                  <c:v>42788</c:v>
                </c:pt>
                <c:pt idx="1149">
                  <c:v>42789</c:v>
                </c:pt>
                <c:pt idx="1150">
                  <c:v>42790</c:v>
                </c:pt>
                <c:pt idx="1151">
                  <c:v>42791</c:v>
                </c:pt>
                <c:pt idx="1152">
                  <c:v>42792</c:v>
                </c:pt>
                <c:pt idx="1153">
                  <c:v>42793</c:v>
                </c:pt>
                <c:pt idx="1154">
                  <c:v>42794</c:v>
                </c:pt>
                <c:pt idx="1155">
                  <c:v>42795</c:v>
                </c:pt>
                <c:pt idx="1156">
                  <c:v>42796</c:v>
                </c:pt>
                <c:pt idx="1157">
                  <c:v>42797</c:v>
                </c:pt>
                <c:pt idx="1158">
                  <c:v>42798</c:v>
                </c:pt>
                <c:pt idx="1159">
                  <c:v>42799</c:v>
                </c:pt>
                <c:pt idx="1160">
                  <c:v>42800</c:v>
                </c:pt>
                <c:pt idx="1161">
                  <c:v>42801</c:v>
                </c:pt>
                <c:pt idx="1162">
                  <c:v>42802</c:v>
                </c:pt>
                <c:pt idx="1163">
                  <c:v>42803</c:v>
                </c:pt>
                <c:pt idx="1164">
                  <c:v>42804</c:v>
                </c:pt>
                <c:pt idx="1165">
                  <c:v>42805</c:v>
                </c:pt>
                <c:pt idx="1166">
                  <c:v>42806</c:v>
                </c:pt>
                <c:pt idx="1167">
                  <c:v>42807</c:v>
                </c:pt>
                <c:pt idx="1168">
                  <c:v>42808</c:v>
                </c:pt>
                <c:pt idx="1169">
                  <c:v>42809</c:v>
                </c:pt>
                <c:pt idx="1170">
                  <c:v>42810</c:v>
                </c:pt>
                <c:pt idx="1171">
                  <c:v>42811</c:v>
                </c:pt>
                <c:pt idx="1172">
                  <c:v>42812</c:v>
                </c:pt>
                <c:pt idx="1173">
                  <c:v>42813</c:v>
                </c:pt>
                <c:pt idx="1174">
                  <c:v>42814</c:v>
                </c:pt>
                <c:pt idx="1175">
                  <c:v>42815</c:v>
                </c:pt>
                <c:pt idx="1176">
                  <c:v>42816</c:v>
                </c:pt>
                <c:pt idx="1177">
                  <c:v>42817</c:v>
                </c:pt>
                <c:pt idx="1178">
                  <c:v>42818</c:v>
                </c:pt>
                <c:pt idx="1179">
                  <c:v>42819</c:v>
                </c:pt>
                <c:pt idx="1180">
                  <c:v>42820</c:v>
                </c:pt>
                <c:pt idx="1181">
                  <c:v>42821</c:v>
                </c:pt>
                <c:pt idx="1182">
                  <c:v>42822</c:v>
                </c:pt>
                <c:pt idx="1183">
                  <c:v>42823</c:v>
                </c:pt>
                <c:pt idx="1184">
                  <c:v>42824</c:v>
                </c:pt>
                <c:pt idx="1185">
                  <c:v>42825</c:v>
                </c:pt>
                <c:pt idx="1186">
                  <c:v>42826</c:v>
                </c:pt>
                <c:pt idx="1187">
                  <c:v>42827</c:v>
                </c:pt>
                <c:pt idx="1188">
                  <c:v>42828</c:v>
                </c:pt>
                <c:pt idx="1189">
                  <c:v>42829</c:v>
                </c:pt>
                <c:pt idx="1190">
                  <c:v>42830</c:v>
                </c:pt>
                <c:pt idx="1191">
                  <c:v>42831</c:v>
                </c:pt>
                <c:pt idx="1192">
                  <c:v>42832</c:v>
                </c:pt>
                <c:pt idx="1193">
                  <c:v>42833</c:v>
                </c:pt>
                <c:pt idx="1194">
                  <c:v>42834</c:v>
                </c:pt>
                <c:pt idx="1195">
                  <c:v>42835</c:v>
                </c:pt>
                <c:pt idx="1196">
                  <c:v>42836</c:v>
                </c:pt>
                <c:pt idx="1197">
                  <c:v>42837</c:v>
                </c:pt>
                <c:pt idx="1198">
                  <c:v>42838</c:v>
                </c:pt>
                <c:pt idx="1199">
                  <c:v>42839</c:v>
                </c:pt>
                <c:pt idx="1200">
                  <c:v>42840</c:v>
                </c:pt>
                <c:pt idx="1201">
                  <c:v>42841</c:v>
                </c:pt>
                <c:pt idx="1202">
                  <c:v>42842</c:v>
                </c:pt>
                <c:pt idx="1203">
                  <c:v>42843</c:v>
                </c:pt>
                <c:pt idx="1204">
                  <c:v>42844</c:v>
                </c:pt>
                <c:pt idx="1205">
                  <c:v>42845</c:v>
                </c:pt>
                <c:pt idx="1206">
                  <c:v>42846</c:v>
                </c:pt>
                <c:pt idx="1207">
                  <c:v>42847</c:v>
                </c:pt>
                <c:pt idx="1208">
                  <c:v>42848</c:v>
                </c:pt>
                <c:pt idx="1209">
                  <c:v>42849</c:v>
                </c:pt>
                <c:pt idx="1210">
                  <c:v>42850</c:v>
                </c:pt>
                <c:pt idx="1211">
                  <c:v>42851</c:v>
                </c:pt>
                <c:pt idx="1212">
                  <c:v>42852</c:v>
                </c:pt>
                <c:pt idx="1213">
                  <c:v>42853</c:v>
                </c:pt>
                <c:pt idx="1214">
                  <c:v>42854</c:v>
                </c:pt>
                <c:pt idx="1215">
                  <c:v>42855</c:v>
                </c:pt>
                <c:pt idx="1216">
                  <c:v>42856</c:v>
                </c:pt>
                <c:pt idx="1217">
                  <c:v>42857</c:v>
                </c:pt>
                <c:pt idx="1218">
                  <c:v>42858</c:v>
                </c:pt>
                <c:pt idx="1219">
                  <c:v>42859</c:v>
                </c:pt>
                <c:pt idx="1220">
                  <c:v>42860</c:v>
                </c:pt>
                <c:pt idx="1221">
                  <c:v>42861</c:v>
                </c:pt>
                <c:pt idx="1222">
                  <c:v>42862</c:v>
                </c:pt>
                <c:pt idx="1223">
                  <c:v>42863</c:v>
                </c:pt>
                <c:pt idx="1224">
                  <c:v>42864</c:v>
                </c:pt>
                <c:pt idx="1225">
                  <c:v>42865</c:v>
                </c:pt>
                <c:pt idx="1226">
                  <c:v>42866</c:v>
                </c:pt>
                <c:pt idx="1227">
                  <c:v>42867</c:v>
                </c:pt>
                <c:pt idx="1228">
                  <c:v>42868</c:v>
                </c:pt>
                <c:pt idx="1229">
                  <c:v>42869</c:v>
                </c:pt>
                <c:pt idx="1230">
                  <c:v>42870</c:v>
                </c:pt>
                <c:pt idx="1231">
                  <c:v>42871</c:v>
                </c:pt>
                <c:pt idx="1232">
                  <c:v>42872</c:v>
                </c:pt>
                <c:pt idx="1233">
                  <c:v>42873</c:v>
                </c:pt>
                <c:pt idx="1234">
                  <c:v>42874</c:v>
                </c:pt>
                <c:pt idx="1235">
                  <c:v>42875</c:v>
                </c:pt>
                <c:pt idx="1236">
                  <c:v>42876</c:v>
                </c:pt>
                <c:pt idx="1237">
                  <c:v>42877</c:v>
                </c:pt>
                <c:pt idx="1238">
                  <c:v>42878</c:v>
                </c:pt>
                <c:pt idx="1239">
                  <c:v>42879</c:v>
                </c:pt>
                <c:pt idx="1240">
                  <c:v>42880</c:v>
                </c:pt>
                <c:pt idx="1241">
                  <c:v>42881</c:v>
                </c:pt>
                <c:pt idx="1242">
                  <c:v>42882</c:v>
                </c:pt>
                <c:pt idx="1243">
                  <c:v>42883</c:v>
                </c:pt>
                <c:pt idx="1244">
                  <c:v>42884</c:v>
                </c:pt>
                <c:pt idx="1245">
                  <c:v>42885</c:v>
                </c:pt>
                <c:pt idx="1246">
                  <c:v>42886</c:v>
                </c:pt>
                <c:pt idx="1247">
                  <c:v>42887</c:v>
                </c:pt>
                <c:pt idx="1248">
                  <c:v>42888</c:v>
                </c:pt>
                <c:pt idx="1249">
                  <c:v>42889</c:v>
                </c:pt>
                <c:pt idx="1250">
                  <c:v>42890</c:v>
                </c:pt>
                <c:pt idx="1251">
                  <c:v>42891</c:v>
                </c:pt>
                <c:pt idx="1252">
                  <c:v>42892</c:v>
                </c:pt>
                <c:pt idx="1253">
                  <c:v>42893</c:v>
                </c:pt>
                <c:pt idx="1254">
                  <c:v>42894</c:v>
                </c:pt>
                <c:pt idx="1255">
                  <c:v>42895</c:v>
                </c:pt>
                <c:pt idx="1256">
                  <c:v>42896</c:v>
                </c:pt>
                <c:pt idx="1257">
                  <c:v>42897</c:v>
                </c:pt>
                <c:pt idx="1258">
                  <c:v>42898</c:v>
                </c:pt>
                <c:pt idx="1259">
                  <c:v>42899</c:v>
                </c:pt>
                <c:pt idx="1260">
                  <c:v>42900</c:v>
                </c:pt>
                <c:pt idx="1261">
                  <c:v>42901</c:v>
                </c:pt>
                <c:pt idx="1262">
                  <c:v>42902</c:v>
                </c:pt>
                <c:pt idx="1263">
                  <c:v>42903</c:v>
                </c:pt>
                <c:pt idx="1264">
                  <c:v>42904</c:v>
                </c:pt>
                <c:pt idx="1265">
                  <c:v>42905</c:v>
                </c:pt>
                <c:pt idx="1266">
                  <c:v>42906</c:v>
                </c:pt>
                <c:pt idx="1267">
                  <c:v>42907</c:v>
                </c:pt>
                <c:pt idx="1268">
                  <c:v>42908</c:v>
                </c:pt>
                <c:pt idx="1269">
                  <c:v>42909</c:v>
                </c:pt>
                <c:pt idx="1270">
                  <c:v>42910</c:v>
                </c:pt>
                <c:pt idx="1271">
                  <c:v>42911</c:v>
                </c:pt>
                <c:pt idx="1272">
                  <c:v>42912</c:v>
                </c:pt>
                <c:pt idx="1273">
                  <c:v>42913</c:v>
                </c:pt>
                <c:pt idx="1274">
                  <c:v>42914</c:v>
                </c:pt>
                <c:pt idx="1275">
                  <c:v>42915</c:v>
                </c:pt>
                <c:pt idx="1276">
                  <c:v>42916</c:v>
                </c:pt>
                <c:pt idx="1277">
                  <c:v>42917</c:v>
                </c:pt>
                <c:pt idx="1278">
                  <c:v>42918</c:v>
                </c:pt>
                <c:pt idx="1279">
                  <c:v>42919</c:v>
                </c:pt>
                <c:pt idx="1280">
                  <c:v>42920</c:v>
                </c:pt>
                <c:pt idx="1281">
                  <c:v>42921</c:v>
                </c:pt>
                <c:pt idx="1282">
                  <c:v>42922</c:v>
                </c:pt>
                <c:pt idx="1283">
                  <c:v>42923</c:v>
                </c:pt>
                <c:pt idx="1284">
                  <c:v>42924</c:v>
                </c:pt>
                <c:pt idx="1285">
                  <c:v>42925</c:v>
                </c:pt>
                <c:pt idx="1286">
                  <c:v>42926</c:v>
                </c:pt>
                <c:pt idx="1287">
                  <c:v>42927</c:v>
                </c:pt>
                <c:pt idx="1288">
                  <c:v>42928</c:v>
                </c:pt>
                <c:pt idx="1289">
                  <c:v>42929</c:v>
                </c:pt>
                <c:pt idx="1290">
                  <c:v>42930</c:v>
                </c:pt>
                <c:pt idx="1291">
                  <c:v>42931</c:v>
                </c:pt>
                <c:pt idx="1292">
                  <c:v>42932</c:v>
                </c:pt>
                <c:pt idx="1293">
                  <c:v>42933</c:v>
                </c:pt>
                <c:pt idx="1294">
                  <c:v>42934</c:v>
                </c:pt>
                <c:pt idx="1295">
                  <c:v>42935</c:v>
                </c:pt>
                <c:pt idx="1296">
                  <c:v>42936</c:v>
                </c:pt>
                <c:pt idx="1297">
                  <c:v>42937</c:v>
                </c:pt>
                <c:pt idx="1298">
                  <c:v>42938</c:v>
                </c:pt>
                <c:pt idx="1299">
                  <c:v>42939</c:v>
                </c:pt>
                <c:pt idx="1300">
                  <c:v>42940</c:v>
                </c:pt>
                <c:pt idx="1301">
                  <c:v>42941</c:v>
                </c:pt>
                <c:pt idx="1302">
                  <c:v>42942</c:v>
                </c:pt>
                <c:pt idx="1303">
                  <c:v>42943</c:v>
                </c:pt>
                <c:pt idx="1304">
                  <c:v>42944</c:v>
                </c:pt>
                <c:pt idx="1305">
                  <c:v>42945</c:v>
                </c:pt>
                <c:pt idx="1306">
                  <c:v>42946</c:v>
                </c:pt>
                <c:pt idx="1307">
                  <c:v>42947</c:v>
                </c:pt>
                <c:pt idx="1308">
                  <c:v>42948</c:v>
                </c:pt>
                <c:pt idx="1309">
                  <c:v>42949</c:v>
                </c:pt>
                <c:pt idx="1310">
                  <c:v>42950</c:v>
                </c:pt>
                <c:pt idx="1311">
                  <c:v>42951</c:v>
                </c:pt>
                <c:pt idx="1312">
                  <c:v>42952</c:v>
                </c:pt>
                <c:pt idx="1313">
                  <c:v>42953</c:v>
                </c:pt>
                <c:pt idx="1314">
                  <c:v>42954</c:v>
                </c:pt>
                <c:pt idx="1315">
                  <c:v>42955</c:v>
                </c:pt>
                <c:pt idx="1316">
                  <c:v>42956</c:v>
                </c:pt>
                <c:pt idx="1317">
                  <c:v>42957</c:v>
                </c:pt>
                <c:pt idx="1318">
                  <c:v>42958</c:v>
                </c:pt>
                <c:pt idx="1319">
                  <c:v>42959</c:v>
                </c:pt>
                <c:pt idx="1320">
                  <c:v>42960</c:v>
                </c:pt>
                <c:pt idx="1321">
                  <c:v>42961</c:v>
                </c:pt>
                <c:pt idx="1322">
                  <c:v>42962</c:v>
                </c:pt>
                <c:pt idx="1323">
                  <c:v>42963</c:v>
                </c:pt>
                <c:pt idx="1324">
                  <c:v>42964</c:v>
                </c:pt>
                <c:pt idx="1325">
                  <c:v>42965</c:v>
                </c:pt>
                <c:pt idx="1326">
                  <c:v>42966</c:v>
                </c:pt>
                <c:pt idx="1327">
                  <c:v>42967</c:v>
                </c:pt>
                <c:pt idx="1328">
                  <c:v>42968</c:v>
                </c:pt>
                <c:pt idx="1329">
                  <c:v>42969</c:v>
                </c:pt>
                <c:pt idx="1330">
                  <c:v>42970</c:v>
                </c:pt>
                <c:pt idx="1331">
                  <c:v>42971</c:v>
                </c:pt>
                <c:pt idx="1332">
                  <c:v>42972</c:v>
                </c:pt>
                <c:pt idx="1333">
                  <c:v>42973</c:v>
                </c:pt>
                <c:pt idx="1334">
                  <c:v>42974</c:v>
                </c:pt>
                <c:pt idx="1335">
                  <c:v>42975</c:v>
                </c:pt>
                <c:pt idx="1336">
                  <c:v>42976</c:v>
                </c:pt>
                <c:pt idx="1337">
                  <c:v>42977</c:v>
                </c:pt>
                <c:pt idx="1338">
                  <c:v>42978</c:v>
                </c:pt>
                <c:pt idx="1339">
                  <c:v>42979</c:v>
                </c:pt>
                <c:pt idx="1340">
                  <c:v>42980</c:v>
                </c:pt>
                <c:pt idx="1341">
                  <c:v>42981</c:v>
                </c:pt>
                <c:pt idx="1342">
                  <c:v>42982</c:v>
                </c:pt>
                <c:pt idx="1343">
                  <c:v>42983</c:v>
                </c:pt>
                <c:pt idx="1344">
                  <c:v>42984</c:v>
                </c:pt>
                <c:pt idx="1345">
                  <c:v>42985</c:v>
                </c:pt>
                <c:pt idx="1346">
                  <c:v>42986</c:v>
                </c:pt>
                <c:pt idx="1347">
                  <c:v>42987</c:v>
                </c:pt>
                <c:pt idx="1348">
                  <c:v>42988</c:v>
                </c:pt>
                <c:pt idx="1349">
                  <c:v>42989</c:v>
                </c:pt>
                <c:pt idx="1350">
                  <c:v>42990</c:v>
                </c:pt>
                <c:pt idx="1351">
                  <c:v>42991</c:v>
                </c:pt>
                <c:pt idx="1352">
                  <c:v>42992</c:v>
                </c:pt>
                <c:pt idx="1353">
                  <c:v>42993</c:v>
                </c:pt>
                <c:pt idx="1354">
                  <c:v>42994</c:v>
                </c:pt>
                <c:pt idx="1355">
                  <c:v>42995</c:v>
                </c:pt>
                <c:pt idx="1356">
                  <c:v>42996</c:v>
                </c:pt>
                <c:pt idx="1357">
                  <c:v>42997</c:v>
                </c:pt>
                <c:pt idx="1358">
                  <c:v>42998</c:v>
                </c:pt>
                <c:pt idx="1359">
                  <c:v>42999</c:v>
                </c:pt>
                <c:pt idx="1360">
                  <c:v>43000</c:v>
                </c:pt>
                <c:pt idx="1361">
                  <c:v>43001</c:v>
                </c:pt>
                <c:pt idx="1362">
                  <c:v>43002</c:v>
                </c:pt>
                <c:pt idx="1363">
                  <c:v>43003</c:v>
                </c:pt>
                <c:pt idx="1364">
                  <c:v>43004</c:v>
                </c:pt>
                <c:pt idx="1365">
                  <c:v>43005</c:v>
                </c:pt>
                <c:pt idx="1366">
                  <c:v>43006</c:v>
                </c:pt>
                <c:pt idx="1367">
                  <c:v>43007</c:v>
                </c:pt>
                <c:pt idx="1368">
                  <c:v>43008</c:v>
                </c:pt>
                <c:pt idx="1369">
                  <c:v>43009</c:v>
                </c:pt>
                <c:pt idx="1370">
                  <c:v>43010</c:v>
                </c:pt>
                <c:pt idx="1371">
                  <c:v>43011</c:v>
                </c:pt>
                <c:pt idx="1372">
                  <c:v>43012</c:v>
                </c:pt>
                <c:pt idx="1373">
                  <c:v>43013</c:v>
                </c:pt>
                <c:pt idx="1374">
                  <c:v>43014</c:v>
                </c:pt>
                <c:pt idx="1375">
                  <c:v>43015</c:v>
                </c:pt>
                <c:pt idx="1376">
                  <c:v>43016</c:v>
                </c:pt>
                <c:pt idx="1377">
                  <c:v>43017</c:v>
                </c:pt>
                <c:pt idx="1378">
                  <c:v>43018</c:v>
                </c:pt>
                <c:pt idx="1379">
                  <c:v>43019</c:v>
                </c:pt>
                <c:pt idx="1380">
                  <c:v>43020</c:v>
                </c:pt>
                <c:pt idx="1381">
                  <c:v>43021</c:v>
                </c:pt>
                <c:pt idx="1382">
                  <c:v>43022</c:v>
                </c:pt>
                <c:pt idx="1383">
                  <c:v>43023</c:v>
                </c:pt>
                <c:pt idx="1384">
                  <c:v>43024</c:v>
                </c:pt>
                <c:pt idx="1385">
                  <c:v>43025</c:v>
                </c:pt>
                <c:pt idx="1386">
                  <c:v>43026</c:v>
                </c:pt>
                <c:pt idx="1387">
                  <c:v>43027</c:v>
                </c:pt>
                <c:pt idx="1388">
                  <c:v>43028</c:v>
                </c:pt>
                <c:pt idx="1389">
                  <c:v>43029</c:v>
                </c:pt>
                <c:pt idx="1390">
                  <c:v>43030</c:v>
                </c:pt>
                <c:pt idx="1391">
                  <c:v>43031</c:v>
                </c:pt>
                <c:pt idx="1392">
                  <c:v>43032</c:v>
                </c:pt>
                <c:pt idx="1393">
                  <c:v>43033</c:v>
                </c:pt>
                <c:pt idx="1394">
                  <c:v>43034</c:v>
                </c:pt>
                <c:pt idx="1395">
                  <c:v>43035</c:v>
                </c:pt>
                <c:pt idx="1396">
                  <c:v>43036</c:v>
                </c:pt>
                <c:pt idx="1397">
                  <c:v>43037</c:v>
                </c:pt>
                <c:pt idx="1398">
                  <c:v>43038</c:v>
                </c:pt>
                <c:pt idx="1399">
                  <c:v>43039</c:v>
                </c:pt>
                <c:pt idx="1400">
                  <c:v>43040</c:v>
                </c:pt>
                <c:pt idx="1401">
                  <c:v>43041</c:v>
                </c:pt>
                <c:pt idx="1402">
                  <c:v>43042</c:v>
                </c:pt>
                <c:pt idx="1403">
                  <c:v>43043</c:v>
                </c:pt>
                <c:pt idx="1404">
                  <c:v>43044</c:v>
                </c:pt>
                <c:pt idx="1405">
                  <c:v>43045</c:v>
                </c:pt>
                <c:pt idx="1406">
                  <c:v>43046</c:v>
                </c:pt>
                <c:pt idx="1407">
                  <c:v>43047</c:v>
                </c:pt>
                <c:pt idx="1408">
                  <c:v>43048</c:v>
                </c:pt>
                <c:pt idx="1409">
                  <c:v>43049</c:v>
                </c:pt>
                <c:pt idx="1410">
                  <c:v>43050</c:v>
                </c:pt>
                <c:pt idx="1411">
                  <c:v>43051</c:v>
                </c:pt>
                <c:pt idx="1412">
                  <c:v>43052</c:v>
                </c:pt>
                <c:pt idx="1413">
                  <c:v>43053</c:v>
                </c:pt>
                <c:pt idx="1414">
                  <c:v>43054</c:v>
                </c:pt>
                <c:pt idx="1415">
                  <c:v>43055</c:v>
                </c:pt>
                <c:pt idx="1416">
                  <c:v>43056</c:v>
                </c:pt>
                <c:pt idx="1417">
                  <c:v>43057</c:v>
                </c:pt>
                <c:pt idx="1418">
                  <c:v>43058</c:v>
                </c:pt>
                <c:pt idx="1419">
                  <c:v>43059</c:v>
                </c:pt>
                <c:pt idx="1420">
                  <c:v>43060</c:v>
                </c:pt>
                <c:pt idx="1421">
                  <c:v>43061</c:v>
                </c:pt>
                <c:pt idx="1422">
                  <c:v>43062</c:v>
                </c:pt>
                <c:pt idx="1423">
                  <c:v>43063</c:v>
                </c:pt>
                <c:pt idx="1424">
                  <c:v>43064</c:v>
                </c:pt>
                <c:pt idx="1425">
                  <c:v>43065</c:v>
                </c:pt>
                <c:pt idx="1426">
                  <c:v>43066</c:v>
                </c:pt>
                <c:pt idx="1427">
                  <c:v>43067</c:v>
                </c:pt>
                <c:pt idx="1428">
                  <c:v>43068</c:v>
                </c:pt>
                <c:pt idx="1429">
                  <c:v>43069</c:v>
                </c:pt>
                <c:pt idx="1430">
                  <c:v>43070</c:v>
                </c:pt>
                <c:pt idx="1431">
                  <c:v>43071</c:v>
                </c:pt>
                <c:pt idx="1432">
                  <c:v>43072</c:v>
                </c:pt>
                <c:pt idx="1433">
                  <c:v>43073</c:v>
                </c:pt>
                <c:pt idx="1434">
                  <c:v>43074</c:v>
                </c:pt>
                <c:pt idx="1435">
                  <c:v>43075</c:v>
                </c:pt>
                <c:pt idx="1436">
                  <c:v>43076</c:v>
                </c:pt>
                <c:pt idx="1437">
                  <c:v>43077</c:v>
                </c:pt>
                <c:pt idx="1438">
                  <c:v>43078</c:v>
                </c:pt>
                <c:pt idx="1439">
                  <c:v>43079</c:v>
                </c:pt>
                <c:pt idx="1440">
                  <c:v>43080</c:v>
                </c:pt>
                <c:pt idx="1441">
                  <c:v>43081</c:v>
                </c:pt>
                <c:pt idx="1442">
                  <c:v>43082</c:v>
                </c:pt>
                <c:pt idx="1443">
                  <c:v>43083</c:v>
                </c:pt>
                <c:pt idx="1444">
                  <c:v>43084</c:v>
                </c:pt>
                <c:pt idx="1445">
                  <c:v>43085</c:v>
                </c:pt>
                <c:pt idx="1446">
                  <c:v>43086</c:v>
                </c:pt>
                <c:pt idx="1447">
                  <c:v>43087</c:v>
                </c:pt>
                <c:pt idx="1448">
                  <c:v>43088</c:v>
                </c:pt>
                <c:pt idx="1449">
                  <c:v>43089</c:v>
                </c:pt>
                <c:pt idx="1450">
                  <c:v>43090</c:v>
                </c:pt>
                <c:pt idx="1451">
                  <c:v>43091</c:v>
                </c:pt>
                <c:pt idx="1452">
                  <c:v>43092</c:v>
                </c:pt>
                <c:pt idx="1453">
                  <c:v>43093</c:v>
                </c:pt>
                <c:pt idx="1454">
                  <c:v>43094</c:v>
                </c:pt>
                <c:pt idx="1455">
                  <c:v>43095</c:v>
                </c:pt>
                <c:pt idx="1456">
                  <c:v>43096</c:v>
                </c:pt>
                <c:pt idx="1457">
                  <c:v>43097</c:v>
                </c:pt>
                <c:pt idx="1458">
                  <c:v>43098</c:v>
                </c:pt>
                <c:pt idx="1459">
                  <c:v>43099</c:v>
                </c:pt>
                <c:pt idx="1460">
                  <c:v>43100</c:v>
                </c:pt>
                <c:pt idx="1461">
                  <c:v>43101</c:v>
                </c:pt>
                <c:pt idx="1462">
                  <c:v>43102</c:v>
                </c:pt>
                <c:pt idx="1463">
                  <c:v>43103</c:v>
                </c:pt>
                <c:pt idx="1464">
                  <c:v>43104</c:v>
                </c:pt>
                <c:pt idx="1465">
                  <c:v>43105</c:v>
                </c:pt>
                <c:pt idx="1466">
                  <c:v>43106</c:v>
                </c:pt>
                <c:pt idx="1467">
                  <c:v>43107</c:v>
                </c:pt>
                <c:pt idx="1468">
                  <c:v>43108</c:v>
                </c:pt>
                <c:pt idx="1469">
                  <c:v>43109</c:v>
                </c:pt>
                <c:pt idx="1470">
                  <c:v>43110</c:v>
                </c:pt>
                <c:pt idx="1471">
                  <c:v>43111</c:v>
                </c:pt>
                <c:pt idx="1472">
                  <c:v>43112</c:v>
                </c:pt>
                <c:pt idx="1473">
                  <c:v>43113</c:v>
                </c:pt>
                <c:pt idx="1474">
                  <c:v>43114</c:v>
                </c:pt>
                <c:pt idx="1475">
                  <c:v>43115</c:v>
                </c:pt>
                <c:pt idx="1476">
                  <c:v>43116</c:v>
                </c:pt>
                <c:pt idx="1477">
                  <c:v>43117</c:v>
                </c:pt>
                <c:pt idx="1478">
                  <c:v>43118</c:v>
                </c:pt>
                <c:pt idx="1479">
                  <c:v>43119</c:v>
                </c:pt>
                <c:pt idx="1480">
                  <c:v>43120</c:v>
                </c:pt>
                <c:pt idx="1481">
                  <c:v>43121</c:v>
                </c:pt>
                <c:pt idx="1482">
                  <c:v>43122</c:v>
                </c:pt>
                <c:pt idx="1483">
                  <c:v>43123</c:v>
                </c:pt>
                <c:pt idx="1484">
                  <c:v>43124</c:v>
                </c:pt>
                <c:pt idx="1485">
                  <c:v>43125</c:v>
                </c:pt>
                <c:pt idx="1486">
                  <c:v>43126</c:v>
                </c:pt>
                <c:pt idx="1487">
                  <c:v>43127</c:v>
                </c:pt>
                <c:pt idx="1488">
                  <c:v>43128</c:v>
                </c:pt>
                <c:pt idx="1489">
                  <c:v>43129</c:v>
                </c:pt>
                <c:pt idx="1490">
                  <c:v>43130</c:v>
                </c:pt>
                <c:pt idx="1491">
                  <c:v>43131</c:v>
                </c:pt>
                <c:pt idx="1492">
                  <c:v>43132</c:v>
                </c:pt>
                <c:pt idx="1493">
                  <c:v>43133</c:v>
                </c:pt>
                <c:pt idx="1494">
                  <c:v>43134</c:v>
                </c:pt>
                <c:pt idx="1495">
                  <c:v>43135</c:v>
                </c:pt>
                <c:pt idx="1496">
                  <c:v>43136</c:v>
                </c:pt>
                <c:pt idx="1497">
                  <c:v>43137</c:v>
                </c:pt>
                <c:pt idx="1498">
                  <c:v>43138</c:v>
                </c:pt>
                <c:pt idx="1499">
                  <c:v>43139</c:v>
                </c:pt>
                <c:pt idx="1500">
                  <c:v>43140</c:v>
                </c:pt>
                <c:pt idx="1501">
                  <c:v>43141</c:v>
                </c:pt>
                <c:pt idx="1502">
                  <c:v>43142</c:v>
                </c:pt>
                <c:pt idx="1503">
                  <c:v>43143</c:v>
                </c:pt>
                <c:pt idx="1504">
                  <c:v>43144</c:v>
                </c:pt>
                <c:pt idx="1505">
                  <c:v>43145</c:v>
                </c:pt>
                <c:pt idx="1506">
                  <c:v>43146</c:v>
                </c:pt>
                <c:pt idx="1507">
                  <c:v>43147</c:v>
                </c:pt>
                <c:pt idx="1508">
                  <c:v>43148</c:v>
                </c:pt>
                <c:pt idx="1509">
                  <c:v>43149</c:v>
                </c:pt>
                <c:pt idx="1510">
                  <c:v>43150</c:v>
                </c:pt>
                <c:pt idx="1511">
                  <c:v>43151</c:v>
                </c:pt>
                <c:pt idx="1512">
                  <c:v>43152</c:v>
                </c:pt>
                <c:pt idx="1513">
                  <c:v>43153</c:v>
                </c:pt>
                <c:pt idx="1514">
                  <c:v>43154</c:v>
                </c:pt>
                <c:pt idx="1515">
                  <c:v>43155</c:v>
                </c:pt>
                <c:pt idx="1516">
                  <c:v>43156</c:v>
                </c:pt>
                <c:pt idx="1517">
                  <c:v>43157</c:v>
                </c:pt>
                <c:pt idx="1518">
                  <c:v>43158</c:v>
                </c:pt>
                <c:pt idx="1519">
                  <c:v>43159</c:v>
                </c:pt>
                <c:pt idx="1520">
                  <c:v>43160</c:v>
                </c:pt>
                <c:pt idx="1521">
                  <c:v>43161</c:v>
                </c:pt>
                <c:pt idx="1522">
                  <c:v>43162</c:v>
                </c:pt>
                <c:pt idx="1523">
                  <c:v>43163</c:v>
                </c:pt>
                <c:pt idx="1524">
                  <c:v>43164</c:v>
                </c:pt>
                <c:pt idx="1525">
                  <c:v>43165</c:v>
                </c:pt>
                <c:pt idx="1526">
                  <c:v>43166</c:v>
                </c:pt>
                <c:pt idx="1527">
                  <c:v>43167</c:v>
                </c:pt>
                <c:pt idx="1528">
                  <c:v>43168</c:v>
                </c:pt>
                <c:pt idx="1529">
                  <c:v>43169</c:v>
                </c:pt>
                <c:pt idx="1530">
                  <c:v>43170</c:v>
                </c:pt>
                <c:pt idx="1531">
                  <c:v>43171</c:v>
                </c:pt>
                <c:pt idx="1532">
                  <c:v>43172</c:v>
                </c:pt>
                <c:pt idx="1533">
                  <c:v>43173</c:v>
                </c:pt>
                <c:pt idx="1534">
                  <c:v>43174</c:v>
                </c:pt>
                <c:pt idx="1535">
                  <c:v>43175</c:v>
                </c:pt>
                <c:pt idx="1536">
                  <c:v>43176</c:v>
                </c:pt>
                <c:pt idx="1537">
                  <c:v>43177</c:v>
                </c:pt>
                <c:pt idx="1538">
                  <c:v>43178</c:v>
                </c:pt>
                <c:pt idx="1539">
                  <c:v>43179</c:v>
                </c:pt>
                <c:pt idx="1540">
                  <c:v>43180</c:v>
                </c:pt>
                <c:pt idx="1541">
                  <c:v>43181</c:v>
                </c:pt>
                <c:pt idx="1542">
                  <c:v>43182</c:v>
                </c:pt>
                <c:pt idx="1543">
                  <c:v>43183</c:v>
                </c:pt>
                <c:pt idx="1544">
                  <c:v>43184</c:v>
                </c:pt>
                <c:pt idx="1545">
                  <c:v>43185</c:v>
                </c:pt>
                <c:pt idx="1546">
                  <c:v>43186</c:v>
                </c:pt>
                <c:pt idx="1547">
                  <c:v>43187</c:v>
                </c:pt>
                <c:pt idx="1548">
                  <c:v>43188</c:v>
                </c:pt>
                <c:pt idx="1549">
                  <c:v>43189</c:v>
                </c:pt>
                <c:pt idx="1550">
                  <c:v>43190</c:v>
                </c:pt>
                <c:pt idx="1551">
                  <c:v>43191</c:v>
                </c:pt>
                <c:pt idx="1552">
                  <c:v>43192</c:v>
                </c:pt>
                <c:pt idx="1553">
                  <c:v>43193</c:v>
                </c:pt>
                <c:pt idx="1554">
                  <c:v>43194</c:v>
                </c:pt>
                <c:pt idx="1555">
                  <c:v>43195</c:v>
                </c:pt>
                <c:pt idx="1556">
                  <c:v>43196</c:v>
                </c:pt>
                <c:pt idx="1557">
                  <c:v>43197</c:v>
                </c:pt>
                <c:pt idx="1558">
                  <c:v>43198</c:v>
                </c:pt>
                <c:pt idx="1559">
                  <c:v>43199</c:v>
                </c:pt>
                <c:pt idx="1560">
                  <c:v>43200</c:v>
                </c:pt>
                <c:pt idx="1561">
                  <c:v>43201</c:v>
                </c:pt>
                <c:pt idx="1562">
                  <c:v>43202</c:v>
                </c:pt>
                <c:pt idx="1563">
                  <c:v>43203</c:v>
                </c:pt>
                <c:pt idx="1564">
                  <c:v>43204</c:v>
                </c:pt>
                <c:pt idx="1565">
                  <c:v>43205</c:v>
                </c:pt>
                <c:pt idx="1566">
                  <c:v>43206</c:v>
                </c:pt>
                <c:pt idx="1567">
                  <c:v>43207</c:v>
                </c:pt>
                <c:pt idx="1568">
                  <c:v>43208</c:v>
                </c:pt>
                <c:pt idx="1569">
                  <c:v>43209</c:v>
                </c:pt>
                <c:pt idx="1570">
                  <c:v>43210</c:v>
                </c:pt>
                <c:pt idx="1571">
                  <c:v>43211</c:v>
                </c:pt>
                <c:pt idx="1572">
                  <c:v>43212</c:v>
                </c:pt>
                <c:pt idx="1573">
                  <c:v>43213</c:v>
                </c:pt>
                <c:pt idx="1574">
                  <c:v>43214</c:v>
                </c:pt>
                <c:pt idx="1575">
                  <c:v>43215</c:v>
                </c:pt>
                <c:pt idx="1576">
                  <c:v>43216</c:v>
                </c:pt>
                <c:pt idx="1577">
                  <c:v>43217</c:v>
                </c:pt>
                <c:pt idx="1578">
                  <c:v>43218</c:v>
                </c:pt>
                <c:pt idx="1579">
                  <c:v>43219</c:v>
                </c:pt>
                <c:pt idx="1580">
                  <c:v>43220</c:v>
                </c:pt>
                <c:pt idx="1581">
                  <c:v>43221</c:v>
                </c:pt>
                <c:pt idx="1582">
                  <c:v>43222</c:v>
                </c:pt>
                <c:pt idx="1583">
                  <c:v>43223</c:v>
                </c:pt>
                <c:pt idx="1584">
                  <c:v>43224</c:v>
                </c:pt>
                <c:pt idx="1585">
                  <c:v>43225</c:v>
                </c:pt>
                <c:pt idx="1586">
                  <c:v>43226</c:v>
                </c:pt>
                <c:pt idx="1587">
                  <c:v>43227</c:v>
                </c:pt>
                <c:pt idx="1588">
                  <c:v>43228</c:v>
                </c:pt>
                <c:pt idx="1589">
                  <c:v>43229</c:v>
                </c:pt>
                <c:pt idx="1590">
                  <c:v>43230</c:v>
                </c:pt>
                <c:pt idx="1591">
                  <c:v>43231</c:v>
                </c:pt>
                <c:pt idx="1592">
                  <c:v>43232</c:v>
                </c:pt>
                <c:pt idx="1593">
                  <c:v>43233</c:v>
                </c:pt>
                <c:pt idx="1594">
                  <c:v>43234</c:v>
                </c:pt>
                <c:pt idx="1595">
                  <c:v>43235</c:v>
                </c:pt>
                <c:pt idx="1596">
                  <c:v>43236</c:v>
                </c:pt>
                <c:pt idx="1597">
                  <c:v>43237</c:v>
                </c:pt>
                <c:pt idx="1598">
                  <c:v>43238</c:v>
                </c:pt>
                <c:pt idx="1599">
                  <c:v>43239</c:v>
                </c:pt>
                <c:pt idx="1600">
                  <c:v>43240</c:v>
                </c:pt>
                <c:pt idx="1601">
                  <c:v>43241</c:v>
                </c:pt>
                <c:pt idx="1602">
                  <c:v>43242</c:v>
                </c:pt>
                <c:pt idx="1603">
                  <c:v>43243</c:v>
                </c:pt>
                <c:pt idx="1604">
                  <c:v>43244</c:v>
                </c:pt>
                <c:pt idx="1605">
                  <c:v>43245</c:v>
                </c:pt>
                <c:pt idx="1606">
                  <c:v>43246</c:v>
                </c:pt>
                <c:pt idx="1607">
                  <c:v>43247</c:v>
                </c:pt>
                <c:pt idx="1608">
                  <c:v>43248</c:v>
                </c:pt>
                <c:pt idx="1609">
                  <c:v>43249</c:v>
                </c:pt>
                <c:pt idx="1610">
                  <c:v>43250</c:v>
                </c:pt>
                <c:pt idx="1611">
                  <c:v>43251</c:v>
                </c:pt>
                <c:pt idx="1612">
                  <c:v>43252</c:v>
                </c:pt>
                <c:pt idx="1613">
                  <c:v>43253</c:v>
                </c:pt>
                <c:pt idx="1614">
                  <c:v>43254</c:v>
                </c:pt>
                <c:pt idx="1615">
                  <c:v>43255</c:v>
                </c:pt>
                <c:pt idx="1616">
                  <c:v>43256</c:v>
                </c:pt>
                <c:pt idx="1617">
                  <c:v>43257</c:v>
                </c:pt>
                <c:pt idx="1618">
                  <c:v>43258</c:v>
                </c:pt>
                <c:pt idx="1619">
                  <c:v>43259</c:v>
                </c:pt>
                <c:pt idx="1620">
                  <c:v>43260</c:v>
                </c:pt>
                <c:pt idx="1621">
                  <c:v>43261</c:v>
                </c:pt>
                <c:pt idx="1622">
                  <c:v>43262</c:v>
                </c:pt>
                <c:pt idx="1623">
                  <c:v>43263</c:v>
                </c:pt>
                <c:pt idx="1624">
                  <c:v>43264</c:v>
                </c:pt>
                <c:pt idx="1625">
                  <c:v>43265</c:v>
                </c:pt>
                <c:pt idx="1626">
                  <c:v>43266</c:v>
                </c:pt>
                <c:pt idx="1627">
                  <c:v>43267</c:v>
                </c:pt>
                <c:pt idx="1628">
                  <c:v>43268</c:v>
                </c:pt>
                <c:pt idx="1629">
                  <c:v>43269</c:v>
                </c:pt>
                <c:pt idx="1630">
                  <c:v>43270</c:v>
                </c:pt>
                <c:pt idx="1631">
                  <c:v>43271</c:v>
                </c:pt>
                <c:pt idx="1632">
                  <c:v>43272</c:v>
                </c:pt>
                <c:pt idx="1633">
                  <c:v>43273</c:v>
                </c:pt>
                <c:pt idx="1634">
                  <c:v>43274</c:v>
                </c:pt>
                <c:pt idx="1635">
                  <c:v>43275</c:v>
                </c:pt>
                <c:pt idx="1636">
                  <c:v>43276</c:v>
                </c:pt>
                <c:pt idx="1637">
                  <c:v>43277</c:v>
                </c:pt>
                <c:pt idx="1638">
                  <c:v>43278</c:v>
                </c:pt>
                <c:pt idx="1639">
                  <c:v>43279</c:v>
                </c:pt>
                <c:pt idx="1640">
                  <c:v>43280</c:v>
                </c:pt>
                <c:pt idx="1641">
                  <c:v>43281</c:v>
                </c:pt>
                <c:pt idx="1642">
                  <c:v>43282</c:v>
                </c:pt>
                <c:pt idx="1643">
                  <c:v>43283</c:v>
                </c:pt>
                <c:pt idx="1644">
                  <c:v>43284</c:v>
                </c:pt>
                <c:pt idx="1645">
                  <c:v>43285</c:v>
                </c:pt>
                <c:pt idx="1646">
                  <c:v>43286</c:v>
                </c:pt>
                <c:pt idx="1647">
                  <c:v>43287</c:v>
                </c:pt>
                <c:pt idx="1648">
                  <c:v>43288</c:v>
                </c:pt>
                <c:pt idx="1649">
                  <c:v>43289</c:v>
                </c:pt>
                <c:pt idx="1650">
                  <c:v>43290</c:v>
                </c:pt>
                <c:pt idx="1651">
                  <c:v>43291</c:v>
                </c:pt>
                <c:pt idx="1652">
                  <c:v>43292</c:v>
                </c:pt>
                <c:pt idx="1653">
                  <c:v>43293</c:v>
                </c:pt>
                <c:pt idx="1654">
                  <c:v>43294</c:v>
                </c:pt>
                <c:pt idx="1655">
                  <c:v>43295</c:v>
                </c:pt>
                <c:pt idx="1656">
                  <c:v>43296</c:v>
                </c:pt>
                <c:pt idx="1657">
                  <c:v>43297</c:v>
                </c:pt>
                <c:pt idx="1658">
                  <c:v>43298</c:v>
                </c:pt>
                <c:pt idx="1659">
                  <c:v>43299</c:v>
                </c:pt>
                <c:pt idx="1660">
                  <c:v>43300</c:v>
                </c:pt>
                <c:pt idx="1661">
                  <c:v>43301</c:v>
                </c:pt>
                <c:pt idx="1662">
                  <c:v>43302</c:v>
                </c:pt>
                <c:pt idx="1663">
                  <c:v>43303</c:v>
                </c:pt>
                <c:pt idx="1664">
                  <c:v>43304</c:v>
                </c:pt>
                <c:pt idx="1665">
                  <c:v>43305</c:v>
                </c:pt>
                <c:pt idx="1666">
                  <c:v>43306</c:v>
                </c:pt>
                <c:pt idx="1667">
                  <c:v>43307</c:v>
                </c:pt>
                <c:pt idx="1668">
                  <c:v>43308</c:v>
                </c:pt>
                <c:pt idx="1669">
                  <c:v>43309</c:v>
                </c:pt>
                <c:pt idx="1670">
                  <c:v>43310</c:v>
                </c:pt>
                <c:pt idx="1671">
                  <c:v>43311</c:v>
                </c:pt>
                <c:pt idx="1672">
                  <c:v>43312</c:v>
                </c:pt>
                <c:pt idx="1673">
                  <c:v>43313</c:v>
                </c:pt>
                <c:pt idx="1674">
                  <c:v>43314</c:v>
                </c:pt>
                <c:pt idx="1675">
                  <c:v>43315</c:v>
                </c:pt>
                <c:pt idx="1676">
                  <c:v>43316</c:v>
                </c:pt>
                <c:pt idx="1677">
                  <c:v>43317</c:v>
                </c:pt>
                <c:pt idx="1678">
                  <c:v>43318</c:v>
                </c:pt>
                <c:pt idx="1679">
                  <c:v>43319</c:v>
                </c:pt>
                <c:pt idx="1680">
                  <c:v>43320</c:v>
                </c:pt>
                <c:pt idx="1681">
                  <c:v>43321</c:v>
                </c:pt>
                <c:pt idx="1682">
                  <c:v>43322</c:v>
                </c:pt>
                <c:pt idx="1683">
                  <c:v>43323</c:v>
                </c:pt>
                <c:pt idx="1684">
                  <c:v>43324</c:v>
                </c:pt>
                <c:pt idx="1685">
                  <c:v>43325</c:v>
                </c:pt>
                <c:pt idx="1686">
                  <c:v>43326</c:v>
                </c:pt>
                <c:pt idx="1687">
                  <c:v>43327</c:v>
                </c:pt>
                <c:pt idx="1688">
                  <c:v>43328</c:v>
                </c:pt>
                <c:pt idx="1689">
                  <c:v>43329</c:v>
                </c:pt>
                <c:pt idx="1690">
                  <c:v>43330</c:v>
                </c:pt>
                <c:pt idx="1691">
                  <c:v>43331</c:v>
                </c:pt>
                <c:pt idx="1692">
                  <c:v>43332</c:v>
                </c:pt>
                <c:pt idx="1693">
                  <c:v>43333</c:v>
                </c:pt>
                <c:pt idx="1694">
                  <c:v>43334</c:v>
                </c:pt>
                <c:pt idx="1695">
                  <c:v>43335</c:v>
                </c:pt>
                <c:pt idx="1696">
                  <c:v>43336</c:v>
                </c:pt>
                <c:pt idx="1697">
                  <c:v>43337</c:v>
                </c:pt>
                <c:pt idx="1698">
                  <c:v>43338</c:v>
                </c:pt>
                <c:pt idx="1699">
                  <c:v>43339</c:v>
                </c:pt>
                <c:pt idx="1700">
                  <c:v>43340</c:v>
                </c:pt>
                <c:pt idx="1701">
                  <c:v>43341</c:v>
                </c:pt>
                <c:pt idx="1702">
                  <c:v>43342</c:v>
                </c:pt>
                <c:pt idx="1703">
                  <c:v>43343</c:v>
                </c:pt>
                <c:pt idx="1704">
                  <c:v>43344</c:v>
                </c:pt>
                <c:pt idx="1705">
                  <c:v>43345</c:v>
                </c:pt>
                <c:pt idx="1706">
                  <c:v>43346</c:v>
                </c:pt>
                <c:pt idx="1707">
                  <c:v>43347</c:v>
                </c:pt>
                <c:pt idx="1708">
                  <c:v>43348</c:v>
                </c:pt>
                <c:pt idx="1709">
                  <c:v>43349</c:v>
                </c:pt>
                <c:pt idx="1710">
                  <c:v>43350</c:v>
                </c:pt>
                <c:pt idx="1711">
                  <c:v>43351</c:v>
                </c:pt>
                <c:pt idx="1712">
                  <c:v>43352</c:v>
                </c:pt>
                <c:pt idx="1713">
                  <c:v>43353</c:v>
                </c:pt>
                <c:pt idx="1714">
                  <c:v>43354</c:v>
                </c:pt>
                <c:pt idx="1715">
                  <c:v>43355</c:v>
                </c:pt>
                <c:pt idx="1716">
                  <c:v>43356</c:v>
                </c:pt>
                <c:pt idx="1717">
                  <c:v>43357</c:v>
                </c:pt>
                <c:pt idx="1718">
                  <c:v>43358</c:v>
                </c:pt>
                <c:pt idx="1719">
                  <c:v>43359</c:v>
                </c:pt>
                <c:pt idx="1720">
                  <c:v>43360</c:v>
                </c:pt>
                <c:pt idx="1721">
                  <c:v>43361</c:v>
                </c:pt>
                <c:pt idx="1722">
                  <c:v>43362</c:v>
                </c:pt>
                <c:pt idx="1723">
                  <c:v>43363</c:v>
                </c:pt>
                <c:pt idx="1724">
                  <c:v>43364</c:v>
                </c:pt>
                <c:pt idx="1725">
                  <c:v>43365</c:v>
                </c:pt>
                <c:pt idx="1726">
                  <c:v>43366</c:v>
                </c:pt>
                <c:pt idx="1727">
                  <c:v>43367</c:v>
                </c:pt>
                <c:pt idx="1728">
                  <c:v>43368</c:v>
                </c:pt>
                <c:pt idx="1729">
                  <c:v>43369</c:v>
                </c:pt>
                <c:pt idx="1730">
                  <c:v>43370</c:v>
                </c:pt>
                <c:pt idx="1731">
                  <c:v>43371</c:v>
                </c:pt>
                <c:pt idx="1732">
                  <c:v>43372</c:v>
                </c:pt>
                <c:pt idx="1733">
                  <c:v>43373</c:v>
                </c:pt>
                <c:pt idx="1734">
                  <c:v>43374</c:v>
                </c:pt>
                <c:pt idx="1735">
                  <c:v>43375</c:v>
                </c:pt>
                <c:pt idx="1736">
                  <c:v>43376</c:v>
                </c:pt>
                <c:pt idx="1737">
                  <c:v>43377</c:v>
                </c:pt>
                <c:pt idx="1738">
                  <c:v>43378</c:v>
                </c:pt>
                <c:pt idx="1739">
                  <c:v>43379</c:v>
                </c:pt>
                <c:pt idx="1740">
                  <c:v>43380</c:v>
                </c:pt>
                <c:pt idx="1741">
                  <c:v>43381</c:v>
                </c:pt>
                <c:pt idx="1742">
                  <c:v>43382</c:v>
                </c:pt>
                <c:pt idx="1743">
                  <c:v>43383</c:v>
                </c:pt>
                <c:pt idx="1744">
                  <c:v>43384</c:v>
                </c:pt>
                <c:pt idx="1745">
                  <c:v>43385</c:v>
                </c:pt>
                <c:pt idx="1746">
                  <c:v>43386</c:v>
                </c:pt>
                <c:pt idx="1747">
                  <c:v>43387</c:v>
                </c:pt>
                <c:pt idx="1748">
                  <c:v>43388</c:v>
                </c:pt>
                <c:pt idx="1749">
                  <c:v>43389</c:v>
                </c:pt>
                <c:pt idx="1750">
                  <c:v>43390</c:v>
                </c:pt>
                <c:pt idx="1751">
                  <c:v>43391</c:v>
                </c:pt>
                <c:pt idx="1752">
                  <c:v>43392</c:v>
                </c:pt>
                <c:pt idx="1753">
                  <c:v>43393</c:v>
                </c:pt>
                <c:pt idx="1754">
                  <c:v>43394</c:v>
                </c:pt>
                <c:pt idx="1755">
                  <c:v>43395</c:v>
                </c:pt>
                <c:pt idx="1756">
                  <c:v>43396</c:v>
                </c:pt>
                <c:pt idx="1757">
                  <c:v>43397</c:v>
                </c:pt>
                <c:pt idx="1758">
                  <c:v>43398</c:v>
                </c:pt>
                <c:pt idx="1759">
                  <c:v>43399</c:v>
                </c:pt>
                <c:pt idx="1760">
                  <c:v>43400</c:v>
                </c:pt>
                <c:pt idx="1761">
                  <c:v>43401</c:v>
                </c:pt>
                <c:pt idx="1762">
                  <c:v>43402</c:v>
                </c:pt>
                <c:pt idx="1763">
                  <c:v>43403</c:v>
                </c:pt>
                <c:pt idx="1764">
                  <c:v>43404</c:v>
                </c:pt>
                <c:pt idx="1765">
                  <c:v>43405</c:v>
                </c:pt>
                <c:pt idx="1766">
                  <c:v>43406</c:v>
                </c:pt>
                <c:pt idx="1767">
                  <c:v>43407</c:v>
                </c:pt>
                <c:pt idx="1768">
                  <c:v>43408</c:v>
                </c:pt>
                <c:pt idx="1769">
                  <c:v>43409</c:v>
                </c:pt>
                <c:pt idx="1770">
                  <c:v>43410</c:v>
                </c:pt>
                <c:pt idx="1771">
                  <c:v>43411</c:v>
                </c:pt>
                <c:pt idx="1772">
                  <c:v>43412</c:v>
                </c:pt>
                <c:pt idx="1773">
                  <c:v>43413</c:v>
                </c:pt>
                <c:pt idx="1774">
                  <c:v>43414</c:v>
                </c:pt>
                <c:pt idx="1775">
                  <c:v>43415</c:v>
                </c:pt>
                <c:pt idx="1776">
                  <c:v>43416</c:v>
                </c:pt>
                <c:pt idx="1777">
                  <c:v>43417</c:v>
                </c:pt>
                <c:pt idx="1778">
                  <c:v>43418</c:v>
                </c:pt>
                <c:pt idx="1779">
                  <c:v>43419</c:v>
                </c:pt>
                <c:pt idx="1780">
                  <c:v>43420</c:v>
                </c:pt>
                <c:pt idx="1781">
                  <c:v>43421</c:v>
                </c:pt>
                <c:pt idx="1782">
                  <c:v>43422</c:v>
                </c:pt>
                <c:pt idx="1783">
                  <c:v>43423</c:v>
                </c:pt>
                <c:pt idx="1784">
                  <c:v>43424</c:v>
                </c:pt>
                <c:pt idx="1785">
                  <c:v>43425</c:v>
                </c:pt>
                <c:pt idx="1786">
                  <c:v>43426</c:v>
                </c:pt>
                <c:pt idx="1787">
                  <c:v>43427</c:v>
                </c:pt>
                <c:pt idx="1788">
                  <c:v>43428</c:v>
                </c:pt>
                <c:pt idx="1789">
                  <c:v>43429</c:v>
                </c:pt>
                <c:pt idx="1790">
                  <c:v>43430</c:v>
                </c:pt>
                <c:pt idx="1791">
                  <c:v>43431</c:v>
                </c:pt>
                <c:pt idx="1792">
                  <c:v>43432</c:v>
                </c:pt>
                <c:pt idx="1793">
                  <c:v>43433</c:v>
                </c:pt>
                <c:pt idx="1794">
                  <c:v>43434</c:v>
                </c:pt>
                <c:pt idx="1795">
                  <c:v>43435</c:v>
                </c:pt>
                <c:pt idx="1796">
                  <c:v>43436</c:v>
                </c:pt>
                <c:pt idx="1797">
                  <c:v>43437</c:v>
                </c:pt>
                <c:pt idx="1798">
                  <c:v>43438</c:v>
                </c:pt>
                <c:pt idx="1799">
                  <c:v>43439</c:v>
                </c:pt>
                <c:pt idx="1800">
                  <c:v>43440</c:v>
                </c:pt>
                <c:pt idx="1801">
                  <c:v>43441</c:v>
                </c:pt>
                <c:pt idx="1802">
                  <c:v>43442</c:v>
                </c:pt>
                <c:pt idx="1803">
                  <c:v>43443</c:v>
                </c:pt>
                <c:pt idx="1804">
                  <c:v>43444</c:v>
                </c:pt>
                <c:pt idx="1805">
                  <c:v>43445</c:v>
                </c:pt>
                <c:pt idx="1806">
                  <c:v>43446</c:v>
                </c:pt>
                <c:pt idx="1807">
                  <c:v>43447</c:v>
                </c:pt>
                <c:pt idx="1808">
                  <c:v>43448</c:v>
                </c:pt>
                <c:pt idx="1809">
                  <c:v>43449</c:v>
                </c:pt>
                <c:pt idx="1810">
                  <c:v>43450</c:v>
                </c:pt>
                <c:pt idx="1811">
                  <c:v>43451</c:v>
                </c:pt>
                <c:pt idx="1812">
                  <c:v>43452</c:v>
                </c:pt>
                <c:pt idx="1813">
                  <c:v>43453</c:v>
                </c:pt>
                <c:pt idx="1814">
                  <c:v>43454</c:v>
                </c:pt>
                <c:pt idx="1815">
                  <c:v>43455</c:v>
                </c:pt>
                <c:pt idx="1816">
                  <c:v>43456</c:v>
                </c:pt>
                <c:pt idx="1817">
                  <c:v>43457</c:v>
                </c:pt>
                <c:pt idx="1818">
                  <c:v>43458</c:v>
                </c:pt>
                <c:pt idx="1819">
                  <c:v>43459</c:v>
                </c:pt>
                <c:pt idx="1820">
                  <c:v>43460</c:v>
                </c:pt>
                <c:pt idx="1821">
                  <c:v>43461</c:v>
                </c:pt>
                <c:pt idx="1822">
                  <c:v>43462</c:v>
                </c:pt>
                <c:pt idx="1823">
                  <c:v>43463</c:v>
                </c:pt>
                <c:pt idx="1824">
                  <c:v>43464</c:v>
                </c:pt>
              </c:numCache>
            </c:numRef>
          </c:cat>
          <c:val>
            <c:numRef>
              <c:f>Sheet1!$B$2:$B$1826</c:f>
              <c:numCache>
                <c:formatCode>General</c:formatCode>
                <c:ptCount val="18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2</c:v>
                </c:pt>
                <c:pt idx="175">
                  <c:v>1</c:v>
                </c:pt>
                <c:pt idx="176">
                  <c:v>1</c:v>
                </c:pt>
                <c:pt idx="177">
                  <c:v>0</c:v>
                </c:pt>
                <c:pt idx="178">
                  <c:v>0</c:v>
                </c:pt>
                <c:pt idx="179">
                  <c:v>1</c:v>
                </c:pt>
                <c:pt idx="180">
                  <c:v>0</c:v>
                </c:pt>
                <c:pt idx="181">
                  <c:v>1</c:v>
                </c:pt>
                <c:pt idx="182">
                  <c:v>1</c:v>
                </c:pt>
                <c:pt idx="183">
                  <c:v>2</c:v>
                </c:pt>
                <c:pt idx="184">
                  <c:v>0</c:v>
                </c:pt>
                <c:pt idx="185">
                  <c:v>0</c:v>
                </c:pt>
                <c:pt idx="186">
                  <c:v>2</c:v>
                </c:pt>
                <c:pt idx="187">
                  <c:v>1</c:v>
                </c:pt>
                <c:pt idx="188">
                  <c:v>1</c:v>
                </c:pt>
                <c:pt idx="189">
                  <c:v>1</c:v>
                </c:pt>
                <c:pt idx="190">
                  <c:v>2</c:v>
                </c:pt>
                <c:pt idx="191">
                  <c:v>0</c:v>
                </c:pt>
                <c:pt idx="192">
                  <c:v>0</c:v>
                </c:pt>
                <c:pt idx="193">
                  <c:v>1</c:v>
                </c:pt>
                <c:pt idx="194">
                  <c:v>2</c:v>
                </c:pt>
                <c:pt idx="195">
                  <c:v>1</c:v>
                </c:pt>
                <c:pt idx="196">
                  <c:v>0</c:v>
                </c:pt>
                <c:pt idx="197">
                  <c:v>1</c:v>
                </c:pt>
                <c:pt idx="198">
                  <c:v>0</c:v>
                </c:pt>
                <c:pt idx="199">
                  <c:v>0</c:v>
                </c:pt>
                <c:pt idx="200">
                  <c:v>1</c:v>
                </c:pt>
                <c:pt idx="201">
                  <c:v>3</c:v>
                </c:pt>
                <c:pt idx="202">
                  <c:v>0</c:v>
                </c:pt>
                <c:pt idx="203">
                  <c:v>1</c:v>
                </c:pt>
                <c:pt idx="204">
                  <c:v>1</c:v>
                </c:pt>
                <c:pt idx="205">
                  <c:v>1</c:v>
                </c:pt>
                <c:pt idx="206">
                  <c:v>1</c:v>
                </c:pt>
                <c:pt idx="207">
                  <c:v>1</c:v>
                </c:pt>
                <c:pt idx="208">
                  <c:v>1</c:v>
                </c:pt>
                <c:pt idx="209">
                  <c:v>1</c:v>
                </c:pt>
                <c:pt idx="210">
                  <c:v>2</c:v>
                </c:pt>
                <c:pt idx="211">
                  <c:v>1</c:v>
                </c:pt>
                <c:pt idx="212">
                  <c:v>0</c:v>
                </c:pt>
                <c:pt idx="213">
                  <c:v>0</c:v>
                </c:pt>
                <c:pt idx="214">
                  <c:v>2</c:v>
                </c:pt>
                <c:pt idx="215">
                  <c:v>1</c:v>
                </c:pt>
                <c:pt idx="216">
                  <c:v>4</c:v>
                </c:pt>
                <c:pt idx="217">
                  <c:v>1</c:v>
                </c:pt>
                <c:pt idx="218">
                  <c:v>2</c:v>
                </c:pt>
                <c:pt idx="219">
                  <c:v>1</c:v>
                </c:pt>
                <c:pt idx="220">
                  <c:v>1</c:v>
                </c:pt>
                <c:pt idx="221">
                  <c:v>1</c:v>
                </c:pt>
                <c:pt idx="222">
                  <c:v>1</c:v>
                </c:pt>
                <c:pt idx="223">
                  <c:v>1</c:v>
                </c:pt>
                <c:pt idx="224">
                  <c:v>0</c:v>
                </c:pt>
                <c:pt idx="225">
                  <c:v>2</c:v>
                </c:pt>
                <c:pt idx="226">
                  <c:v>0</c:v>
                </c:pt>
                <c:pt idx="227">
                  <c:v>0</c:v>
                </c:pt>
                <c:pt idx="228">
                  <c:v>1</c:v>
                </c:pt>
                <c:pt idx="229">
                  <c:v>1</c:v>
                </c:pt>
                <c:pt idx="230">
                  <c:v>2</c:v>
                </c:pt>
                <c:pt idx="231">
                  <c:v>1</c:v>
                </c:pt>
                <c:pt idx="232">
                  <c:v>1</c:v>
                </c:pt>
                <c:pt idx="233">
                  <c:v>0</c:v>
                </c:pt>
                <c:pt idx="234">
                  <c:v>0</c:v>
                </c:pt>
                <c:pt idx="235">
                  <c:v>1</c:v>
                </c:pt>
                <c:pt idx="236">
                  <c:v>1</c:v>
                </c:pt>
                <c:pt idx="237">
                  <c:v>1</c:v>
                </c:pt>
                <c:pt idx="238">
                  <c:v>1</c:v>
                </c:pt>
                <c:pt idx="239">
                  <c:v>1</c:v>
                </c:pt>
                <c:pt idx="240">
                  <c:v>0</c:v>
                </c:pt>
                <c:pt idx="241">
                  <c:v>0</c:v>
                </c:pt>
                <c:pt idx="242">
                  <c:v>1</c:v>
                </c:pt>
                <c:pt idx="243">
                  <c:v>0</c:v>
                </c:pt>
                <c:pt idx="244">
                  <c:v>0</c:v>
                </c:pt>
                <c:pt idx="245">
                  <c:v>3</c:v>
                </c:pt>
                <c:pt idx="246">
                  <c:v>0</c:v>
                </c:pt>
                <c:pt idx="247">
                  <c:v>0</c:v>
                </c:pt>
                <c:pt idx="248">
                  <c:v>0</c:v>
                </c:pt>
                <c:pt idx="249">
                  <c:v>0</c:v>
                </c:pt>
                <c:pt idx="250">
                  <c:v>1</c:v>
                </c:pt>
                <c:pt idx="251">
                  <c:v>0</c:v>
                </c:pt>
                <c:pt idx="252">
                  <c:v>1</c:v>
                </c:pt>
                <c:pt idx="253">
                  <c:v>1</c:v>
                </c:pt>
                <c:pt idx="254">
                  <c:v>1</c:v>
                </c:pt>
                <c:pt idx="255">
                  <c:v>0</c:v>
                </c:pt>
                <c:pt idx="256">
                  <c:v>1</c:v>
                </c:pt>
                <c:pt idx="257">
                  <c:v>1</c:v>
                </c:pt>
                <c:pt idx="258">
                  <c:v>1</c:v>
                </c:pt>
                <c:pt idx="259">
                  <c:v>1</c:v>
                </c:pt>
                <c:pt idx="260">
                  <c:v>1</c:v>
                </c:pt>
                <c:pt idx="261">
                  <c:v>0</c:v>
                </c:pt>
                <c:pt idx="262">
                  <c:v>0</c:v>
                </c:pt>
                <c:pt idx="263">
                  <c:v>1</c:v>
                </c:pt>
                <c:pt idx="264">
                  <c:v>1</c:v>
                </c:pt>
                <c:pt idx="265">
                  <c:v>0</c:v>
                </c:pt>
                <c:pt idx="266">
                  <c:v>1</c:v>
                </c:pt>
                <c:pt idx="267">
                  <c:v>1</c:v>
                </c:pt>
                <c:pt idx="268">
                  <c:v>0</c:v>
                </c:pt>
                <c:pt idx="269">
                  <c:v>0</c:v>
                </c:pt>
                <c:pt idx="270">
                  <c:v>0</c:v>
                </c:pt>
                <c:pt idx="271">
                  <c:v>1</c:v>
                </c:pt>
                <c:pt idx="272">
                  <c:v>1</c:v>
                </c:pt>
                <c:pt idx="273">
                  <c:v>1</c:v>
                </c:pt>
                <c:pt idx="274">
                  <c:v>1</c:v>
                </c:pt>
                <c:pt idx="275">
                  <c:v>1</c:v>
                </c:pt>
                <c:pt idx="276">
                  <c:v>0</c:v>
                </c:pt>
                <c:pt idx="277">
                  <c:v>1</c:v>
                </c:pt>
                <c:pt idx="278">
                  <c:v>1</c:v>
                </c:pt>
                <c:pt idx="279">
                  <c:v>1</c:v>
                </c:pt>
                <c:pt idx="280">
                  <c:v>1</c:v>
                </c:pt>
                <c:pt idx="281">
                  <c:v>1</c:v>
                </c:pt>
                <c:pt idx="282">
                  <c:v>0</c:v>
                </c:pt>
                <c:pt idx="283">
                  <c:v>0</c:v>
                </c:pt>
                <c:pt idx="284">
                  <c:v>1</c:v>
                </c:pt>
                <c:pt idx="285">
                  <c:v>2</c:v>
                </c:pt>
                <c:pt idx="286">
                  <c:v>1</c:v>
                </c:pt>
                <c:pt idx="287">
                  <c:v>1</c:v>
                </c:pt>
                <c:pt idx="288">
                  <c:v>1</c:v>
                </c:pt>
                <c:pt idx="289">
                  <c:v>0</c:v>
                </c:pt>
                <c:pt idx="290">
                  <c:v>0</c:v>
                </c:pt>
                <c:pt idx="291">
                  <c:v>1</c:v>
                </c:pt>
                <c:pt idx="292">
                  <c:v>1</c:v>
                </c:pt>
                <c:pt idx="293">
                  <c:v>1</c:v>
                </c:pt>
                <c:pt idx="294">
                  <c:v>1</c:v>
                </c:pt>
                <c:pt idx="295">
                  <c:v>2</c:v>
                </c:pt>
                <c:pt idx="296">
                  <c:v>1</c:v>
                </c:pt>
                <c:pt idx="297">
                  <c:v>0</c:v>
                </c:pt>
                <c:pt idx="298">
                  <c:v>1</c:v>
                </c:pt>
                <c:pt idx="299">
                  <c:v>1</c:v>
                </c:pt>
                <c:pt idx="300">
                  <c:v>1</c:v>
                </c:pt>
                <c:pt idx="301">
                  <c:v>1</c:v>
                </c:pt>
                <c:pt idx="302">
                  <c:v>1</c:v>
                </c:pt>
                <c:pt idx="303">
                  <c:v>0</c:v>
                </c:pt>
                <c:pt idx="304">
                  <c:v>0</c:v>
                </c:pt>
                <c:pt idx="305">
                  <c:v>1</c:v>
                </c:pt>
                <c:pt idx="306">
                  <c:v>1</c:v>
                </c:pt>
                <c:pt idx="307">
                  <c:v>1</c:v>
                </c:pt>
                <c:pt idx="308">
                  <c:v>1</c:v>
                </c:pt>
                <c:pt idx="309">
                  <c:v>2</c:v>
                </c:pt>
                <c:pt idx="310">
                  <c:v>0</c:v>
                </c:pt>
                <c:pt idx="311">
                  <c:v>0</c:v>
                </c:pt>
                <c:pt idx="312">
                  <c:v>1</c:v>
                </c:pt>
                <c:pt idx="313">
                  <c:v>1</c:v>
                </c:pt>
                <c:pt idx="314">
                  <c:v>1</c:v>
                </c:pt>
                <c:pt idx="315">
                  <c:v>1</c:v>
                </c:pt>
                <c:pt idx="316">
                  <c:v>1</c:v>
                </c:pt>
                <c:pt idx="317">
                  <c:v>0</c:v>
                </c:pt>
                <c:pt idx="318">
                  <c:v>0</c:v>
                </c:pt>
                <c:pt idx="319">
                  <c:v>1</c:v>
                </c:pt>
                <c:pt idx="320">
                  <c:v>1</c:v>
                </c:pt>
                <c:pt idx="321">
                  <c:v>1</c:v>
                </c:pt>
                <c:pt idx="322">
                  <c:v>1</c:v>
                </c:pt>
                <c:pt idx="323">
                  <c:v>1</c:v>
                </c:pt>
                <c:pt idx="324">
                  <c:v>0</c:v>
                </c:pt>
                <c:pt idx="325">
                  <c:v>0</c:v>
                </c:pt>
                <c:pt idx="326">
                  <c:v>1</c:v>
                </c:pt>
                <c:pt idx="327">
                  <c:v>1</c:v>
                </c:pt>
                <c:pt idx="328">
                  <c:v>1</c:v>
                </c:pt>
                <c:pt idx="329">
                  <c:v>1</c:v>
                </c:pt>
                <c:pt idx="330">
                  <c:v>1</c:v>
                </c:pt>
                <c:pt idx="331">
                  <c:v>0</c:v>
                </c:pt>
                <c:pt idx="332">
                  <c:v>0</c:v>
                </c:pt>
                <c:pt idx="333">
                  <c:v>1</c:v>
                </c:pt>
                <c:pt idx="334">
                  <c:v>1</c:v>
                </c:pt>
                <c:pt idx="335">
                  <c:v>1</c:v>
                </c:pt>
                <c:pt idx="336">
                  <c:v>1</c:v>
                </c:pt>
                <c:pt idx="337">
                  <c:v>1</c:v>
                </c:pt>
                <c:pt idx="338">
                  <c:v>0</c:v>
                </c:pt>
                <c:pt idx="339">
                  <c:v>0</c:v>
                </c:pt>
                <c:pt idx="340">
                  <c:v>1</c:v>
                </c:pt>
                <c:pt idx="341">
                  <c:v>1</c:v>
                </c:pt>
                <c:pt idx="342">
                  <c:v>1</c:v>
                </c:pt>
                <c:pt idx="343">
                  <c:v>1</c:v>
                </c:pt>
                <c:pt idx="344">
                  <c:v>1</c:v>
                </c:pt>
                <c:pt idx="345">
                  <c:v>1</c:v>
                </c:pt>
                <c:pt idx="346">
                  <c:v>0</c:v>
                </c:pt>
                <c:pt idx="347">
                  <c:v>1</c:v>
                </c:pt>
                <c:pt idx="348">
                  <c:v>1</c:v>
                </c:pt>
                <c:pt idx="349">
                  <c:v>1</c:v>
                </c:pt>
                <c:pt idx="350">
                  <c:v>1</c:v>
                </c:pt>
                <c:pt idx="351">
                  <c:v>1</c:v>
                </c:pt>
                <c:pt idx="352">
                  <c:v>0</c:v>
                </c:pt>
                <c:pt idx="353">
                  <c:v>0</c:v>
                </c:pt>
                <c:pt idx="354">
                  <c:v>1</c:v>
                </c:pt>
                <c:pt idx="355">
                  <c:v>1</c:v>
                </c:pt>
                <c:pt idx="356">
                  <c:v>1</c:v>
                </c:pt>
                <c:pt idx="357">
                  <c:v>1</c:v>
                </c:pt>
                <c:pt idx="358">
                  <c:v>1</c:v>
                </c:pt>
                <c:pt idx="359">
                  <c:v>0</c:v>
                </c:pt>
                <c:pt idx="360">
                  <c:v>0</c:v>
                </c:pt>
                <c:pt idx="361">
                  <c:v>1</c:v>
                </c:pt>
                <c:pt idx="362">
                  <c:v>1</c:v>
                </c:pt>
                <c:pt idx="363">
                  <c:v>1</c:v>
                </c:pt>
                <c:pt idx="364">
                  <c:v>1</c:v>
                </c:pt>
                <c:pt idx="365">
                  <c:v>0</c:v>
                </c:pt>
                <c:pt idx="366">
                  <c:v>0</c:v>
                </c:pt>
                <c:pt idx="367">
                  <c:v>0</c:v>
                </c:pt>
                <c:pt idx="368">
                  <c:v>1</c:v>
                </c:pt>
                <c:pt idx="369">
                  <c:v>1</c:v>
                </c:pt>
                <c:pt idx="370">
                  <c:v>1</c:v>
                </c:pt>
                <c:pt idx="371">
                  <c:v>1</c:v>
                </c:pt>
                <c:pt idx="372">
                  <c:v>1</c:v>
                </c:pt>
                <c:pt idx="373">
                  <c:v>0</c:v>
                </c:pt>
                <c:pt idx="374">
                  <c:v>0</c:v>
                </c:pt>
                <c:pt idx="375">
                  <c:v>1</c:v>
                </c:pt>
                <c:pt idx="376">
                  <c:v>1</c:v>
                </c:pt>
                <c:pt idx="377">
                  <c:v>2</c:v>
                </c:pt>
                <c:pt idx="378">
                  <c:v>1</c:v>
                </c:pt>
                <c:pt idx="379">
                  <c:v>1</c:v>
                </c:pt>
                <c:pt idx="380">
                  <c:v>0</c:v>
                </c:pt>
                <c:pt idx="381">
                  <c:v>0</c:v>
                </c:pt>
                <c:pt idx="382">
                  <c:v>2</c:v>
                </c:pt>
                <c:pt idx="383">
                  <c:v>1</c:v>
                </c:pt>
                <c:pt idx="384">
                  <c:v>1</c:v>
                </c:pt>
                <c:pt idx="385">
                  <c:v>2</c:v>
                </c:pt>
                <c:pt idx="386">
                  <c:v>1</c:v>
                </c:pt>
                <c:pt idx="387">
                  <c:v>0</c:v>
                </c:pt>
                <c:pt idx="388">
                  <c:v>0</c:v>
                </c:pt>
                <c:pt idx="389">
                  <c:v>1</c:v>
                </c:pt>
                <c:pt idx="390">
                  <c:v>1</c:v>
                </c:pt>
                <c:pt idx="391">
                  <c:v>1</c:v>
                </c:pt>
                <c:pt idx="392">
                  <c:v>1</c:v>
                </c:pt>
                <c:pt idx="393">
                  <c:v>1</c:v>
                </c:pt>
                <c:pt idx="394">
                  <c:v>0</c:v>
                </c:pt>
                <c:pt idx="395">
                  <c:v>0</c:v>
                </c:pt>
                <c:pt idx="396">
                  <c:v>1</c:v>
                </c:pt>
                <c:pt idx="397">
                  <c:v>1</c:v>
                </c:pt>
                <c:pt idx="398">
                  <c:v>0</c:v>
                </c:pt>
                <c:pt idx="399">
                  <c:v>1</c:v>
                </c:pt>
                <c:pt idx="400">
                  <c:v>1</c:v>
                </c:pt>
                <c:pt idx="401">
                  <c:v>0</c:v>
                </c:pt>
                <c:pt idx="402">
                  <c:v>0</c:v>
                </c:pt>
                <c:pt idx="403">
                  <c:v>1</c:v>
                </c:pt>
                <c:pt idx="404">
                  <c:v>1</c:v>
                </c:pt>
                <c:pt idx="405">
                  <c:v>1</c:v>
                </c:pt>
                <c:pt idx="406">
                  <c:v>1</c:v>
                </c:pt>
                <c:pt idx="407">
                  <c:v>1</c:v>
                </c:pt>
                <c:pt idx="408">
                  <c:v>0</c:v>
                </c:pt>
                <c:pt idx="409">
                  <c:v>0</c:v>
                </c:pt>
                <c:pt idx="410">
                  <c:v>1</c:v>
                </c:pt>
                <c:pt idx="411">
                  <c:v>2</c:v>
                </c:pt>
                <c:pt idx="412">
                  <c:v>1</c:v>
                </c:pt>
                <c:pt idx="413">
                  <c:v>1</c:v>
                </c:pt>
                <c:pt idx="414">
                  <c:v>1</c:v>
                </c:pt>
                <c:pt idx="415">
                  <c:v>0</c:v>
                </c:pt>
                <c:pt idx="416">
                  <c:v>0</c:v>
                </c:pt>
                <c:pt idx="417">
                  <c:v>1</c:v>
                </c:pt>
                <c:pt idx="418">
                  <c:v>1</c:v>
                </c:pt>
                <c:pt idx="419">
                  <c:v>1</c:v>
                </c:pt>
                <c:pt idx="420">
                  <c:v>1</c:v>
                </c:pt>
                <c:pt idx="421">
                  <c:v>1</c:v>
                </c:pt>
                <c:pt idx="422">
                  <c:v>0</c:v>
                </c:pt>
                <c:pt idx="423">
                  <c:v>0</c:v>
                </c:pt>
                <c:pt idx="424">
                  <c:v>1</c:v>
                </c:pt>
                <c:pt idx="425">
                  <c:v>1</c:v>
                </c:pt>
                <c:pt idx="426">
                  <c:v>1</c:v>
                </c:pt>
                <c:pt idx="427">
                  <c:v>0</c:v>
                </c:pt>
                <c:pt idx="428">
                  <c:v>1</c:v>
                </c:pt>
                <c:pt idx="429">
                  <c:v>1</c:v>
                </c:pt>
                <c:pt idx="430">
                  <c:v>0</c:v>
                </c:pt>
                <c:pt idx="431">
                  <c:v>1</c:v>
                </c:pt>
                <c:pt idx="432">
                  <c:v>1</c:v>
                </c:pt>
                <c:pt idx="433">
                  <c:v>1</c:v>
                </c:pt>
                <c:pt idx="434">
                  <c:v>0</c:v>
                </c:pt>
                <c:pt idx="435">
                  <c:v>1</c:v>
                </c:pt>
                <c:pt idx="436">
                  <c:v>0</c:v>
                </c:pt>
                <c:pt idx="437">
                  <c:v>0</c:v>
                </c:pt>
                <c:pt idx="438">
                  <c:v>1</c:v>
                </c:pt>
                <c:pt idx="439">
                  <c:v>1</c:v>
                </c:pt>
                <c:pt idx="440">
                  <c:v>1</c:v>
                </c:pt>
                <c:pt idx="441">
                  <c:v>0</c:v>
                </c:pt>
                <c:pt idx="442">
                  <c:v>1</c:v>
                </c:pt>
                <c:pt idx="443">
                  <c:v>0</c:v>
                </c:pt>
                <c:pt idx="444">
                  <c:v>0</c:v>
                </c:pt>
                <c:pt idx="445">
                  <c:v>1</c:v>
                </c:pt>
                <c:pt idx="446">
                  <c:v>1</c:v>
                </c:pt>
                <c:pt idx="447">
                  <c:v>0</c:v>
                </c:pt>
                <c:pt idx="448">
                  <c:v>0</c:v>
                </c:pt>
                <c:pt idx="449">
                  <c:v>1</c:v>
                </c:pt>
                <c:pt idx="450">
                  <c:v>0</c:v>
                </c:pt>
                <c:pt idx="451">
                  <c:v>0</c:v>
                </c:pt>
                <c:pt idx="452">
                  <c:v>1</c:v>
                </c:pt>
                <c:pt idx="453">
                  <c:v>1</c:v>
                </c:pt>
                <c:pt idx="454">
                  <c:v>1</c:v>
                </c:pt>
                <c:pt idx="455">
                  <c:v>1</c:v>
                </c:pt>
                <c:pt idx="456">
                  <c:v>1</c:v>
                </c:pt>
                <c:pt idx="457">
                  <c:v>0</c:v>
                </c:pt>
                <c:pt idx="458">
                  <c:v>0</c:v>
                </c:pt>
                <c:pt idx="459">
                  <c:v>1</c:v>
                </c:pt>
                <c:pt idx="460">
                  <c:v>0</c:v>
                </c:pt>
                <c:pt idx="461">
                  <c:v>0</c:v>
                </c:pt>
                <c:pt idx="462">
                  <c:v>1</c:v>
                </c:pt>
                <c:pt idx="463">
                  <c:v>1</c:v>
                </c:pt>
                <c:pt idx="464">
                  <c:v>0</c:v>
                </c:pt>
                <c:pt idx="465">
                  <c:v>0</c:v>
                </c:pt>
                <c:pt idx="466">
                  <c:v>1</c:v>
                </c:pt>
                <c:pt idx="467">
                  <c:v>1</c:v>
                </c:pt>
                <c:pt idx="468">
                  <c:v>1</c:v>
                </c:pt>
                <c:pt idx="469">
                  <c:v>0</c:v>
                </c:pt>
                <c:pt idx="470">
                  <c:v>1</c:v>
                </c:pt>
                <c:pt idx="471">
                  <c:v>0</c:v>
                </c:pt>
                <c:pt idx="472">
                  <c:v>0</c:v>
                </c:pt>
                <c:pt idx="473">
                  <c:v>1</c:v>
                </c:pt>
                <c:pt idx="474">
                  <c:v>1</c:v>
                </c:pt>
                <c:pt idx="475">
                  <c:v>1</c:v>
                </c:pt>
                <c:pt idx="476">
                  <c:v>1</c:v>
                </c:pt>
                <c:pt idx="477">
                  <c:v>1</c:v>
                </c:pt>
                <c:pt idx="478">
                  <c:v>0</c:v>
                </c:pt>
                <c:pt idx="479">
                  <c:v>0</c:v>
                </c:pt>
                <c:pt idx="480">
                  <c:v>1</c:v>
                </c:pt>
                <c:pt idx="481">
                  <c:v>1</c:v>
                </c:pt>
                <c:pt idx="482">
                  <c:v>1</c:v>
                </c:pt>
                <c:pt idx="483">
                  <c:v>0</c:v>
                </c:pt>
                <c:pt idx="484">
                  <c:v>2</c:v>
                </c:pt>
                <c:pt idx="485">
                  <c:v>0</c:v>
                </c:pt>
                <c:pt idx="486">
                  <c:v>0</c:v>
                </c:pt>
                <c:pt idx="487">
                  <c:v>0</c:v>
                </c:pt>
                <c:pt idx="488">
                  <c:v>2</c:v>
                </c:pt>
                <c:pt idx="489">
                  <c:v>1</c:v>
                </c:pt>
                <c:pt idx="490">
                  <c:v>2</c:v>
                </c:pt>
                <c:pt idx="491">
                  <c:v>1</c:v>
                </c:pt>
                <c:pt idx="492">
                  <c:v>0</c:v>
                </c:pt>
                <c:pt idx="493">
                  <c:v>0</c:v>
                </c:pt>
                <c:pt idx="494">
                  <c:v>1</c:v>
                </c:pt>
                <c:pt idx="495">
                  <c:v>2</c:v>
                </c:pt>
                <c:pt idx="496">
                  <c:v>1</c:v>
                </c:pt>
                <c:pt idx="497">
                  <c:v>0</c:v>
                </c:pt>
                <c:pt idx="498">
                  <c:v>1</c:v>
                </c:pt>
                <c:pt idx="499">
                  <c:v>0</c:v>
                </c:pt>
                <c:pt idx="500">
                  <c:v>0</c:v>
                </c:pt>
                <c:pt idx="501">
                  <c:v>1</c:v>
                </c:pt>
                <c:pt idx="502">
                  <c:v>1</c:v>
                </c:pt>
                <c:pt idx="503">
                  <c:v>1</c:v>
                </c:pt>
                <c:pt idx="504">
                  <c:v>0</c:v>
                </c:pt>
                <c:pt idx="505">
                  <c:v>1</c:v>
                </c:pt>
                <c:pt idx="506">
                  <c:v>0</c:v>
                </c:pt>
                <c:pt idx="507">
                  <c:v>0</c:v>
                </c:pt>
                <c:pt idx="508">
                  <c:v>1</c:v>
                </c:pt>
                <c:pt idx="509">
                  <c:v>1</c:v>
                </c:pt>
                <c:pt idx="510">
                  <c:v>1</c:v>
                </c:pt>
                <c:pt idx="511">
                  <c:v>0</c:v>
                </c:pt>
                <c:pt idx="512">
                  <c:v>1</c:v>
                </c:pt>
                <c:pt idx="513">
                  <c:v>0</c:v>
                </c:pt>
                <c:pt idx="514">
                  <c:v>0</c:v>
                </c:pt>
                <c:pt idx="515">
                  <c:v>0</c:v>
                </c:pt>
                <c:pt idx="516">
                  <c:v>0</c:v>
                </c:pt>
                <c:pt idx="517">
                  <c:v>1</c:v>
                </c:pt>
                <c:pt idx="518">
                  <c:v>0</c:v>
                </c:pt>
                <c:pt idx="519">
                  <c:v>1</c:v>
                </c:pt>
                <c:pt idx="520">
                  <c:v>0</c:v>
                </c:pt>
                <c:pt idx="521">
                  <c:v>0</c:v>
                </c:pt>
                <c:pt idx="522">
                  <c:v>1</c:v>
                </c:pt>
                <c:pt idx="523">
                  <c:v>1</c:v>
                </c:pt>
                <c:pt idx="524">
                  <c:v>1</c:v>
                </c:pt>
                <c:pt idx="525">
                  <c:v>0</c:v>
                </c:pt>
                <c:pt idx="526">
                  <c:v>1</c:v>
                </c:pt>
                <c:pt idx="527">
                  <c:v>0</c:v>
                </c:pt>
                <c:pt idx="528">
                  <c:v>0</c:v>
                </c:pt>
                <c:pt idx="529">
                  <c:v>1</c:v>
                </c:pt>
                <c:pt idx="530">
                  <c:v>1</c:v>
                </c:pt>
                <c:pt idx="531">
                  <c:v>2</c:v>
                </c:pt>
                <c:pt idx="532">
                  <c:v>0</c:v>
                </c:pt>
                <c:pt idx="533">
                  <c:v>1</c:v>
                </c:pt>
                <c:pt idx="534">
                  <c:v>0</c:v>
                </c:pt>
                <c:pt idx="535">
                  <c:v>0</c:v>
                </c:pt>
                <c:pt idx="536">
                  <c:v>0</c:v>
                </c:pt>
                <c:pt idx="537">
                  <c:v>1</c:v>
                </c:pt>
                <c:pt idx="538">
                  <c:v>1</c:v>
                </c:pt>
                <c:pt idx="539">
                  <c:v>0</c:v>
                </c:pt>
                <c:pt idx="540">
                  <c:v>0</c:v>
                </c:pt>
                <c:pt idx="541">
                  <c:v>0</c:v>
                </c:pt>
                <c:pt idx="542">
                  <c:v>0</c:v>
                </c:pt>
                <c:pt idx="543">
                  <c:v>0</c:v>
                </c:pt>
                <c:pt idx="544">
                  <c:v>1</c:v>
                </c:pt>
                <c:pt idx="545">
                  <c:v>1</c:v>
                </c:pt>
                <c:pt idx="546">
                  <c:v>2</c:v>
                </c:pt>
                <c:pt idx="547">
                  <c:v>1</c:v>
                </c:pt>
                <c:pt idx="548">
                  <c:v>1</c:v>
                </c:pt>
                <c:pt idx="549">
                  <c:v>0</c:v>
                </c:pt>
                <c:pt idx="550">
                  <c:v>0</c:v>
                </c:pt>
                <c:pt idx="551">
                  <c:v>1</c:v>
                </c:pt>
                <c:pt idx="552">
                  <c:v>1</c:v>
                </c:pt>
                <c:pt idx="553">
                  <c:v>0</c:v>
                </c:pt>
                <c:pt idx="554">
                  <c:v>1</c:v>
                </c:pt>
                <c:pt idx="555">
                  <c:v>1</c:v>
                </c:pt>
                <c:pt idx="556">
                  <c:v>0</c:v>
                </c:pt>
                <c:pt idx="557">
                  <c:v>1</c:v>
                </c:pt>
                <c:pt idx="558">
                  <c:v>0</c:v>
                </c:pt>
                <c:pt idx="559">
                  <c:v>1</c:v>
                </c:pt>
                <c:pt idx="560">
                  <c:v>1</c:v>
                </c:pt>
                <c:pt idx="561">
                  <c:v>1</c:v>
                </c:pt>
                <c:pt idx="562">
                  <c:v>1</c:v>
                </c:pt>
                <c:pt idx="563">
                  <c:v>0</c:v>
                </c:pt>
                <c:pt idx="564">
                  <c:v>0</c:v>
                </c:pt>
                <c:pt idx="565">
                  <c:v>1</c:v>
                </c:pt>
                <c:pt idx="566">
                  <c:v>1</c:v>
                </c:pt>
                <c:pt idx="567">
                  <c:v>2</c:v>
                </c:pt>
                <c:pt idx="568">
                  <c:v>1</c:v>
                </c:pt>
                <c:pt idx="569">
                  <c:v>0</c:v>
                </c:pt>
                <c:pt idx="570">
                  <c:v>0</c:v>
                </c:pt>
                <c:pt idx="571">
                  <c:v>1</c:v>
                </c:pt>
                <c:pt idx="572">
                  <c:v>1</c:v>
                </c:pt>
                <c:pt idx="573">
                  <c:v>1</c:v>
                </c:pt>
                <c:pt idx="574">
                  <c:v>0</c:v>
                </c:pt>
                <c:pt idx="575">
                  <c:v>1</c:v>
                </c:pt>
                <c:pt idx="576">
                  <c:v>0</c:v>
                </c:pt>
                <c:pt idx="577">
                  <c:v>0</c:v>
                </c:pt>
                <c:pt idx="578">
                  <c:v>1</c:v>
                </c:pt>
                <c:pt idx="579">
                  <c:v>1</c:v>
                </c:pt>
                <c:pt idx="580">
                  <c:v>1</c:v>
                </c:pt>
                <c:pt idx="581">
                  <c:v>2</c:v>
                </c:pt>
                <c:pt idx="582">
                  <c:v>1</c:v>
                </c:pt>
                <c:pt idx="583">
                  <c:v>0</c:v>
                </c:pt>
                <c:pt idx="584">
                  <c:v>0</c:v>
                </c:pt>
                <c:pt idx="585">
                  <c:v>1</c:v>
                </c:pt>
                <c:pt idx="586">
                  <c:v>1</c:v>
                </c:pt>
                <c:pt idx="587">
                  <c:v>1</c:v>
                </c:pt>
                <c:pt idx="588">
                  <c:v>0</c:v>
                </c:pt>
                <c:pt idx="589">
                  <c:v>1</c:v>
                </c:pt>
                <c:pt idx="590">
                  <c:v>0</c:v>
                </c:pt>
                <c:pt idx="591">
                  <c:v>0</c:v>
                </c:pt>
                <c:pt idx="592">
                  <c:v>1</c:v>
                </c:pt>
                <c:pt idx="593">
                  <c:v>1</c:v>
                </c:pt>
                <c:pt idx="594">
                  <c:v>2</c:v>
                </c:pt>
                <c:pt idx="595">
                  <c:v>0</c:v>
                </c:pt>
                <c:pt idx="596">
                  <c:v>1</c:v>
                </c:pt>
                <c:pt idx="597">
                  <c:v>0</c:v>
                </c:pt>
                <c:pt idx="598">
                  <c:v>0</c:v>
                </c:pt>
                <c:pt idx="599">
                  <c:v>1</c:v>
                </c:pt>
                <c:pt idx="600">
                  <c:v>1</c:v>
                </c:pt>
                <c:pt idx="601">
                  <c:v>1</c:v>
                </c:pt>
                <c:pt idx="602">
                  <c:v>0</c:v>
                </c:pt>
                <c:pt idx="603">
                  <c:v>1</c:v>
                </c:pt>
                <c:pt idx="604">
                  <c:v>0</c:v>
                </c:pt>
                <c:pt idx="605">
                  <c:v>0</c:v>
                </c:pt>
                <c:pt idx="606">
                  <c:v>1</c:v>
                </c:pt>
                <c:pt idx="607">
                  <c:v>1</c:v>
                </c:pt>
                <c:pt idx="608">
                  <c:v>0</c:v>
                </c:pt>
                <c:pt idx="609">
                  <c:v>0</c:v>
                </c:pt>
                <c:pt idx="610">
                  <c:v>1</c:v>
                </c:pt>
                <c:pt idx="611">
                  <c:v>0</c:v>
                </c:pt>
                <c:pt idx="612">
                  <c:v>1</c:v>
                </c:pt>
                <c:pt idx="613">
                  <c:v>0</c:v>
                </c:pt>
                <c:pt idx="614">
                  <c:v>0</c:v>
                </c:pt>
                <c:pt idx="615">
                  <c:v>0</c:v>
                </c:pt>
                <c:pt idx="616">
                  <c:v>1</c:v>
                </c:pt>
                <c:pt idx="617">
                  <c:v>1</c:v>
                </c:pt>
                <c:pt idx="618">
                  <c:v>0</c:v>
                </c:pt>
                <c:pt idx="619">
                  <c:v>0</c:v>
                </c:pt>
                <c:pt idx="620">
                  <c:v>1</c:v>
                </c:pt>
                <c:pt idx="621">
                  <c:v>0</c:v>
                </c:pt>
                <c:pt idx="622">
                  <c:v>2</c:v>
                </c:pt>
                <c:pt idx="623">
                  <c:v>1</c:v>
                </c:pt>
                <c:pt idx="624">
                  <c:v>1</c:v>
                </c:pt>
                <c:pt idx="625">
                  <c:v>0</c:v>
                </c:pt>
                <c:pt idx="626">
                  <c:v>1</c:v>
                </c:pt>
                <c:pt idx="627">
                  <c:v>0</c:v>
                </c:pt>
                <c:pt idx="628">
                  <c:v>0</c:v>
                </c:pt>
                <c:pt idx="629">
                  <c:v>0</c:v>
                </c:pt>
                <c:pt idx="630">
                  <c:v>0</c:v>
                </c:pt>
                <c:pt idx="631">
                  <c:v>3</c:v>
                </c:pt>
                <c:pt idx="632">
                  <c:v>0</c:v>
                </c:pt>
                <c:pt idx="633">
                  <c:v>0</c:v>
                </c:pt>
                <c:pt idx="634">
                  <c:v>1</c:v>
                </c:pt>
                <c:pt idx="635">
                  <c:v>1</c:v>
                </c:pt>
                <c:pt idx="636">
                  <c:v>1</c:v>
                </c:pt>
                <c:pt idx="637">
                  <c:v>0</c:v>
                </c:pt>
                <c:pt idx="638">
                  <c:v>0</c:v>
                </c:pt>
                <c:pt idx="639">
                  <c:v>0</c:v>
                </c:pt>
                <c:pt idx="640">
                  <c:v>0</c:v>
                </c:pt>
                <c:pt idx="641">
                  <c:v>1</c:v>
                </c:pt>
                <c:pt idx="642">
                  <c:v>1</c:v>
                </c:pt>
                <c:pt idx="643">
                  <c:v>1</c:v>
                </c:pt>
                <c:pt idx="644">
                  <c:v>0</c:v>
                </c:pt>
                <c:pt idx="645">
                  <c:v>1</c:v>
                </c:pt>
                <c:pt idx="646">
                  <c:v>0</c:v>
                </c:pt>
                <c:pt idx="647">
                  <c:v>0</c:v>
                </c:pt>
                <c:pt idx="648">
                  <c:v>1</c:v>
                </c:pt>
                <c:pt idx="649">
                  <c:v>1</c:v>
                </c:pt>
                <c:pt idx="650">
                  <c:v>1</c:v>
                </c:pt>
                <c:pt idx="651">
                  <c:v>0</c:v>
                </c:pt>
                <c:pt idx="652">
                  <c:v>2</c:v>
                </c:pt>
                <c:pt idx="653">
                  <c:v>1</c:v>
                </c:pt>
                <c:pt idx="654">
                  <c:v>0</c:v>
                </c:pt>
                <c:pt idx="655">
                  <c:v>1</c:v>
                </c:pt>
                <c:pt idx="656">
                  <c:v>1</c:v>
                </c:pt>
                <c:pt idx="657">
                  <c:v>1</c:v>
                </c:pt>
                <c:pt idx="658">
                  <c:v>3</c:v>
                </c:pt>
                <c:pt idx="659">
                  <c:v>1</c:v>
                </c:pt>
                <c:pt idx="660">
                  <c:v>0</c:v>
                </c:pt>
                <c:pt idx="661">
                  <c:v>0</c:v>
                </c:pt>
                <c:pt idx="662">
                  <c:v>0</c:v>
                </c:pt>
                <c:pt idx="663">
                  <c:v>1</c:v>
                </c:pt>
                <c:pt idx="664">
                  <c:v>1</c:v>
                </c:pt>
                <c:pt idx="665">
                  <c:v>0</c:v>
                </c:pt>
                <c:pt idx="666">
                  <c:v>2</c:v>
                </c:pt>
                <c:pt idx="667">
                  <c:v>0</c:v>
                </c:pt>
                <c:pt idx="668">
                  <c:v>0</c:v>
                </c:pt>
                <c:pt idx="669">
                  <c:v>1</c:v>
                </c:pt>
                <c:pt idx="670">
                  <c:v>1</c:v>
                </c:pt>
                <c:pt idx="671">
                  <c:v>0</c:v>
                </c:pt>
                <c:pt idx="672">
                  <c:v>1</c:v>
                </c:pt>
                <c:pt idx="673">
                  <c:v>1</c:v>
                </c:pt>
                <c:pt idx="674">
                  <c:v>0</c:v>
                </c:pt>
                <c:pt idx="675">
                  <c:v>0</c:v>
                </c:pt>
                <c:pt idx="676">
                  <c:v>1</c:v>
                </c:pt>
                <c:pt idx="677">
                  <c:v>1</c:v>
                </c:pt>
                <c:pt idx="678">
                  <c:v>0</c:v>
                </c:pt>
                <c:pt idx="679">
                  <c:v>2</c:v>
                </c:pt>
                <c:pt idx="680">
                  <c:v>2</c:v>
                </c:pt>
                <c:pt idx="681">
                  <c:v>1</c:v>
                </c:pt>
                <c:pt idx="682">
                  <c:v>1</c:v>
                </c:pt>
                <c:pt idx="683">
                  <c:v>1</c:v>
                </c:pt>
                <c:pt idx="684">
                  <c:v>3</c:v>
                </c:pt>
                <c:pt idx="685">
                  <c:v>2</c:v>
                </c:pt>
                <c:pt idx="686">
                  <c:v>2</c:v>
                </c:pt>
                <c:pt idx="687">
                  <c:v>1</c:v>
                </c:pt>
                <c:pt idx="688">
                  <c:v>2</c:v>
                </c:pt>
                <c:pt idx="689">
                  <c:v>2</c:v>
                </c:pt>
                <c:pt idx="690">
                  <c:v>1</c:v>
                </c:pt>
                <c:pt idx="691">
                  <c:v>0</c:v>
                </c:pt>
                <c:pt idx="692">
                  <c:v>0</c:v>
                </c:pt>
                <c:pt idx="693">
                  <c:v>1</c:v>
                </c:pt>
                <c:pt idx="694">
                  <c:v>0</c:v>
                </c:pt>
                <c:pt idx="695">
                  <c:v>0</c:v>
                </c:pt>
                <c:pt idx="696">
                  <c:v>0</c:v>
                </c:pt>
                <c:pt idx="697">
                  <c:v>0</c:v>
                </c:pt>
                <c:pt idx="698">
                  <c:v>1</c:v>
                </c:pt>
                <c:pt idx="699">
                  <c:v>0</c:v>
                </c:pt>
                <c:pt idx="700">
                  <c:v>1</c:v>
                </c:pt>
                <c:pt idx="701">
                  <c:v>1</c:v>
                </c:pt>
                <c:pt idx="702">
                  <c:v>0</c:v>
                </c:pt>
                <c:pt idx="703">
                  <c:v>0</c:v>
                </c:pt>
                <c:pt idx="704">
                  <c:v>1</c:v>
                </c:pt>
                <c:pt idx="705">
                  <c:v>1</c:v>
                </c:pt>
                <c:pt idx="706">
                  <c:v>0</c:v>
                </c:pt>
                <c:pt idx="707">
                  <c:v>1</c:v>
                </c:pt>
                <c:pt idx="708">
                  <c:v>1</c:v>
                </c:pt>
                <c:pt idx="709">
                  <c:v>0</c:v>
                </c:pt>
                <c:pt idx="710">
                  <c:v>0</c:v>
                </c:pt>
                <c:pt idx="711">
                  <c:v>1</c:v>
                </c:pt>
                <c:pt idx="712">
                  <c:v>1</c:v>
                </c:pt>
                <c:pt idx="713">
                  <c:v>0</c:v>
                </c:pt>
                <c:pt idx="714">
                  <c:v>0</c:v>
                </c:pt>
                <c:pt idx="715">
                  <c:v>1</c:v>
                </c:pt>
                <c:pt idx="716">
                  <c:v>0</c:v>
                </c:pt>
                <c:pt idx="717">
                  <c:v>0</c:v>
                </c:pt>
                <c:pt idx="718">
                  <c:v>1</c:v>
                </c:pt>
                <c:pt idx="719">
                  <c:v>0</c:v>
                </c:pt>
                <c:pt idx="720">
                  <c:v>1</c:v>
                </c:pt>
                <c:pt idx="721">
                  <c:v>2</c:v>
                </c:pt>
                <c:pt idx="722">
                  <c:v>0</c:v>
                </c:pt>
                <c:pt idx="723">
                  <c:v>1</c:v>
                </c:pt>
                <c:pt idx="724">
                  <c:v>0</c:v>
                </c:pt>
                <c:pt idx="725">
                  <c:v>1</c:v>
                </c:pt>
                <c:pt idx="726">
                  <c:v>1</c:v>
                </c:pt>
                <c:pt idx="727">
                  <c:v>1</c:v>
                </c:pt>
                <c:pt idx="728">
                  <c:v>1</c:v>
                </c:pt>
                <c:pt idx="729">
                  <c:v>1</c:v>
                </c:pt>
                <c:pt idx="730">
                  <c:v>0</c:v>
                </c:pt>
                <c:pt idx="731">
                  <c:v>0</c:v>
                </c:pt>
                <c:pt idx="732">
                  <c:v>1</c:v>
                </c:pt>
                <c:pt idx="733">
                  <c:v>1</c:v>
                </c:pt>
                <c:pt idx="734">
                  <c:v>1</c:v>
                </c:pt>
                <c:pt idx="735">
                  <c:v>1</c:v>
                </c:pt>
                <c:pt idx="736">
                  <c:v>0</c:v>
                </c:pt>
                <c:pt idx="737">
                  <c:v>0</c:v>
                </c:pt>
                <c:pt idx="738">
                  <c:v>0</c:v>
                </c:pt>
                <c:pt idx="739">
                  <c:v>1</c:v>
                </c:pt>
                <c:pt idx="740">
                  <c:v>1</c:v>
                </c:pt>
                <c:pt idx="741">
                  <c:v>1</c:v>
                </c:pt>
                <c:pt idx="742">
                  <c:v>1</c:v>
                </c:pt>
                <c:pt idx="743">
                  <c:v>0</c:v>
                </c:pt>
                <c:pt idx="744">
                  <c:v>0</c:v>
                </c:pt>
                <c:pt idx="745">
                  <c:v>0</c:v>
                </c:pt>
                <c:pt idx="746">
                  <c:v>1</c:v>
                </c:pt>
                <c:pt idx="747">
                  <c:v>1</c:v>
                </c:pt>
                <c:pt idx="748">
                  <c:v>1</c:v>
                </c:pt>
                <c:pt idx="749">
                  <c:v>1</c:v>
                </c:pt>
                <c:pt idx="750">
                  <c:v>1</c:v>
                </c:pt>
                <c:pt idx="751">
                  <c:v>0</c:v>
                </c:pt>
                <c:pt idx="752">
                  <c:v>4</c:v>
                </c:pt>
                <c:pt idx="753">
                  <c:v>1</c:v>
                </c:pt>
                <c:pt idx="754">
                  <c:v>1</c:v>
                </c:pt>
                <c:pt idx="755">
                  <c:v>1</c:v>
                </c:pt>
                <c:pt idx="756">
                  <c:v>0</c:v>
                </c:pt>
                <c:pt idx="757">
                  <c:v>0</c:v>
                </c:pt>
                <c:pt idx="758">
                  <c:v>0</c:v>
                </c:pt>
                <c:pt idx="759">
                  <c:v>0</c:v>
                </c:pt>
                <c:pt idx="760">
                  <c:v>1</c:v>
                </c:pt>
                <c:pt idx="761">
                  <c:v>1</c:v>
                </c:pt>
                <c:pt idx="762">
                  <c:v>1</c:v>
                </c:pt>
                <c:pt idx="763">
                  <c:v>0</c:v>
                </c:pt>
                <c:pt idx="764">
                  <c:v>1</c:v>
                </c:pt>
                <c:pt idx="765">
                  <c:v>0</c:v>
                </c:pt>
                <c:pt idx="766">
                  <c:v>0</c:v>
                </c:pt>
                <c:pt idx="767">
                  <c:v>1</c:v>
                </c:pt>
                <c:pt idx="768">
                  <c:v>1</c:v>
                </c:pt>
                <c:pt idx="769">
                  <c:v>1</c:v>
                </c:pt>
                <c:pt idx="770">
                  <c:v>1</c:v>
                </c:pt>
                <c:pt idx="771">
                  <c:v>0</c:v>
                </c:pt>
                <c:pt idx="772">
                  <c:v>1</c:v>
                </c:pt>
                <c:pt idx="773">
                  <c:v>0</c:v>
                </c:pt>
                <c:pt idx="774">
                  <c:v>1</c:v>
                </c:pt>
                <c:pt idx="775">
                  <c:v>0</c:v>
                </c:pt>
                <c:pt idx="776">
                  <c:v>1</c:v>
                </c:pt>
                <c:pt idx="777">
                  <c:v>1</c:v>
                </c:pt>
                <c:pt idx="778">
                  <c:v>1</c:v>
                </c:pt>
                <c:pt idx="779">
                  <c:v>0</c:v>
                </c:pt>
                <c:pt idx="780">
                  <c:v>0</c:v>
                </c:pt>
                <c:pt idx="781">
                  <c:v>1</c:v>
                </c:pt>
                <c:pt idx="782">
                  <c:v>0</c:v>
                </c:pt>
                <c:pt idx="783">
                  <c:v>0</c:v>
                </c:pt>
                <c:pt idx="784">
                  <c:v>0</c:v>
                </c:pt>
                <c:pt idx="785">
                  <c:v>1</c:v>
                </c:pt>
                <c:pt idx="786">
                  <c:v>1</c:v>
                </c:pt>
                <c:pt idx="787">
                  <c:v>0</c:v>
                </c:pt>
                <c:pt idx="788">
                  <c:v>0</c:v>
                </c:pt>
                <c:pt idx="789">
                  <c:v>1</c:v>
                </c:pt>
                <c:pt idx="790">
                  <c:v>1</c:v>
                </c:pt>
                <c:pt idx="791">
                  <c:v>1</c:v>
                </c:pt>
                <c:pt idx="792">
                  <c:v>1</c:v>
                </c:pt>
                <c:pt idx="793">
                  <c:v>0</c:v>
                </c:pt>
                <c:pt idx="794">
                  <c:v>0</c:v>
                </c:pt>
                <c:pt idx="795">
                  <c:v>0</c:v>
                </c:pt>
                <c:pt idx="796">
                  <c:v>1</c:v>
                </c:pt>
                <c:pt idx="797">
                  <c:v>2</c:v>
                </c:pt>
                <c:pt idx="798">
                  <c:v>1</c:v>
                </c:pt>
                <c:pt idx="799">
                  <c:v>3</c:v>
                </c:pt>
                <c:pt idx="800">
                  <c:v>0</c:v>
                </c:pt>
                <c:pt idx="801">
                  <c:v>0</c:v>
                </c:pt>
                <c:pt idx="802">
                  <c:v>1</c:v>
                </c:pt>
                <c:pt idx="803">
                  <c:v>1</c:v>
                </c:pt>
                <c:pt idx="804">
                  <c:v>1</c:v>
                </c:pt>
                <c:pt idx="805">
                  <c:v>0</c:v>
                </c:pt>
                <c:pt idx="806">
                  <c:v>1</c:v>
                </c:pt>
                <c:pt idx="807">
                  <c:v>0</c:v>
                </c:pt>
                <c:pt idx="808">
                  <c:v>1</c:v>
                </c:pt>
                <c:pt idx="809">
                  <c:v>1</c:v>
                </c:pt>
                <c:pt idx="810">
                  <c:v>1</c:v>
                </c:pt>
                <c:pt idx="811">
                  <c:v>2</c:v>
                </c:pt>
                <c:pt idx="812">
                  <c:v>1</c:v>
                </c:pt>
                <c:pt idx="813">
                  <c:v>1</c:v>
                </c:pt>
                <c:pt idx="814">
                  <c:v>0</c:v>
                </c:pt>
                <c:pt idx="815">
                  <c:v>0</c:v>
                </c:pt>
                <c:pt idx="816">
                  <c:v>0</c:v>
                </c:pt>
                <c:pt idx="817">
                  <c:v>1</c:v>
                </c:pt>
                <c:pt idx="818">
                  <c:v>0</c:v>
                </c:pt>
                <c:pt idx="819">
                  <c:v>1</c:v>
                </c:pt>
                <c:pt idx="820">
                  <c:v>1</c:v>
                </c:pt>
                <c:pt idx="821">
                  <c:v>0</c:v>
                </c:pt>
                <c:pt idx="822">
                  <c:v>0</c:v>
                </c:pt>
                <c:pt idx="823">
                  <c:v>0</c:v>
                </c:pt>
                <c:pt idx="824">
                  <c:v>1</c:v>
                </c:pt>
                <c:pt idx="825">
                  <c:v>1</c:v>
                </c:pt>
                <c:pt idx="826">
                  <c:v>1</c:v>
                </c:pt>
                <c:pt idx="827">
                  <c:v>1</c:v>
                </c:pt>
                <c:pt idx="828">
                  <c:v>0</c:v>
                </c:pt>
                <c:pt idx="829">
                  <c:v>0</c:v>
                </c:pt>
                <c:pt idx="830">
                  <c:v>1</c:v>
                </c:pt>
                <c:pt idx="831">
                  <c:v>1</c:v>
                </c:pt>
                <c:pt idx="832">
                  <c:v>1</c:v>
                </c:pt>
                <c:pt idx="833">
                  <c:v>0</c:v>
                </c:pt>
                <c:pt idx="834">
                  <c:v>1</c:v>
                </c:pt>
                <c:pt idx="835">
                  <c:v>0</c:v>
                </c:pt>
                <c:pt idx="836">
                  <c:v>0</c:v>
                </c:pt>
                <c:pt idx="837">
                  <c:v>0</c:v>
                </c:pt>
                <c:pt idx="838">
                  <c:v>0</c:v>
                </c:pt>
                <c:pt idx="839">
                  <c:v>0</c:v>
                </c:pt>
                <c:pt idx="840">
                  <c:v>1</c:v>
                </c:pt>
                <c:pt idx="841">
                  <c:v>1</c:v>
                </c:pt>
                <c:pt idx="842">
                  <c:v>1</c:v>
                </c:pt>
                <c:pt idx="843">
                  <c:v>0</c:v>
                </c:pt>
                <c:pt idx="844">
                  <c:v>1</c:v>
                </c:pt>
                <c:pt idx="845">
                  <c:v>2</c:v>
                </c:pt>
                <c:pt idx="846">
                  <c:v>1</c:v>
                </c:pt>
                <c:pt idx="847">
                  <c:v>1</c:v>
                </c:pt>
                <c:pt idx="848">
                  <c:v>1</c:v>
                </c:pt>
                <c:pt idx="849">
                  <c:v>1</c:v>
                </c:pt>
                <c:pt idx="850">
                  <c:v>0</c:v>
                </c:pt>
                <c:pt idx="851">
                  <c:v>1</c:v>
                </c:pt>
                <c:pt idx="852">
                  <c:v>1</c:v>
                </c:pt>
                <c:pt idx="853">
                  <c:v>2</c:v>
                </c:pt>
                <c:pt idx="854">
                  <c:v>1</c:v>
                </c:pt>
                <c:pt idx="855">
                  <c:v>0</c:v>
                </c:pt>
                <c:pt idx="856">
                  <c:v>0</c:v>
                </c:pt>
                <c:pt idx="857">
                  <c:v>0</c:v>
                </c:pt>
                <c:pt idx="858">
                  <c:v>1</c:v>
                </c:pt>
                <c:pt idx="859">
                  <c:v>1</c:v>
                </c:pt>
                <c:pt idx="860">
                  <c:v>1</c:v>
                </c:pt>
                <c:pt idx="861">
                  <c:v>1</c:v>
                </c:pt>
                <c:pt idx="862">
                  <c:v>1</c:v>
                </c:pt>
                <c:pt idx="863">
                  <c:v>0</c:v>
                </c:pt>
                <c:pt idx="864">
                  <c:v>0</c:v>
                </c:pt>
                <c:pt idx="865">
                  <c:v>1</c:v>
                </c:pt>
                <c:pt idx="866">
                  <c:v>1</c:v>
                </c:pt>
                <c:pt idx="867">
                  <c:v>1</c:v>
                </c:pt>
                <c:pt idx="868">
                  <c:v>1</c:v>
                </c:pt>
                <c:pt idx="869">
                  <c:v>1</c:v>
                </c:pt>
                <c:pt idx="870">
                  <c:v>0</c:v>
                </c:pt>
                <c:pt idx="871">
                  <c:v>0</c:v>
                </c:pt>
                <c:pt idx="872">
                  <c:v>1</c:v>
                </c:pt>
                <c:pt idx="873">
                  <c:v>1</c:v>
                </c:pt>
                <c:pt idx="874">
                  <c:v>1</c:v>
                </c:pt>
                <c:pt idx="875">
                  <c:v>1</c:v>
                </c:pt>
                <c:pt idx="876">
                  <c:v>1</c:v>
                </c:pt>
                <c:pt idx="877">
                  <c:v>0</c:v>
                </c:pt>
                <c:pt idx="878">
                  <c:v>0</c:v>
                </c:pt>
                <c:pt idx="879">
                  <c:v>1</c:v>
                </c:pt>
                <c:pt idx="880">
                  <c:v>1</c:v>
                </c:pt>
                <c:pt idx="881">
                  <c:v>1</c:v>
                </c:pt>
                <c:pt idx="882">
                  <c:v>1</c:v>
                </c:pt>
                <c:pt idx="883">
                  <c:v>0</c:v>
                </c:pt>
                <c:pt idx="884">
                  <c:v>0</c:v>
                </c:pt>
                <c:pt idx="885">
                  <c:v>0</c:v>
                </c:pt>
                <c:pt idx="886">
                  <c:v>0</c:v>
                </c:pt>
                <c:pt idx="887">
                  <c:v>1</c:v>
                </c:pt>
                <c:pt idx="888">
                  <c:v>1</c:v>
                </c:pt>
                <c:pt idx="889">
                  <c:v>1</c:v>
                </c:pt>
                <c:pt idx="890">
                  <c:v>1</c:v>
                </c:pt>
                <c:pt idx="891">
                  <c:v>0</c:v>
                </c:pt>
                <c:pt idx="892">
                  <c:v>0</c:v>
                </c:pt>
                <c:pt idx="893">
                  <c:v>1</c:v>
                </c:pt>
                <c:pt idx="894">
                  <c:v>0</c:v>
                </c:pt>
                <c:pt idx="895">
                  <c:v>3</c:v>
                </c:pt>
                <c:pt idx="896">
                  <c:v>0</c:v>
                </c:pt>
                <c:pt idx="897">
                  <c:v>1</c:v>
                </c:pt>
                <c:pt idx="898">
                  <c:v>0</c:v>
                </c:pt>
                <c:pt idx="899">
                  <c:v>0</c:v>
                </c:pt>
                <c:pt idx="900">
                  <c:v>1</c:v>
                </c:pt>
                <c:pt idx="901">
                  <c:v>1</c:v>
                </c:pt>
                <c:pt idx="902">
                  <c:v>1</c:v>
                </c:pt>
                <c:pt idx="903">
                  <c:v>1</c:v>
                </c:pt>
                <c:pt idx="904">
                  <c:v>0</c:v>
                </c:pt>
                <c:pt idx="905">
                  <c:v>0</c:v>
                </c:pt>
                <c:pt idx="906">
                  <c:v>0</c:v>
                </c:pt>
                <c:pt idx="907">
                  <c:v>1</c:v>
                </c:pt>
                <c:pt idx="908">
                  <c:v>0</c:v>
                </c:pt>
                <c:pt idx="909">
                  <c:v>0</c:v>
                </c:pt>
                <c:pt idx="910">
                  <c:v>1</c:v>
                </c:pt>
                <c:pt idx="911">
                  <c:v>0</c:v>
                </c:pt>
                <c:pt idx="912">
                  <c:v>0</c:v>
                </c:pt>
                <c:pt idx="913">
                  <c:v>0</c:v>
                </c:pt>
                <c:pt idx="914">
                  <c:v>1</c:v>
                </c:pt>
                <c:pt idx="915">
                  <c:v>0</c:v>
                </c:pt>
                <c:pt idx="916">
                  <c:v>1</c:v>
                </c:pt>
                <c:pt idx="917">
                  <c:v>0</c:v>
                </c:pt>
                <c:pt idx="918">
                  <c:v>1</c:v>
                </c:pt>
                <c:pt idx="919">
                  <c:v>0</c:v>
                </c:pt>
                <c:pt idx="920">
                  <c:v>1</c:v>
                </c:pt>
                <c:pt idx="921">
                  <c:v>1</c:v>
                </c:pt>
                <c:pt idx="922">
                  <c:v>1</c:v>
                </c:pt>
                <c:pt idx="923">
                  <c:v>1</c:v>
                </c:pt>
                <c:pt idx="924">
                  <c:v>0</c:v>
                </c:pt>
                <c:pt idx="925">
                  <c:v>0</c:v>
                </c:pt>
                <c:pt idx="926">
                  <c:v>0</c:v>
                </c:pt>
                <c:pt idx="927">
                  <c:v>0</c:v>
                </c:pt>
                <c:pt idx="928">
                  <c:v>1</c:v>
                </c:pt>
                <c:pt idx="929">
                  <c:v>1</c:v>
                </c:pt>
                <c:pt idx="930">
                  <c:v>0</c:v>
                </c:pt>
                <c:pt idx="931">
                  <c:v>0</c:v>
                </c:pt>
                <c:pt idx="932">
                  <c:v>1</c:v>
                </c:pt>
                <c:pt idx="933">
                  <c:v>0</c:v>
                </c:pt>
                <c:pt idx="934">
                  <c:v>0</c:v>
                </c:pt>
                <c:pt idx="935">
                  <c:v>2</c:v>
                </c:pt>
                <c:pt idx="936">
                  <c:v>0</c:v>
                </c:pt>
                <c:pt idx="937">
                  <c:v>0</c:v>
                </c:pt>
                <c:pt idx="938">
                  <c:v>2</c:v>
                </c:pt>
                <c:pt idx="939">
                  <c:v>3</c:v>
                </c:pt>
                <c:pt idx="940">
                  <c:v>0</c:v>
                </c:pt>
                <c:pt idx="941">
                  <c:v>0</c:v>
                </c:pt>
                <c:pt idx="942">
                  <c:v>2</c:v>
                </c:pt>
                <c:pt idx="943">
                  <c:v>1</c:v>
                </c:pt>
                <c:pt idx="944">
                  <c:v>1</c:v>
                </c:pt>
                <c:pt idx="945">
                  <c:v>1</c:v>
                </c:pt>
                <c:pt idx="946">
                  <c:v>1</c:v>
                </c:pt>
                <c:pt idx="947">
                  <c:v>0</c:v>
                </c:pt>
                <c:pt idx="948">
                  <c:v>0</c:v>
                </c:pt>
                <c:pt idx="949">
                  <c:v>2</c:v>
                </c:pt>
                <c:pt idx="950">
                  <c:v>2</c:v>
                </c:pt>
                <c:pt idx="951">
                  <c:v>1</c:v>
                </c:pt>
                <c:pt idx="952">
                  <c:v>1</c:v>
                </c:pt>
                <c:pt idx="953">
                  <c:v>1</c:v>
                </c:pt>
                <c:pt idx="954">
                  <c:v>0</c:v>
                </c:pt>
                <c:pt idx="955">
                  <c:v>0</c:v>
                </c:pt>
                <c:pt idx="956">
                  <c:v>1</c:v>
                </c:pt>
                <c:pt idx="957">
                  <c:v>0</c:v>
                </c:pt>
                <c:pt idx="958">
                  <c:v>1</c:v>
                </c:pt>
                <c:pt idx="959">
                  <c:v>1</c:v>
                </c:pt>
                <c:pt idx="960">
                  <c:v>1</c:v>
                </c:pt>
                <c:pt idx="961">
                  <c:v>0</c:v>
                </c:pt>
                <c:pt idx="962">
                  <c:v>0</c:v>
                </c:pt>
                <c:pt idx="963">
                  <c:v>1</c:v>
                </c:pt>
                <c:pt idx="964">
                  <c:v>1</c:v>
                </c:pt>
                <c:pt idx="965">
                  <c:v>1</c:v>
                </c:pt>
                <c:pt idx="966">
                  <c:v>1</c:v>
                </c:pt>
                <c:pt idx="967">
                  <c:v>1</c:v>
                </c:pt>
                <c:pt idx="968">
                  <c:v>0</c:v>
                </c:pt>
                <c:pt idx="969">
                  <c:v>0</c:v>
                </c:pt>
                <c:pt idx="970">
                  <c:v>2</c:v>
                </c:pt>
                <c:pt idx="971">
                  <c:v>1</c:v>
                </c:pt>
                <c:pt idx="972">
                  <c:v>1</c:v>
                </c:pt>
                <c:pt idx="973">
                  <c:v>2</c:v>
                </c:pt>
                <c:pt idx="974">
                  <c:v>1</c:v>
                </c:pt>
                <c:pt idx="975">
                  <c:v>0</c:v>
                </c:pt>
                <c:pt idx="976">
                  <c:v>0</c:v>
                </c:pt>
                <c:pt idx="977">
                  <c:v>1</c:v>
                </c:pt>
                <c:pt idx="978">
                  <c:v>1</c:v>
                </c:pt>
                <c:pt idx="979">
                  <c:v>1</c:v>
                </c:pt>
                <c:pt idx="980">
                  <c:v>2</c:v>
                </c:pt>
                <c:pt idx="981">
                  <c:v>1</c:v>
                </c:pt>
                <c:pt idx="982">
                  <c:v>0</c:v>
                </c:pt>
                <c:pt idx="983">
                  <c:v>0</c:v>
                </c:pt>
                <c:pt idx="984">
                  <c:v>0</c:v>
                </c:pt>
                <c:pt idx="985">
                  <c:v>2</c:v>
                </c:pt>
                <c:pt idx="986">
                  <c:v>1</c:v>
                </c:pt>
                <c:pt idx="987">
                  <c:v>1</c:v>
                </c:pt>
                <c:pt idx="988">
                  <c:v>1</c:v>
                </c:pt>
                <c:pt idx="989">
                  <c:v>0</c:v>
                </c:pt>
                <c:pt idx="990">
                  <c:v>0</c:v>
                </c:pt>
                <c:pt idx="991">
                  <c:v>1</c:v>
                </c:pt>
                <c:pt idx="992">
                  <c:v>0</c:v>
                </c:pt>
                <c:pt idx="993">
                  <c:v>0</c:v>
                </c:pt>
                <c:pt idx="994">
                  <c:v>1</c:v>
                </c:pt>
                <c:pt idx="995">
                  <c:v>0</c:v>
                </c:pt>
                <c:pt idx="996">
                  <c:v>0</c:v>
                </c:pt>
                <c:pt idx="997">
                  <c:v>0</c:v>
                </c:pt>
                <c:pt idx="998">
                  <c:v>0</c:v>
                </c:pt>
                <c:pt idx="999">
                  <c:v>0</c:v>
                </c:pt>
                <c:pt idx="1000">
                  <c:v>0</c:v>
                </c:pt>
                <c:pt idx="1001">
                  <c:v>0</c:v>
                </c:pt>
                <c:pt idx="1002">
                  <c:v>0</c:v>
                </c:pt>
                <c:pt idx="1003">
                  <c:v>0</c:v>
                </c:pt>
                <c:pt idx="1004">
                  <c:v>0</c:v>
                </c:pt>
                <c:pt idx="1005">
                  <c:v>1</c:v>
                </c:pt>
                <c:pt idx="1006">
                  <c:v>0</c:v>
                </c:pt>
                <c:pt idx="1007">
                  <c:v>0</c:v>
                </c:pt>
                <c:pt idx="1008">
                  <c:v>0</c:v>
                </c:pt>
                <c:pt idx="1009">
                  <c:v>0</c:v>
                </c:pt>
                <c:pt idx="1010">
                  <c:v>0</c:v>
                </c:pt>
                <c:pt idx="1011">
                  <c:v>0</c:v>
                </c:pt>
                <c:pt idx="1012">
                  <c:v>2</c:v>
                </c:pt>
                <c:pt idx="1013">
                  <c:v>1</c:v>
                </c:pt>
                <c:pt idx="1014">
                  <c:v>1</c:v>
                </c:pt>
                <c:pt idx="1015">
                  <c:v>1</c:v>
                </c:pt>
                <c:pt idx="1016">
                  <c:v>1</c:v>
                </c:pt>
                <c:pt idx="1017">
                  <c:v>0</c:v>
                </c:pt>
                <c:pt idx="1018">
                  <c:v>0</c:v>
                </c:pt>
                <c:pt idx="1019">
                  <c:v>1</c:v>
                </c:pt>
                <c:pt idx="1020">
                  <c:v>2</c:v>
                </c:pt>
                <c:pt idx="1021">
                  <c:v>1</c:v>
                </c:pt>
                <c:pt idx="1022">
                  <c:v>1</c:v>
                </c:pt>
                <c:pt idx="1023">
                  <c:v>1</c:v>
                </c:pt>
                <c:pt idx="1024">
                  <c:v>0</c:v>
                </c:pt>
                <c:pt idx="1025">
                  <c:v>0</c:v>
                </c:pt>
                <c:pt idx="1026">
                  <c:v>1</c:v>
                </c:pt>
                <c:pt idx="1027">
                  <c:v>0</c:v>
                </c:pt>
                <c:pt idx="1028">
                  <c:v>1</c:v>
                </c:pt>
                <c:pt idx="1029">
                  <c:v>1</c:v>
                </c:pt>
                <c:pt idx="1030">
                  <c:v>0</c:v>
                </c:pt>
                <c:pt idx="1031">
                  <c:v>0</c:v>
                </c:pt>
                <c:pt idx="1032">
                  <c:v>0</c:v>
                </c:pt>
                <c:pt idx="1033">
                  <c:v>2</c:v>
                </c:pt>
                <c:pt idx="1034">
                  <c:v>3</c:v>
                </c:pt>
                <c:pt idx="1035">
                  <c:v>1</c:v>
                </c:pt>
                <c:pt idx="1036">
                  <c:v>1</c:v>
                </c:pt>
                <c:pt idx="1037">
                  <c:v>1</c:v>
                </c:pt>
                <c:pt idx="1038">
                  <c:v>0</c:v>
                </c:pt>
                <c:pt idx="1039">
                  <c:v>0</c:v>
                </c:pt>
                <c:pt idx="1040">
                  <c:v>0</c:v>
                </c:pt>
                <c:pt idx="1041">
                  <c:v>0</c:v>
                </c:pt>
                <c:pt idx="1042">
                  <c:v>0</c:v>
                </c:pt>
                <c:pt idx="1043">
                  <c:v>0</c:v>
                </c:pt>
                <c:pt idx="1044">
                  <c:v>0</c:v>
                </c:pt>
                <c:pt idx="1045">
                  <c:v>0</c:v>
                </c:pt>
                <c:pt idx="1046">
                  <c:v>0</c:v>
                </c:pt>
                <c:pt idx="1047">
                  <c:v>0</c:v>
                </c:pt>
                <c:pt idx="1048">
                  <c:v>0</c:v>
                </c:pt>
                <c:pt idx="1049">
                  <c:v>1</c:v>
                </c:pt>
                <c:pt idx="1050">
                  <c:v>1</c:v>
                </c:pt>
                <c:pt idx="1051">
                  <c:v>1</c:v>
                </c:pt>
                <c:pt idx="1052">
                  <c:v>1</c:v>
                </c:pt>
                <c:pt idx="1053">
                  <c:v>0</c:v>
                </c:pt>
                <c:pt idx="1054">
                  <c:v>1</c:v>
                </c:pt>
                <c:pt idx="1055">
                  <c:v>1</c:v>
                </c:pt>
                <c:pt idx="1056">
                  <c:v>1</c:v>
                </c:pt>
                <c:pt idx="1057">
                  <c:v>1</c:v>
                </c:pt>
                <c:pt idx="1058">
                  <c:v>1</c:v>
                </c:pt>
                <c:pt idx="1059">
                  <c:v>0</c:v>
                </c:pt>
                <c:pt idx="1060">
                  <c:v>0</c:v>
                </c:pt>
                <c:pt idx="1061">
                  <c:v>1</c:v>
                </c:pt>
                <c:pt idx="1062">
                  <c:v>1</c:v>
                </c:pt>
                <c:pt idx="1063">
                  <c:v>1</c:v>
                </c:pt>
                <c:pt idx="1064">
                  <c:v>1</c:v>
                </c:pt>
                <c:pt idx="1065">
                  <c:v>1</c:v>
                </c:pt>
                <c:pt idx="1066">
                  <c:v>1</c:v>
                </c:pt>
                <c:pt idx="1067">
                  <c:v>1</c:v>
                </c:pt>
                <c:pt idx="1068">
                  <c:v>2</c:v>
                </c:pt>
                <c:pt idx="1069">
                  <c:v>3</c:v>
                </c:pt>
                <c:pt idx="1070">
                  <c:v>2</c:v>
                </c:pt>
                <c:pt idx="1071">
                  <c:v>3</c:v>
                </c:pt>
                <c:pt idx="1072">
                  <c:v>3</c:v>
                </c:pt>
                <c:pt idx="1073">
                  <c:v>2</c:v>
                </c:pt>
                <c:pt idx="1074">
                  <c:v>0</c:v>
                </c:pt>
                <c:pt idx="1075">
                  <c:v>1</c:v>
                </c:pt>
                <c:pt idx="1076">
                  <c:v>1</c:v>
                </c:pt>
                <c:pt idx="1077">
                  <c:v>0</c:v>
                </c:pt>
                <c:pt idx="1078">
                  <c:v>1</c:v>
                </c:pt>
                <c:pt idx="1079">
                  <c:v>2</c:v>
                </c:pt>
                <c:pt idx="1080">
                  <c:v>0</c:v>
                </c:pt>
                <c:pt idx="1081">
                  <c:v>0</c:v>
                </c:pt>
                <c:pt idx="1082">
                  <c:v>1</c:v>
                </c:pt>
                <c:pt idx="1083">
                  <c:v>0</c:v>
                </c:pt>
                <c:pt idx="1084">
                  <c:v>0</c:v>
                </c:pt>
                <c:pt idx="1085">
                  <c:v>1</c:v>
                </c:pt>
                <c:pt idx="1086">
                  <c:v>1</c:v>
                </c:pt>
                <c:pt idx="1087">
                  <c:v>0</c:v>
                </c:pt>
                <c:pt idx="1088">
                  <c:v>1</c:v>
                </c:pt>
                <c:pt idx="1089">
                  <c:v>0</c:v>
                </c:pt>
                <c:pt idx="1090">
                  <c:v>1</c:v>
                </c:pt>
                <c:pt idx="1091">
                  <c:v>1</c:v>
                </c:pt>
                <c:pt idx="1092">
                  <c:v>0</c:v>
                </c:pt>
                <c:pt idx="1093">
                  <c:v>0</c:v>
                </c:pt>
                <c:pt idx="1094">
                  <c:v>0</c:v>
                </c:pt>
                <c:pt idx="1095">
                  <c:v>3</c:v>
                </c:pt>
                <c:pt idx="1096">
                  <c:v>0</c:v>
                </c:pt>
                <c:pt idx="1097">
                  <c:v>1</c:v>
                </c:pt>
                <c:pt idx="1098">
                  <c:v>0</c:v>
                </c:pt>
                <c:pt idx="1099">
                  <c:v>1</c:v>
                </c:pt>
                <c:pt idx="1100">
                  <c:v>0</c:v>
                </c:pt>
                <c:pt idx="1101">
                  <c:v>0</c:v>
                </c:pt>
                <c:pt idx="1102">
                  <c:v>0</c:v>
                </c:pt>
                <c:pt idx="1103">
                  <c:v>1</c:v>
                </c:pt>
                <c:pt idx="1104">
                  <c:v>0</c:v>
                </c:pt>
                <c:pt idx="1105">
                  <c:v>1</c:v>
                </c:pt>
                <c:pt idx="1106">
                  <c:v>0</c:v>
                </c:pt>
                <c:pt idx="1107">
                  <c:v>0</c:v>
                </c:pt>
                <c:pt idx="1108">
                  <c:v>0</c:v>
                </c:pt>
                <c:pt idx="1109">
                  <c:v>0</c:v>
                </c:pt>
                <c:pt idx="1110">
                  <c:v>1</c:v>
                </c:pt>
                <c:pt idx="1111">
                  <c:v>0</c:v>
                </c:pt>
                <c:pt idx="1112">
                  <c:v>1</c:v>
                </c:pt>
                <c:pt idx="1113">
                  <c:v>0</c:v>
                </c:pt>
                <c:pt idx="1114">
                  <c:v>1</c:v>
                </c:pt>
                <c:pt idx="1115">
                  <c:v>0</c:v>
                </c:pt>
                <c:pt idx="1116">
                  <c:v>0</c:v>
                </c:pt>
                <c:pt idx="1117">
                  <c:v>1</c:v>
                </c:pt>
                <c:pt idx="1118">
                  <c:v>0</c:v>
                </c:pt>
                <c:pt idx="1119">
                  <c:v>1</c:v>
                </c:pt>
                <c:pt idx="1120">
                  <c:v>0</c:v>
                </c:pt>
                <c:pt idx="1121">
                  <c:v>1</c:v>
                </c:pt>
                <c:pt idx="1122">
                  <c:v>0</c:v>
                </c:pt>
                <c:pt idx="1123">
                  <c:v>0</c:v>
                </c:pt>
                <c:pt idx="1124">
                  <c:v>0</c:v>
                </c:pt>
                <c:pt idx="1125">
                  <c:v>0</c:v>
                </c:pt>
                <c:pt idx="1126">
                  <c:v>1</c:v>
                </c:pt>
                <c:pt idx="1127">
                  <c:v>1</c:v>
                </c:pt>
                <c:pt idx="1128">
                  <c:v>0</c:v>
                </c:pt>
                <c:pt idx="1129">
                  <c:v>0</c:v>
                </c:pt>
                <c:pt idx="1130">
                  <c:v>0</c:v>
                </c:pt>
                <c:pt idx="1131">
                  <c:v>1</c:v>
                </c:pt>
                <c:pt idx="1132">
                  <c:v>0</c:v>
                </c:pt>
                <c:pt idx="1133">
                  <c:v>1</c:v>
                </c:pt>
                <c:pt idx="1134">
                  <c:v>0</c:v>
                </c:pt>
                <c:pt idx="1135">
                  <c:v>1</c:v>
                </c:pt>
                <c:pt idx="1136">
                  <c:v>2</c:v>
                </c:pt>
                <c:pt idx="1137">
                  <c:v>0</c:v>
                </c:pt>
                <c:pt idx="1138">
                  <c:v>1</c:v>
                </c:pt>
                <c:pt idx="1139">
                  <c:v>0</c:v>
                </c:pt>
                <c:pt idx="1140">
                  <c:v>1</c:v>
                </c:pt>
                <c:pt idx="1141">
                  <c:v>1</c:v>
                </c:pt>
                <c:pt idx="1142">
                  <c:v>1</c:v>
                </c:pt>
                <c:pt idx="1143">
                  <c:v>0</c:v>
                </c:pt>
                <c:pt idx="1144">
                  <c:v>0</c:v>
                </c:pt>
                <c:pt idx="1145">
                  <c:v>1</c:v>
                </c:pt>
                <c:pt idx="1146">
                  <c:v>0</c:v>
                </c:pt>
                <c:pt idx="1147">
                  <c:v>0</c:v>
                </c:pt>
                <c:pt idx="1148">
                  <c:v>1</c:v>
                </c:pt>
                <c:pt idx="1149">
                  <c:v>0</c:v>
                </c:pt>
                <c:pt idx="1150">
                  <c:v>1</c:v>
                </c:pt>
                <c:pt idx="1151">
                  <c:v>1</c:v>
                </c:pt>
                <c:pt idx="1152">
                  <c:v>1</c:v>
                </c:pt>
                <c:pt idx="1153">
                  <c:v>1</c:v>
                </c:pt>
                <c:pt idx="1154">
                  <c:v>0</c:v>
                </c:pt>
                <c:pt idx="1155">
                  <c:v>0</c:v>
                </c:pt>
                <c:pt idx="1156">
                  <c:v>1</c:v>
                </c:pt>
                <c:pt idx="1157">
                  <c:v>1</c:v>
                </c:pt>
                <c:pt idx="1158">
                  <c:v>0</c:v>
                </c:pt>
                <c:pt idx="1159">
                  <c:v>0</c:v>
                </c:pt>
                <c:pt idx="1160">
                  <c:v>0</c:v>
                </c:pt>
                <c:pt idx="1161">
                  <c:v>0</c:v>
                </c:pt>
                <c:pt idx="1162">
                  <c:v>1</c:v>
                </c:pt>
                <c:pt idx="1163">
                  <c:v>0</c:v>
                </c:pt>
                <c:pt idx="1164">
                  <c:v>0</c:v>
                </c:pt>
                <c:pt idx="1165">
                  <c:v>0</c:v>
                </c:pt>
                <c:pt idx="1166">
                  <c:v>0</c:v>
                </c:pt>
                <c:pt idx="1167">
                  <c:v>0</c:v>
                </c:pt>
                <c:pt idx="1168">
                  <c:v>1</c:v>
                </c:pt>
                <c:pt idx="1169">
                  <c:v>0</c:v>
                </c:pt>
                <c:pt idx="1170">
                  <c:v>1</c:v>
                </c:pt>
                <c:pt idx="1171">
                  <c:v>0</c:v>
                </c:pt>
                <c:pt idx="1172">
                  <c:v>0</c:v>
                </c:pt>
                <c:pt idx="1173">
                  <c:v>1</c:v>
                </c:pt>
                <c:pt idx="1174">
                  <c:v>2</c:v>
                </c:pt>
                <c:pt idx="1175">
                  <c:v>1</c:v>
                </c:pt>
                <c:pt idx="1176">
                  <c:v>1</c:v>
                </c:pt>
                <c:pt idx="1177">
                  <c:v>2</c:v>
                </c:pt>
                <c:pt idx="1178">
                  <c:v>0</c:v>
                </c:pt>
                <c:pt idx="1179">
                  <c:v>1</c:v>
                </c:pt>
                <c:pt idx="1180">
                  <c:v>1</c:v>
                </c:pt>
                <c:pt idx="1181">
                  <c:v>0</c:v>
                </c:pt>
                <c:pt idx="1182">
                  <c:v>2</c:v>
                </c:pt>
                <c:pt idx="1183">
                  <c:v>0</c:v>
                </c:pt>
                <c:pt idx="1184">
                  <c:v>1</c:v>
                </c:pt>
                <c:pt idx="1185">
                  <c:v>1</c:v>
                </c:pt>
                <c:pt idx="1186">
                  <c:v>0</c:v>
                </c:pt>
                <c:pt idx="1187">
                  <c:v>0</c:v>
                </c:pt>
                <c:pt idx="1188">
                  <c:v>0</c:v>
                </c:pt>
                <c:pt idx="1189">
                  <c:v>1</c:v>
                </c:pt>
                <c:pt idx="1190">
                  <c:v>0</c:v>
                </c:pt>
                <c:pt idx="1191">
                  <c:v>3</c:v>
                </c:pt>
                <c:pt idx="1192">
                  <c:v>0</c:v>
                </c:pt>
                <c:pt idx="1193">
                  <c:v>0</c:v>
                </c:pt>
                <c:pt idx="1194">
                  <c:v>1</c:v>
                </c:pt>
                <c:pt idx="1195">
                  <c:v>0</c:v>
                </c:pt>
                <c:pt idx="1196">
                  <c:v>1</c:v>
                </c:pt>
                <c:pt idx="1197">
                  <c:v>0</c:v>
                </c:pt>
                <c:pt idx="1198">
                  <c:v>1</c:v>
                </c:pt>
                <c:pt idx="1199">
                  <c:v>0</c:v>
                </c:pt>
                <c:pt idx="1200">
                  <c:v>0</c:v>
                </c:pt>
                <c:pt idx="1201">
                  <c:v>1</c:v>
                </c:pt>
                <c:pt idx="1202">
                  <c:v>0</c:v>
                </c:pt>
                <c:pt idx="1203">
                  <c:v>3</c:v>
                </c:pt>
                <c:pt idx="1204">
                  <c:v>0</c:v>
                </c:pt>
                <c:pt idx="1205">
                  <c:v>0</c:v>
                </c:pt>
                <c:pt idx="1206">
                  <c:v>0</c:v>
                </c:pt>
                <c:pt idx="1207">
                  <c:v>1</c:v>
                </c:pt>
                <c:pt idx="1208">
                  <c:v>1</c:v>
                </c:pt>
                <c:pt idx="1209">
                  <c:v>0</c:v>
                </c:pt>
                <c:pt idx="1210">
                  <c:v>1</c:v>
                </c:pt>
                <c:pt idx="1211">
                  <c:v>0</c:v>
                </c:pt>
                <c:pt idx="1212">
                  <c:v>1</c:v>
                </c:pt>
                <c:pt idx="1213">
                  <c:v>0</c:v>
                </c:pt>
                <c:pt idx="1214">
                  <c:v>1</c:v>
                </c:pt>
                <c:pt idx="1215">
                  <c:v>1</c:v>
                </c:pt>
                <c:pt idx="1216">
                  <c:v>1</c:v>
                </c:pt>
                <c:pt idx="1217">
                  <c:v>0</c:v>
                </c:pt>
                <c:pt idx="1218">
                  <c:v>0</c:v>
                </c:pt>
                <c:pt idx="1219">
                  <c:v>0</c:v>
                </c:pt>
                <c:pt idx="1220">
                  <c:v>0</c:v>
                </c:pt>
                <c:pt idx="1221">
                  <c:v>0</c:v>
                </c:pt>
                <c:pt idx="1222">
                  <c:v>1</c:v>
                </c:pt>
                <c:pt idx="1223">
                  <c:v>2</c:v>
                </c:pt>
                <c:pt idx="1224">
                  <c:v>0</c:v>
                </c:pt>
                <c:pt idx="1225">
                  <c:v>1</c:v>
                </c:pt>
                <c:pt idx="1226">
                  <c:v>1</c:v>
                </c:pt>
                <c:pt idx="1227">
                  <c:v>1</c:v>
                </c:pt>
                <c:pt idx="1228">
                  <c:v>0</c:v>
                </c:pt>
                <c:pt idx="1229">
                  <c:v>1</c:v>
                </c:pt>
                <c:pt idx="1230">
                  <c:v>0</c:v>
                </c:pt>
                <c:pt idx="1231">
                  <c:v>1</c:v>
                </c:pt>
                <c:pt idx="1232">
                  <c:v>0</c:v>
                </c:pt>
                <c:pt idx="1233">
                  <c:v>3</c:v>
                </c:pt>
                <c:pt idx="1234">
                  <c:v>0</c:v>
                </c:pt>
                <c:pt idx="1235">
                  <c:v>0</c:v>
                </c:pt>
                <c:pt idx="1236">
                  <c:v>1</c:v>
                </c:pt>
                <c:pt idx="1237">
                  <c:v>0</c:v>
                </c:pt>
                <c:pt idx="1238">
                  <c:v>1</c:v>
                </c:pt>
                <c:pt idx="1239">
                  <c:v>0</c:v>
                </c:pt>
                <c:pt idx="1240">
                  <c:v>1</c:v>
                </c:pt>
                <c:pt idx="1241">
                  <c:v>1</c:v>
                </c:pt>
                <c:pt idx="1242">
                  <c:v>0</c:v>
                </c:pt>
                <c:pt idx="1243">
                  <c:v>1</c:v>
                </c:pt>
                <c:pt idx="1244">
                  <c:v>0</c:v>
                </c:pt>
                <c:pt idx="1245">
                  <c:v>1</c:v>
                </c:pt>
                <c:pt idx="1246">
                  <c:v>0</c:v>
                </c:pt>
                <c:pt idx="1247">
                  <c:v>1</c:v>
                </c:pt>
                <c:pt idx="1248">
                  <c:v>0</c:v>
                </c:pt>
                <c:pt idx="1249">
                  <c:v>0</c:v>
                </c:pt>
                <c:pt idx="1250">
                  <c:v>1</c:v>
                </c:pt>
                <c:pt idx="1251">
                  <c:v>0</c:v>
                </c:pt>
                <c:pt idx="1252">
                  <c:v>0</c:v>
                </c:pt>
                <c:pt idx="1253">
                  <c:v>1</c:v>
                </c:pt>
                <c:pt idx="1254">
                  <c:v>1</c:v>
                </c:pt>
                <c:pt idx="1255">
                  <c:v>0</c:v>
                </c:pt>
                <c:pt idx="1256">
                  <c:v>0</c:v>
                </c:pt>
                <c:pt idx="1257">
                  <c:v>1</c:v>
                </c:pt>
                <c:pt idx="1258">
                  <c:v>1</c:v>
                </c:pt>
                <c:pt idx="1259">
                  <c:v>3</c:v>
                </c:pt>
                <c:pt idx="1260">
                  <c:v>1</c:v>
                </c:pt>
                <c:pt idx="1261">
                  <c:v>1</c:v>
                </c:pt>
                <c:pt idx="1262">
                  <c:v>0</c:v>
                </c:pt>
                <c:pt idx="1263">
                  <c:v>0</c:v>
                </c:pt>
                <c:pt idx="1264">
                  <c:v>1</c:v>
                </c:pt>
                <c:pt idx="1265">
                  <c:v>0</c:v>
                </c:pt>
                <c:pt idx="1266">
                  <c:v>0</c:v>
                </c:pt>
                <c:pt idx="1267">
                  <c:v>2</c:v>
                </c:pt>
                <c:pt idx="1268">
                  <c:v>2</c:v>
                </c:pt>
                <c:pt idx="1269">
                  <c:v>0</c:v>
                </c:pt>
                <c:pt idx="1270">
                  <c:v>1</c:v>
                </c:pt>
                <c:pt idx="1271">
                  <c:v>1</c:v>
                </c:pt>
                <c:pt idx="1272">
                  <c:v>0</c:v>
                </c:pt>
                <c:pt idx="1273">
                  <c:v>0</c:v>
                </c:pt>
                <c:pt idx="1274">
                  <c:v>0</c:v>
                </c:pt>
                <c:pt idx="1275">
                  <c:v>1</c:v>
                </c:pt>
                <c:pt idx="1276">
                  <c:v>0</c:v>
                </c:pt>
                <c:pt idx="1277">
                  <c:v>0</c:v>
                </c:pt>
                <c:pt idx="1278">
                  <c:v>0</c:v>
                </c:pt>
                <c:pt idx="1279">
                  <c:v>0</c:v>
                </c:pt>
                <c:pt idx="1280">
                  <c:v>1</c:v>
                </c:pt>
                <c:pt idx="1281">
                  <c:v>1</c:v>
                </c:pt>
                <c:pt idx="1282">
                  <c:v>1</c:v>
                </c:pt>
                <c:pt idx="1283">
                  <c:v>0</c:v>
                </c:pt>
                <c:pt idx="1284">
                  <c:v>0</c:v>
                </c:pt>
                <c:pt idx="1285">
                  <c:v>1</c:v>
                </c:pt>
                <c:pt idx="1286">
                  <c:v>0</c:v>
                </c:pt>
                <c:pt idx="1287">
                  <c:v>3</c:v>
                </c:pt>
                <c:pt idx="1288">
                  <c:v>1</c:v>
                </c:pt>
                <c:pt idx="1289">
                  <c:v>1</c:v>
                </c:pt>
                <c:pt idx="1290">
                  <c:v>0</c:v>
                </c:pt>
                <c:pt idx="1291">
                  <c:v>0</c:v>
                </c:pt>
                <c:pt idx="1292">
                  <c:v>1</c:v>
                </c:pt>
                <c:pt idx="1293">
                  <c:v>0</c:v>
                </c:pt>
                <c:pt idx="1294">
                  <c:v>1</c:v>
                </c:pt>
                <c:pt idx="1295">
                  <c:v>0</c:v>
                </c:pt>
                <c:pt idx="1296">
                  <c:v>0</c:v>
                </c:pt>
                <c:pt idx="1297">
                  <c:v>0</c:v>
                </c:pt>
                <c:pt idx="1298">
                  <c:v>0</c:v>
                </c:pt>
                <c:pt idx="1299">
                  <c:v>1</c:v>
                </c:pt>
                <c:pt idx="1300">
                  <c:v>0</c:v>
                </c:pt>
                <c:pt idx="1301">
                  <c:v>1</c:v>
                </c:pt>
                <c:pt idx="1302">
                  <c:v>0</c:v>
                </c:pt>
                <c:pt idx="1303">
                  <c:v>1</c:v>
                </c:pt>
                <c:pt idx="1304">
                  <c:v>0</c:v>
                </c:pt>
                <c:pt idx="1305">
                  <c:v>0</c:v>
                </c:pt>
                <c:pt idx="1306">
                  <c:v>1</c:v>
                </c:pt>
                <c:pt idx="1307">
                  <c:v>0</c:v>
                </c:pt>
                <c:pt idx="1308">
                  <c:v>1</c:v>
                </c:pt>
                <c:pt idx="1309">
                  <c:v>1</c:v>
                </c:pt>
                <c:pt idx="1310">
                  <c:v>0</c:v>
                </c:pt>
                <c:pt idx="1311">
                  <c:v>0</c:v>
                </c:pt>
                <c:pt idx="1312">
                  <c:v>0</c:v>
                </c:pt>
                <c:pt idx="1313">
                  <c:v>0</c:v>
                </c:pt>
                <c:pt idx="1314">
                  <c:v>0</c:v>
                </c:pt>
                <c:pt idx="1315">
                  <c:v>3</c:v>
                </c:pt>
                <c:pt idx="1316">
                  <c:v>0</c:v>
                </c:pt>
                <c:pt idx="1317">
                  <c:v>1</c:v>
                </c:pt>
                <c:pt idx="1318">
                  <c:v>0</c:v>
                </c:pt>
                <c:pt idx="1319">
                  <c:v>0</c:v>
                </c:pt>
                <c:pt idx="1320">
                  <c:v>1</c:v>
                </c:pt>
                <c:pt idx="1321">
                  <c:v>1</c:v>
                </c:pt>
                <c:pt idx="1322">
                  <c:v>2</c:v>
                </c:pt>
                <c:pt idx="1323">
                  <c:v>0</c:v>
                </c:pt>
                <c:pt idx="1324">
                  <c:v>1</c:v>
                </c:pt>
                <c:pt idx="1325">
                  <c:v>0</c:v>
                </c:pt>
                <c:pt idx="1326">
                  <c:v>0</c:v>
                </c:pt>
                <c:pt idx="1327">
                  <c:v>1</c:v>
                </c:pt>
                <c:pt idx="1328">
                  <c:v>0</c:v>
                </c:pt>
                <c:pt idx="1329">
                  <c:v>1</c:v>
                </c:pt>
                <c:pt idx="1330">
                  <c:v>0</c:v>
                </c:pt>
                <c:pt idx="1331">
                  <c:v>1</c:v>
                </c:pt>
                <c:pt idx="1332">
                  <c:v>0</c:v>
                </c:pt>
                <c:pt idx="1333">
                  <c:v>0</c:v>
                </c:pt>
                <c:pt idx="1334">
                  <c:v>1</c:v>
                </c:pt>
                <c:pt idx="1335">
                  <c:v>0</c:v>
                </c:pt>
                <c:pt idx="1336">
                  <c:v>1</c:v>
                </c:pt>
                <c:pt idx="1337">
                  <c:v>1</c:v>
                </c:pt>
                <c:pt idx="1338">
                  <c:v>2</c:v>
                </c:pt>
                <c:pt idx="1339">
                  <c:v>0</c:v>
                </c:pt>
                <c:pt idx="1340">
                  <c:v>0</c:v>
                </c:pt>
                <c:pt idx="1341">
                  <c:v>0</c:v>
                </c:pt>
                <c:pt idx="1342">
                  <c:v>0</c:v>
                </c:pt>
                <c:pt idx="1343">
                  <c:v>0</c:v>
                </c:pt>
                <c:pt idx="1344">
                  <c:v>0</c:v>
                </c:pt>
                <c:pt idx="1345">
                  <c:v>0</c:v>
                </c:pt>
                <c:pt idx="1346">
                  <c:v>0</c:v>
                </c:pt>
                <c:pt idx="1347">
                  <c:v>0</c:v>
                </c:pt>
                <c:pt idx="1348">
                  <c:v>0</c:v>
                </c:pt>
                <c:pt idx="1349">
                  <c:v>0</c:v>
                </c:pt>
                <c:pt idx="1350">
                  <c:v>1</c:v>
                </c:pt>
                <c:pt idx="1351">
                  <c:v>1</c:v>
                </c:pt>
                <c:pt idx="1352">
                  <c:v>3</c:v>
                </c:pt>
                <c:pt idx="1353">
                  <c:v>0</c:v>
                </c:pt>
                <c:pt idx="1354">
                  <c:v>0</c:v>
                </c:pt>
                <c:pt idx="1355">
                  <c:v>1</c:v>
                </c:pt>
                <c:pt idx="1356">
                  <c:v>1</c:v>
                </c:pt>
                <c:pt idx="1357">
                  <c:v>1</c:v>
                </c:pt>
                <c:pt idx="1358">
                  <c:v>0</c:v>
                </c:pt>
                <c:pt idx="1359">
                  <c:v>1</c:v>
                </c:pt>
                <c:pt idx="1360">
                  <c:v>0</c:v>
                </c:pt>
                <c:pt idx="1361">
                  <c:v>0</c:v>
                </c:pt>
                <c:pt idx="1362">
                  <c:v>0</c:v>
                </c:pt>
                <c:pt idx="1363">
                  <c:v>0</c:v>
                </c:pt>
                <c:pt idx="1364">
                  <c:v>1</c:v>
                </c:pt>
                <c:pt idx="1365">
                  <c:v>1</c:v>
                </c:pt>
                <c:pt idx="1366">
                  <c:v>1</c:v>
                </c:pt>
                <c:pt idx="1367">
                  <c:v>0</c:v>
                </c:pt>
                <c:pt idx="1368">
                  <c:v>0</c:v>
                </c:pt>
                <c:pt idx="1369">
                  <c:v>0</c:v>
                </c:pt>
                <c:pt idx="1370">
                  <c:v>0</c:v>
                </c:pt>
                <c:pt idx="1371">
                  <c:v>0</c:v>
                </c:pt>
                <c:pt idx="1372">
                  <c:v>1</c:v>
                </c:pt>
                <c:pt idx="1373">
                  <c:v>1</c:v>
                </c:pt>
                <c:pt idx="1374">
                  <c:v>0</c:v>
                </c:pt>
                <c:pt idx="1375">
                  <c:v>0</c:v>
                </c:pt>
                <c:pt idx="1376">
                  <c:v>1</c:v>
                </c:pt>
                <c:pt idx="1377">
                  <c:v>0</c:v>
                </c:pt>
                <c:pt idx="1378">
                  <c:v>1</c:v>
                </c:pt>
                <c:pt idx="1379">
                  <c:v>0</c:v>
                </c:pt>
                <c:pt idx="1380">
                  <c:v>1</c:v>
                </c:pt>
                <c:pt idx="1381">
                  <c:v>1</c:v>
                </c:pt>
                <c:pt idx="1382">
                  <c:v>0</c:v>
                </c:pt>
                <c:pt idx="1383">
                  <c:v>1</c:v>
                </c:pt>
                <c:pt idx="1384">
                  <c:v>2</c:v>
                </c:pt>
                <c:pt idx="1385">
                  <c:v>1</c:v>
                </c:pt>
                <c:pt idx="1386">
                  <c:v>1</c:v>
                </c:pt>
                <c:pt idx="1387">
                  <c:v>2</c:v>
                </c:pt>
                <c:pt idx="1388">
                  <c:v>0</c:v>
                </c:pt>
                <c:pt idx="1389">
                  <c:v>0</c:v>
                </c:pt>
                <c:pt idx="1390">
                  <c:v>1</c:v>
                </c:pt>
                <c:pt idx="1391">
                  <c:v>0</c:v>
                </c:pt>
                <c:pt idx="1392">
                  <c:v>1</c:v>
                </c:pt>
                <c:pt idx="1393">
                  <c:v>0</c:v>
                </c:pt>
                <c:pt idx="1394">
                  <c:v>1</c:v>
                </c:pt>
                <c:pt idx="1395">
                  <c:v>0</c:v>
                </c:pt>
                <c:pt idx="1396">
                  <c:v>0</c:v>
                </c:pt>
                <c:pt idx="1397">
                  <c:v>1</c:v>
                </c:pt>
                <c:pt idx="1398">
                  <c:v>1</c:v>
                </c:pt>
                <c:pt idx="1399">
                  <c:v>1</c:v>
                </c:pt>
                <c:pt idx="1400">
                  <c:v>1</c:v>
                </c:pt>
                <c:pt idx="1401">
                  <c:v>3</c:v>
                </c:pt>
                <c:pt idx="1402">
                  <c:v>0</c:v>
                </c:pt>
                <c:pt idx="1403">
                  <c:v>0</c:v>
                </c:pt>
                <c:pt idx="1404">
                  <c:v>1</c:v>
                </c:pt>
                <c:pt idx="1405">
                  <c:v>0</c:v>
                </c:pt>
                <c:pt idx="1406">
                  <c:v>1</c:v>
                </c:pt>
                <c:pt idx="1407">
                  <c:v>0</c:v>
                </c:pt>
                <c:pt idx="1408">
                  <c:v>1</c:v>
                </c:pt>
                <c:pt idx="1409">
                  <c:v>0</c:v>
                </c:pt>
                <c:pt idx="1410">
                  <c:v>0</c:v>
                </c:pt>
                <c:pt idx="1411">
                  <c:v>2</c:v>
                </c:pt>
                <c:pt idx="1412">
                  <c:v>0</c:v>
                </c:pt>
                <c:pt idx="1413">
                  <c:v>1</c:v>
                </c:pt>
                <c:pt idx="1414">
                  <c:v>0</c:v>
                </c:pt>
                <c:pt idx="1415">
                  <c:v>1</c:v>
                </c:pt>
                <c:pt idx="1416">
                  <c:v>0</c:v>
                </c:pt>
                <c:pt idx="1417">
                  <c:v>1</c:v>
                </c:pt>
                <c:pt idx="1418">
                  <c:v>0</c:v>
                </c:pt>
                <c:pt idx="1419">
                  <c:v>0</c:v>
                </c:pt>
                <c:pt idx="1420">
                  <c:v>1</c:v>
                </c:pt>
                <c:pt idx="1421">
                  <c:v>0</c:v>
                </c:pt>
                <c:pt idx="1422">
                  <c:v>0</c:v>
                </c:pt>
                <c:pt idx="1423">
                  <c:v>0</c:v>
                </c:pt>
                <c:pt idx="1424">
                  <c:v>0</c:v>
                </c:pt>
                <c:pt idx="1425">
                  <c:v>1</c:v>
                </c:pt>
                <c:pt idx="1426">
                  <c:v>0</c:v>
                </c:pt>
                <c:pt idx="1427">
                  <c:v>0</c:v>
                </c:pt>
                <c:pt idx="1428">
                  <c:v>0</c:v>
                </c:pt>
                <c:pt idx="1429">
                  <c:v>2</c:v>
                </c:pt>
                <c:pt idx="1430">
                  <c:v>0</c:v>
                </c:pt>
                <c:pt idx="1431">
                  <c:v>1</c:v>
                </c:pt>
                <c:pt idx="1432">
                  <c:v>1</c:v>
                </c:pt>
                <c:pt idx="1433">
                  <c:v>0</c:v>
                </c:pt>
                <c:pt idx="1434">
                  <c:v>2</c:v>
                </c:pt>
                <c:pt idx="1435">
                  <c:v>0</c:v>
                </c:pt>
                <c:pt idx="1436">
                  <c:v>1</c:v>
                </c:pt>
                <c:pt idx="1437">
                  <c:v>0</c:v>
                </c:pt>
                <c:pt idx="1438">
                  <c:v>0</c:v>
                </c:pt>
                <c:pt idx="1439">
                  <c:v>1</c:v>
                </c:pt>
                <c:pt idx="1440">
                  <c:v>1</c:v>
                </c:pt>
                <c:pt idx="1441">
                  <c:v>1</c:v>
                </c:pt>
                <c:pt idx="1442">
                  <c:v>1</c:v>
                </c:pt>
                <c:pt idx="1443">
                  <c:v>1</c:v>
                </c:pt>
                <c:pt idx="1444">
                  <c:v>0</c:v>
                </c:pt>
                <c:pt idx="1445">
                  <c:v>1</c:v>
                </c:pt>
                <c:pt idx="1446">
                  <c:v>1</c:v>
                </c:pt>
                <c:pt idx="1447">
                  <c:v>0</c:v>
                </c:pt>
                <c:pt idx="1448">
                  <c:v>1</c:v>
                </c:pt>
                <c:pt idx="1449">
                  <c:v>0</c:v>
                </c:pt>
                <c:pt idx="1450">
                  <c:v>1</c:v>
                </c:pt>
                <c:pt idx="1451">
                  <c:v>0</c:v>
                </c:pt>
                <c:pt idx="1452">
                  <c:v>0</c:v>
                </c:pt>
                <c:pt idx="1453">
                  <c:v>1</c:v>
                </c:pt>
                <c:pt idx="1454">
                  <c:v>0</c:v>
                </c:pt>
                <c:pt idx="1455">
                  <c:v>0</c:v>
                </c:pt>
                <c:pt idx="1456">
                  <c:v>0</c:v>
                </c:pt>
                <c:pt idx="1457">
                  <c:v>0</c:v>
                </c:pt>
                <c:pt idx="1458">
                  <c:v>0</c:v>
                </c:pt>
                <c:pt idx="1459">
                  <c:v>0</c:v>
                </c:pt>
                <c:pt idx="1460">
                  <c:v>1</c:v>
                </c:pt>
                <c:pt idx="1461">
                  <c:v>0</c:v>
                </c:pt>
                <c:pt idx="1462">
                  <c:v>1</c:v>
                </c:pt>
                <c:pt idx="1463">
                  <c:v>0</c:v>
                </c:pt>
                <c:pt idx="1464">
                  <c:v>1</c:v>
                </c:pt>
                <c:pt idx="1465">
                  <c:v>1</c:v>
                </c:pt>
                <c:pt idx="1466">
                  <c:v>0</c:v>
                </c:pt>
                <c:pt idx="1467">
                  <c:v>1</c:v>
                </c:pt>
                <c:pt idx="1468">
                  <c:v>0</c:v>
                </c:pt>
                <c:pt idx="1469">
                  <c:v>1</c:v>
                </c:pt>
                <c:pt idx="1470">
                  <c:v>0</c:v>
                </c:pt>
                <c:pt idx="1471">
                  <c:v>1</c:v>
                </c:pt>
                <c:pt idx="1472">
                  <c:v>0</c:v>
                </c:pt>
                <c:pt idx="1473">
                  <c:v>0</c:v>
                </c:pt>
                <c:pt idx="1474">
                  <c:v>1</c:v>
                </c:pt>
                <c:pt idx="1475">
                  <c:v>0</c:v>
                </c:pt>
                <c:pt idx="1476">
                  <c:v>1</c:v>
                </c:pt>
                <c:pt idx="1477">
                  <c:v>0</c:v>
                </c:pt>
                <c:pt idx="1478">
                  <c:v>1</c:v>
                </c:pt>
                <c:pt idx="1479">
                  <c:v>0</c:v>
                </c:pt>
                <c:pt idx="1480">
                  <c:v>0</c:v>
                </c:pt>
                <c:pt idx="1481">
                  <c:v>0</c:v>
                </c:pt>
                <c:pt idx="1482">
                  <c:v>1</c:v>
                </c:pt>
                <c:pt idx="1483">
                  <c:v>1</c:v>
                </c:pt>
                <c:pt idx="1484">
                  <c:v>0</c:v>
                </c:pt>
                <c:pt idx="1485">
                  <c:v>1</c:v>
                </c:pt>
                <c:pt idx="1486">
                  <c:v>0</c:v>
                </c:pt>
                <c:pt idx="1487">
                  <c:v>0</c:v>
                </c:pt>
                <c:pt idx="1488">
                  <c:v>1</c:v>
                </c:pt>
                <c:pt idx="1489">
                  <c:v>0</c:v>
                </c:pt>
                <c:pt idx="1490">
                  <c:v>1</c:v>
                </c:pt>
                <c:pt idx="1491">
                  <c:v>0</c:v>
                </c:pt>
                <c:pt idx="1492">
                  <c:v>1</c:v>
                </c:pt>
                <c:pt idx="1493">
                  <c:v>0</c:v>
                </c:pt>
                <c:pt idx="1494">
                  <c:v>0</c:v>
                </c:pt>
                <c:pt idx="1495">
                  <c:v>1</c:v>
                </c:pt>
                <c:pt idx="1496">
                  <c:v>0</c:v>
                </c:pt>
                <c:pt idx="1497">
                  <c:v>1</c:v>
                </c:pt>
                <c:pt idx="1498">
                  <c:v>0</c:v>
                </c:pt>
                <c:pt idx="1499">
                  <c:v>1</c:v>
                </c:pt>
                <c:pt idx="1500">
                  <c:v>0</c:v>
                </c:pt>
                <c:pt idx="1501">
                  <c:v>0</c:v>
                </c:pt>
                <c:pt idx="1502">
                  <c:v>1</c:v>
                </c:pt>
                <c:pt idx="1503">
                  <c:v>0</c:v>
                </c:pt>
                <c:pt idx="1504">
                  <c:v>1</c:v>
                </c:pt>
                <c:pt idx="1505">
                  <c:v>0</c:v>
                </c:pt>
                <c:pt idx="1506">
                  <c:v>1</c:v>
                </c:pt>
                <c:pt idx="1507">
                  <c:v>0</c:v>
                </c:pt>
                <c:pt idx="1508">
                  <c:v>0</c:v>
                </c:pt>
                <c:pt idx="1509">
                  <c:v>1</c:v>
                </c:pt>
                <c:pt idx="1510">
                  <c:v>0</c:v>
                </c:pt>
                <c:pt idx="1511">
                  <c:v>1</c:v>
                </c:pt>
                <c:pt idx="1512">
                  <c:v>1</c:v>
                </c:pt>
                <c:pt idx="1513">
                  <c:v>1</c:v>
                </c:pt>
                <c:pt idx="1514">
                  <c:v>1</c:v>
                </c:pt>
                <c:pt idx="1515">
                  <c:v>0</c:v>
                </c:pt>
                <c:pt idx="1516">
                  <c:v>1</c:v>
                </c:pt>
                <c:pt idx="1517">
                  <c:v>0</c:v>
                </c:pt>
                <c:pt idx="1518">
                  <c:v>1</c:v>
                </c:pt>
                <c:pt idx="1519">
                  <c:v>0</c:v>
                </c:pt>
                <c:pt idx="1520">
                  <c:v>1</c:v>
                </c:pt>
                <c:pt idx="1521">
                  <c:v>1</c:v>
                </c:pt>
                <c:pt idx="1522">
                  <c:v>0</c:v>
                </c:pt>
                <c:pt idx="1523">
                  <c:v>1</c:v>
                </c:pt>
                <c:pt idx="1524">
                  <c:v>2</c:v>
                </c:pt>
                <c:pt idx="1525">
                  <c:v>1</c:v>
                </c:pt>
                <c:pt idx="1526">
                  <c:v>1</c:v>
                </c:pt>
                <c:pt idx="1527">
                  <c:v>0</c:v>
                </c:pt>
                <c:pt idx="1528">
                  <c:v>0</c:v>
                </c:pt>
                <c:pt idx="1529">
                  <c:v>0</c:v>
                </c:pt>
                <c:pt idx="1530">
                  <c:v>0</c:v>
                </c:pt>
                <c:pt idx="1531">
                  <c:v>1</c:v>
                </c:pt>
                <c:pt idx="1532">
                  <c:v>1</c:v>
                </c:pt>
                <c:pt idx="1533">
                  <c:v>0</c:v>
                </c:pt>
                <c:pt idx="1534">
                  <c:v>1</c:v>
                </c:pt>
                <c:pt idx="1535">
                  <c:v>0</c:v>
                </c:pt>
                <c:pt idx="1536">
                  <c:v>1</c:v>
                </c:pt>
                <c:pt idx="1537">
                  <c:v>1</c:v>
                </c:pt>
                <c:pt idx="1538">
                  <c:v>1</c:v>
                </c:pt>
                <c:pt idx="1539">
                  <c:v>3</c:v>
                </c:pt>
                <c:pt idx="1540">
                  <c:v>2</c:v>
                </c:pt>
                <c:pt idx="1541">
                  <c:v>2</c:v>
                </c:pt>
                <c:pt idx="1542">
                  <c:v>1</c:v>
                </c:pt>
                <c:pt idx="1543">
                  <c:v>1</c:v>
                </c:pt>
                <c:pt idx="1544">
                  <c:v>0</c:v>
                </c:pt>
                <c:pt idx="1545">
                  <c:v>1</c:v>
                </c:pt>
                <c:pt idx="1546">
                  <c:v>1</c:v>
                </c:pt>
                <c:pt idx="1547">
                  <c:v>1</c:v>
                </c:pt>
                <c:pt idx="1548">
                  <c:v>0</c:v>
                </c:pt>
                <c:pt idx="1549">
                  <c:v>1</c:v>
                </c:pt>
                <c:pt idx="1550">
                  <c:v>0</c:v>
                </c:pt>
                <c:pt idx="1551">
                  <c:v>0</c:v>
                </c:pt>
                <c:pt idx="1552">
                  <c:v>1</c:v>
                </c:pt>
                <c:pt idx="1553">
                  <c:v>0</c:v>
                </c:pt>
                <c:pt idx="1554">
                  <c:v>1</c:v>
                </c:pt>
                <c:pt idx="1555">
                  <c:v>1</c:v>
                </c:pt>
                <c:pt idx="1556">
                  <c:v>0</c:v>
                </c:pt>
                <c:pt idx="1557">
                  <c:v>0</c:v>
                </c:pt>
                <c:pt idx="1558">
                  <c:v>1</c:v>
                </c:pt>
                <c:pt idx="1559">
                  <c:v>1</c:v>
                </c:pt>
                <c:pt idx="1560">
                  <c:v>1</c:v>
                </c:pt>
                <c:pt idx="1561">
                  <c:v>0</c:v>
                </c:pt>
                <c:pt idx="1562">
                  <c:v>1</c:v>
                </c:pt>
                <c:pt idx="1563">
                  <c:v>0</c:v>
                </c:pt>
                <c:pt idx="1564">
                  <c:v>1</c:v>
                </c:pt>
                <c:pt idx="1565">
                  <c:v>1</c:v>
                </c:pt>
                <c:pt idx="1566">
                  <c:v>0</c:v>
                </c:pt>
                <c:pt idx="1567">
                  <c:v>0</c:v>
                </c:pt>
                <c:pt idx="1568">
                  <c:v>0</c:v>
                </c:pt>
                <c:pt idx="1569">
                  <c:v>1</c:v>
                </c:pt>
                <c:pt idx="1570">
                  <c:v>0</c:v>
                </c:pt>
                <c:pt idx="1571">
                  <c:v>0</c:v>
                </c:pt>
                <c:pt idx="1572">
                  <c:v>1</c:v>
                </c:pt>
                <c:pt idx="1573">
                  <c:v>0</c:v>
                </c:pt>
                <c:pt idx="1574">
                  <c:v>1</c:v>
                </c:pt>
                <c:pt idx="1575">
                  <c:v>0</c:v>
                </c:pt>
                <c:pt idx="1576">
                  <c:v>1</c:v>
                </c:pt>
                <c:pt idx="1577">
                  <c:v>0</c:v>
                </c:pt>
                <c:pt idx="1578">
                  <c:v>0</c:v>
                </c:pt>
                <c:pt idx="1579">
                  <c:v>1</c:v>
                </c:pt>
                <c:pt idx="1580">
                  <c:v>0</c:v>
                </c:pt>
                <c:pt idx="1581">
                  <c:v>1</c:v>
                </c:pt>
                <c:pt idx="1582">
                  <c:v>0</c:v>
                </c:pt>
                <c:pt idx="1583">
                  <c:v>0</c:v>
                </c:pt>
                <c:pt idx="1584">
                  <c:v>1</c:v>
                </c:pt>
                <c:pt idx="1585">
                  <c:v>0</c:v>
                </c:pt>
                <c:pt idx="1586">
                  <c:v>1</c:v>
                </c:pt>
                <c:pt idx="1587">
                  <c:v>0</c:v>
                </c:pt>
                <c:pt idx="1588">
                  <c:v>1</c:v>
                </c:pt>
                <c:pt idx="1589">
                  <c:v>0</c:v>
                </c:pt>
                <c:pt idx="1590">
                  <c:v>1</c:v>
                </c:pt>
                <c:pt idx="1591">
                  <c:v>0</c:v>
                </c:pt>
                <c:pt idx="1592">
                  <c:v>0</c:v>
                </c:pt>
                <c:pt idx="1593">
                  <c:v>1</c:v>
                </c:pt>
                <c:pt idx="1594">
                  <c:v>0</c:v>
                </c:pt>
                <c:pt idx="1595">
                  <c:v>1</c:v>
                </c:pt>
                <c:pt idx="1596">
                  <c:v>0</c:v>
                </c:pt>
                <c:pt idx="1597">
                  <c:v>1</c:v>
                </c:pt>
                <c:pt idx="1598">
                  <c:v>0</c:v>
                </c:pt>
                <c:pt idx="1599">
                  <c:v>0</c:v>
                </c:pt>
                <c:pt idx="1600">
                  <c:v>1</c:v>
                </c:pt>
                <c:pt idx="1601">
                  <c:v>0</c:v>
                </c:pt>
                <c:pt idx="1602">
                  <c:v>1</c:v>
                </c:pt>
                <c:pt idx="1603">
                  <c:v>0</c:v>
                </c:pt>
                <c:pt idx="1604">
                  <c:v>1</c:v>
                </c:pt>
                <c:pt idx="1605">
                  <c:v>0</c:v>
                </c:pt>
                <c:pt idx="1606">
                  <c:v>0</c:v>
                </c:pt>
                <c:pt idx="1607">
                  <c:v>0</c:v>
                </c:pt>
                <c:pt idx="1608">
                  <c:v>0</c:v>
                </c:pt>
                <c:pt idx="1609">
                  <c:v>0</c:v>
                </c:pt>
                <c:pt idx="1610">
                  <c:v>0</c:v>
                </c:pt>
                <c:pt idx="1611">
                  <c:v>1</c:v>
                </c:pt>
                <c:pt idx="1612">
                  <c:v>0</c:v>
                </c:pt>
                <c:pt idx="1613">
                  <c:v>0</c:v>
                </c:pt>
                <c:pt idx="1614">
                  <c:v>0</c:v>
                </c:pt>
                <c:pt idx="1615">
                  <c:v>1</c:v>
                </c:pt>
                <c:pt idx="1616">
                  <c:v>1</c:v>
                </c:pt>
                <c:pt idx="1617">
                  <c:v>0</c:v>
                </c:pt>
                <c:pt idx="1618">
                  <c:v>1</c:v>
                </c:pt>
                <c:pt idx="1619">
                  <c:v>0</c:v>
                </c:pt>
                <c:pt idx="1620">
                  <c:v>0</c:v>
                </c:pt>
                <c:pt idx="1621">
                  <c:v>2</c:v>
                </c:pt>
                <c:pt idx="1622">
                  <c:v>0</c:v>
                </c:pt>
                <c:pt idx="1623">
                  <c:v>0</c:v>
                </c:pt>
                <c:pt idx="1624">
                  <c:v>0</c:v>
                </c:pt>
                <c:pt idx="1625">
                  <c:v>1</c:v>
                </c:pt>
                <c:pt idx="1626">
                  <c:v>1</c:v>
                </c:pt>
                <c:pt idx="1627">
                  <c:v>0</c:v>
                </c:pt>
                <c:pt idx="1628">
                  <c:v>0</c:v>
                </c:pt>
                <c:pt idx="1629">
                  <c:v>0</c:v>
                </c:pt>
                <c:pt idx="1630">
                  <c:v>3</c:v>
                </c:pt>
                <c:pt idx="1631">
                  <c:v>0</c:v>
                </c:pt>
                <c:pt idx="1632">
                  <c:v>1</c:v>
                </c:pt>
                <c:pt idx="1633">
                  <c:v>0</c:v>
                </c:pt>
                <c:pt idx="1634">
                  <c:v>0</c:v>
                </c:pt>
                <c:pt idx="1635">
                  <c:v>1</c:v>
                </c:pt>
                <c:pt idx="1636">
                  <c:v>0</c:v>
                </c:pt>
                <c:pt idx="1637">
                  <c:v>1</c:v>
                </c:pt>
                <c:pt idx="1638">
                  <c:v>0</c:v>
                </c:pt>
                <c:pt idx="1639">
                  <c:v>1</c:v>
                </c:pt>
                <c:pt idx="1640">
                  <c:v>0</c:v>
                </c:pt>
                <c:pt idx="1641">
                  <c:v>1</c:v>
                </c:pt>
                <c:pt idx="1642">
                  <c:v>0</c:v>
                </c:pt>
                <c:pt idx="1643">
                  <c:v>1</c:v>
                </c:pt>
                <c:pt idx="1644">
                  <c:v>1</c:v>
                </c:pt>
                <c:pt idx="1645">
                  <c:v>0</c:v>
                </c:pt>
                <c:pt idx="1646">
                  <c:v>0</c:v>
                </c:pt>
                <c:pt idx="1647">
                  <c:v>0</c:v>
                </c:pt>
                <c:pt idx="1648">
                  <c:v>0</c:v>
                </c:pt>
                <c:pt idx="1649">
                  <c:v>1</c:v>
                </c:pt>
                <c:pt idx="1650">
                  <c:v>0</c:v>
                </c:pt>
                <c:pt idx="1651">
                  <c:v>1</c:v>
                </c:pt>
                <c:pt idx="1652">
                  <c:v>1</c:v>
                </c:pt>
                <c:pt idx="1653">
                  <c:v>1</c:v>
                </c:pt>
                <c:pt idx="1654">
                  <c:v>0</c:v>
                </c:pt>
                <c:pt idx="1655">
                  <c:v>0</c:v>
                </c:pt>
                <c:pt idx="1656">
                  <c:v>1</c:v>
                </c:pt>
                <c:pt idx="1657">
                  <c:v>0</c:v>
                </c:pt>
                <c:pt idx="1658">
                  <c:v>1</c:v>
                </c:pt>
                <c:pt idx="1659">
                  <c:v>0</c:v>
                </c:pt>
                <c:pt idx="1660">
                  <c:v>0</c:v>
                </c:pt>
                <c:pt idx="1661">
                  <c:v>1</c:v>
                </c:pt>
                <c:pt idx="1662">
                  <c:v>0</c:v>
                </c:pt>
                <c:pt idx="1663">
                  <c:v>1</c:v>
                </c:pt>
                <c:pt idx="1664">
                  <c:v>0</c:v>
                </c:pt>
                <c:pt idx="1665">
                  <c:v>1</c:v>
                </c:pt>
                <c:pt idx="1666">
                  <c:v>0</c:v>
                </c:pt>
                <c:pt idx="1667">
                  <c:v>1</c:v>
                </c:pt>
                <c:pt idx="1668">
                  <c:v>0</c:v>
                </c:pt>
                <c:pt idx="1669">
                  <c:v>0</c:v>
                </c:pt>
                <c:pt idx="1670">
                  <c:v>0</c:v>
                </c:pt>
                <c:pt idx="1671">
                  <c:v>1</c:v>
                </c:pt>
                <c:pt idx="1672">
                  <c:v>0</c:v>
                </c:pt>
                <c:pt idx="1673">
                  <c:v>0</c:v>
                </c:pt>
                <c:pt idx="1674">
                  <c:v>1</c:v>
                </c:pt>
                <c:pt idx="1675">
                  <c:v>0</c:v>
                </c:pt>
                <c:pt idx="1676">
                  <c:v>0</c:v>
                </c:pt>
                <c:pt idx="1677">
                  <c:v>1</c:v>
                </c:pt>
                <c:pt idx="1678">
                  <c:v>0</c:v>
                </c:pt>
                <c:pt idx="1679">
                  <c:v>1</c:v>
                </c:pt>
                <c:pt idx="1680">
                  <c:v>0</c:v>
                </c:pt>
                <c:pt idx="1681">
                  <c:v>1</c:v>
                </c:pt>
                <c:pt idx="1682">
                  <c:v>0</c:v>
                </c:pt>
                <c:pt idx="1683">
                  <c:v>0</c:v>
                </c:pt>
                <c:pt idx="1684">
                  <c:v>1</c:v>
                </c:pt>
                <c:pt idx="1685">
                  <c:v>0</c:v>
                </c:pt>
                <c:pt idx="1686">
                  <c:v>2</c:v>
                </c:pt>
                <c:pt idx="1687">
                  <c:v>1</c:v>
                </c:pt>
                <c:pt idx="1688">
                  <c:v>1</c:v>
                </c:pt>
                <c:pt idx="1689">
                  <c:v>0</c:v>
                </c:pt>
                <c:pt idx="1690">
                  <c:v>0</c:v>
                </c:pt>
                <c:pt idx="1691">
                  <c:v>1</c:v>
                </c:pt>
                <c:pt idx="1692">
                  <c:v>0</c:v>
                </c:pt>
                <c:pt idx="1693">
                  <c:v>1</c:v>
                </c:pt>
                <c:pt idx="1694">
                  <c:v>0</c:v>
                </c:pt>
                <c:pt idx="1695">
                  <c:v>1</c:v>
                </c:pt>
                <c:pt idx="1696">
                  <c:v>0</c:v>
                </c:pt>
                <c:pt idx="1697">
                  <c:v>0</c:v>
                </c:pt>
                <c:pt idx="1698">
                  <c:v>1</c:v>
                </c:pt>
                <c:pt idx="1699">
                  <c:v>0</c:v>
                </c:pt>
                <c:pt idx="1700">
                  <c:v>1</c:v>
                </c:pt>
                <c:pt idx="1701">
                  <c:v>0</c:v>
                </c:pt>
                <c:pt idx="1702">
                  <c:v>1</c:v>
                </c:pt>
                <c:pt idx="1703">
                  <c:v>0</c:v>
                </c:pt>
                <c:pt idx="1704">
                  <c:v>0</c:v>
                </c:pt>
                <c:pt idx="1705">
                  <c:v>0</c:v>
                </c:pt>
                <c:pt idx="1706">
                  <c:v>0</c:v>
                </c:pt>
                <c:pt idx="1707">
                  <c:v>1</c:v>
                </c:pt>
                <c:pt idx="1708">
                  <c:v>0</c:v>
                </c:pt>
                <c:pt idx="1709">
                  <c:v>0</c:v>
                </c:pt>
                <c:pt idx="1710">
                  <c:v>0</c:v>
                </c:pt>
                <c:pt idx="1711">
                  <c:v>0</c:v>
                </c:pt>
                <c:pt idx="1712">
                  <c:v>0</c:v>
                </c:pt>
                <c:pt idx="1713">
                  <c:v>0</c:v>
                </c:pt>
                <c:pt idx="1714">
                  <c:v>1</c:v>
                </c:pt>
                <c:pt idx="1715">
                  <c:v>0</c:v>
                </c:pt>
                <c:pt idx="1716">
                  <c:v>0</c:v>
                </c:pt>
                <c:pt idx="1717">
                  <c:v>0</c:v>
                </c:pt>
                <c:pt idx="1718">
                  <c:v>0</c:v>
                </c:pt>
                <c:pt idx="1719">
                  <c:v>0</c:v>
                </c:pt>
                <c:pt idx="1720">
                  <c:v>0</c:v>
                </c:pt>
                <c:pt idx="1721">
                  <c:v>1</c:v>
                </c:pt>
                <c:pt idx="1722">
                  <c:v>0</c:v>
                </c:pt>
                <c:pt idx="1723">
                  <c:v>1</c:v>
                </c:pt>
                <c:pt idx="1724">
                  <c:v>0</c:v>
                </c:pt>
                <c:pt idx="1725">
                  <c:v>0</c:v>
                </c:pt>
                <c:pt idx="1726">
                  <c:v>1</c:v>
                </c:pt>
                <c:pt idx="1727">
                  <c:v>0</c:v>
                </c:pt>
                <c:pt idx="1728">
                  <c:v>0</c:v>
                </c:pt>
                <c:pt idx="1729">
                  <c:v>0</c:v>
                </c:pt>
                <c:pt idx="1730">
                  <c:v>0</c:v>
                </c:pt>
                <c:pt idx="1731">
                  <c:v>0</c:v>
                </c:pt>
                <c:pt idx="1732">
                  <c:v>0</c:v>
                </c:pt>
                <c:pt idx="1733">
                  <c:v>1</c:v>
                </c:pt>
                <c:pt idx="1734">
                  <c:v>0</c:v>
                </c:pt>
                <c:pt idx="1735">
                  <c:v>0</c:v>
                </c:pt>
                <c:pt idx="1736">
                  <c:v>0</c:v>
                </c:pt>
                <c:pt idx="1737">
                  <c:v>1</c:v>
                </c:pt>
                <c:pt idx="1738">
                  <c:v>0</c:v>
                </c:pt>
                <c:pt idx="1739">
                  <c:v>0</c:v>
                </c:pt>
                <c:pt idx="1740">
                  <c:v>0</c:v>
                </c:pt>
                <c:pt idx="1741">
                  <c:v>1</c:v>
                </c:pt>
                <c:pt idx="1742">
                  <c:v>0</c:v>
                </c:pt>
                <c:pt idx="1743">
                  <c:v>0</c:v>
                </c:pt>
                <c:pt idx="1744">
                  <c:v>1</c:v>
                </c:pt>
                <c:pt idx="1745">
                  <c:v>0</c:v>
                </c:pt>
                <c:pt idx="1746">
                  <c:v>0</c:v>
                </c:pt>
                <c:pt idx="1747">
                  <c:v>0</c:v>
                </c:pt>
                <c:pt idx="1748">
                  <c:v>1</c:v>
                </c:pt>
                <c:pt idx="1749">
                  <c:v>0</c:v>
                </c:pt>
                <c:pt idx="1750">
                  <c:v>0</c:v>
                </c:pt>
                <c:pt idx="1751">
                  <c:v>2</c:v>
                </c:pt>
                <c:pt idx="1752">
                  <c:v>1</c:v>
                </c:pt>
                <c:pt idx="1753">
                  <c:v>1</c:v>
                </c:pt>
                <c:pt idx="1754">
                  <c:v>1</c:v>
                </c:pt>
                <c:pt idx="1755">
                  <c:v>0</c:v>
                </c:pt>
                <c:pt idx="1756">
                  <c:v>1</c:v>
                </c:pt>
                <c:pt idx="1757">
                  <c:v>1</c:v>
                </c:pt>
                <c:pt idx="1758">
                  <c:v>3</c:v>
                </c:pt>
                <c:pt idx="1759">
                  <c:v>1</c:v>
                </c:pt>
                <c:pt idx="1760">
                  <c:v>0</c:v>
                </c:pt>
                <c:pt idx="1761">
                  <c:v>1</c:v>
                </c:pt>
                <c:pt idx="1762">
                  <c:v>1</c:v>
                </c:pt>
                <c:pt idx="1763">
                  <c:v>1</c:v>
                </c:pt>
                <c:pt idx="1764">
                  <c:v>1</c:v>
                </c:pt>
                <c:pt idx="1765">
                  <c:v>1</c:v>
                </c:pt>
                <c:pt idx="1766">
                  <c:v>0</c:v>
                </c:pt>
                <c:pt idx="1767">
                  <c:v>0</c:v>
                </c:pt>
                <c:pt idx="1768">
                  <c:v>0</c:v>
                </c:pt>
                <c:pt idx="1769">
                  <c:v>0</c:v>
                </c:pt>
                <c:pt idx="1770">
                  <c:v>2</c:v>
                </c:pt>
                <c:pt idx="1771">
                  <c:v>1</c:v>
                </c:pt>
                <c:pt idx="1772">
                  <c:v>2</c:v>
                </c:pt>
                <c:pt idx="1773">
                  <c:v>0</c:v>
                </c:pt>
                <c:pt idx="1774">
                  <c:v>0</c:v>
                </c:pt>
                <c:pt idx="1775">
                  <c:v>1</c:v>
                </c:pt>
                <c:pt idx="1776">
                  <c:v>1</c:v>
                </c:pt>
                <c:pt idx="1777">
                  <c:v>1</c:v>
                </c:pt>
                <c:pt idx="1778">
                  <c:v>2</c:v>
                </c:pt>
                <c:pt idx="1779">
                  <c:v>1</c:v>
                </c:pt>
                <c:pt idx="1780">
                  <c:v>2</c:v>
                </c:pt>
                <c:pt idx="1781">
                  <c:v>0</c:v>
                </c:pt>
                <c:pt idx="1782">
                  <c:v>1</c:v>
                </c:pt>
                <c:pt idx="1783">
                  <c:v>0</c:v>
                </c:pt>
                <c:pt idx="1784">
                  <c:v>0</c:v>
                </c:pt>
                <c:pt idx="1785">
                  <c:v>1</c:v>
                </c:pt>
                <c:pt idx="1786">
                  <c:v>1</c:v>
                </c:pt>
                <c:pt idx="1787">
                  <c:v>1</c:v>
                </c:pt>
                <c:pt idx="1788">
                  <c:v>0</c:v>
                </c:pt>
                <c:pt idx="1789">
                  <c:v>1</c:v>
                </c:pt>
                <c:pt idx="1790">
                  <c:v>0</c:v>
                </c:pt>
                <c:pt idx="1791">
                  <c:v>0</c:v>
                </c:pt>
                <c:pt idx="1792">
                  <c:v>0</c:v>
                </c:pt>
                <c:pt idx="1793">
                  <c:v>1</c:v>
                </c:pt>
                <c:pt idx="1794">
                  <c:v>1</c:v>
                </c:pt>
                <c:pt idx="1795">
                  <c:v>0</c:v>
                </c:pt>
                <c:pt idx="1796">
                  <c:v>0</c:v>
                </c:pt>
                <c:pt idx="1797">
                  <c:v>0</c:v>
                </c:pt>
                <c:pt idx="1798">
                  <c:v>1</c:v>
                </c:pt>
                <c:pt idx="1799">
                  <c:v>0</c:v>
                </c:pt>
                <c:pt idx="1800">
                  <c:v>1</c:v>
                </c:pt>
                <c:pt idx="1801">
                  <c:v>0</c:v>
                </c:pt>
                <c:pt idx="1802">
                  <c:v>0</c:v>
                </c:pt>
                <c:pt idx="1803">
                  <c:v>1</c:v>
                </c:pt>
                <c:pt idx="1804">
                  <c:v>0</c:v>
                </c:pt>
                <c:pt idx="1805">
                  <c:v>2</c:v>
                </c:pt>
                <c:pt idx="1806">
                  <c:v>1</c:v>
                </c:pt>
                <c:pt idx="1807">
                  <c:v>1</c:v>
                </c:pt>
                <c:pt idx="1808">
                  <c:v>0</c:v>
                </c:pt>
                <c:pt idx="1809">
                  <c:v>0</c:v>
                </c:pt>
                <c:pt idx="1810">
                  <c:v>1</c:v>
                </c:pt>
                <c:pt idx="1811">
                  <c:v>0</c:v>
                </c:pt>
                <c:pt idx="1812">
                  <c:v>1</c:v>
                </c:pt>
                <c:pt idx="1813">
                  <c:v>1</c:v>
                </c:pt>
                <c:pt idx="1814">
                  <c:v>1</c:v>
                </c:pt>
                <c:pt idx="1815">
                  <c:v>0</c:v>
                </c:pt>
                <c:pt idx="1816">
                  <c:v>0</c:v>
                </c:pt>
                <c:pt idx="1817">
                  <c:v>1</c:v>
                </c:pt>
                <c:pt idx="1818">
                  <c:v>1</c:v>
                </c:pt>
                <c:pt idx="1819">
                  <c:v>0</c:v>
                </c:pt>
                <c:pt idx="1820">
                  <c:v>0</c:v>
                </c:pt>
                <c:pt idx="1821">
                  <c:v>1</c:v>
                </c:pt>
                <c:pt idx="1822">
                  <c:v>0</c:v>
                </c:pt>
                <c:pt idx="1823">
                  <c:v>0</c:v>
                </c:pt>
                <c:pt idx="1824">
                  <c:v>0</c:v>
                </c:pt>
              </c:numCache>
            </c:numRef>
          </c:val>
          <c:extLst>
            <c:ext xmlns:c16="http://schemas.microsoft.com/office/drawing/2014/chart" uri="{C3380CC4-5D6E-409C-BE32-E72D297353CC}">
              <c16:uniqueId val="{00000000-D34A-4B07-870F-F15EE4A89E67}"/>
            </c:ext>
          </c:extLst>
        </c:ser>
        <c:dLbls>
          <c:showLegendKey val="0"/>
          <c:showVal val="0"/>
          <c:showCatName val="0"/>
          <c:showSerName val="0"/>
          <c:showPercent val="0"/>
          <c:showBubbleSize val="0"/>
        </c:dLbls>
        <c:gapWidth val="219"/>
        <c:overlap val="-27"/>
        <c:axId val="448316632"/>
        <c:axId val="448309416"/>
      </c:barChart>
      <c:dateAx>
        <c:axId val="448316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09416"/>
        <c:crosses val="autoZero"/>
        <c:auto val="1"/>
        <c:lblOffset val="100"/>
        <c:baseTimeUnit val="days"/>
      </c:dateAx>
      <c:valAx>
        <c:axId val="44830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1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43</c:v>
                </c:pt>
                <c:pt idx="1">
                  <c:v>5</c:v>
                </c:pt>
                <c:pt idx="2">
                  <c:v>802</c:v>
                </c:pt>
                <c:pt idx="3">
                  <c:v>6</c:v>
                </c:pt>
                <c:pt idx="4">
                  <c:v>165</c:v>
                </c:pt>
              </c:numCache>
            </c:numRef>
          </c:val>
          <c:extLst>
            <c:ext xmlns:c16="http://schemas.microsoft.com/office/drawing/2014/chart" uri="{C3380CC4-5D6E-409C-BE32-E72D297353CC}">
              <c16:uniqueId val="{00000000-F00D-4E92-B065-979BD6A2296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47939</c:v>
                </c:pt>
                <c:pt idx="1">
                  <c:v>5091</c:v>
                </c:pt>
                <c:pt idx="2">
                  <c:v>62585</c:v>
                </c:pt>
                <c:pt idx="3">
                  <c:v>0</c:v>
                </c:pt>
                <c:pt idx="4">
                  <c:v>196242</c:v>
                </c:pt>
              </c:numCache>
            </c:numRef>
          </c:val>
          <c:extLst>
            <c:ext xmlns:c16="http://schemas.microsoft.com/office/drawing/2014/chart" uri="{C3380CC4-5D6E-409C-BE32-E72D297353CC}">
              <c16:uniqueId val="{00000000-6F3B-48CF-825C-947446A9AB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1882</c:v>
                </c:pt>
                <c:pt idx="37">
                  <c:v>147531</c:v>
                </c:pt>
                <c:pt idx="38">
                  <c:v>656945</c:v>
                </c:pt>
                <c:pt idx="39">
                  <c:v>30017</c:v>
                </c:pt>
                <c:pt idx="40">
                  <c:v>987656</c:v>
                </c:pt>
                <c:pt idx="41">
                  <c:v>437273</c:v>
                </c:pt>
                <c:pt idx="42">
                  <c:v>622797</c:v>
                </c:pt>
                <c:pt idx="43">
                  <c:v>607908</c:v>
                </c:pt>
                <c:pt idx="44">
                  <c:v>645251</c:v>
                </c:pt>
                <c:pt idx="45">
                  <c:v>795020</c:v>
                </c:pt>
                <c:pt idx="46">
                  <c:v>438204</c:v>
                </c:pt>
                <c:pt idx="47">
                  <c:v>354091</c:v>
                </c:pt>
                <c:pt idx="48">
                  <c:v>79965</c:v>
                </c:pt>
                <c:pt idx="49">
                  <c:v>15543</c:v>
                </c:pt>
                <c:pt idx="50">
                  <c:v>422997</c:v>
                </c:pt>
                <c:pt idx="51">
                  <c:v>210166</c:v>
                </c:pt>
                <c:pt idx="52">
                  <c:v>570272</c:v>
                </c:pt>
                <c:pt idx="53">
                  <c:v>104279</c:v>
                </c:pt>
                <c:pt idx="54">
                  <c:v>105636</c:v>
                </c:pt>
                <c:pt idx="55">
                  <c:v>270540</c:v>
                </c:pt>
                <c:pt idx="56">
                  <c:v>137212</c:v>
                </c:pt>
                <c:pt idx="57">
                  <c:v>2483647</c:v>
                </c:pt>
                <c:pt idx="58">
                  <c:v>3430665</c:v>
                </c:pt>
                <c:pt idx="59">
                  <c:v>3007189</c:v>
                </c:pt>
              </c:numCache>
            </c:numRef>
          </c:val>
          <c:extLst>
            <c:ext xmlns:c16="http://schemas.microsoft.com/office/drawing/2014/chart" uri="{C3380CC4-5D6E-409C-BE32-E72D297353CC}">
              <c16:uniqueId val="{00000000-F5E8-4943-B357-1EA0FBD9F060}"/>
            </c:ext>
          </c:extLst>
        </c:ser>
        <c:dLbls>
          <c:showLegendKey val="0"/>
          <c:showVal val="0"/>
          <c:showCatName val="0"/>
          <c:showSerName val="0"/>
          <c:showPercent val="0"/>
          <c:showBubbleSize val="0"/>
        </c:dLbls>
        <c:gapWidth val="219"/>
        <c:overlap val="-27"/>
        <c:axId val="449727552"/>
        <c:axId val="449719024"/>
      </c:barChart>
      <c:dateAx>
        <c:axId val="44972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19024"/>
        <c:crosses val="autoZero"/>
        <c:auto val="1"/>
        <c:lblOffset val="100"/>
        <c:baseTimeUnit val="months"/>
      </c:dateAx>
      <c:valAx>
        <c:axId val="44971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2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numRef>
              <c:f>Sheet1!$A$2:$A$1826</c:f>
              <c:numCache>
                <c:formatCode>m/d/yyyy</c:formatCode>
                <c:ptCount val="1825"/>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pt idx="437">
                  <c:v>42077</c:v>
                </c:pt>
                <c:pt idx="438">
                  <c:v>42078</c:v>
                </c:pt>
                <c:pt idx="439">
                  <c:v>42079</c:v>
                </c:pt>
                <c:pt idx="440">
                  <c:v>42080</c:v>
                </c:pt>
                <c:pt idx="441">
                  <c:v>42081</c:v>
                </c:pt>
                <c:pt idx="442">
                  <c:v>42082</c:v>
                </c:pt>
                <c:pt idx="443">
                  <c:v>42083</c:v>
                </c:pt>
                <c:pt idx="444">
                  <c:v>42084</c:v>
                </c:pt>
                <c:pt idx="445">
                  <c:v>42085</c:v>
                </c:pt>
                <c:pt idx="446">
                  <c:v>42086</c:v>
                </c:pt>
                <c:pt idx="447">
                  <c:v>42087</c:v>
                </c:pt>
                <c:pt idx="448">
                  <c:v>42088</c:v>
                </c:pt>
                <c:pt idx="449">
                  <c:v>42089</c:v>
                </c:pt>
                <c:pt idx="450">
                  <c:v>42090</c:v>
                </c:pt>
                <c:pt idx="451">
                  <c:v>42091</c:v>
                </c:pt>
                <c:pt idx="452">
                  <c:v>42092</c:v>
                </c:pt>
                <c:pt idx="453">
                  <c:v>42093</c:v>
                </c:pt>
                <c:pt idx="454">
                  <c:v>42094</c:v>
                </c:pt>
                <c:pt idx="455">
                  <c:v>42095</c:v>
                </c:pt>
                <c:pt idx="456">
                  <c:v>42096</c:v>
                </c:pt>
                <c:pt idx="457">
                  <c:v>42097</c:v>
                </c:pt>
                <c:pt idx="458">
                  <c:v>42098</c:v>
                </c:pt>
                <c:pt idx="459">
                  <c:v>42099</c:v>
                </c:pt>
                <c:pt idx="460">
                  <c:v>42100</c:v>
                </c:pt>
                <c:pt idx="461">
                  <c:v>42101</c:v>
                </c:pt>
                <c:pt idx="462">
                  <c:v>42102</c:v>
                </c:pt>
                <c:pt idx="463">
                  <c:v>42103</c:v>
                </c:pt>
                <c:pt idx="464">
                  <c:v>42104</c:v>
                </c:pt>
                <c:pt idx="465">
                  <c:v>42105</c:v>
                </c:pt>
                <c:pt idx="466">
                  <c:v>42106</c:v>
                </c:pt>
                <c:pt idx="467">
                  <c:v>42107</c:v>
                </c:pt>
                <c:pt idx="468">
                  <c:v>42108</c:v>
                </c:pt>
                <c:pt idx="469">
                  <c:v>42109</c:v>
                </c:pt>
                <c:pt idx="470">
                  <c:v>42110</c:v>
                </c:pt>
                <c:pt idx="471">
                  <c:v>42111</c:v>
                </c:pt>
                <c:pt idx="472">
                  <c:v>42112</c:v>
                </c:pt>
                <c:pt idx="473">
                  <c:v>42113</c:v>
                </c:pt>
                <c:pt idx="474">
                  <c:v>42114</c:v>
                </c:pt>
                <c:pt idx="475">
                  <c:v>42115</c:v>
                </c:pt>
                <c:pt idx="476">
                  <c:v>42116</c:v>
                </c:pt>
                <c:pt idx="477">
                  <c:v>42117</c:v>
                </c:pt>
                <c:pt idx="478">
                  <c:v>42118</c:v>
                </c:pt>
                <c:pt idx="479">
                  <c:v>42119</c:v>
                </c:pt>
                <c:pt idx="480">
                  <c:v>42120</c:v>
                </c:pt>
                <c:pt idx="481">
                  <c:v>42121</c:v>
                </c:pt>
                <c:pt idx="482">
                  <c:v>42122</c:v>
                </c:pt>
                <c:pt idx="483">
                  <c:v>42123</c:v>
                </c:pt>
                <c:pt idx="484">
                  <c:v>42124</c:v>
                </c:pt>
                <c:pt idx="485">
                  <c:v>42125</c:v>
                </c:pt>
                <c:pt idx="486">
                  <c:v>42126</c:v>
                </c:pt>
                <c:pt idx="487">
                  <c:v>42127</c:v>
                </c:pt>
                <c:pt idx="488">
                  <c:v>42128</c:v>
                </c:pt>
                <c:pt idx="489">
                  <c:v>42129</c:v>
                </c:pt>
                <c:pt idx="490">
                  <c:v>42130</c:v>
                </c:pt>
                <c:pt idx="491">
                  <c:v>42131</c:v>
                </c:pt>
                <c:pt idx="492">
                  <c:v>42132</c:v>
                </c:pt>
                <c:pt idx="493">
                  <c:v>42133</c:v>
                </c:pt>
                <c:pt idx="494">
                  <c:v>42134</c:v>
                </c:pt>
                <c:pt idx="495">
                  <c:v>42135</c:v>
                </c:pt>
                <c:pt idx="496">
                  <c:v>42136</c:v>
                </c:pt>
                <c:pt idx="497">
                  <c:v>42137</c:v>
                </c:pt>
                <c:pt idx="498">
                  <c:v>42138</c:v>
                </c:pt>
                <c:pt idx="499">
                  <c:v>42139</c:v>
                </c:pt>
                <c:pt idx="500">
                  <c:v>42140</c:v>
                </c:pt>
                <c:pt idx="501">
                  <c:v>42141</c:v>
                </c:pt>
                <c:pt idx="502">
                  <c:v>42142</c:v>
                </c:pt>
                <c:pt idx="503">
                  <c:v>42143</c:v>
                </c:pt>
                <c:pt idx="504">
                  <c:v>42144</c:v>
                </c:pt>
                <c:pt idx="505">
                  <c:v>42145</c:v>
                </c:pt>
                <c:pt idx="506">
                  <c:v>42146</c:v>
                </c:pt>
                <c:pt idx="507">
                  <c:v>42147</c:v>
                </c:pt>
                <c:pt idx="508">
                  <c:v>42148</c:v>
                </c:pt>
                <c:pt idx="509">
                  <c:v>42149</c:v>
                </c:pt>
                <c:pt idx="510">
                  <c:v>42150</c:v>
                </c:pt>
                <c:pt idx="511">
                  <c:v>42151</c:v>
                </c:pt>
                <c:pt idx="512">
                  <c:v>42152</c:v>
                </c:pt>
                <c:pt idx="513">
                  <c:v>42153</c:v>
                </c:pt>
                <c:pt idx="514">
                  <c:v>42154</c:v>
                </c:pt>
                <c:pt idx="515">
                  <c:v>42155</c:v>
                </c:pt>
                <c:pt idx="516">
                  <c:v>42156</c:v>
                </c:pt>
                <c:pt idx="517">
                  <c:v>42157</c:v>
                </c:pt>
                <c:pt idx="518">
                  <c:v>42158</c:v>
                </c:pt>
                <c:pt idx="519">
                  <c:v>42159</c:v>
                </c:pt>
                <c:pt idx="520">
                  <c:v>42160</c:v>
                </c:pt>
                <c:pt idx="521">
                  <c:v>42161</c:v>
                </c:pt>
                <c:pt idx="522">
                  <c:v>42162</c:v>
                </c:pt>
                <c:pt idx="523">
                  <c:v>42163</c:v>
                </c:pt>
                <c:pt idx="524">
                  <c:v>42164</c:v>
                </c:pt>
                <c:pt idx="525">
                  <c:v>42165</c:v>
                </c:pt>
                <c:pt idx="526">
                  <c:v>42166</c:v>
                </c:pt>
                <c:pt idx="527">
                  <c:v>42167</c:v>
                </c:pt>
                <c:pt idx="528">
                  <c:v>42168</c:v>
                </c:pt>
                <c:pt idx="529">
                  <c:v>42169</c:v>
                </c:pt>
                <c:pt idx="530">
                  <c:v>42170</c:v>
                </c:pt>
                <c:pt idx="531">
                  <c:v>42171</c:v>
                </c:pt>
                <c:pt idx="532">
                  <c:v>42172</c:v>
                </c:pt>
                <c:pt idx="533">
                  <c:v>42173</c:v>
                </c:pt>
                <c:pt idx="534">
                  <c:v>42174</c:v>
                </c:pt>
                <c:pt idx="535">
                  <c:v>42175</c:v>
                </c:pt>
                <c:pt idx="536">
                  <c:v>42176</c:v>
                </c:pt>
                <c:pt idx="537">
                  <c:v>42177</c:v>
                </c:pt>
                <c:pt idx="538">
                  <c:v>42178</c:v>
                </c:pt>
                <c:pt idx="539">
                  <c:v>42179</c:v>
                </c:pt>
                <c:pt idx="540">
                  <c:v>42180</c:v>
                </c:pt>
                <c:pt idx="541">
                  <c:v>42181</c:v>
                </c:pt>
                <c:pt idx="542">
                  <c:v>42182</c:v>
                </c:pt>
                <c:pt idx="543">
                  <c:v>42183</c:v>
                </c:pt>
                <c:pt idx="544">
                  <c:v>42184</c:v>
                </c:pt>
                <c:pt idx="545">
                  <c:v>42185</c:v>
                </c:pt>
                <c:pt idx="546">
                  <c:v>42186</c:v>
                </c:pt>
                <c:pt idx="547">
                  <c:v>42187</c:v>
                </c:pt>
                <c:pt idx="548">
                  <c:v>42188</c:v>
                </c:pt>
                <c:pt idx="549">
                  <c:v>42189</c:v>
                </c:pt>
                <c:pt idx="550">
                  <c:v>42190</c:v>
                </c:pt>
                <c:pt idx="551">
                  <c:v>42191</c:v>
                </c:pt>
                <c:pt idx="552">
                  <c:v>42192</c:v>
                </c:pt>
                <c:pt idx="553">
                  <c:v>42193</c:v>
                </c:pt>
                <c:pt idx="554">
                  <c:v>42194</c:v>
                </c:pt>
                <c:pt idx="555">
                  <c:v>42195</c:v>
                </c:pt>
                <c:pt idx="556">
                  <c:v>42196</c:v>
                </c:pt>
                <c:pt idx="557">
                  <c:v>42197</c:v>
                </c:pt>
                <c:pt idx="558">
                  <c:v>42198</c:v>
                </c:pt>
                <c:pt idx="559">
                  <c:v>42199</c:v>
                </c:pt>
                <c:pt idx="560">
                  <c:v>42200</c:v>
                </c:pt>
                <c:pt idx="561">
                  <c:v>42201</c:v>
                </c:pt>
                <c:pt idx="562">
                  <c:v>42202</c:v>
                </c:pt>
                <c:pt idx="563">
                  <c:v>42203</c:v>
                </c:pt>
                <c:pt idx="564">
                  <c:v>42204</c:v>
                </c:pt>
                <c:pt idx="565">
                  <c:v>42205</c:v>
                </c:pt>
                <c:pt idx="566">
                  <c:v>42206</c:v>
                </c:pt>
                <c:pt idx="567">
                  <c:v>42207</c:v>
                </c:pt>
                <c:pt idx="568">
                  <c:v>42208</c:v>
                </c:pt>
                <c:pt idx="569">
                  <c:v>42209</c:v>
                </c:pt>
                <c:pt idx="570">
                  <c:v>42210</c:v>
                </c:pt>
                <c:pt idx="571">
                  <c:v>42211</c:v>
                </c:pt>
                <c:pt idx="572">
                  <c:v>42212</c:v>
                </c:pt>
                <c:pt idx="573">
                  <c:v>42213</c:v>
                </c:pt>
                <c:pt idx="574">
                  <c:v>42214</c:v>
                </c:pt>
                <c:pt idx="575">
                  <c:v>42215</c:v>
                </c:pt>
                <c:pt idx="576">
                  <c:v>42216</c:v>
                </c:pt>
                <c:pt idx="577">
                  <c:v>42217</c:v>
                </c:pt>
                <c:pt idx="578">
                  <c:v>42218</c:v>
                </c:pt>
                <c:pt idx="579">
                  <c:v>42219</c:v>
                </c:pt>
                <c:pt idx="580">
                  <c:v>42220</c:v>
                </c:pt>
                <c:pt idx="581">
                  <c:v>42221</c:v>
                </c:pt>
                <c:pt idx="582">
                  <c:v>42222</c:v>
                </c:pt>
                <c:pt idx="583">
                  <c:v>42223</c:v>
                </c:pt>
                <c:pt idx="584">
                  <c:v>42224</c:v>
                </c:pt>
                <c:pt idx="585">
                  <c:v>42225</c:v>
                </c:pt>
                <c:pt idx="586">
                  <c:v>42226</c:v>
                </c:pt>
                <c:pt idx="587">
                  <c:v>42227</c:v>
                </c:pt>
                <c:pt idx="588">
                  <c:v>42228</c:v>
                </c:pt>
                <c:pt idx="589">
                  <c:v>42229</c:v>
                </c:pt>
                <c:pt idx="590">
                  <c:v>42230</c:v>
                </c:pt>
                <c:pt idx="591">
                  <c:v>42231</c:v>
                </c:pt>
                <c:pt idx="592">
                  <c:v>42232</c:v>
                </c:pt>
                <c:pt idx="593">
                  <c:v>42233</c:v>
                </c:pt>
                <c:pt idx="594">
                  <c:v>42234</c:v>
                </c:pt>
                <c:pt idx="595">
                  <c:v>42235</c:v>
                </c:pt>
                <c:pt idx="596">
                  <c:v>42236</c:v>
                </c:pt>
                <c:pt idx="597">
                  <c:v>42237</c:v>
                </c:pt>
                <c:pt idx="598">
                  <c:v>42238</c:v>
                </c:pt>
                <c:pt idx="599">
                  <c:v>42239</c:v>
                </c:pt>
                <c:pt idx="600">
                  <c:v>42240</c:v>
                </c:pt>
                <c:pt idx="601">
                  <c:v>42241</c:v>
                </c:pt>
                <c:pt idx="602">
                  <c:v>42242</c:v>
                </c:pt>
                <c:pt idx="603">
                  <c:v>42243</c:v>
                </c:pt>
                <c:pt idx="604">
                  <c:v>42244</c:v>
                </c:pt>
                <c:pt idx="605">
                  <c:v>42245</c:v>
                </c:pt>
                <c:pt idx="606">
                  <c:v>42246</c:v>
                </c:pt>
                <c:pt idx="607">
                  <c:v>42247</c:v>
                </c:pt>
                <c:pt idx="608">
                  <c:v>42248</c:v>
                </c:pt>
                <c:pt idx="609">
                  <c:v>42249</c:v>
                </c:pt>
                <c:pt idx="610">
                  <c:v>42250</c:v>
                </c:pt>
                <c:pt idx="611">
                  <c:v>42251</c:v>
                </c:pt>
                <c:pt idx="612">
                  <c:v>42252</c:v>
                </c:pt>
                <c:pt idx="613">
                  <c:v>42253</c:v>
                </c:pt>
                <c:pt idx="614">
                  <c:v>42254</c:v>
                </c:pt>
                <c:pt idx="615">
                  <c:v>42255</c:v>
                </c:pt>
                <c:pt idx="616">
                  <c:v>42256</c:v>
                </c:pt>
                <c:pt idx="617">
                  <c:v>42257</c:v>
                </c:pt>
                <c:pt idx="618">
                  <c:v>42258</c:v>
                </c:pt>
                <c:pt idx="619">
                  <c:v>42259</c:v>
                </c:pt>
                <c:pt idx="620">
                  <c:v>42260</c:v>
                </c:pt>
                <c:pt idx="621">
                  <c:v>42261</c:v>
                </c:pt>
                <c:pt idx="622">
                  <c:v>42262</c:v>
                </c:pt>
                <c:pt idx="623">
                  <c:v>42263</c:v>
                </c:pt>
                <c:pt idx="624">
                  <c:v>42264</c:v>
                </c:pt>
                <c:pt idx="625">
                  <c:v>42265</c:v>
                </c:pt>
                <c:pt idx="626">
                  <c:v>42266</c:v>
                </c:pt>
                <c:pt idx="627">
                  <c:v>42267</c:v>
                </c:pt>
                <c:pt idx="628">
                  <c:v>42268</c:v>
                </c:pt>
                <c:pt idx="629">
                  <c:v>42269</c:v>
                </c:pt>
                <c:pt idx="630">
                  <c:v>42270</c:v>
                </c:pt>
                <c:pt idx="631">
                  <c:v>42271</c:v>
                </c:pt>
                <c:pt idx="632">
                  <c:v>42272</c:v>
                </c:pt>
                <c:pt idx="633">
                  <c:v>42273</c:v>
                </c:pt>
                <c:pt idx="634">
                  <c:v>42274</c:v>
                </c:pt>
                <c:pt idx="635">
                  <c:v>42275</c:v>
                </c:pt>
                <c:pt idx="636">
                  <c:v>42276</c:v>
                </c:pt>
                <c:pt idx="637">
                  <c:v>42277</c:v>
                </c:pt>
                <c:pt idx="638">
                  <c:v>42278</c:v>
                </c:pt>
                <c:pt idx="639">
                  <c:v>42279</c:v>
                </c:pt>
                <c:pt idx="640">
                  <c:v>42280</c:v>
                </c:pt>
                <c:pt idx="641">
                  <c:v>42281</c:v>
                </c:pt>
                <c:pt idx="642">
                  <c:v>42282</c:v>
                </c:pt>
                <c:pt idx="643">
                  <c:v>42283</c:v>
                </c:pt>
                <c:pt idx="644">
                  <c:v>42284</c:v>
                </c:pt>
                <c:pt idx="645">
                  <c:v>42285</c:v>
                </c:pt>
                <c:pt idx="646">
                  <c:v>42286</c:v>
                </c:pt>
                <c:pt idx="647">
                  <c:v>42287</c:v>
                </c:pt>
                <c:pt idx="648">
                  <c:v>42288</c:v>
                </c:pt>
                <c:pt idx="649">
                  <c:v>42289</c:v>
                </c:pt>
                <c:pt idx="650">
                  <c:v>42290</c:v>
                </c:pt>
                <c:pt idx="651">
                  <c:v>42291</c:v>
                </c:pt>
                <c:pt idx="652">
                  <c:v>42292</c:v>
                </c:pt>
                <c:pt idx="653">
                  <c:v>42293</c:v>
                </c:pt>
                <c:pt idx="654">
                  <c:v>42294</c:v>
                </c:pt>
                <c:pt idx="655">
                  <c:v>42295</c:v>
                </c:pt>
                <c:pt idx="656">
                  <c:v>42296</c:v>
                </c:pt>
                <c:pt idx="657">
                  <c:v>42297</c:v>
                </c:pt>
                <c:pt idx="658">
                  <c:v>42298</c:v>
                </c:pt>
                <c:pt idx="659">
                  <c:v>42299</c:v>
                </c:pt>
                <c:pt idx="660">
                  <c:v>42300</c:v>
                </c:pt>
                <c:pt idx="661">
                  <c:v>42301</c:v>
                </c:pt>
                <c:pt idx="662">
                  <c:v>42302</c:v>
                </c:pt>
                <c:pt idx="663">
                  <c:v>42303</c:v>
                </c:pt>
                <c:pt idx="664">
                  <c:v>42304</c:v>
                </c:pt>
                <c:pt idx="665">
                  <c:v>42305</c:v>
                </c:pt>
                <c:pt idx="666">
                  <c:v>42306</c:v>
                </c:pt>
                <c:pt idx="667">
                  <c:v>42307</c:v>
                </c:pt>
                <c:pt idx="668">
                  <c:v>42308</c:v>
                </c:pt>
                <c:pt idx="669">
                  <c:v>42309</c:v>
                </c:pt>
                <c:pt idx="670">
                  <c:v>42310</c:v>
                </c:pt>
                <c:pt idx="671">
                  <c:v>42311</c:v>
                </c:pt>
                <c:pt idx="672">
                  <c:v>42312</c:v>
                </c:pt>
                <c:pt idx="673">
                  <c:v>42313</c:v>
                </c:pt>
                <c:pt idx="674">
                  <c:v>42314</c:v>
                </c:pt>
                <c:pt idx="675">
                  <c:v>42315</c:v>
                </c:pt>
                <c:pt idx="676">
                  <c:v>42316</c:v>
                </c:pt>
                <c:pt idx="677">
                  <c:v>42317</c:v>
                </c:pt>
                <c:pt idx="678">
                  <c:v>42318</c:v>
                </c:pt>
                <c:pt idx="679">
                  <c:v>42319</c:v>
                </c:pt>
                <c:pt idx="680">
                  <c:v>42320</c:v>
                </c:pt>
                <c:pt idx="681">
                  <c:v>42321</c:v>
                </c:pt>
                <c:pt idx="682">
                  <c:v>42322</c:v>
                </c:pt>
                <c:pt idx="683">
                  <c:v>42323</c:v>
                </c:pt>
                <c:pt idx="684">
                  <c:v>42324</c:v>
                </c:pt>
                <c:pt idx="685">
                  <c:v>42325</c:v>
                </c:pt>
                <c:pt idx="686">
                  <c:v>42326</c:v>
                </c:pt>
                <c:pt idx="687">
                  <c:v>42327</c:v>
                </c:pt>
                <c:pt idx="688">
                  <c:v>42328</c:v>
                </c:pt>
                <c:pt idx="689">
                  <c:v>42329</c:v>
                </c:pt>
                <c:pt idx="690">
                  <c:v>42330</c:v>
                </c:pt>
                <c:pt idx="691">
                  <c:v>42331</c:v>
                </c:pt>
                <c:pt idx="692">
                  <c:v>42332</c:v>
                </c:pt>
                <c:pt idx="693">
                  <c:v>42333</c:v>
                </c:pt>
                <c:pt idx="694">
                  <c:v>42334</c:v>
                </c:pt>
                <c:pt idx="695">
                  <c:v>42335</c:v>
                </c:pt>
                <c:pt idx="696">
                  <c:v>42336</c:v>
                </c:pt>
                <c:pt idx="697">
                  <c:v>42337</c:v>
                </c:pt>
                <c:pt idx="698">
                  <c:v>42338</c:v>
                </c:pt>
                <c:pt idx="699">
                  <c:v>42339</c:v>
                </c:pt>
                <c:pt idx="700">
                  <c:v>42340</c:v>
                </c:pt>
                <c:pt idx="701">
                  <c:v>42341</c:v>
                </c:pt>
                <c:pt idx="702">
                  <c:v>42342</c:v>
                </c:pt>
                <c:pt idx="703">
                  <c:v>42343</c:v>
                </c:pt>
                <c:pt idx="704">
                  <c:v>42344</c:v>
                </c:pt>
                <c:pt idx="705">
                  <c:v>42345</c:v>
                </c:pt>
                <c:pt idx="706">
                  <c:v>42346</c:v>
                </c:pt>
                <c:pt idx="707">
                  <c:v>42347</c:v>
                </c:pt>
                <c:pt idx="708">
                  <c:v>42348</c:v>
                </c:pt>
                <c:pt idx="709">
                  <c:v>42349</c:v>
                </c:pt>
                <c:pt idx="710">
                  <c:v>42350</c:v>
                </c:pt>
                <c:pt idx="711">
                  <c:v>42351</c:v>
                </c:pt>
                <c:pt idx="712">
                  <c:v>42352</c:v>
                </c:pt>
                <c:pt idx="713">
                  <c:v>42353</c:v>
                </c:pt>
                <c:pt idx="714">
                  <c:v>42354</c:v>
                </c:pt>
                <c:pt idx="715">
                  <c:v>42355</c:v>
                </c:pt>
                <c:pt idx="716">
                  <c:v>42356</c:v>
                </c:pt>
                <c:pt idx="717">
                  <c:v>42357</c:v>
                </c:pt>
                <c:pt idx="718">
                  <c:v>42358</c:v>
                </c:pt>
                <c:pt idx="719">
                  <c:v>42359</c:v>
                </c:pt>
                <c:pt idx="720">
                  <c:v>42360</c:v>
                </c:pt>
                <c:pt idx="721">
                  <c:v>42361</c:v>
                </c:pt>
                <c:pt idx="722">
                  <c:v>42362</c:v>
                </c:pt>
                <c:pt idx="723">
                  <c:v>42363</c:v>
                </c:pt>
                <c:pt idx="724">
                  <c:v>42364</c:v>
                </c:pt>
                <c:pt idx="725">
                  <c:v>42365</c:v>
                </c:pt>
                <c:pt idx="726">
                  <c:v>42366</c:v>
                </c:pt>
                <c:pt idx="727">
                  <c:v>42367</c:v>
                </c:pt>
                <c:pt idx="728">
                  <c:v>42368</c:v>
                </c:pt>
                <c:pt idx="729">
                  <c:v>42369</c:v>
                </c:pt>
                <c:pt idx="730">
                  <c:v>42370</c:v>
                </c:pt>
                <c:pt idx="731">
                  <c:v>42371</c:v>
                </c:pt>
                <c:pt idx="732">
                  <c:v>42372</c:v>
                </c:pt>
                <c:pt idx="733">
                  <c:v>42373</c:v>
                </c:pt>
                <c:pt idx="734">
                  <c:v>42374</c:v>
                </c:pt>
                <c:pt idx="735">
                  <c:v>42375</c:v>
                </c:pt>
                <c:pt idx="736">
                  <c:v>42376</c:v>
                </c:pt>
                <c:pt idx="737">
                  <c:v>42377</c:v>
                </c:pt>
                <c:pt idx="738">
                  <c:v>42378</c:v>
                </c:pt>
                <c:pt idx="739">
                  <c:v>42379</c:v>
                </c:pt>
                <c:pt idx="740">
                  <c:v>42380</c:v>
                </c:pt>
                <c:pt idx="741">
                  <c:v>42381</c:v>
                </c:pt>
                <c:pt idx="742">
                  <c:v>42382</c:v>
                </c:pt>
                <c:pt idx="743">
                  <c:v>42383</c:v>
                </c:pt>
                <c:pt idx="744">
                  <c:v>42384</c:v>
                </c:pt>
                <c:pt idx="745">
                  <c:v>42385</c:v>
                </c:pt>
                <c:pt idx="746">
                  <c:v>42386</c:v>
                </c:pt>
                <c:pt idx="747">
                  <c:v>42387</c:v>
                </c:pt>
                <c:pt idx="748">
                  <c:v>42388</c:v>
                </c:pt>
                <c:pt idx="749">
                  <c:v>42389</c:v>
                </c:pt>
                <c:pt idx="750">
                  <c:v>42390</c:v>
                </c:pt>
                <c:pt idx="751">
                  <c:v>42391</c:v>
                </c:pt>
                <c:pt idx="752">
                  <c:v>42392</c:v>
                </c:pt>
                <c:pt idx="753">
                  <c:v>42393</c:v>
                </c:pt>
                <c:pt idx="754">
                  <c:v>42394</c:v>
                </c:pt>
                <c:pt idx="755">
                  <c:v>42395</c:v>
                </c:pt>
                <c:pt idx="756">
                  <c:v>42396</c:v>
                </c:pt>
                <c:pt idx="757">
                  <c:v>42397</c:v>
                </c:pt>
                <c:pt idx="758">
                  <c:v>42398</c:v>
                </c:pt>
                <c:pt idx="759">
                  <c:v>42399</c:v>
                </c:pt>
                <c:pt idx="760">
                  <c:v>42400</c:v>
                </c:pt>
                <c:pt idx="761">
                  <c:v>42401</c:v>
                </c:pt>
                <c:pt idx="762">
                  <c:v>42402</c:v>
                </c:pt>
                <c:pt idx="763">
                  <c:v>42403</c:v>
                </c:pt>
                <c:pt idx="764">
                  <c:v>42404</c:v>
                </c:pt>
                <c:pt idx="765">
                  <c:v>42405</c:v>
                </c:pt>
                <c:pt idx="766">
                  <c:v>42406</c:v>
                </c:pt>
                <c:pt idx="767">
                  <c:v>42407</c:v>
                </c:pt>
                <c:pt idx="768">
                  <c:v>42408</c:v>
                </c:pt>
                <c:pt idx="769">
                  <c:v>42409</c:v>
                </c:pt>
                <c:pt idx="770">
                  <c:v>42410</c:v>
                </c:pt>
                <c:pt idx="771">
                  <c:v>42411</c:v>
                </c:pt>
                <c:pt idx="772">
                  <c:v>42412</c:v>
                </c:pt>
                <c:pt idx="773">
                  <c:v>42413</c:v>
                </c:pt>
                <c:pt idx="774">
                  <c:v>42414</c:v>
                </c:pt>
                <c:pt idx="775">
                  <c:v>42415</c:v>
                </c:pt>
                <c:pt idx="776">
                  <c:v>42416</c:v>
                </c:pt>
                <c:pt idx="777">
                  <c:v>42417</c:v>
                </c:pt>
                <c:pt idx="778">
                  <c:v>42418</c:v>
                </c:pt>
                <c:pt idx="779">
                  <c:v>42419</c:v>
                </c:pt>
                <c:pt idx="780">
                  <c:v>42420</c:v>
                </c:pt>
                <c:pt idx="781">
                  <c:v>42421</c:v>
                </c:pt>
                <c:pt idx="782">
                  <c:v>42422</c:v>
                </c:pt>
                <c:pt idx="783">
                  <c:v>42423</c:v>
                </c:pt>
                <c:pt idx="784">
                  <c:v>42424</c:v>
                </c:pt>
                <c:pt idx="785">
                  <c:v>42425</c:v>
                </c:pt>
                <c:pt idx="786">
                  <c:v>42426</c:v>
                </c:pt>
                <c:pt idx="787">
                  <c:v>42427</c:v>
                </c:pt>
                <c:pt idx="788">
                  <c:v>42428</c:v>
                </c:pt>
                <c:pt idx="789">
                  <c:v>42429</c:v>
                </c:pt>
                <c:pt idx="790">
                  <c:v>42430</c:v>
                </c:pt>
                <c:pt idx="791">
                  <c:v>42431</c:v>
                </c:pt>
                <c:pt idx="792">
                  <c:v>42432</c:v>
                </c:pt>
                <c:pt idx="793">
                  <c:v>42433</c:v>
                </c:pt>
                <c:pt idx="794">
                  <c:v>42434</c:v>
                </c:pt>
                <c:pt idx="795">
                  <c:v>42435</c:v>
                </c:pt>
                <c:pt idx="796">
                  <c:v>42436</c:v>
                </c:pt>
                <c:pt idx="797">
                  <c:v>42437</c:v>
                </c:pt>
                <c:pt idx="798">
                  <c:v>42438</c:v>
                </c:pt>
                <c:pt idx="799">
                  <c:v>42439</c:v>
                </c:pt>
                <c:pt idx="800">
                  <c:v>42440</c:v>
                </c:pt>
                <c:pt idx="801">
                  <c:v>42441</c:v>
                </c:pt>
                <c:pt idx="802">
                  <c:v>42442</c:v>
                </c:pt>
                <c:pt idx="803">
                  <c:v>42443</c:v>
                </c:pt>
                <c:pt idx="804">
                  <c:v>42444</c:v>
                </c:pt>
                <c:pt idx="805">
                  <c:v>42445</c:v>
                </c:pt>
                <c:pt idx="806">
                  <c:v>42446</c:v>
                </c:pt>
                <c:pt idx="807">
                  <c:v>42447</c:v>
                </c:pt>
                <c:pt idx="808">
                  <c:v>42448</c:v>
                </c:pt>
                <c:pt idx="809">
                  <c:v>42449</c:v>
                </c:pt>
                <c:pt idx="810">
                  <c:v>42450</c:v>
                </c:pt>
                <c:pt idx="811">
                  <c:v>42451</c:v>
                </c:pt>
                <c:pt idx="812">
                  <c:v>42452</c:v>
                </c:pt>
                <c:pt idx="813">
                  <c:v>42453</c:v>
                </c:pt>
                <c:pt idx="814">
                  <c:v>42454</c:v>
                </c:pt>
                <c:pt idx="815">
                  <c:v>42455</c:v>
                </c:pt>
                <c:pt idx="816">
                  <c:v>42456</c:v>
                </c:pt>
                <c:pt idx="817">
                  <c:v>42457</c:v>
                </c:pt>
                <c:pt idx="818">
                  <c:v>42458</c:v>
                </c:pt>
                <c:pt idx="819">
                  <c:v>42459</c:v>
                </c:pt>
                <c:pt idx="820">
                  <c:v>42460</c:v>
                </c:pt>
                <c:pt idx="821">
                  <c:v>42461</c:v>
                </c:pt>
                <c:pt idx="822">
                  <c:v>42462</c:v>
                </c:pt>
                <c:pt idx="823">
                  <c:v>42463</c:v>
                </c:pt>
                <c:pt idx="824">
                  <c:v>42464</c:v>
                </c:pt>
                <c:pt idx="825">
                  <c:v>42465</c:v>
                </c:pt>
                <c:pt idx="826">
                  <c:v>42466</c:v>
                </c:pt>
                <c:pt idx="827">
                  <c:v>42467</c:v>
                </c:pt>
                <c:pt idx="828">
                  <c:v>42468</c:v>
                </c:pt>
                <c:pt idx="829">
                  <c:v>42469</c:v>
                </c:pt>
                <c:pt idx="830">
                  <c:v>42470</c:v>
                </c:pt>
                <c:pt idx="831">
                  <c:v>42471</c:v>
                </c:pt>
                <c:pt idx="832">
                  <c:v>42472</c:v>
                </c:pt>
                <c:pt idx="833">
                  <c:v>42473</c:v>
                </c:pt>
                <c:pt idx="834">
                  <c:v>42474</c:v>
                </c:pt>
                <c:pt idx="835">
                  <c:v>42475</c:v>
                </c:pt>
                <c:pt idx="836">
                  <c:v>42476</c:v>
                </c:pt>
                <c:pt idx="837">
                  <c:v>42477</c:v>
                </c:pt>
                <c:pt idx="838">
                  <c:v>42478</c:v>
                </c:pt>
                <c:pt idx="839">
                  <c:v>42479</c:v>
                </c:pt>
                <c:pt idx="840">
                  <c:v>42480</c:v>
                </c:pt>
                <c:pt idx="841">
                  <c:v>42481</c:v>
                </c:pt>
                <c:pt idx="842">
                  <c:v>42482</c:v>
                </c:pt>
                <c:pt idx="843">
                  <c:v>42483</c:v>
                </c:pt>
                <c:pt idx="844">
                  <c:v>42484</c:v>
                </c:pt>
                <c:pt idx="845">
                  <c:v>42485</c:v>
                </c:pt>
                <c:pt idx="846">
                  <c:v>42486</c:v>
                </c:pt>
                <c:pt idx="847">
                  <c:v>42487</c:v>
                </c:pt>
                <c:pt idx="848">
                  <c:v>42488</c:v>
                </c:pt>
                <c:pt idx="849">
                  <c:v>42489</c:v>
                </c:pt>
                <c:pt idx="850">
                  <c:v>42490</c:v>
                </c:pt>
                <c:pt idx="851">
                  <c:v>42491</c:v>
                </c:pt>
                <c:pt idx="852">
                  <c:v>42492</c:v>
                </c:pt>
                <c:pt idx="853">
                  <c:v>42493</c:v>
                </c:pt>
                <c:pt idx="854">
                  <c:v>42494</c:v>
                </c:pt>
                <c:pt idx="855">
                  <c:v>42495</c:v>
                </c:pt>
                <c:pt idx="856">
                  <c:v>42496</c:v>
                </c:pt>
                <c:pt idx="857">
                  <c:v>42497</c:v>
                </c:pt>
                <c:pt idx="858">
                  <c:v>42498</c:v>
                </c:pt>
                <c:pt idx="859">
                  <c:v>42499</c:v>
                </c:pt>
                <c:pt idx="860">
                  <c:v>42500</c:v>
                </c:pt>
                <c:pt idx="861">
                  <c:v>42501</c:v>
                </c:pt>
                <c:pt idx="862">
                  <c:v>42502</c:v>
                </c:pt>
                <c:pt idx="863">
                  <c:v>42503</c:v>
                </c:pt>
                <c:pt idx="864">
                  <c:v>42504</c:v>
                </c:pt>
                <c:pt idx="865">
                  <c:v>42505</c:v>
                </c:pt>
                <c:pt idx="866">
                  <c:v>42506</c:v>
                </c:pt>
                <c:pt idx="867">
                  <c:v>42507</c:v>
                </c:pt>
                <c:pt idx="868">
                  <c:v>42508</c:v>
                </c:pt>
                <c:pt idx="869">
                  <c:v>42509</c:v>
                </c:pt>
                <c:pt idx="870">
                  <c:v>42510</c:v>
                </c:pt>
                <c:pt idx="871">
                  <c:v>42511</c:v>
                </c:pt>
                <c:pt idx="872">
                  <c:v>42512</c:v>
                </c:pt>
                <c:pt idx="873">
                  <c:v>42513</c:v>
                </c:pt>
                <c:pt idx="874">
                  <c:v>42514</c:v>
                </c:pt>
                <c:pt idx="875">
                  <c:v>42515</c:v>
                </c:pt>
                <c:pt idx="876">
                  <c:v>42516</c:v>
                </c:pt>
                <c:pt idx="877">
                  <c:v>42517</c:v>
                </c:pt>
                <c:pt idx="878">
                  <c:v>42518</c:v>
                </c:pt>
                <c:pt idx="879">
                  <c:v>42519</c:v>
                </c:pt>
                <c:pt idx="880">
                  <c:v>42520</c:v>
                </c:pt>
                <c:pt idx="881">
                  <c:v>42521</c:v>
                </c:pt>
                <c:pt idx="882">
                  <c:v>42522</c:v>
                </c:pt>
                <c:pt idx="883">
                  <c:v>42523</c:v>
                </c:pt>
                <c:pt idx="884">
                  <c:v>42524</c:v>
                </c:pt>
                <c:pt idx="885">
                  <c:v>42525</c:v>
                </c:pt>
                <c:pt idx="886">
                  <c:v>42526</c:v>
                </c:pt>
                <c:pt idx="887">
                  <c:v>42527</c:v>
                </c:pt>
                <c:pt idx="888">
                  <c:v>42528</c:v>
                </c:pt>
                <c:pt idx="889">
                  <c:v>42529</c:v>
                </c:pt>
                <c:pt idx="890">
                  <c:v>42530</c:v>
                </c:pt>
                <c:pt idx="891">
                  <c:v>42531</c:v>
                </c:pt>
                <c:pt idx="892">
                  <c:v>42532</c:v>
                </c:pt>
                <c:pt idx="893">
                  <c:v>42533</c:v>
                </c:pt>
                <c:pt idx="894">
                  <c:v>42534</c:v>
                </c:pt>
                <c:pt idx="895">
                  <c:v>42535</c:v>
                </c:pt>
                <c:pt idx="896">
                  <c:v>42536</c:v>
                </c:pt>
                <c:pt idx="897">
                  <c:v>42537</c:v>
                </c:pt>
                <c:pt idx="898">
                  <c:v>42538</c:v>
                </c:pt>
                <c:pt idx="899">
                  <c:v>42539</c:v>
                </c:pt>
                <c:pt idx="900">
                  <c:v>42540</c:v>
                </c:pt>
                <c:pt idx="901">
                  <c:v>42541</c:v>
                </c:pt>
                <c:pt idx="902">
                  <c:v>42542</c:v>
                </c:pt>
                <c:pt idx="903">
                  <c:v>42543</c:v>
                </c:pt>
                <c:pt idx="904">
                  <c:v>42544</c:v>
                </c:pt>
                <c:pt idx="905">
                  <c:v>42545</c:v>
                </c:pt>
                <c:pt idx="906">
                  <c:v>42546</c:v>
                </c:pt>
                <c:pt idx="907">
                  <c:v>42547</c:v>
                </c:pt>
                <c:pt idx="908">
                  <c:v>42548</c:v>
                </c:pt>
                <c:pt idx="909">
                  <c:v>42549</c:v>
                </c:pt>
                <c:pt idx="910">
                  <c:v>42550</c:v>
                </c:pt>
                <c:pt idx="911">
                  <c:v>42551</c:v>
                </c:pt>
                <c:pt idx="912">
                  <c:v>42552</c:v>
                </c:pt>
                <c:pt idx="913">
                  <c:v>42553</c:v>
                </c:pt>
                <c:pt idx="914">
                  <c:v>42554</c:v>
                </c:pt>
                <c:pt idx="915">
                  <c:v>42555</c:v>
                </c:pt>
                <c:pt idx="916">
                  <c:v>42556</c:v>
                </c:pt>
                <c:pt idx="917">
                  <c:v>42557</c:v>
                </c:pt>
                <c:pt idx="918">
                  <c:v>42558</c:v>
                </c:pt>
                <c:pt idx="919">
                  <c:v>42559</c:v>
                </c:pt>
                <c:pt idx="920">
                  <c:v>42560</c:v>
                </c:pt>
                <c:pt idx="921">
                  <c:v>42561</c:v>
                </c:pt>
                <c:pt idx="922">
                  <c:v>42562</c:v>
                </c:pt>
                <c:pt idx="923">
                  <c:v>42563</c:v>
                </c:pt>
                <c:pt idx="924">
                  <c:v>42564</c:v>
                </c:pt>
                <c:pt idx="925">
                  <c:v>42565</c:v>
                </c:pt>
                <c:pt idx="926">
                  <c:v>42566</c:v>
                </c:pt>
                <c:pt idx="927">
                  <c:v>42567</c:v>
                </c:pt>
                <c:pt idx="928">
                  <c:v>42568</c:v>
                </c:pt>
                <c:pt idx="929">
                  <c:v>42569</c:v>
                </c:pt>
                <c:pt idx="930">
                  <c:v>42570</c:v>
                </c:pt>
                <c:pt idx="931">
                  <c:v>42571</c:v>
                </c:pt>
                <c:pt idx="932">
                  <c:v>42572</c:v>
                </c:pt>
                <c:pt idx="933">
                  <c:v>42573</c:v>
                </c:pt>
                <c:pt idx="934">
                  <c:v>42574</c:v>
                </c:pt>
                <c:pt idx="935">
                  <c:v>42575</c:v>
                </c:pt>
                <c:pt idx="936">
                  <c:v>42576</c:v>
                </c:pt>
                <c:pt idx="937">
                  <c:v>42577</c:v>
                </c:pt>
                <c:pt idx="938">
                  <c:v>42578</c:v>
                </c:pt>
                <c:pt idx="939">
                  <c:v>42579</c:v>
                </c:pt>
                <c:pt idx="940">
                  <c:v>42580</c:v>
                </c:pt>
                <c:pt idx="941">
                  <c:v>42581</c:v>
                </c:pt>
                <c:pt idx="942">
                  <c:v>42582</c:v>
                </c:pt>
                <c:pt idx="943">
                  <c:v>42583</c:v>
                </c:pt>
                <c:pt idx="944">
                  <c:v>42584</c:v>
                </c:pt>
                <c:pt idx="945">
                  <c:v>42585</c:v>
                </c:pt>
                <c:pt idx="946">
                  <c:v>42586</c:v>
                </c:pt>
                <c:pt idx="947">
                  <c:v>42587</c:v>
                </c:pt>
                <c:pt idx="948">
                  <c:v>42588</c:v>
                </c:pt>
                <c:pt idx="949">
                  <c:v>42589</c:v>
                </c:pt>
                <c:pt idx="950">
                  <c:v>42590</c:v>
                </c:pt>
                <c:pt idx="951">
                  <c:v>42591</c:v>
                </c:pt>
                <c:pt idx="952">
                  <c:v>42592</c:v>
                </c:pt>
                <c:pt idx="953">
                  <c:v>42593</c:v>
                </c:pt>
                <c:pt idx="954">
                  <c:v>42594</c:v>
                </c:pt>
                <c:pt idx="955">
                  <c:v>42595</c:v>
                </c:pt>
                <c:pt idx="956">
                  <c:v>42596</c:v>
                </c:pt>
                <c:pt idx="957">
                  <c:v>42597</c:v>
                </c:pt>
                <c:pt idx="958">
                  <c:v>42598</c:v>
                </c:pt>
                <c:pt idx="959">
                  <c:v>42599</c:v>
                </c:pt>
                <c:pt idx="960">
                  <c:v>42600</c:v>
                </c:pt>
                <c:pt idx="961">
                  <c:v>42601</c:v>
                </c:pt>
                <c:pt idx="962">
                  <c:v>42602</c:v>
                </c:pt>
                <c:pt idx="963">
                  <c:v>42603</c:v>
                </c:pt>
                <c:pt idx="964">
                  <c:v>42604</c:v>
                </c:pt>
                <c:pt idx="965">
                  <c:v>42605</c:v>
                </c:pt>
                <c:pt idx="966">
                  <c:v>42606</c:v>
                </c:pt>
                <c:pt idx="967">
                  <c:v>42607</c:v>
                </c:pt>
                <c:pt idx="968">
                  <c:v>42608</c:v>
                </c:pt>
                <c:pt idx="969">
                  <c:v>42609</c:v>
                </c:pt>
                <c:pt idx="970">
                  <c:v>42610</c:v>
                </c:pt>
                <c:pt idx="971">
                  <c:v>42611</c:v>
                </c:pt>
                <c:pt idx="972">
                  <c:v>42612</c:v>
                </c:pt>
                <c:pt idx="973">
                  <c:v>42613</c:v>
                </c:pt>
                <c:pt idx="974">
                  <c:v>42614</c:v>
                </c:pt>
                <c:pt idx="975">
                  <c:v>42615</c:v>
                </c:pt>
                <c:pt idx="976">
                  <c:v>42616</c:v>
                </c:pt>
                <c:pt idx="977">
                  <c:v>42617</c:v>
                </c:pt>
                <c:pt idx="978">
                  <c:v>42618</c:v>
                </c:pt>
                <c:pt idx="979">
                  <c:v>42619</c:v>
                </c:pt>
                <c:pt idx="980">
                  <c:v>42620</c:v>
                </c:pt>
                <c:pt idx="981">
                  <c:v>42621</c:v>
                </c:pt>
                <c:pt idx="982">
                  <c:v>42622</c:v>
                </c:pt>
                <c:pt idx="983">
                  <c:v>42623</c:v>
                </c:pt>
                <c:pt idx="984">
                  <c:v>42624</c:v>
                </c:pt>
                <c:pt idx="985">
                  <c:v>42625</c:v>
                </c:pt>
                <c:pt idx="986">
                  <c:v>42626</c:v>
                </c:pt>
                <c:pt idx="987">
                  <c:v>42627</c:v>
                </c:pt>
                <c:pt idx="988">
                  <c:v>42628</c:v>
                </c:pt>
                <c:pt idx="989">
                  <c:v>42629</c:v>
                </c:pt>
                <c:pt idx="990">
                  <c:v>42630</c:v>
                </c:pt>
                <c:pt idx="991">
                  <c:v>42631</c:v>
                </c:pt>
                <c:pt idx="992">
                  <c:v>42632</c:v>
                </c:pt>
                <c:pt idx="993">
                  <c:v>42633</c:v>
                </c:pt>
                <c:pt idx="994">
                  <c:v>42634</c:v>
                </c:pt>
                <c:pt idx="995">
                  <c:v>42635</c:v>
                </c:pt>
                <c:pt idx="996">
                  <c:v>42636</c:v>
                </c:pt>
                <c:pt idx="997">
                  <c:v>42637</c:v>
                </c:pt>
                <c:pt idx="998">
                  <c:v>42638</c:v>
                </c:pt>
                <c:pt idx="999">
                  <c:v>42639</c:v>
                </c:pt>
                <c:pt idx="1000">
                  <c:v>42640</c:v>
                </c:pt>
                <c:pt idx="1001">
                  <c:v>42641</c:v>
                </c:pt>
                <c:pt idx="1002">
                  <c:v>42642</c:v>
                </c:pt>
                <c:pt idx="1003">
                  <c:v>42643</c:v>
                </c:pt>
                <c:pt idx="1004">
                  <c:v>42644</c:v>
                </c:pt>
                <c:pt idx="1005">
                  <c:v>42645</c:v>
                </c:pt>
                <c:pt idx="1006">
                  <c:v>42646</c:v>
                </c:pt>
                <c:pt idx="1007">
                  <c:v>42647</c:v>
                </c:pt>
                <c:pt idx="1008">
                  <c:v>42648</c:v>
                </c:pt>
                <c:pt idx="1009">
                  <c:v>42649</c:v>
                </c:pt>
                <c:pt idx="1010">
                  <c:v>42650</c:v>
                </c:pt>
                <c:pt idx="1011">
                  <c:v>42651</c:v>
                </c:pt>
                <c:pt idx="1012">
                  <c:v>42652</c:v>
                </c:pt>
                <c:pt idx="1013">
                  <c:v>42653</c:v>
                </c:pt>
                <c:pt idx="1014">
                  <c:v>42654</c:v>
                </c:pt>
                <c:pt idx="1015">
                  <c:v>42655</c:v>
                </c:pt>
                <c:pt idx="1016">
                  <c:v>42656</c:v>
                </c:pt>
                <c:pt idx="1017">
                  <c:v>42657</c:v>
                </c:pt>
                <c:pt idx="1018">
                  <c:v>42658</c:v>
                </c:pt>
                <c:pt idx="1019">
                  <c:v>42659</c:v>
                </c:pt>
                <c:pt idx="1020">
                  <c:v>42660</c:v>
                </c:pt>
                <c:pt idx="1021">
                  <c:v>42661</c:v>
                </c:pt>
                <c:pt idx="1022">
                  <c:v>42662</c:v>
                </c:pt>
                <c:pt idx="1023">
                  <c:v>42663</c:v>
                </c:pt>
                <c:pt idx="1024">
                  <c:v>42664</c:v>
                </c:pt>
                <c:pt idx="1025">
                  <c:v>42665</c:v>
                </c:pt>
                <c:pt idx="1026">
                  <c:v>42666</c:v>
                </c:pt>
                <c:pt idx="1027">
                  <c:v>42667</c:v>
                </c:pt>
                <c:pt idx="1028">
                  <c:v>42668</c:v>
                </c:pt>
                <c:pt idx="1029">
                  <c:v>42669</c:v>
                </c:pt>
                <c:pt idx="1030">
                  <c:v>42670</c:v>
                </c:pt>
                <c:pt idx="1031">
                  <c:v>42671</c:v>
                </c:pt>
                <c:pt idx="1032">
                  <c:v>42672</c:v>
                </c:pt>
                <c:pt idx="1033">
                  <c:v>42673</c:v>
                </c:pt>
                <c:pt idx="1034">
                  <c:v>42674</c:v>
                </c:pt>
                <c:pt idx="1035">
                  <c:v>42675</c:v>
                </c:pt>
                <c:pt idx="1036">
                  <c:v>42676</c:v>
                </c:pt>
                <c:pt idx="1037">
                  <c:v>42677</c:v>
                </c:pt>
                <c:pt idx="1038">
                  <c:v>42678</c:v>
                </c:pt>
                <c:pt idx="1039">
                  <c:v>42679</c:v>
                </c:pt>
                <c:pt idx="1040">
                  <c:v>42680</c:v>
                </c:pt>
                <c:pt idx="1041">
                  <c:v>42681</c:v>
                </c:pt>
                <c:pt idx="1042">
                  <c:v>42682</c:v>
                </c:pt>
                <c:pt idx="1043">
                  <c:v>42683</c:v>
                </c:pt>
                <c:pt idx="1044">
                  <c:v>42684</c:v>
                </c:pt>
                <c:pt idx="1045">
                  <c:v>42685</c:v>
                </c:pt>
                <c:pt idx="1046">
                  <c:v>42686</c:v>
                </c:pt>
                <c:pt idx="1047">
                  <c:v>42687</c:v>
                </c:pt>
                <c:pt idx="1048">
                  <c:v>42688</c:v>
                </c:pt>
                <c:pt idx="1049">
                  <c:v>42689</c:v>
                </c:pt>
                <c:pt idx="1050">
                  <c:v>42690</c:v>
                </c:pt>
                <c:pt idx="1051">
                  <c:v>42691</c:v>
                </c:pt>
                <c:pt idx="1052">
                  <c:v>42692</c:v>
                </c:pt>
                <c:pt idx="1053">
                  <c:v>42693</c:v>
                </c:pt>
                <c:pt idx="1054">
                  <c:v>42694</c:v>
                </c:pt>
                <c:pt idx="1055">
                  <c:v>42695</c:v>
                </c:pt>
                <c:pt idx="1056">
                  <c:v>42696</c:v>
                </c:pt>
                <c:pt idx="1057">
                  <c:v>42697</c:v>
                </c:pt>
                <c:pt idx="1058">
                  <c:v>42698</c:v>
                </c:pt>
                <c:pt idx="1059">
                  <c:v>42699</c:v>
                </c:pt>
                <c:pt idx="1060">
                  <c:v>42700</c:v>
                </c:pt>
                <c:pt idx="1061">
                  <c:v>42701</c:v>
                </c:pt>
                <c:pt idx="1062">
                  <c:v>42702</c:v>
                </c:pt>
                <c:pt idx="1063">
                  <c:v>42703</c:v>
                </c:pt>
                <c:pt idx="1064">
                  <c:v>42704</c:v>
                </c:pt>
                <c:pt idx="1065">
                  <c:v>42705</c:v>
                </c:pt>
                <c:pt idx="1066">
                  <c:v>42706</c:v>
                </c:pt>
                <c:pt idx="1067">
                  <c:v>42707</c:v>
                </c:pt>
                <c:pt idx="1068">
                  <c:v>42708</c:v>
                </c:pt>
                <c:pt idx="1069">
                  <c:v>42709</c:v>
                </c:pt>
                <c:pt idx="1070">
                  <c:v>42710</c:v>
                </c:pt>
                <c:pt idx="1071">
                  <c:v>42711</c:v>
                </c:pt>
                <c:pt idx="1072">
                  <c:v>42712</c:v>
                </c:pt>
                <c:pt idx="1073">
                  <c:v>42713</c:v>
                </c:pt>
                <c:pt idx="1074">
                  <c:v>42714</c:v>
                </c:pt>
                <c:pt idx="1075">
                  <c:v>42715</c:v>
                </c:pt>
                <c:pt idx="1076">
                  <c:v>42716</c:v>
                </c:pt>
                <c:pt idx="1077">
                  <c:v>42717</c:v>
                </c:pt>
                <c:pt idx="1078">
                  <c:v>42718</c:v>
                </c:pt>
                <c:pt idx="1079">
                  <c:v>42719</c:v>
                </c:pt>
                <c:pt idx="1080">
                  <c:v>42720</c:v>
                </c:pt>
                <c:pt idx="1081">
                  <c:v>42721</c:v>
                </c:pt>
                <c:pt idx="1082">
                  <c:v>42722</c:v>
                </c:pt>
                <c:pt idx="1083">
                  <c:v>42723</c:v>
                </c:pt>
                <c:pt idx="1084">
                  <c:v>42724</c:v>
                </c:pt>
                <c:pt idx="1085">
                  <c:v>42725</c:v>
                </c:pt>
                <c:pt idx="1086">
                  <c:v>42726</c:v>
                </c:pt>
                <c:pt idx="1087">
                  <c:v>42727</c:v>
                </c:pt>
                <c:pt idx="1088">
                  <c:v>42728</c:v>
                </c:pt>
                <c:pt idx="1089">
                  <c:v>42729</c:v>
                </c:pt>
                <c:pt idx="1090">
                  <c:v>42730</c:v>
                </c:pt>
                <c:pt idx="1091">
                  <c:v>42731</c:v>
                </c:pt>
                <c:pt idx="1092">
                  <c:v>42732</c:v>
                </c:pt>
                <c:pt idx="1093">
                  <c:v>42733</c:v>
                </c:pt>
                <c:pt idx="1094">
                  <c:v>42734</c:v>
                </c:pt>
                <c:pt idx="1095">
                  <c:v>42735</c:v>
                </c:pt>
                <c:pt idx="1096">
                  <c:v>42736</c:v>
                </c:pt>
                <c:pt idx="1097">
                  <c:v>42737</c:v>
                </c:pt>
                <c:pt idx="1098">
                  <c:v>42738</c:v>
                </c:pt>
                <c:pt idx="1099">
                  <c:v>42739</c:v>
                </c:pt>
                <c:pt idx="1100">
                  <c:v>42740</c:v>
                </c:pt>
                <c:pt idx="1101">
                  <c:v>42741</c:v>
                </c:pt>
                <c:pt idx="1102">
                  <c:v>42742</c:v>
                </c:pt>
                <c:pt idx="1103">
                  <c:v>42743</c:v>
                </c:pt>
                <c:pt idx="1104">
                  <c:v>42744</c:v>
                </c:pt>
                <c:pt idx="1105">
                  <c:v>42745</c:v>
                </c:pt>
                <c:pt idx="1106">
                  <c:v>42746</c:v>
                </c:pt>
                <c:pt idx="1107">
                  <c:v>42747</c:v>
                </c:pt>
                <c:pt idx="1108">
                  <c:v>42748</c:v>
                </c:pt>
                <c:pt idx="1109">
                  <c:v>42749</c:v>
                </c:pt>
                <c:pt idx="1110">
                  <c:v>42750</c:v>
                </c:pt>
                <c:pt idx="1111">
                  <c:v>42751</c:v>
                </c:pt>
                <c:pt idx="1112">
                  <c:v>42752</c:v>
                </c:pt>
                <c:pt idx="1113">
                  <c:v>42753</c:v>
                </c:pt>
                <c:pt idx="1114">
                  <c:v>42754</c:v>
                </c:pt>
                <c:pt idx="1115">
                  <c:v>42755</c:v>
                </c:pt>
                <c:pt idx="1116">
                  <c:v>42756</c:v>
                </c:pt>
                <c:pt idx="1117">
                  <c:v>42757</c:v>
                </c:pt>
                <c:pt idx="1118">
                  <c:v>42758</c:v>
                </c:pt>
                <c:pt idx="1119">
                  <c:v>42759</c:v>
                </c:pt>
                <c:pt idx="1120">
                  <c:v>42760</c:v>
                </c:pt>
                <c:pt idx="1121">
                  <c:v>42761</c:v>
                </c:pt>
                <c:pt idx="1122">
                  <c:v>42762</c:v>
                </c:pt>
                <c:pt idx="1123">
                  <c:v>42763</c:v>
                </c:pt>
                <c:pt idx="1124">
                  <c:v>42764</c:v>
                </c:pt>
                <c:pt idx="1125">
                  <c:v>42765</c:v>
                </c:pt>
                <c:pt idx="1126">
                  <c:v>42766</c:v>
                </c:pt>
                <c:pt idx="1127">
                  <c:v>42767</c:v>
                </c:pt>
                <c:pt idx="1128">
                  <c:v>42768</c:v>
                </c:pt>
                <c:pt idx="1129">
                  <c:v>42769</c:v>
                </c:pt>
                <c:pt idx="1130">
                  <c:v>42770</c:v>
                </c:pt>
                <c:pt idx="1131">
                  <c:v>42771</c:v>
                </c:pt>
                <c:pt idx="1132">
                  <c:v>42772</c:v>
                </c:pt>
                <c:pt idx="1133">
                  <c:v>42773</c:v>
                </c:pt>
                <c:pt idx="1134">
                  <c:v>42774</c:v>
                </c:pt>
                <c:pt idx="1135">
                  <c:v>42775</c:v>
                </c:pt>
                <c:pt idx="1136">
                  <c:v>42776</c:v>
                </c:pt>
                <c:pt idx="1137">
                  <c:v>42777</c:v>
                </c:pt>
                <c:pt idx="1138">
                  <c:v>42778</c:v>
                </c:pt>
                <c:pt idx="1139">
                  <c:v>42779</c:v>
                </c:pt>
                <c:pt idx="1140">
                  <c:v>42780</c:v>
                </c:pt>
                <c:pt idx="1141">
                  <c:v>42781</c:v>
                </c:pt>
                <c:pt idx="1142">
                  <c:v>42782</c:v>
                </c:pt>
                <c:pt idx="1143">
                  <c:v>42783</c:v>
                </c:pt>
                <c:pt idx="1144">
                  <c:v>42784</c:v>
                </c:pt>
                <c:pt idx="1145">
                  <c:v>42785</c:v>
                </c:pt>
                <c:pt idx="1146">
                  <c:v>42786</c:v>
                </c:pt>
                <c:pt idx="1147">
                  <c:v>42787</c:v>
                </c:pt>
                <c:pt idx="1148">
                  <c:v>42788</c:v>
                </c:pt>
                <c:pt idx="1149">
                  <c:v>42789</c:v>
                </c:pt>
                <c:pt idx="1150">
                  <c:v>42790</c:v>
                </c:pt>
                <c:pt idx="1151">
                  <c:v>42791</c:v>
                </c:pt>
                <c:pt idx="1152">
                  <c:v>42792</c:v>
                </c:pt>
                <c:pt idx="1153">
                  <c:v>42793</c:v>
                </c:pt>
                <c:pt idx="1154">
                  <c:v>42794</c:v>
                </c:pt>
                <c:pt idx="1155">
                  <c:v>42795</c:v>
                </c:pt>
                <c:pt idx="1156">
                  <c:v>42796</c:v>
                </c:pt>
                <c:pt idx="1157">
                  <c:v>42797</c:v>
                </c:pt>
                <c:pt idx="1158">
                  <c:v>42798</c:v>
                </c:pt>
                <c:pt idx="1159">
                  <c:v>42799</c:v>
                </c:pt>
                <c:pt idx="1160">
                  <c:v>42800</c:v>
                </c:pt>
                <c:pt idx="1161">
                  <c:v>42801</c:v>
                </c:pt>
                <c:pt idx="1162">
                  <c:v>42802</c:v>
                </c:pt>
                <c:pt idx="1163">
                  <c:v>42803</c:v>
                </c:pt>
                <c:pt idx="1164">
                  <c:v>42804</c:v>
                </c:pt>
                <c:pt idx="1165">
                  <c:v>42805</c:v>
                </c:pt>
                <c:pt idx="1166">
                  <c:v>42806</c:v>
                </c:pt>
                <c:pt idx="1167">
                  <c:v>42807</c:v>
                </c:pt>
                <c:pt idx="1168">
                  <c:v>42808</c:v>
                </c:pt>
                <c:pt idx="1169">
                  <c:v>42809</c:v>
                </c:pt>
                <c:pt idx="1170">
                  <c:v>42810</c:v>
                </c:pt>
                <c:pt idx="1171">
                  <c:v>42811</c:v>
                </c:pt>
                <c:pt idx="1172">
                  <c:v>42812</c:v>
                </c:pt>
                <c:pt idx="1173">
                  <c:v>42813</c:v>
                </c:pt>
                <c:pt idx="1174">
                  <c:v>42814</c:v>
                </c:pt>
                <c:pt idx="1175">
                  <c:v>42815</c:v>
                </c:pt>
                <c:pt idx="1176">
                  <c:v>42816</c:v>
                </c:pt>
                <c:pt idx="1177">
                  <c:v>42817</c:v>
                </c:pt>
                <c:pt idx="1178">
                  <c:v>42818</c:v>
                </c:pt>
                <c:pt idx="1179">
                  <c:v>42819</c:v>
                </c:pt>
                <c:pt idx="1180">
                  <c:v>42820</c:v>
                </c:pt>
                <c:pt idx="1181">
                  <c:v>42821</c:v>
                </c:pt>
                <c:pt idx="1182">
                  <c:v>42822</c:v>
                </c:pt>
                <c:pt idx="1183">
                  <c:v>42823</c:v>
                </c:pt>
                <c:pt idx="1184">
                  <c:v>42824</c:v>
                </c:pt>
                <c:pt idx="1185">
                  <c:v>42825</c:v>
                </c:pt>
                <c:pt idx="1186">
                  <c:v>42826</c:v>
                </c:pt>
                <c:pt idx="1187">
                  <c:v>42827</c:v>
                </c:pt>
                <c:pt idx="1188">
                  <c:v>42828</c:v>
                </c:pt>
                <c:pt idx="1189">
                  <c:v>42829</c:v>
                </c:pt>
                <c:pt idx="1190">
                  <c:v>42830</c:v>
                </c:pt>
                <c:pt idx="1191">
                  <c:v>42831</c:v>
                </c:pt>
                <c:pt idx="1192">
                  <c:v>42832</c:v>
                </c:pt>
                <c:pt idx="1193">
                  <c:v>42833</c:v>
                </c:pt>
                <c:pt idx="1194">
                  <c:v>42834</c:v>
                </c:pt>
                <c:pt idx="1195">
                  <c:v>42835</c:v>
                </c:pt>
                <c:pt idx="1196">
                  <c:v>42836</c:v>
                </c:pt>
                <c:pt idx="1197">
                  <c:v>42837</c:v>
                </c:pt>
                <c:pt idx="1198">
                  <c:v>42838</c:v>
                </c:pt>
                <c:pt idx="1199">
                  <c:v>42839</c:v>
                </c:pt>
                <c:pt idx="1200">
                  <c:v>42840</c:v>
                </c:pt>
                <c:pt idx="1201">
                  <c:v>42841</c:v>
                </c:pt>
                <c:pt idx="1202">
                  <c:v>42842</c:v>
                </c:pt>
                <c:pt idx="1203">
                  <c:v>42843</c:v>
                </c:pt>
                <c:pt idx="1204">
                  <c:v>42844</c:v>
                </c:pt>
                <c:pt idx="1205">
                  <c:v>42845</c:v>
                </c:pt>
                <c:pt idx="1206">
                  <c:v>42846</c:v>
                </c:pt>
                <c:pt idx="1207">
                  <c:v>42847</c:v>
                </c:pt>
                <c:pt idx="1208">
                  <c:v>42848</c:v>
                </c:pt>
                <c:pt idx="1209">
                  <c:v>42849</c:v>
                </c:pt>
                <c:pt idx="1210">
                  <c:v>42850</c:v>
                </c:pt>
                <c:pt idx="1211">
                  <c:v>42851</c:v>
                </c:pt>
                <c:pt idx="1212">
                  <c:v>42852</c:v>
                </c:pt>
                <c:pt idx="1213">
                  <c:v>42853</c:v>
                </c:pt>
                <c:pt idx="1214">
                  <c:v>42854</c:v>
                </c:pt>
                <c:pt idx="1215">
                  <c:v>42855</c:v>
                </c:pt>
                <c:pt idx="1216">
                  <c:v>42856</c:v>
                </c:pt>
                <c:pt idx="1217">
                  <c:v>42857</c:v>
                </c:pt>
                <c:pt idx="1218">
                  <c:v>42858</c:v>
                </c:pt>
                <c:pt idx="1219">
                  <c:v>42859</c:v>
                </c:pt>
                <c:pt idx="1220">
                  <c:v>42860</c:v>
                </c:pt>
                <c:pt idx="1221">
                  <c:v>42861</c:v>
                </c:pt>
                <c:pt idx="1222">
                  <c:v>42862</c:v>
                </c:pt>
                <c:pt idx="1223">
                  <c:v>42863</c:v>
                </c:pt>
                <c:pt idx="1224">
                  <c:v>42864</c:v>
                </c:pt>
                <c:pt idx="1225">
                  <c:v>42865</c:v>
                </c:pt>
                <c:pt idx="1226">
                  <c:v>42866</c:v>
                </c:pt>
                <c:pt idx="1227">
                  <c:v>42867</c:v>
                </c:pt>
                <c:pt idx="1228">
                  <c:v>42868</c:v>
                </c:pt>
                <c:pt idx="1229">
                  <c:v>42869</c:v>
                </c:pt>
                <c:pt idx="1230">
                  <c:v>42870</c:v>
                </c:pt>
                <c:pt idx="1231">
                  <c:v>42871</c:v>
                </c:pt>
                <c:pt idx="1232">
                  <c:v>42872</c:v>
                </c:pt>
                <c:pt idx="1233">
                  <c:v>42873</c:v>
                </c:pt>
                <c:pt idx="1234">
                  <c:v>42874</c:v>
                </c:pt>
                <c:pt idx="1235">
                  <c:v>42875</c:v>
                </c:pt>
                <c:pt idx="1236">
                  <c:v>42876</c:v>
                </c:pt>
                <c:pt idx="1237">
                  <c:v>42877</c:v>
                </c:pt>
                <c:pt idx="1238">
                  <c:v>42878</c:v>
                </c:pt>
                <c:pt idx="1239">
                  <c:v>42879</c:v>
                </c:pt>
                <c:pt idx="1240">
                  <c:v>42880</c:v>
                </c:pt>
                <c:pt idx="1241">
                  <c:v>42881</c:v>
                </c:pt>
                <c:pt idx="1242">
                  <c:v>42882</c:v>
                </c:pt>
                <c:pt idx="1243">
                  <c:v>42883</c:v>
                </c:pt>
                <c:pt idx="1244">
                  <c:v>42884</c:v>
                </c:pt>
                <c:pt idx="1245">
                  <c:v>42885</c:v>
                </c:pt>
                <c:pt idx="1246">
                  <c:v>42886</c:v>
                </c:pt>
                <c:pt idx="1247">
                  <c:v>42887</c:v>
                </c:pt>
                <c:pt idx="1248">
                  <c:v>42888</c:v>
                </c:pt>
                <c:pt idx="1249">
                  <c:v>42889</c:v>
                </c:pt>
                <c:pt idx="1250">
                  <c:v>42890</c:v>
                </c:pt>
                <c:pt idx="1251">
                  <c:v>42891</c:v>
                </c:pt>
                <c:pt idx="1252">
                  <c:v>42892</c:v>
                </c:pt>
                <c:pt idx="1253">
                  <c:v>42893</c:v>
                </c:pt>
                <c:pt idx="1254">
                  <c:v>42894</c:v>
                </c:pt>
                <c:pt idx="1255">
                  <c:v>42895</c:v>
                </c:pt>
                <c:pt idx="1256">
                  <c:v>42896</c:v>
                </c:pt>
                <c:pt idx="1257">
                  <c:v>42897</c:v>
                </c:pt>
                <c:pt idx="1258">
                  <c:v>42898</c:v>
                </c:pt>
                <c:pt idx="1259">
                  <c:v>42899</c:v>
                </c:pt>
                <c:pt idx="1260">
                  <c:v>42900</c:v>
                </c:pt>
                <c:pt idx="1261">
                  <c:v>42901</c:v>
                </c:pt>
                <c:pt idx="1262">
                  <c:v>42902</c:v>
                </c:pt>
                <c:pt idx="1263">
                  <c:v>42903</c:v>
                </c:pt>
                <c:pt idx="1264">
                  <c:v>42904</c:v>
                </c:pt>
                <c:pt idx="1265">
                  <c:v>42905</c:v>
                </c:pt>
                <c:pt idx="1266">
                  <c:v>42906</c:v>
                </c:pt>
                <c:pt idx="1267">
                  <c:v>42907</c:v>
                </c:pt>
                <c:pt idx="1268">
                  <c:v>42908</c:v>
                </c:pt>
                <c:pt idx="1269">
                  <c:v>42909</c:v>
                </c:pt>
                <c:pt idx="1270">
                  <c:v>42910</c:v>
                </c:pt>
                <c:pt idx="1271">
                  <c:v>42911</c:v>
                </c:pt>
                <c:pt idx="1272">
                  <c:v>42912</c:v>
                </c:pt>
                <c:pt idx="1273">
                  <c:v>42913</c:v>
                </c:pt>
                <c:pt idx="1274">
                  <c:v>42914</c:v>
                </c:pt>
                <c:pt idx="1275">
                  <c:v>42915</c:v>
                </c:pt>
                <c:pt idx="1276">
                  <c:v>42916</c:v>
                </c:pt>
                <c:pt idx="1277">
                  <c:v>42917</c:v>
                </c:pt>
                <c:pt idx="1278">
                  <c:v>42918</c:v>
                </c:pt>
                <c:pt idx="1279">
                  <c:v>42919</c:v>
                </c:pt>
                <c:pt idx="1280">
                  <c:v>42920</c:v>
                </c:pt>
                <c:pt idx="1281">
                  <c:v>42921</c:v>
                </c:pt>
                <c:pt idx="1282">
                  <c:v>42922</c:v>
                </c:pt>
                <c:pt idx="1283">
                  <c:v>42923</c:v>
                </c:pt>
                <c:pt idx="1284">
                  <c:v>42924</c:v>
                </c:pt>
                <c:pt idx="1285">
                  <c:v>42925</c:v>
                </c:pt>
                <c:pt idx="1286">
                  <c:v>42926</c:v>
                </c:pt>
                <c:pt idx="1287">
                  <c:v>42927</c:v>
                </c:pt>
                <c:pt idx="1288">
                  <c:v>42928</c:v>
                </c:pt>
                <c:pt idx="1289">
                  <c:v>42929</c:v>
                </c:pt>
                <c:pt idx="1290">
                  <c:v>42930</c:v>
                </c:pt>
                <c:pt idx="1291">
                  <c:v>42931</c:v>
                </c:pt>
                <c:pt idx="1292">
                  <c:v>42932</c:v>
                </c:pt>
                <c:pt idx="1293">
                  <c:v>42933</c:v>
                </c:pt>
                <c:pt idx="1294">
                  <c:v>42934</c:v>
                </c:pt>
                <c:pt idx="1295">
                  <c:v>42935</c:v>
                </c:pt>
                <c:pt idx="1296">
                  <c:v>42936</c:v>
                </c:pt>
                <c:pt idx="1297">
                  <c:v>42937</c:v>
                </c:pt>
                <c:pt idx="1298">
                  <c:v>42938</c:v>
                </c:pt>
                <c:pt idx="1299">
                  <c:v>42939</c:v>
                </c:pt>
                <c:pt idx="1300">
                  <c:v>42940</c:v>
                </c:pt>
                <c:pt idx="1301">
                  <c:v>42941</c:v>
                </c:pt>
                <c:pt idx="1302">
                  <c:v>42942</c:v>
                </c:pt>
                <c:pt idx="1303">
                  <c:v>42943</c:v>
                </c:pt>
                <c:pt idx="1304">
                  <c:v>42944</c:v>
                </c:pt>
                <c:pt idx="1305">
                  <c:v>42945</c:v>
                </c:pt>
                <c:pt idx="1306">
                  <c:v>42946</c:v>
                </c:pt>
                <c:pt idx="1307">
                  <c:v>42947</c:v>
                </c:pt>
                <c:pt idx="1308">
                  <c:v>42948</c:v>
                </c:pt>
                <c:pt idx="1309">
                  <c:v>42949</c:v>
                </c:pt>
                <c:pt idx="1310">
                  <c:v>42950</c:v>
                </c:pt>
                <c:pt idx="1311">
                  <c:v>42951</c:v>
                </c:pt>
                <c:pt idx="1312">
                  <c:v>42952</c:v>
                </c:pt>
                <c:pt idx="1313">
                  <c:v>42953</c:v>
                </c:pt>
                <c:pt idx="1314">
                  <c:v>42954</c:v>
                </c:pt>
                <c:pt idx="1315">
                  <c:v>42955</c:v>
                </c:pt>
                <c:pt idx="1316">
                  <c:v>42956</c:v>
                </c:pt>
                <c:pt idx="1317">
                  <c:v>42957</c:v>
                </c:pt>
                <c:pt idx="1318">
                  <c:v>42958</c:v>
                </c:pt>
                <c:pt idx="1319">
                  <c:v>42959</c:v>
                </c:pt>
                <c:pt idx="1320">
                  <c:v>42960</c:v>
                </c:pt>
                <c:pt idx="1321">
                  <c:v>42961</c:v>
                </c:pt>
                <c:pt idx="1322">
                  <c:v>42962</c:v>
                </c:pt>
                <c:pt idx="1323">
                  <c:v>42963</c:v>
                </c:pt>
                <c:pt idx="1324">
                  <c:v>42964</c:v>
                </c:pt>
                <c:pt idx="1325">
                  <c:v>42965</c:v>
                </c:pt>
                <c:pt idx="1326">
                  <c:v>42966</c:v>
                </c:pt>
                <c:pt idx="1327">
                  <c:v>42967</c:v>
                </c:pt>
                <c:pt idx="1328">
                  <c:v>42968</c:v>
                </c:pt>
                <c:pt idx="1329">
                  <c:v>42969</c:v>
                </c:pt>
                <c:pt idx="1330">
                  <c:v>42970</c:v>
                </c:pt>
                <c:pt idx="1331">
                  <c:v>42971</c:v>
                </c:pt>
                <c:pt idx="1332">
                  <c:v>42972</c:v>
                </c:pt>
                <c:pt idx="1333">
                  <c:v>42973</c:v>
                </c:pt>
                <c:pt idx="1334">
                  <c:v>42974</c:v>
                </c:pt>
                <c:pt idx="1335">
                  <c:v>42975</c:v>
                </c:pt>
                <c:pt idx="1336">
                  <c:v>42976</c:v>
                </c:pt>
                <c:pt idx="1337">
                  <c:v>42977</c:v>
                </c:pt>
                <c:pt idx="1338">
                  <c:v>42978</c:v>
                </c:pt>
                <c:pt idx="1339">
                  <c:v>42979</c:v>
                </c:pt>
                <c:pt idx="1340">
                  <c:v>42980</c:v>
                </c:pt>
                <c:pt idx="1341">
                  <c:v>42981</c:v>
                </c:pt>
                <c:pt idx="1342">
                  <c:v>42982</c:v>
                </c:pt>
                <c:pt idx="1343">
                  <c:v>42983</c:v>
                </c:pt>
                <c:pt idx="1344">
                  <c:v>42984</c:v>
                </c:pt>
                <c:pt idx="1345">
                  <c:v>42985</c:v>
                </c:pt>
                <c:pt idx="1346">
                  <c:v>42986</c:v>
                </c:pt>
                <c:pt idx="1347">
                  <c:v>42987</c:v>
                </c:pt>
                <c:pt idx="1348">
                  <c:v>42988</c:v>
                </c:pt>
                <c:pt idx="1349">
                  <c:v>42989</c:v>
                </c:pt>
                <c:pt idx="1350">
                  <c:v>42990</c:v>
                </c:pt>
                <c:pt idx="1351">
                  <c:v>42991</c:v>
                </c:pt>
                <c:pt idx="1352">
                  <c:v>42992</c:v>
                </c:pt>
                <c:pt idx="1353">
                  <c:v>42993</c:v>
                </c:pt>
                <c:pt idx="1354">
                  <c:v>42994</c:v>
                </c:pt>
                <c:pt idx="1355">
                  <c:v>42995</c:v>
                </c:pt>
                <c:pt idx="1356">
                  <c:v>42996</c:v>
                </c:pt>
                <c:pt idx="1357">
                  <c:v>42997</c:v>
                </c:pt>
                <c:pt idx="1358">
                  <c:v>42998</c:v>
                </c:pt>
                <c:pt idx="1359">
                  <c:v>42999</c:v>
                </c:pt>
                <c:pt idx="1360">
                  <c:v>43000</c:v>
                </c:pt>
                <c:pt idx="1361">
                  <c:v>43001</c:v>
                </c:pt>
                <c:pt idx="1362">
                  <c:v>43002</c:v>
                </c:pt>
                <c:pt idx="1363">
                  <c:v>43003</c:v>
                </c:pt>
                <c:pt idx="1364">
                  <c:v>43004</c:v>
                </c:pt>
                <c:pt idx="1365">
                  <c:v>43005</c:v>
                </c:pt>
                <c:pt idx="1366">
                  <c:v>43006</c:v>
                </c:pt>
                <c:pt idx="1367">
                  <c:v>43007</c:v>
                </c:pt>
                <c:pt idx="1368">
                  <c:v>43008</c:v>
                </c:pt>
                <c:pt idx="1369">
                  <c:v>43009</c:v>
                </c:pt>
                <c:pt idx="1370">
                  <c:v>43010</c:v>
                </c:pt>
                <c:pt idx="1371">
                  <c:v>43011</c:v>
                </c:pt>
                <c:pt idx="1372">
                  <c:v>43012</c:v>
                </c:pt>
                <c:pt idx="1373">
                  <c:v>43013</c:v>
                </c:pt>
                <c:pt idx="1374">
                  <c:v>43014</c:v>
                </c:pt>
                <c:pt idx="1375">
                  <c:v>43015</c:v>
                </c:pt>
                <c:pt idx="1376">
                  <c:v>43016</c:v>
                </c:pt>
                <c:pt idx="1377">
                  <c:v>43017</c:v>
                </c:pt>
                <c:pt idx="1378">
                  <c:v>43018</c:v>
                </c:pt>
                <c:pt idx="1379">
                  <c:v>43019</c:v>
                </c:pt>
                <c:pt idx="1380">
                  <c:v>43020</c:v>
                </c:pt>
                <c:pt idx="1381">
                  <c:v>43021</c:v>
                </c:pt>
                <c:pt idx="1382">
                  <c:v>43022</c:v>
                </c:pt>
                <c:pt idx="1383">
                  <c:v>43023</c:v>
                </c:pt>
                <c:pt idx="1384">
                  <c:v>43024</c:v>
                </c:pt>
                <c:pt idx="1385">
                  <c:v>43025</c:v>
                </c:pt>
                <c:pt idx="1386">
                  <c:v>43026</c:v>
                </c:pt>
                <c:pt idx="1387">
                  <c:v>43027</c:v>
                </c:pt>
                <c:pt idx="1388">
                  <c:v>43028</c:v>
                </c:pt>
                <c:pt idx="1389">
                  <c:v>43029</c:v>
                </c:pt>
                <c:pt idx="1390">
                  <c:v>43030</c:v>
                </c:pt>
                <c:pt idx="1391">
                  <c:v>43031</c:v>
                </c:pt>
                <c:pt idx="1392">
                  <c:v>43032</c:v>
                </c:pt>
                <c:pt idx="1393">
                  <c:v>43033</c:v>
                </c:pt>
                <c:pt idx="1394">
                  <c:v>43034</c:v>
                </c:pt>
                <c:pt idx="1395">
                  <c:v>43035</c:v>
                </c:pt>
                <c:pt idx="1396">
                  <c:v>43036</c:v>
                </c:pt>
                <c:pt idx="1397">
                  <c:v>43037</c:v>
                </c:pt>
                <c:pt idx="1398">
                  <c:v>43038</c:v>
                </c:pt>
                <c:pt idx="1399">
                  <c:v>43039</c:v>
                </c:pt>
                <c:pt idx="1400">
                  <c:v>43040</c:v>
                </c:pt>
                <c:pt idx="1401">
                  <c:v>43041</c:v>
                </c:pt>
                <c:pt idx="1402">
                  <c:v>43042</c:v>
                </c:pt>
                <c:pt idx="1403">
                  <c:v>43043</c:v>
                </c:pt>
                <c:pt idx="1404">
                  <c:v>43044</c:v>
                </c:pt>
                <c:pt idx="1405">
                  <c:v>43045</c:v>
                </c:pt>
                <c:pt idx="1406">
                  <c:v>43046</c:v>
                </c:pt>
                <c:pt idx="1407">
                  <c:v>43047</c:v>
                </c:pt>
                <c:pt idx="1408">
                  <c:v>43048</c:v>
                </c:pt>
                <c:pt idx="1409">
                  <c:v>43049</c:v>
                </c:pt>
                <c:pt idx="1410">
                  <c:v>43050</c:v>
                </c:pt>
                <c:pt idx="1411">
                  <c:v>43051</c:v>
                </c:pt>
                <c:pt idx="1412">
                  <c:v>43052</c:v>
                </c:pt>
                <c:pt idx="1413">
                  <c:v>43053</c:v>
                </c:pt>
                <c:pt idx="1414">
                  <c:v>43054</c:v>
                </c:pt>
                <c:pt idx="1415">
                  <c:v>43055</c:v>
                </c:pt>
                <c:pt idx="1416">
                  <c:v>43056</c:v>
                </c:pt>
                <c:pt idx="1417">
                  <c:v>43057</c:v>
                </c:pt>
                <c:pt idx="1418">
                  <c:v>43058</c:v>
                </c:pt>
                <c:pt idx="1419">
                  <c:v>43059</c:v>
                </c:pt>
                <c:pt idx="1420">
                  <c:v>43060</c:v>
                </c:pt>
                <c:pt idx="1421">
                  <c:v>43061</c:v>
                </c:pt>
                <c:pt idx="1422">
                  <c:v>43062</c:v>
                </c:pt>
                <c:pt idx="1423">
                  <c:v>43063</c:v>
                </c:pt>
                <c:pt idx="1424">
                  <c:v>43064</c:v>
                </c:pt>
                <c:pt idx="1425">
                  <c:v>43065</c:v>
                </c:pt>
                <c:pt idx="1426">
                  <c:v>43066</c:v>
                </c:pt>
                <c:pt idx="1427">
                  <c:v>43067</c:v>
                </c:pt>
                <c:pt idx="1428">
                  <c:v>43068</c:v>
                </c:pt>
                <c:pt idx="1429">
                  <c:v>43069</c:v>
                </c:pt>
                <c:pt idx="1430">
                  <c:v>43070</c:v>
                </c:pt>
                <c:pt idx="1431">
                  <c:v>43071</c:v>
                </c:pt>
                <c:pt idx="1432">
                  <c:v>43072</c:v>
                </c:pt>
                <c:pt idx="1433">
                  <c:v>43073</c:v>
                </c:pt>
                <c:pt idx="1434">
                  <c:v>43074</c:v>
                </c:pt>
                <c:pt idx="1435">
                  <c:v>43075</c:v>
                </c:pt>
                <c:pt idx="1436">
                  <c:v>43076</c:v>
                </c:pt>
                <c:pt idx="1437">
                  <c:v>43077</c:v>
                </c:pt>
                <c:pt idx="1438">
                  <c:v>43078</c:v>
                </c:pt>
                <c:pt idx="1439">
                  <c:v>43079</c:v>
                </c:pt>
                <c:pt idx="1440">
                  <c:v>43080</c:v>
                </c:pt>
                <c:pt idx="1441">
                  <c:v>43081</c:v>
                </c:pt>
                <c:pt idx="1442">
                  <c:v>43082</c:v>
                </c:pt>
                <c:pt idx="1443">
                  <c:v>43083</c:v>
                </c:pt>
                <c:pt idx="1444">
                  <c:v>43084</c:v>
                </c:pt>
                <c:pt idx="1445">
                  <c:v>43085</c:v>
                </c:pt>
                <c:pt idx="1446">
                  <c:v>43086</c:v>
                </c:pt>
                <c:pt idx="1447">
                  <c:v>43087</c:v>
                </c:pt>
                <c:pt idx="1448">
                  <c:v>43088</c:v>
                </c:pt>
                <c:pt idx="1449">
                  <c:v>43089</c:v>
                </c:pt>
                <c:pt idx="1450">
                  <c:v>43090</c:v>
                </c:pt>
                <c:pt idx="1451">
                  <c:v>43091</c:v>
                </c:pt>
                <c:pt idx="1452">
                  <c:v>43092</c:v>
                </c:pt>
                <c:pt idx="1453">
                  <c:v>43093</c:v>
                </c:pt>
                <c:pt idx="1454">
                  <c:v>43094</c:v>
                </c:pt>
                <c:pt idx="1455">
                  <c:v>43095</c:v>
                </c:pt>
                <c:pt idx="1456">
                  <c:v>43096</c:v>
                </c:pt>
                <c:pt idx="1457">
                  <c:v>43097</c:v>
                </c:pt>
                <c:pt idx="1458">
                  <c:v>43098</c:v>
                </c:pt>
                <c:pt idx="1459">
                  <c:v>43099</c:v>
                </c:pt>
                <c:pt idx="1460">
                  <c:v>43100</c:v>
                </c:pt>
                <c:pt idx="1461">
                  <c:v>43101</c:v>
                </c:pt>
                <c:pt idx="1462">
                  <c:v>43102</c:v>
                </c:pt>
                <c:pt idx="1463">
                  <c:v>43103</c:v>
                </c:pt>
                <c:pt idx="1464">
                  <c:v>43104</c:v>
                </c:pt>
                <c:pt idx="1465">
                  <c:v>43105</c:v>
                </c:pt>
                <c:pt idx="1466">
                  <c:v>43106</c:v>
                </c:pt>
                <c:pt idx="1467">
                  <c:v>43107</c:v>
                </c:pt>
                <c:pt idx="1468">
                  <c:v>43108</c:v>
                </c:pt>
                <c:pt idx="1469">
                  <c:v>43109</c:v>
                </c:pt>
                <c:pt idx="1470">
                  <c:v>43110</c:v>
                </c:pt>
                <c:pt idx="1471">
                  <c:v>43111</c:v>
                </c:pt>
                <c:pt idx="1472">
                  <c:v>43112</c:v>
                </c:pt>
                <c:pt idx="1473">
                  <c:v>43113</c:v>
                </c:pt>
                <c:pt idx="1474">
                  <c:v>43114</c:v>
                </c:pt>
                <c:pt idx="1475">
                  <c:v>43115</c:v>
                </c:pt>
                <c:pt idx="1476">
                  <c:v>43116</c:v>
                </c:pt>
                <c:pt idx="1477">
                  <c:v>43117</c:v>
                </c:pt>
                <c:pt idx="1478">
                  <c:v>43118</c:v>
                </c:pt>
                <c:pt idx="1479">
                  <c:v>43119</c:v>
                </c:pt>
                <c:pt idx="1480">
                  <c:v>43120</c:v>
                </c:pt>
                <c:pt idx="1481">
                  <c:v>43121</c:v>
                </c:pt>
                <c:pt idx="1482">
                  <c:v>43122</c:v>
                </c:pt>
                <c:pt idx="1483">
                  <c:v>43123</c:v>
                </c:pt>
                <c:pt idx="1484">
                  <c:v>43124</c:v>
                </c:pt>
                <c:pt idx="1485">
                  <c:v>43125</c:v>
                </c:pt>
                <c:pt idx="1486">
                  <c:v>43126</c:v>
                </c:pt>
                <c:pt idx="1487">
                  <c:v>43127</c:v>
                </c:pt>
                <c:pt idx="1488">
                  <c:v>43128</c:v>
                </c:pt>
                <c:pt idx="1489">
                  <c:v>43129</c:v>
                </c:pt>
                <c:pt idx="1490">
                  <c:v>43130</c:v>
                </c:pt>
                <c:pt idx="1491">
                  <c:v>43131</c:v>
                </c:pt>
                <c:pt idx="1492">
                  <c:v>43132</c:v>
                </c:pt>
                <c:pt idx="1493">
                  <c:v>43133</c:v>
                </c:pt>
                <c:pt idx="1494">
                  <c:v>43134</c:v>
                </c:pt>
                <c:pt idx="1495">
                  <c:v>43135</c:v>
                </c:pt>
                <c:pt idx="1496">
                  <c:v>43136</c:v>
                </c:pt>
                <c:pt idx="1497">
                  <c:v>43137</c:v>
                </c:pt>
                <c:pt idx="1498">
                  <c:v>43138</c:v>
                </c:pt>
                <c:pt idx="1499">
                  <c:v>43139</c:v>
                </c:pt>
                <c:pt idx="1500">
                  <c:v>43140</c:v>
                </c:pt>
                <c:pt idx="1501">
                  <c:v>43141</c:v>
                </c:pt>
                <c:pt idx="1502">
                  <c:v>43142</c:v>
                </c:pt>
                <c:pt idx="1503">
                  <c:v>43143</c:v>
                </c:pt>
                <c:pt idx="1504">
                  <c:v>43144</c:v>
                </c:pt>
                <c:pt idx="1505">
                  <c:v>43145</c:v>
                </c:pt>
                <c:pt idx="1506">
                  <c:v>43146</c:v>
                </c:pt>
                <c:pt idx="1507">
                  <c:v>43147</c:v>
                </c:pt>
                <c:pt idx="1508">
                  <c:v>43148</c:v>
                </c:pt>
                <c:pt idx="1509">
                  <c:v>43149</c:v>
                </c:pt>
                <c:pt idx="1510">
                  <c:v>43150</c:v>
                </c:pt>
                <c:pt idx="1511">
                  <c:v>43151</c:v>
                </c:pt>
                <c:pt idx="1512">
                  <c:v>43152</c:v>
                </c:pt>
                <c:pt idx="1513">
                  <c:v>43153</c:v>
                </c:pt>
                <c:pt idx="1514">
                  <c:v>43154</c:v>
                </c:pt>
                <c:pt idx="1515">
                  <c:v>43155</c:v>
                </c:pt>
                <c:pt idx="1516">
                  <c:v>43156</c:v>
                </c:pt>
                <c:pt idx="1517">
                  <c:v>43157</c:v>
                </c:pt>
                <c:pt idx="1518">
                  <c:v>43158</c:v>
                </c:pt>
                <c:pt idx="1519">
                  <c:v>43159</c:v>
                </c:pt>
                <c:pt idx="1520">
                  <c:v>43160</c:v>
                </c:pt>
                <c:pt idx="1521">
                  <c:v>43161</c:v>
                </c:pt>
                <c:pt idx="1522">
                  <c:v>43162</c:v>
                </c:pt>
                <c:pt idx="1523">
                  <c:v>43163</c:v>
                </c:pt>
                <c:pt idx="1524">
                  <c:v>43164</c:v>
                </c:pt>
                <c:pt idx="1525">
                  <c:v>43165</c:v>
                </c:pt>
                <c:pt idx="1526">
                  <c:v>43166</c:v>
                </c:pt>
                <c:pt idx="1527">
                  <c:v>43167</c:v>
                </c:pt>
                <c:pt idx="1528">
                  <c:v>43168</c:v>
                </c:pt>
                <c:pt idx="1529">
                  <c:v>43169</c:v>
                </c:pt>
                <c:pt idx="1530">
                  <c:v>43170</c:v>
                </c:pt>
                <c:pt idx="1531">
                  <c:v>43171</c:v>
                </c:pt>
                <c:pt idx="1532">
                  <c:v>43172</c:v>
                </c:pt>
                <c:pt idx="1533">
                  <c:v>43173</c:v>
                </c:pt>
                <c:pt idx="1534">
                  <c:v>43174</c:v>
                </c:pt>
                <c:pt idx="1535">
                  <c:v>43175</c:v>
                </c:pt>
                <c:pt idx="1536">
                  <c:v>43176</c:v>
                </c:pt>
                <c:pt idx="1537">
                  <c:v>43177</c:v>
                </c:pt>
                <c:pt idx="1538">
                  <c:v>43178</c:v>
                </c:pt>
                <c:pt idx="1539">
                  <c:v>43179</c:v>
                </c:pt>
                <c:pt idx="1540">
                  <c:v>43180</c:v>
                </c:pt>
                <c:pt idx="1541">
                  <c:v>43181</c:v>
                </c:pt>
                <c:pt idx="1542">
                  <c:v>43182</c:v>
                </c:pt>
                <c:pt idx="1543">
                  <c:v>43183</c:v>
                </c:pt>
                <c:pt idx="1544">
                  <c:v>43184</c:v>
                </c:pt>
                <c:pt idx="1545">
                  <c:v>43185</c:v>
                </c:pt>
                <c:pt idx="1546">
                  <c:v>43186</c:v>
                </c:pt>
                <c:pt idx="1547">
                  <c:v>43187</c:v>
                </c:pt>
                <c:pt idx="1548">
                  <c:v>43188</c:v>
                </c:pt>
                <c:pt idx="1549">
                  <c:v>43189</c:v>
                </c:pt>
                <c:pt idx="1550">
                  <c:v>43190</c:v>
                </c:pt>
                <c:pt idx="1551">
                  <c:v>43191</c:v>
                </c:pt>
                <c:pt idx="1552">
                  <c:v>43192</c:v>
                </c:pt>
                <c:pt idx="1553">
                  <c:v>43193</c:v>
                </c:pt>
                <c:pt idx="1554">
                  <c:v>43194</c:v>
                </c:pt>
                <c:pt idx="1555">
                  <c:v>43195</c:v>
                </c:pt>
                <c:pt idx="1556">
                  <c:v>43196</c:v>
                </c:pt>
                <c:pt idx="1557">
                  <c:v>43197</c:v>
                </c:pt>
                <c:pt idx="1558">
                  <c:v>43198</c:v>
                </c:pt>
                <c:pt idx="1559">
                  <c:v>43199</c:v>
                </c:pt>
                <c:pt idx="1560">
                  <c:v>43200</c:v>
                </c:pt>
                <c:pt idx="1561">
                  <c:v>43201</c:v>
                </c:pt>
                <c:pt idx="1562">
                  <c:v>43202</c:v>
                </c:pt>
                <c:pt idx="1563">
                  <c:v>43203</c:v>
                </c:pt>
                <c:pt idx="1564">
                  <c:v>43204</c:v>
                </c:pt>
                <c:pt idx="1565">
                  <c:v>43205</c:v>
                </c:pt>
                <c:pt idx="1566">
                  <c:v>43206</c:v>
                </c:pt>
                <c:pt idx="1567">
                  <c:v>43207</c:v>
                </c:pt>
                <c:pt idx="1568">
                  <c:v>43208</c:v>
                </c:pt>
                <c:pt idx="1569">
                  <c:v>43209</c:v>
                </c:pt>
                <c:pt idx="1570">
                  <c:v>43210</c:v>
                </c:pt>
                <c:pt idx="1571">
                  <c:v>43211</c:v>
                </c:pt>
                <c:pt idx="1572">
                  <c:v>43212</c:v>
                </c:pt>
                <c:pt idx="1573">
                  <c:v>43213</c:v>
                </c:pt>
                <c:pt idx="1574">
                  <c:v>43214</c:v>
                </c:pt>
                <c:pt idx="1575">
                  <c:v>43215</c:v>
                </c:pt>
                <c:pt idx="1576">
                  <c:v>43216</c:v>
                </c:pt>
                <c:pt idx="1577">
                  <c:v>43217</c:v>
                </c:pt>
                <c:pt idx="1578">
                  <c:v>43218</c:v>
                </c:pt>
                <c:pt idx="1579">
                  <c:v>43219</c:v>
                </c:pt>
                <c:pt idx="1580">
                  <c:v>43220</c:v>
                </c:pt>
                <c:pt idx="1581">
                  <c:v>43221</c:v>
                </c:pt>
                <c:pt idx="1582">
                  <c:v>43222</c:v>
                </c:pt>
                <c:pt idx="1583">
                  <c:v>43223</c:v>
                </c:pt>
                <c:pt idx="1584">
                  <c:v>43224</c:v>
                </c:pt>
                <c:pt idx="1585">
                  <c:v>43225</c:v>
                </c:pt>
                <c:pt idx="1586">
                  <c:v>43226</c:v>
                </c:pt>
                <c:pt idx="1587">
                  <c:v>43227</c:v>
                </c:pt>
                <c:pt idx="1588">
                  <c:v>43228</c:v>
                </c:pt>
                <c:pt idx="1589">
                  <c:v>43229</c:v>
                </c:pt>
                <c:pt idx="1590">
                  <c:v>43230</c:v>
                </c:pt>
                <c:pt idx="1591">
                  <c:v>43231</c:v>
                </c:pt>
                <c:pt idx="1592">
                  <c:v>43232</c:v>
                </c:pt>
                <c:pt idx="1593">
                  <c:v>43233</c:v>
                </c:pt>
                <c:pt idx="1594">
                  <c:v>43234</c:v>
                </c:pt>
                <c:pt idx="1595">
                  <c:v>43235</c:v>
                </c:pt>
                <c:pt idx="1596">
                  <c:v>43236</c:v>
                </c:pt>
                <c:pt idx="1597">
                  <c:v>43237</c:v>
                </c:pt>
                <c:pt idx="1598">
                  <c:v>43238</c:v>
                </c:pt>
                <c:pt idx="1599">
                  <c:v>43239</c:v>
                </c:pt>
                <c:pt idx="1600">
                  <c:v>43240</c:v>
                </c:pt>
                <c:pt idx="1601">
                  <c:v>43241</c:v>
                </c:pt>
                <c:pt idx="1602">
                  <c:v>43242</c:v>
                </c:pt>
                <c:pt idx="1603">
                  <c:v>43243</c:v>
                </c:pt>
                <c:pt idx="1604">
                  <c:v>43244</c:v>
                </c:pt>
                <c:pt idx="1605">
                  <c:v>43245</c:v>
                </c:pt>
                <c:pt idx="1606">
                  <c:v>43246</c:v>
                </c:pt>
                <c:pt idx="1607">
                  <c:v>43247</c:v>
                </c:pt>
                <c:pt idx="1608">
                  <c:v>43248</c:v>
                </c:pt>
                <c:pt idx="1609">
                  <c:v>43249</c:v>
                </c:pt>
                <c:pt idx="1610">
                  <c:v>43250</c:v>
                </c:pt>
                <c:pt idx="1611">
                  <c:v>43251</c:v>
                </c:pt>
                <c:pt idx="1612">
                  <c:v>43252</c:v>
                </c:pt>
                <c:pt idx="1613">
                  <c:v>43253</c:v>
                </c:pt>
                <c:pt idx="1614">
                  <c:v>43254</c:v>
                </c:pt>
                <c:pt idx="1615">
                  <c:v>43255</c:v>
                </c:pt>
                <c:pt idx="1616">
                  <c:v>43256</c:v>
                </c:pt>
                <c:pt idx="1617">
                  <c:v>43257</c:v>
                </c:pt>
                <c:pt idx="1618">
                  <c:v>43258</c:v>
                </c:pt>
                <c:pt idx="1619">
                  <c:v>43259</c:v>
                </c:pt>
                <c:pt idx="1620">
                  <c:v>43260</c:v>
                </c:pt>
                <c:pt idx="1621">
                  <c:v>43261</c:v>
                </c:pt>
                <c:pt idx="1622">
                  <c:v>43262</c:v>
                </c:pt>
                <c:pt idx="1623">
                  <c:v>43263</c:v>
                </c:pt>
                <c:pt idx="1624">
                  <c:v>43264</c:v>
                </c:pt>
                <c:pt idx="1625">
                  <c:v>43265</c:v>
                </c:pt>
                <c:pt idx="1626">
                  <c:v>43266</c:v>
                </c:pt>
                <c:pt idx="1627">
                  <c:v>43267</c:v>
                </c:pt>
                <c:pt idx="1628">
                  <c:v>43268</c:v>
                </c:pt>
                <c:pt idx="1629">
                  <c:v>43269</c:v>
                </c:pt>
                <c:pt idx="1630">
                  <c:v>43270</c:v>
                </c:pt>
                <c:pt idx="1631">
                  <c:v>43271</c:v>
                </c:pt>
                <c:pt idx="1632">
                  <c:v>43272</c:v>
                </c:pt>
                <c:pt idx="1633">
                  <c:v>43273</c:v>
                </c:pt>
                <c:pt idx="1634">
                  <c:v>43274</c:v>
                </c:pt>
                <c:pt idx="1635">
                  <c:v>43275</c:v>
                </c:pt>
                <c:pt idx="1636">
                  <c:v>43276</c:v>
                </c:pt>
                <c:pt idx="1637">
                  <c:v>43277</c:v>
                </c:pt>
                <c:pt idx="1638">
                  <c:v>43278</c:v>
                </c:pt>
                <c:pt idx="1639">
                  <c:v>43279</c:v>
                </c:pt>
                <c:pt idx="1640">
                  <c:v>43280</c:v>
                </c:pt>
                <c:pt idx="1641">
                  <c:v>43281</c:v>
                </c:pt>
                <c:pt idx="1642">
                  <c:v>43282</c:v>
                </c:pt>
                <c:pt idx="1643">
                  <c:v>43283</c:v>
                </c:pt>
                <c:pt idx="1644">
                  <c:v>43284</c:v>
                </c:pt>
                <c:pt idx="1645">
                  <c:v>43285</c:v>
                </c:pt>
                <c:pt idx="1646">
                  <c:v>43286</c:v>
                </c:pt>
                <c:pt idx="1647">
                  <c:v>43287</c:v>
                </c:pt>
                <c:pt idx="1648">
                  <c:v>43288</c:v>
                </c:pt>
                <c:pt idx="1649">
                  <c:v>43289</c:v>
                </c:pt>
                <c:pt idx="1650">
                  <c:v>43290</c:v>
                </c:pt>
                <c:pt idx="1651">
                  <c:v>43291</c:v>
                </c:pt>
                <c:pt idx="1652">
                  <c:v>43292</c:v>
                </c:pt>
                <c:pt idx="1653">
                  <c:v>43293</c:v>
                </c:pt>
                <c:pt idx="1654">
                  <c:v>43294</c:v>
                </c:pt>
                <c:pt idx="1655">
                  <c:v>43295</c:v>
                </c:pt>
                <c:pt idx="1656">
                  <c:v>43296</c:v>
                </c:pt>
                <c:pt idx="1657">
                  <c:v>43297</c:v>
                </c:pt>
                <c:pt idx="1658">
                  <c:v>43298</c:v>
                </c:pt>
                <c:pt idx="1659">
                  <c:v>43299</c:v>
                </c:pt>
                <c:pt idx="1660">
                  <c:v>43300</c:v>
                </c:pt>
                <c:pt idx="1661">
                  <c:v>43301</c:v>
                </c:pt>
                <c:pt idx="1662">
                  <c:v>43302</c:v>
                </c:pt>
                <c:pt idx="1663">
                  <c:v>43303</c:v>
                </c:pt>
                <c:pt idx="1664">
                  <c:v>43304</c:v>
                </c:pt>
                <c:pt idx="1665">
                  <c:v>43305</c:v>
                </c:pt>
                <c:pt idx="1666">
                  <c:v>43306</c:v>
                </c:pt>
                <c:pt idx="1667">
                  <c:v>43307</c:v>
                </c:pt>
                <c:pt idx="1668">
                  <c:v>43308</c:v>
                </c:pt>
                <c:pt idx="1669">
                  <c:v>43309</c:v>
                </c:pt>
                <c:pt idx="1670">
                  <c:v>43310</c:v>
                </c:pt>
                <c:pt idx="1671">
                  <c:v>43311</c:v>
                </c:pt>
                <c:pt idx="1672">
                  <c:v>43312</c:v>
                </c:pt>
                <c:pt idx="1673">
                  <c:v>43313</c:v>
                </c:pt>
                <c:pt idx="1674">
                  <c:v>43314</c:v>
                </c:pt>
                <c:pt idx="1675">
                  <c:v>43315</c:v>
                </c:pt>
                <c:pt idx="1676">
                  <c:v>43316</c:v>
                </c:pt>
                <c:pt idx="1677">
                  <c:v>43317</c:v>
                </c:pt>
                <c:pt idx="1678">
                  <c:v>43318</c:v>
                </c:pt>
                <c:pt idx="1679">
                  <c:v>43319</c:v>
                </c:pt>
                <c:pt idx="1680">
                  <c:v>43320</c:v>
                </c:pt>
                <c:pt idx="1681">
                  <c:v>43321</c:v>
                </c:pt>
                <c:pt idx="1682">
                  <c:v>43322</c:v>
                </c:pt>
                <c:pt idx="1683">
                  <c:v>43323</c:v>
                </c:pt>
                <c:pt idx="1684">
                  <c:v>43324</c:v>
                </c:pt>
                <c:pt idx="1685">
                  <c:v>43325</c:v>
                </c:pt>
                <c:pt idx="1686">
                  <c:v>43326</c:v>
                </c:pt>
                <c:pt idx="1687">
                  <c:v>43327</c:v>
                </c:pt>
                <c:pt idx="1688">
                  <c:v>43328</c:v>
                </c:pt>
                <c:pt idx="1689">
                  <c:v>43329</c:v>
                </c:pt>
                <c:pt idx="1690">
                  <c:v>43330</c:v>
                </c:pt>
                <c:pt idx="1691">
                  <c:v>43331</c:v>
                </c:pt>
                <c:pt idx="1692">
                  <c:v>43332</c:v>
                </c:pt>
                <c:pt idx="1693">
                  <c:v>43333</c:v>
                </c:pt>
                <c:pt idx="1694">
                  <c:v>43334</c:v>
                </c:pt>
                <c:pt idx="1695">
                  <c:v>43335</c:v>
                </c:pt>
                <c:pt idx="1696">
                  <c:v>43336</c:v>
                </c:pt>
                <c:pt idx="1697">
                  <c:v>43337</c:v>
                </c:pt>
                <c:pt idx="1698">
                  <c:v>43338</c:v>
                </c:pt>
                <c:pt idx="1699">
                  <c:v>43339</c:v>
                </c:pt>
                <c:pt idx="1700">
                  <c:v>43340</c:v>
                </c:pt>
                <c:pt idx="1701">
                  <c:v>43341</c:v>
                </c:pt>
                <c:pt idx="1702">
                  <c:v>43342</c:v>
                </c:pt>
                <c:pt idx="1703">
                  <c:v>43343</c:v>
                </c:pt>
                <c:pt idx="1704">
                  <c:v>43344</c:v>
                </c:pt>
                <c:pt idx="1705">
                  <c:v>43345</c:v>
                </c:pt>
                <c:pt idx="1706">
                  <c:v>43346</c:v>
                </c:pt>
                <c:pt idx="1707">
                  <c:v>43347</c:v>
                </c:pt>
                <c:pt idx="1708">
                  <c:v>43348</c:v>
                </c:pt>
                <c:pt idx="1709">
                  <c:v>43349</c:v>
                </c:pt>
                <c:pt idx="1710">
                  <c:v>43350</c:v>
                </c:pt>
                <c:pt idx="1711">
                  <c:v>43351</c:v>
                </c:pt>
                <c:pt idx="1712">
                  <c:v>43352</c:v>
                </c:pt>
                <c:pt idx="1713">
                  <c:v>43353</c:v>
                </c:pt>
                <c:pt idx="1714">
                  <c:v>43354</c:v>
                </c:pt>
                <c:pt idx="1715">
                  <c:v>43355</c:v>
                </c:pt>
                <c:pt idx="1716">
                  <c:v>43356</c:v>
                </c:pt>
                <c:pt idx="1717">
                  <c:v>43357</c:v>
                </c:pt>
                <c:pt idx="1718">
                  <c:v>43358</c:v>
                </c:pt>
                <c:pt idx="1719">
                  <c:v>43359</c:v>
                </c:pt>
                <c:pt idx="1720">
                  <c:v>43360</c:v>
                </c:pt>
                <c:pt idx="1721">
                  <c:v>43361</c:v>
                </c:pt>
                <c:pt idx="1722">
                  <c:v>43362</c:v>
                </c:pt>
                <c:pt idx="1723">
                  <c:v>43363</c:v>
                </c:pt>
                <c:pt idx="1724">
                  <c:v>43364</c:v>
                </c:pt>
                <c:pt idx="1725">
                  <c:v>43365</c:v>
                </c:pt>
                <c:pt idx="1726">
                  <c:v>43366</c:v>
                </c:pt>
                <c:pt idx="1727">
                  <c:v>43367</c:v>
                </c:pt>
                <c:pt idx="1728">
                  <c:v>43368</c:v>
                </c:pt>
                <c:pt idx="1729">
                  <c:v>43369</c:v>
                </c:pt>
                <c:pt idx="1730">
                  <c:v>43370</c:v>
                </c:pt>
                <c:pt idx="1731">
                  <c:v>43371</c:v>
                </c:pt>
                <c:pt idx="1732">
                  <c:v>43372</c:v>
                </c:pt>
                <c:pt idx="1733">
                  <c:v>43373</c:v>
                </c:pt>
                <c:pt idx="1734">
                  <c:v>43374</c:v>
                </c:pt>
                <c:pt idx="1735">
                  <c:v>43375</c:v>
                </c:pt>
                <c:pt idx="1736">
                  <c:v>43376</c:v>
                </c:pt>
                <c:pt idx="1737">
                  <c:v>43377</c:v>
                </c:pt>
                <c:pt idx="1738">
                  <c:v>43378</c:v>
                </c:pt>
                <c:pt idx="1739">
                  <c:v>43379</c:v>
                </c:pt>
                <c:pt idx="1740">
                  <c:v>43380</c:v>
                </c:pt>
                <c:pt idx="1741">
                  <c:v>43381</c:v>
                </c:pt>
                <c:pt idx="1742">
                  <c:v>43382</c:v>
                </c:pt>
                <c:pt idx="1743">
                  <c:v>43383</c:v>
                </c:pt>
                <c:pt idx="1744">
                  <c:v>43384</c:v>
                </c:pt>
                <c:pt idx="1745">
                  <c:v>43385</c:v>
                </c:pt>
                <c:pt idx="1746">
                  <c:v>43386</c:v>
                </c:pt>
                <c:pt idx="1747">
                  <c:v>43387</c:v>
                </c:pt>
                <c:pt idx="1748">
                  <c:v>43388</c:v>
                </c:pt>
                <c:pt idx="1749">
                  <c:v>43389</c:v>
                </c:pt>
                <c:pt idx="1750">
                  <c:v>43390</c:v>
                </c:pt>
                <c:pt idx="1751">
                  <c:v>43391</c:v>
                </c:pt>
                <c:pt idx="1752">
                  <c:v>43392</c:v>
                </c:pt>
                <c:pt idx="1753">
                  <c:v>43393</c:v>
                </c:pt>
                <c:pt idx="1754">
                  <c:v>43394</c:v>
                </c:pt>
                <c:pt idx="1755">
                  <c:v>43395</c:v>
                </c:pt>
                <c:pt idx="1756">
                  <c:v>43396</c:v>
                </c:pt>
                <c:pt idx="1757">
                  <c:v>43397</c:v>
                </c:pt>
                <c:pt idx="1758">
                  <c:v>43398</c:v>
                </c:pt>
                <c:pt idx="1759">
                  <c:v>43399</c:v>
                </c:pt>
                <c:pt idx="1760">
                  <c:v>43400</c:v>
                </c:pt>
                <c:pt idx="1761">
                  <c:v>43401</c:v>
                </c:pt>
                <c:pt idx="1762">
                  <c:v>43402</c:v>
                </c:pt>
                <c:pt idx="1763">
                  <c:v>43403</c:v>
                </c:pt>
                <c:pt idx="1764">
                  <c:v>43404</c:v>
                </c:pt>
                <c:pt idx="1765">
                  <c:v>43405</c:v>
                </c:pt>
                <c:pt idx="1766">
                  <c:v>43406</c:v>
                </c:pt>
                <c:pt idx="1767">
                  <c:v>43407</c:v>
                </c:pt>
                <c:pt idx="1768">
                  <c:v>43408</c:v>
                </c:pt>
                <c:pt idx="1769">
                  <c:v>43409</c:v>
                </c:pt>
                <c:pt idx="1770">
                  <c:v>43410</c:v>
                </c:pt>
                <c:pt idx="1771">
                  <c:v>43411</c:v>
                </c:pt>
                <c:pt idx="1772">
                  <c:v>43412</c:v>
                </c:pt>
                <c:pt idx="1773">
                  <c:v>43413</c:v>
                </c:pt>
                <c:pt idx="1774">
                  <c:v>43414</c:v>
                </c:pt>
                <c:pt idx="1775">
                  <c:v>43415</c:v>
                </c:pt>
                <c:pt idx="1776">
                  <c:v>43416</c:v>
                </c:pt>
                <c:pt idx="1777">
                  <c:v>43417</c:v>
                </c:pt>
                <c:pt idx="1778">
                  <c:v>43418</c:v>
                </c:pt>
                <c:pt idx="1779">
                  <c:v>43419</c:v>
                </c:pt>
                <c:pt idx="1780">
                  <c:v>43420</c:v>
                </c:pt>
                <c:pt idx="1781">
                  <c:v>43421</c:v>
                </c:pt>
                <c:pt idx="1782">
                  <c:v>43422</c:v>
                </c:pt>
                <c:pt idx="1783">
                  <c:v>43423</c:v>
                </c:pt>
                <c:pt idx="1784">
                  <c:v>43424</c:v>
                </c:pt>
                <c:pt idx="1785">
                  <c:v>43425</c:v>
                </c:pt>
                <c:pt idx="1786">
                  <c:v>43426</c:v>
                </c:pt>
                <c:pt idx="1787">
                  <c:v>43427</c:v>
                </c:pt>
                <c:pt idx="1788">
                  <c:v>43428</c:v>
                </c:pt>
                <c:pt idx="1789">
                  <c:v>43429</c:v>
                </c:pt>
                <c:pt idx="1790">
                  <c:v>43430</c:v>
                </c:pt>
                <c:pt idx="1791">
                  <c:v>43431</c:v>
                </c:pt>
                <c:pt idx="1792">
                  <c:v>43432</c:v>
                </c:pt>
                <c:pt idx="1793">
                  <c:v>43433</c:v>
                </c:pt>
                <c:pt idx="1794">
                  <c:v>43434</c:v>
                </c:pt>
                <c:pt idx="1795">
                  <c:v>43435</c:v>
                </c:pt>
                <c:pt idx="1796">
                  <c:v>43436</c:v>
                </c:pt>
                <c:pt idx="1797">
                  <c:v>43437</c:v>
                </c:pt>
                <c:pt idx="1798">
                  <c:v>43438</c:v>
                </c:pt>
                <c:pt idx="1799">
                  <c:v>43439</c:v>
                </c:pt>
                <c:pt idx="1800">
                  <c:v>43440</c:v>
                </c:pt>
                <c:pt idx="1801">
                  <c:v>43441</c:v>
                </c:pt>
                <c:pt idx="1802">
                  <c:v>43442</c:v>
                </c:pt>
                <c:pt idx="1803">
                  <c:v>43443</c:v>
                </c:pt>
                <c:pt idx="1804">
                  <c:v>43444</c:v>
                </c:pt>
                <c:pt idx="1805">
                  <c:v>43445</c:v>
                </c:pt>
                <c:pt idx="1806">
                  <c:v>43446</c:v>
                </c:pt>
                <c:pt idx="1807">
                  <c:v>43447</c:v>
                </c:pt>
                <c:pt idx="1808">
                  <c:v>43448</c:v>
                </c:pt>
                <c:pt idx="1809">
                  <c:v>43449</c:v>
                </c:pt>
                <c:pt idx="1810">
                  <c:v>43450</c:v>
                </c:pt>
                <c:pt idx="1811">
                  <c:v>43451</c:v>
                </c:pt>
                <c:pt idx="1812">
                  <c:v>43452</c:v>
                </c:pt>
                <c:pt idx="1813">
                  <c:v>43453</c:v>
                </c:pt>
                <c:pt idx="1814">
                  <c:v>43454</c:v>
                </c:pt>
                <c:pt idx="1815">
                  <c:v>43455</c:v>
                </c:pt>
                <c:pt idx="1816">
                  <c:v>43456</c:v>
                </c:pt>
                <c:pt idx="1817">
                  <c:v>43457</c:v>
                </c:pt>
                <c:pt idx="1818">
                  <c:v>43458</c:v>
                </c:pt>
                <c:pt idx="1819">
                  <c:v>43459</c:v>
                </c:pt>
                <c:pt idx="1820">
                  <c:v>43460</c:v>
                </c:pt>
                <c:pt idx="1821">
                  <c:v>43461</c:v>
                </c:pt>
                <c:pt idx="1822">
                  <c:v>43462</c:v>
                </c:pt>
                <c:pt idx="1823">
                  <c:v>43463</c:v>
                </c:pt>
                <c:pt idx="1824">
                  <c:v>43464</c:v>
                </c:pt>
              </c:numCache>
            </c:numRef>
          </c:cat>
          <c:val>
            <c:numRef>
              <c:f>Sheet1!$B$2:$B$1826</c:f>
              <c:numCache>
                <c:formatCode>General</c:formatCode>
                <c:ptCount val="18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24</c:v>
                </c:pt>
                <c:pt idx="175">
                  <c:v>35</c:v>
                </c:pt>
                <c:pt idx="176">
                  <c:v>14</c:v>
                </c:pt>
                <c:pt idx="177">
                  <c:v>0</c:v>
                </c:pt>
                <c:pt idx="178">
                  <c:v>0</c:v>
                </c:pt>
                <c:pt idx="179">
                  <c:v>4</c:v>
                </c:pt>
                <c:pt idx="180">
                  <c:v>0</c:v>
                </c:pt>
                <c:pt idx="181">
                  <c:v>8</c:v>
                </c:pt>
                <c:pt idx="182">
                  <c:v>0</c:v>
                </c:pt>
                <c:pt idx="183">
                  <c:v>77</c:v>
                </c:pt>
                <c:pt idx="184">
                  <c:v>0</c:v>
                </c:pt>
                <c:pt idx="185">
                  <c:v>0</c:v>
                </c:pt>
                <c:pt idx="186">
                  <c:v>44</c:v>
                </c:pt>
                <c:pt idx="187">
                  <c:v>39</c:v>
                </c:pt>
                <c:pt idx="188">
                  <c:v>35</c:v>
                </c:pt>
                <c:pt idx="189">
                  <c:v>9</c:v>
                </c:pt>
                <c:pt idx="190">
                  <c:v>486</c:v>
                </c:pt>
                <c:pt idx="191">
                  <c:v>0</c:v>
                </c:pt>
                <c:pt idx="192">
                  <c:v>0</c:v>
                </c:pt>
                <c:pt idx="193">
                  <c:v>25</c:v>
                </c:pt>
                <c:pt idx="194">
                  <c:v>78</c:v>
                </c:pt>
                <c:pt idx="195">
                  <c:v>20</c:v>
                </c:pt>
                <c:pt idx="196">
                  <c:v>0</c:v>
                </c:pt>
                <c:pt idx="197">
                  <c:v>2</c:v>
                </c:pt>
                <c:pt idx="198">
                  <c:v>0</c:v>
                </c:pt>
                <c:pt idx="199">
                  <c:v>0</c:v>
                </c:pt>
                <c:pt idx="200">
                  <c:v>35</c:v>
                </c:pt>
                <c:pt idx="201">
                  <c:v>232</c:v>
                </c:pt>
                <c:pt idx="202">
                  <c:v>0</c:v>
                </c:pt>
                <c:pt idx="203">
                  <c:v>16</c:v>
                </c:pt>
                <c:pt idx="204">
                  <c:v>0</c:v>
                </c:pt>
                <c:pt idx="205">
                  <c:v>9</c:v>
                </c:pt>
                <c:pt idx="206">
                  <c:v>10</c:v>
                </c:pt>
                <c:pt idx="207">
                  <c:v>2</c:v>
                </c:pt>
                <c:pt idx="208">
                  <c:v>14</c:v>
                </c:pt>
                <c:pt idx="209">
                  <c:v>9</c:v>
                </c:pt>
                <c:pt idx="210">
                  <c:v>71</c:v>
                </c:pt>
                <c:pt idx="211">
                  <c:v>14</c:v>
                </c:pt>
                <c:pt idx="212">
                  <c:v>0</c:v>
                </c:pt>
                <c:pt idx="213">
                  <c:v>0</c:v>
                </c:pt>
                <c:pt idx="214">
                  <c:v>23</c:v>
                </c:pt>
                <c:pt idx="215">
                  <c:v>26</c:v>
                </c:pt>
                <c:pt idx="216">
                  <c:v>154</c:v>
                </c:pt>
                <c:pt idx="217">
                  <c:v>4</c:v>
                </c:pt>
                <c:pt idx="218">
                  <c:v>28</c:v>
                </c:pt>
                <c:pt idx="219">
                  <c:v>14</c:v>
                </c:pt>
                <c:pt idx="220">
                  <c:v>16</c:v>
                </c:pt>
                <c:pt idx="221">
                  <c:v>26</c:v>
                </c:pt>
                <c:pt idx="222">
                  <c:v>11</c:v>
                </c:pt>
                <c:pt idx="223">
                  <c:v>17</c:v>
                </c:pt>
                <c:pt idx="224">
                  <c:v>0</c:v>
                </c:pt>
                <c:pt idx="225">
                  <c:v>50</c:v>
                </c:pt>
                <c:pt idx="226">
                  <c:v>0</c:v>
                </c:pt>
                <c:pt idx="227">
                  <c:v>0</c:v>
                </c:pt>
                <c:pt idx="228">
                  <c:v>2</c:v>
                </c:pt>
                <c:pt idx="229">
                  <c:v>24</c:v>
                </c:pt>
                <c:pt idx="230">
                  <c:v>24</c:v>
                </c:pt>
                <c:pt idx="231">
                  <c:v>7</c:v>
                </c:pt>
                <c:pt idx="232">
                  <c:v>16</c:v>
                </c:pt>
                <c:pt idx="233">
                  <c:v>0</c:v>
                </c:pt>
                <c:pt idx="234">
                  <c:v>0</c:v>
                </c:pt>
                <c:pt idx="235">
                  <c:v>12</c:v>
                </c:pt>
                <c:pt idx="236">
                  <c:v>19</c:v>
                </c:pt>
                <c:pt idx="237">
                  <c:v>6</c:v>
                </c:pt>
                <c:pt idx="238">
                  <c:v>9</c:v>
                </c:pt>
                <c:pt idx="239">
                  <c:v>18</c:v>
                </c:pt>
                <c:pt idx="240">
                  <c:v>0</c:v>
                </c:pt>
                <c:pt idx="241">
                  <c:v>0</c:v>
                </c:pt>
                <c:pt idx="242">
                  <c:v>13</c:v>
                </c:pt>
                <c:pt idx="243">
                  <c:v>0</c:v>
                </c:pt>
                <c:pt idx="244">
                  <c:v>0</c:v>
                </c:pt>
                <c:pt idx="245">
                  <c:v>135</c:v>
                </c:pt>
                <c:pt idx="246">
                  <c:v>0</c:v>
                </c:pt>
                <c:pt idx="247">
                  <c:v>0</c:v>
                </c:pt>
                <c:pt idx="248">
                  <c:v>0</c:v>
                </c:pt>
                <c:pt idx="249">
                  <c:v>0</c:v>
                </c:pt>
                <c:pt idx="250">
                  <c:v>35</c:v>
                </c:pt>
                <c:pt idx="251">
                  <c:v>0</c:v>
                </c:pt>
                <c:pt idx="252">
                  <c:v>28</c:v>
                </c:pt>
                <c:pt idx="253">
                  <c:v>6</c:v>
                </c:pt>
                <c:pt idx="254">
                  <c:v>12</c:v>
                </c:pt>
                <c:pt idx="255">
                  <c:v>0</c:v>
                </c:pt>
                <c:pt idx="256">
                  <c:v>33</c:v>
                </c:pt>
                <c:pt idx="257">
                  <c:v>9</c:v>
                </c:pt>
                <c:pt idx="258">
                  <c:v>17</c:v>
                </c:pt>
                <c:pt idx="259">
                  <c:v>12</c:v>
                </c:pt>
                <c:pt idx="260">
                  <c:v>16</c:v>
                </c:pt>
                <c:pt idx="261">
                  <c:v>0</c:v>
                </c:pt>
                <c:pt idx="262">
                  <c:v>0</c:v>
                </c:pt>
                <c:pt idx="263">
                  <c:v>27</c:v>
                </c:pt>
                <c:pt idx="264">
                  <c:v>2</c:v>
                </c:pt>
                <c:pt idx="265">
                  <c:v>0</c:v>
                </c:pt>
                <c:pt idx="266">
                  <c:v>7</c:v>
                </c:pt>
                <c:pt idx="267">
                  <c:v>12</c:v>
                </c:pt>
                <c:pt idx="268">
                  <c:v>0</c:v>
                </c:pt>
                <c:pt idx="269">
                  <c:v>0</c:v>
                </c:pt>
                <c:pt idx="270">
                  <c:v>0</c:v>
                </c:pt>
                <c:pt idx="271">
                  <c:v>8</c:v>
                </c:pt>
                <c:pt idx="272">
                  <c:v>14</c:v>
                </c:pt>
                <c:pt idx="273">
                  <c:v>4</c:v>
                </c:pt>
                <c:pt idx="274">
                  <c:v>13</c:v>
                </c:pt>
                <c:pt idx="275">
                  <c:v>36</c:v>
                </c:pt>
                <c:pt idx="276">
                  <c:v>0</c:v>
                </c:pt>
                <c:pt idx="277">
                  <c:v>11</c:v>
                </c:pt>
                <c:pt idx="278">
                  <c:v>15</c:v>
                </c:pt>
                <c:pt idx="279">
                  <c:v>37</c:v>
                </c:pt>
                <c:pt idx="280">
                  <c:v>8</c:v>
                </c:pt>
                <c:pt idx="281">
                  <c:v>31</c:v>
                </c:pt>
                <c:pt idx="282">
                  <c:v>0</c:v>
                </c:pt>
                <c:pt idx="283">
                  <c:v>0</c:v>
                </c:pt>
                <c:pt idx="284">
                  <c:v>79</c:v>
                </c:pt>
                <c:pt idx="285">
                  <c:v>10</c:v>
                </c:pt>
                <c:pt idx="286">
                  <c:v>42</c:v>
                </c:pt>
                <c:pt idx="287">
                  <c:v>37</c:v>
                </c:pt>
                <c:pt idx="288">
                  <c:v>19</c:v>
                </c:pt>
                <c:pt idx="289">
                  <c:v>0</c:v>
                </c:pt>
                <c:pt idx="290">
                  <c:v>0</c:v>
                </c:pt>
                <c:pt idx="291">
                  <c:v>15</c:v>
                </c:pt>
                <c:pt idx="292">
                  <c:v>13</c:v>
                </c:pt>
                <c:pt idx="293">
                  <c:v>10</c:v>
                </c:pt>
                <c:pt idx="294">
                  <c:v>10</c:v>
                </c:pt>
                <c:pt idx="295">
                  <c:v>34</c:v>
                </c:pt>
                <c:pt idx="296">
                  <c:v>27</c:v>
                </c:pt>
                <c:pt idx="297">
                  <c:v>0</c:v>
                </c:pt>
                <c:pt idx="298">
                  <c:v>31</c:v>
                </c:pt>
                <c:pt idx="299">
                  <c:v>16</c:v>
                </c:pt>
                <c:pt idx="300">
                  <c:v>13</c:v>
                </c:pt>
                <c:pt idx="301">
                  <c:v>1</c:v>
                </c:pt>
                <c:pt idx="302">
                  <c:v>23</c:v>
                </c:pt>
                <c:pt idx="303">
                  <c:v>0</c:v>
                </c:pt>
                <c:pt idx="304">
                  <c:v>0</c:v>
                </c:pt>
                <c:pt idx="305">
                  <c:v>11</c:v>
                </c:pt>
                <c:pt idx="306">
                  <c:v>28</c:v>
                </c:pt>
                <c:pt idx="307">
                  <c:v>15</c:v>
                </c:pt>
                <c:pt idx="308">
                  <c:v>18</c:v>
                </c:pt>
                <c:pt idx="309">
                  <c:v>89</c:v>
                </c:pt>
                <c:pt idx="310">
                  <c:v>0</c:v>
                </c:pt>
                <c:pt idx="311">
                  <c:v>0</c:v>
                </c:pt>
                <c:pt idx="312">
                  <c:v>12</c:v>
                </c:pt>
                <c:pt idx="313">
                  <c:v>11</c:v>
                </c:pt>
                <c:pt idx="314">
                  <c:v>7</c:v>
                </c:pt>
                <c:pt idx="315">
                  <c:v>8</c:v>
                </c:pt>
                <c:pt idx="316">
                  <c:v>18</c:v>
                </c:pt>
                <c:pt idx="317">
                  <c:v>0</c:v>
                </c:pt>
                <c:pt idx="318">
                  <c:v>0</c:v>
                </c:pt>
                <c:pt idx="319">
                  <c:v>14</c:v>
                </c:pt>
                <c:pt idx="320">
                  <c:v>14</c:v>
                </c:pt>
                <c:pt idx="321">
                  <c:v>10</c:v>
                </c:pt>
                <c:pt idx="322">
                  <c:v>15</c:v>
                </c:pt>
                <c:pt idx="323">
                  <c:v>10</c:v>
                </c:pt>
                <c:pt idx="324">
                  <c:v>0</c:v>
                </c:pt>
                <c:pt idx="325">
                  <c:v>0</c:v>
                </c:pt>
                <c:pt idx="326">
                  <c:v>7</c:v>
                </c:pt>
                <c:pt idx="327">
                  <c:v>23</c:v>
                </c:pt>
                <c:pt idx="328">
                  <c:v>5</c:v>
                </c:pt>
                <c:pt idx="329">
                  <c:v>47</c:v>
                </c:pt>
                <c:pt idx="330">
                  <c:v>10</c:v>
                </c:pt>
                <c:pt idx="331">
                  <c:v>0</c:v>
                </c:pt>
                <c:pt idx="332">
                  <c:v>0</c:v>
                </c:pt>
                <c:pt idx="333">
                  <c:v>18</c:v>
                </c:pt>
                <c:pt idx="334">
                  <c:v>13</c:v>
                </c:pt>
                <c:pt idx="335">
                  <c:v>15</c:v>
                </c:pt>
                <c:pt idx="336">
                  <c:v>3</c:v>
                </c:pt>
                <c:pt idx="337">
                  <c:v>4</c:v>
                </c:pt>
                <c:pt idx="338">
                  <c:v>0</c:v>
                </c:pt>
                <c:pt idx="339">
                  <c:v>0</c:v>
                </c:pt>
                <c:pt idx="340">
                  <c:v>6</c:v>
                </c:pt>
                <c:pt idx="341">
                  <c:v>18</c:v>
                </c:pt>
                <c:pt idx="342">
                  <c:v>5</c:v>
                </c:pt>
                <c:pt idx="343">
                  <c:v>9</c:v>
                </c:pt>
                <c:pt idx="344">
                  <c:v>8</c:v>
                </c:pt>
                <c:pt idx="345">
                  <c:v>35</c:v>
                </c:pt>
                <c:pt idx="346">
                  <c:v>0</c:v>
                </c:pt>
                <c:pt idx="347">
                  <c:v>11</c:v>
                </c:pt>
                <c:pt idx="348">
                  <c:v>13</c:v>
                </c:pt>
                <c:pt idx="349">
                  <c:v>7</c:v>
                </c:pt>
                <c:pt idx="350">
                  <c:v>9</c:v>
                </c:pt>
                <c:pt idx="351">
                  <c:v>2</c:v>
                </c:pt>
                <c:pt idx="352">
                  <c:v>0</c:v>
                </c:pt>
                <c:pt idx="353">
                  <c:v>0</c:v>
                </c:pt>
                <c:pt idx="354">
                  <c:v>5</c:v>
                </c:pt>
                <c:pt idx="355">
                  <c:v>14</c:v>
                </c:pt>
                <c:pt idx="356">
                  <c:v>2</c:v>
                </c:pt>
                <c:pt idx="357">
                  <c:v>3</c:v>
                </c:pt>
                <c:pt idx="358">
                  <c:v>4</c:v>
                </c:pt>
                <c:pt idx="359">
                  <c:v>0</c:v>
                </c:pt>
                <c:pt idx="360">
                  <c:v>0</c:v>
                </c:pt>
                <c:pt idx="361">
                  <c:v>1</c:v>
                </c:pt>
                <c:pt idx="362">
                  <c:v>14</c:v>
                </c:pt>
                <c:pt idx="363">
                  <c:v>5</c:v>
                </c:pt>
                <c:pt idx="364">
                  <c:v>30</c:v>
                </c:pt>
                <c:pt idx="365">
                  <c:v>0</c:v>
                </c:pt>
                <c:pt idx="366">
                  <c:v>0</c:v>
                </c:pt>
                <c:pt idx="367">
                  <c:v>0</c:v>
                </c:pt>
                <c:pt idx="368">
                  <c:v>4</c:v>
                </c:pt>
                <c:pt idx="369">
                  <c:v>6</c:v>
                </c:pt>
                <c:pt idx="370">
                  <c:v>3</c:v>
                </c:pt>
                <c:pt idx="371">
                  <c:v>2</c:v>
                </c:pt>
                <c:pt idx="372">
                  <c:v>5</c:v>
                </c:pt>
                <c:pt idx="373">
                  <c:v>0</c:v>
                </c:pt>
                <c:pt idx="374">
                  <c:v>0</c:v>
                </c:pt>
                <c:pt idx="375">
                  <c:v>3</c:v>
                </c:pt>
                <c:pt idx="376">
                  <c:v>100</c:v>
                </c:pt>
                <c:pt idx="377">
                  <c:v>17</c:v>
                </c:pt>
                <c:pt idx="378">
                  <c:v>8</c:v>
                </c:pt>
                <c:pt idx="379">
                  <c:v>6</c:v>
                </c:pt>
                <c:pt idx="380">
                  <c:v>0</c:v>
                </c:pt>
                <c:pt idx="381">
                  <c:v>0</c:v>
                </c:pt>
                <c:pt idx="382">
                  <c:v>3</c:v>
                </c:pt>
                <c:pt idx="383">
                  <c:v>14</c:v>
                </c:pt>
                <c:pt idx="384">
                  <c:v>5</c:v>
                </c:pt>
                <c:pt idx="385">
                  <c:v>20</c:v>
                </c:pt>
                <c:pt idx="386">
                  <c:v>4</c:v>
                </c:pt>
                <c:pt idx="387">
                  <c:v>0</c:v>
                </c:pt>
                <c:pt idx="388">
                  <c:v>0</c:v>
                </c:pt>
                <c:pt idx="389">
                  <c:v>4</c:v>
                </c:pt>
                <c:pt idx="390">
                  <c:v>3</c:v>
                </c:pt>
                <c:pt idx="391">
                  <c:v>3</c:v>
                </c:pt>
                <c:pt idx="392">
                  <c:v>3</c:v>
                </c:pt>
                <c:pt idx="393">
                  <c:v>6</c:v>
                </c:pt>
                <c:pt idx="394">
                  <c:v>0</c:v>
                </c:pt>
                <c:pt idx="395">
                  <c:v>0</c:v>
                </c:pt>
                <c:pt idx="396">
                  <c:v>4</c:v>
                </c:pt>
                <c:pt idx="397">
                  <c:v>12</c:v>
                </c:pt>
                <c:pt idx="398">
                  <c:v>0</c:v>
                </c:pt>
                <c:pt idx="399">
                  <c:v>3</c:v>
                </c:pt>
                <c:pt idx="400">
                  <c:v>10</c:v>
                </c:pt>
                <c:pt idx="401">
                  <c:v>0</c:v>
                </c:pt>
                <c:pt idx="402">
                  <c:v>0</c:v>
                </c:pt>
                <c:pt idx="403">
                  <c:v>75</c:v>
                </c:pt>
                <c:pt idx="404">
                  <c:v>5</c:v>
                </c:pt>
                <c:pt idx="405">
                  <c:v>41</c:v>
                </c:pt>
                <c:pt idx="406">
                  <c:v>7</c:v>
                </c:pt>
                <c:pt idx="407">
                  <c:v>10</c:v>
                </c:pt>
                <c:pt idx="408">
                  <c:v>0</c:v>
                </c:pt>
                <c:pt idx="409">
                  <c:v>0</c:v>
                </c:pt>
                <c:pt idx="410">
                  <c:v>12</c:v>
                </c:pt>
                <c:pt idx="411">
                  <c:v>3</c:v>
                </c:pt>
                <c:pt idx="412">
                  <c:v>6</c:v>
                </c:pt>
                <c:pt idx="413">
                  <c:v>17</c:v>
                </c:pt>
                <c:pt idx="414">
                  <c:v>9</c:v>
                </c:pt>
                <c:pt idx="415">
                  <c:v>0</c:v>
                </c:pt>
                <c:pt idx="416">
                  <c:v>0</c:v>
                </c:pt>
                <c:pt idx="417">
                  <c:v>20</c:v>
                </c:pt>
                <c:pt idx="418">
                  <c:v>4</c:v>
                </c:pt>
                <c:pt idx="419">
                  <c:v>2</c:v>
                </c:pt>
                <c:pt idx="420">
                  <c:v>5</c:v>
                </c:pt>
                <c:pt idx="421">
                  <c:v>7</c:v>
                </c:pt>
                <c:pt idx="422">
                  <c:v>0</c:v>
                </c:pt>
                <c:pt idx="423">
                  <c:v>0</c:v>
                </c:pt>
                <c:pt idx="424">
                  <c:v>6</c:v>
                </c:pt>
                <c:pt idx="425">
                  <c:v>32</c:v>
                </c:pt>
                <c:pt idx="426">
                  <c:v>7</c:v>
                </c:pt>
                <c:pt idx="427">
                  <c:v>0</c:v>
                </c:pt>
                <c:pt idx="428">
                  <c:v>11</c:v>
                </c:pt>
                <c:pt idx="429">
                  <c:v>8</c:v>
                </c:pt>
                <c:pt idx="430">
                  <c:v>0</c:v>
                </c:pt>
                <c:pt idx="431">
                  <c:v>4</c:v>
                </c:pt>
                <c:pt idx="432">
                  <c:v>19</c:v>
                </c:pt>
                <c:pt idx="433">
                  <c:v>23</c:v>
                </c:pt>
                <c:pt idx="434">
                  <c:v>0</c:v>
                </c:pt>
                <c:pt idx="435">
                  <c:v>13</c:v>
                </c:pt>
                <c:pt idx="436">
                  <c:v>0</c:v>
                </c:pt>
                <c:pt idx="437">
                  <c:v>0</c:v>
                </c:pt>
                <c:pt idx="438">
                  <c:v>12</c:v>
                </c:pt>
                <c:pt idx="439">
                  <c:v>10</c:v>
                </c:pt>
                <c:pt idx="440">
                  <c:v>11</c:v>
                </c:pt>
                <c:pt idx="441">
                  <c:v>0</c:v>
                </c:pt>
                <c:pt idx="442">
                  <c:v>4</c:v>
                </c:pt>
                <c:pt idx="443">
                  <c:v>0</c:v>
                </c:pt>
                <c:pt idx="444">
                  <c:v>0</c:v>
                </c:pt>
                <c:pt idx="445">
                  <c:v>9</c:v>
                </c:pt>
                <c:pt idx="446">
                  <c:v>10</c:v>
                </c:pt>
                <c:pt idx="447">
                  <c:v>0</c:v>
                </c:pt>
                <c:pt idx="448">
                  <c:v>0</c:v>
                </c:pt>
                <c:pt idx="449">
                  <c:v>8</c:v>
                </c:pt>
                <c:pt idx="450">
                  <c:v>0</c:v>
                </c:pt>
                <c:pt idx="451">
                  <c:v>0</c:v>
                </c:pt>
                <c:pt idx="452">
                  <c:v>24</c:v>
                </c:pt>
                <c:pt idx="453">
                  <c:v>122</c:v>
                </c:pt>
                <c:pt idx="454">
                  <c:v>14</c:v>
                </c:pt>
                <c:pt idx="455">
                  <c:v>1</c:v>
                </c:pt>
                <c:pt idx="456">
                  <c:v>10</c:v>
                </c:pt>
                <c:pt idx="457">
                  <c:v>0</c:v>
                </c:pt>
                <c:pt idx="458">
                  <c:v>0</c:v>
                </c:pt>
                <c:pt idx="459">
                  <c:v>9</c:v>
                </c:pt>
                <c:pt idx="460">
                  <c:v>0</c:v>
                </c:pt>
                <c:pt idx="461">
                  <c:v>0</c:v>
                </c:pt>
                <c:pt idx="462">
                  <c:v>1</c:v>
                </c:pt>
                <c:pt idx="463">
                  <c:v>5</c:v>
                </c:pt>
                <c:pt idx="464">
                  <c:v>0</c:v>
                </c:pt>
                <c:pt idx="465">
                  <c:v>0</c:v>
                </c:pt>
                <c:pt idx="466">
                  <c:v>1</c:v>
                </c:pt>
                <c:pt idx="467">
                  <c:v>2</c:v>
                </c:pt>
                <c:pt idx="468">
                  <c:v>6</c:v>
                </c:pt>
                <c:pt idx="469">
                  <c:v>0</c:v>
                </c:pt>
                <c:pt idx="470">
                  <c:v>6</c:v>
                </c:pt>
                <c:pt idx="471">
                  <c:v>0</c:v>
                </c:pt>
                <c:pt idx="472">
                  <c:v>0</c:v>
                </c:pt>
                <c:pt idx="473">
                  <c:v>7</c:v>
                </c:pt>
                <c:pt idx="474">
                  <c:v>20</c:v>
                </c:pt>
                <c:pt idx="475">
                  <c:v>34</c:v>
                </c:pt>
                <c:pt idx="476">
                  <c:v>11</c:v>
                </c:pt>
                <c:pt idx="477">
                  <c:v>9</c:v>
                </c:pt>
                <c:pt idx="478">
                  <c:v>0</c:v>
                </c:pt>
                <c:pt idx="479">
                  <c:v>0</c:v>
                </c:pt>
                <c:pt idx="480">
                  <c:v>3</c:v>
                </c:pt>
                <c:pt idx="481">
                  <c:v>13</c:v>
                </c:pt>
                <c:pt idx="482">
                  <c:v>9</c:v>
                </c:pt>
                <c:pt idx="483">
                  <c:v>0</c:v>
                </c:pt>
                <c:pt idx="484">
                  <c:v>161</c:v>
                </c:pt>
                <c:pt idx="485">
                  <c:v>0</c:v>
                </c:pt>
                <c:pt idx="486">
                  <c:v>0</c:v>
                </c:pt>
                <c:pt idx="487">
                  <c:v>0</c:v>
                </c:pt>
                <c:pt idx="488">
                  <c:v>111</c:v>
                </c:pt>
                <c:pt idx="489">
                  <c:v>34</c:v>
                </c:pt>
                <c:pt idx="490">
                  <c:v>22</c:v>
                </c:pt>
                <c:pt idx="491">
                  <c:v>44</c:v>
                </c:pt>
                <c:pt idx="492">
                  <c:v>0</c:v>
                </c:pt>
                <c:pt idx="493">
                  <c:v>0</c:v>
                </c:pt>
                <c:pt idx="494">
                  <c:v>17</c:v>
                </c:pt>
                <c:pt idx="495">
                  <c:v>21</c:v>
                </c:pt>
                <c:pt idx="496">
                  <c:v>31</c:v>
                </c:pt>
                <c:pt idx="497">
                  <c:v>0</c:v>
                </c:pt>
                <c:pt idx="498">
                  <c:v>12</c:v>
                </c:pt>
                <c:pt idx="499">
                  <c:v>0</c:v>
                </c:pt>
                <c:pt idx="500">
                  <c:v>0</c:v>
                </c:pt>
                <c:pt idx="501">
                  <c:v>24</c:v>
                </c:pt>
                <c:pt idx="502">
                  <c:v>8</c:v>
                </c:pt>
                <c:pt idx="503">
                  <c:v>8</c:v>
                </c:pt>
                <c:pt idx="504">
                  <c:v>0</c:v>
                </c:pt>
                <c:pt idx="505">
                  <c:v>20</c:v>
                </c:pt>
                <c:pt idx="506">
                  <c:v>0</c:v>
                </c:pt>
                <c:pt idx="507">
                  <c:v>0</c:v>
                </c:pt>
                <c:pt idx="508">
                  <c:v>35</c:v>
                </c:pt>
                <c:pt idx="509">
                  <c:v>5</c:v>
                </c:pt>
                <c:pt idx="510">
                  <c:v>213</c:v>
                </c:pt>
                <c:pt idx="511">
                  <c:v>0</c:v>
                </c:pt>
                <c:pt idx="512">
                  <c:v>28</c:v>
                </c:pt>
                <c:pt idx="513">
                  <c:v>0</c:v>
                </c:pt>
                <c:pt idx="514">
                  <c:v>0</c:v>
                </c:pt>
                <c:pt idx="515">
                  <c:v>0</c:v>
                </c:pt>
                <c:pt idx="516">
                  <c:v>0</c:v>
                </c:pt>
                <c:pt idx="517">
                  <c:v>5</c:v>
                </c:pt>
                <c:pt idx="518">
                  <c:v>0</c:v>
                </c:pt>
                <c:pt idx="519">
                  <c:v>16</c:v>
                </c:pt>
                <c:pt idx="520">
                  <c:v>0</c:v>
                </c:pt>
                <c:pt idx="521">
                  <c:v>0</c:v>
                </c:pt>
                <c:pt idx="522">
                  <c:v>10</c:v>
                </c:pt>
                <c:pt idx="523">
                  <c:v>37</c:v>
                </c:pt>
                <c:pt idx="524">
                  <c:v>39</c:v>
                </c:pt>
                <c:pt idx="525">
                  <c:v>0</c:v>
                </c:pt>
                <c:pt idx="526">
                  <c:v>3</c:v>
                </c:pt>
                <c:pt idx="527">
                  <c:v>0</c:v>
                </c:pt>
                <c:pt idx="528">
                  <c:v>0</c:v>
                </c:pt>
                <c:pt idx="529">
                  <c:v>2</c:v>
                </c:pt>
                <c:pt idx="530">
                  <c:v>22</c:v>
                </c:pt>
                <c:pt idx="531">
                  <c:v>168</c:v>
                </c:pt>
                <c:pt idx="532">
                  <c:v>0</c:v>
                </c:pt>
                <c:pt idx="533">
                  <c:v>14</c:v>
                </c:pt>
                <c:pt idx="534">
                  <c:v>0</c:v>
                </c:pt>
                <c:pt idx="535">
                  <c:v>0</c:v>
                </c:pt>
                <c:pt idx="536">
                  <c:v>0</c:v>
                </c:pt>
                <c:pt idx="537">
                  <c:v>3</c:v>
                </c:pt>
                <c:pt idx="538">
                  <c:v>7</c:v>
                </c:pt>
                <c:pt idx="539">
                  <c:v>0</c:v>
                </c:pt>
                <c:pt idx="540">
                  <c:v>0</c:v>
                </c:pt>
                <c:pt idx="541">
                  <c:v>0</c:v>
                </c:pt>
                <c:pt idx="542">
                  <c:v>0</c:v>
                </c:pt>
                <c:pt idx="543">
                  <c:v>0</c:v>
                </c:pt>
                <c:pt idx="544">
                  <c:v>18</c:v>
                </c:pt>
                <c:pt idx="545">
                  <c:v>5</c:v>
                </c:pt>
                <c:pt idx="546">
                  <c:v>25</c:v>
                </c:pt>
                <c:pt idx="547">
                  <c:v>64</c:v>
                </c:pt>
                <c:pt idx="548">
                  <c:v>1204</c:v>
                </c:pt>
                <c:pt idx="549">
                  <c:v>0</c:v>
                </c:pt>
                <c:pt idx="550">
                  <c:v>0</c:v>
                </c:pt>
                <c:pt idx="551">
                  <c:v>11</c:v>
                </c:pt>
                <c:pt idx="552">
                  <c:v>8</c:v>
                </c:pt>
                <c:pt idx="553">
                  <c:v>0</c:v>
                </c:pt>
                <c:pt idx="554">
                  <c:v>12</c:v>
                </c:pt>
                <c:pt idx="555">
                  <c:v>672</c:v>
                </c:pt>
                <c:pt idx="556">
                  <c:v>0</c:v>
                </c:pt>
                <c:pt idx="557">
                  <c:v>3</c:v>
                </c:pt>
                <c:pt idx="558">
                  <c:v>0</c:v>
                </c:pt>
                <c:pt idx="559">
                  <c:v>2</c:v>
                </c:pt>
                <c:pt idx="560">
                  <c:v>3</c:v>
                </c:pt>
                <c:pt idx="561">
                  <c:v>5</c:v>
                </c:pt>
                <c:pt idx="562">
                  <c:v>14</c:v>
                </c:pt>
                <c:pt idx="563">
                  <c:v>0</c:v>
                </c:pt>
                <c:pt idx="564">
                  <c:v>0</c:v>
                </c:pt>
                <c:pt idx="565">
                  <c:v>22</c:v>
                </c:pt>
                <c:pt idx="566">
                  <c:v>51</c:v>
                </c:pt>
                <c:pt idx="567">
                  <c:v>11</c:v>
                </c:pt>
                <c:pt idx="568">
                  <c:v>11</c:v>
                </c:pt>
                <c:pt idx="569">
                  <c:v>0</c:v>
                </c:pt>
                <c:pt idx="570">
                  <c:v>0</c:v>
                </c:pt>
                <c:pt idx="571">
                  <c:v>23</c:v>
                </c:pt>
                <c:pt idx="572">
                  <c:v>3</c:v>
                </c:pt>
                <c:pt idx="573">
                  <c:v>5</c:v>
                </c:pt>
                <c:pt idx="574">
                  <c:v>0</c:v>
                </c:pt>
                <c:pt idx="575">
                  <c:v>7</c:v>
                </c:pt>
                <c:pt idx="576">
                  <c:v>0</c:v>
                </c:pt>
                <c:pt idx="577">
                  <c:v>0</c:v>
                </c:pt>
                <c:pt idx="578">
                  <c:v>2</c:v>
                </c:pt>
                <c:pt idx="579">
                  <c:v>61</c:v>
                </c:pt>
                <c:pt idx="580">
                  <c:v>12</c:v>
                </c:pt>
                <c:pt idx="581">
                  <c:v>220</c:v>
                </c:pt>
                <c:pt idx="582">
                  <c:v>3</c:v>
                </c:pt>
                <c:pt idx="583">
                  <c:v>0</c:v>
                </c:pt>
                <c:pt idx="584">
                  <c:v>0</c:v>
                </c:pt>
                <c:pt idx="585">
                  <c:v>12</c:v>
                </c:pt>
                <c:pt idx="586">
                  <c:v>12</c:v>
                </c:pt>
                <c:pt idx="587">
                  <c:v>17</c:v>
                </c:pt>
                <c:pt idx="588">
                  <c:v>0</c:v>
                </c:pt>
                <c:pt idx="589">
                  <c:v>4</c:v>
                </c:pt>
                <c:pt idx="590">
                  <c:v>0</c:v>
                </c:pt>
                <c:pt idx="591">
                  <c:v>0</c:v>
                </c:pt>
                <c:pt idx="592">
                  <c:v>2</c:v>
                </c:pt>
                <c:pt idx="593">
                  <c:v>59</c:v>
                </c:pt>
                <c:pt idx="594">
                  <c:v>34</c:v>
                </c:pt>
                <c:pt idx="595">
                  <c:v>0</c:v>
                </c:pt>
                <c:pt idx="596">
                  <c:v>6</c:v>
                </c:pt>
                <c:pt idx="597">
                  <c:v>0</c:v>
                </c:pt>
                <c:pt idx="598">
                  <c:v>0</c:v>
                </c:pt>
                <c:pt idx="599">
                  <c:v>38</c:v>
                </c:pt>
                <c:pt idx="600">
                  <c:v>6</c:v>
                </c:pt>
                <c:pt idx="601">
                  <c:v>27</c:v>
                </c:pt>
                <c:pt idx="602">
                  <c:v>0</c:v>
                </c:pt>
                <c:pt idx="603">
                  <c:v>32</c:v>
                </c:pt>
                <c:pt idx="604">
                  <c:v>0</c:v>
                </c:pt>
                <c:pt idx="605">
                  <c:v>0</c:v>
                </c:pt>
                <c:pt idx="606">
                  <c:v>192</c:v>
                </c:pt>
                <c:pt idx="607">
                  <c:v>10</c:v>
                </c:pt>
                <c:pt idx="608">
                  <c:v>0</c:v>
                </c:pt>
                <c:pt idx="609">
                  <c:v>0</c:v>
                </c:pt>
                <c:pt idx="610">
                  <c:v>6</c:v>
                </c:pt>
                <c:pt idx="611">
                  <c:v>0</c:v>
                </c:pt>
                <c:pt idx="612">
                  <c:v>4</c:v>
                </c:pt>
                <c:pt idx="613">
                  <c:v>0</c:v>
                </c:pt>
                <c:pt idx="614">
                  <c:v>0</c:v>
                </c:pt>
                <c:pt idx="615">
                  <c:v>0</c:v>
                </c:pt>
                <c:pt idx="616">
                  <c:v>9</c:v>
                </c:pt>
                <c:pt idx="617">
                  <c:v>29</c:v>
                </c:pt>
                <c:pt idx="618">
                  <c:v>0</c:v>
                </c:pt>
                <c:pt idx="619">
                  <c:v>0</c:v>
                </c:pt>
                <c:pt idx="620">
                  <c:v>56</c:v>
                </c:pt>
                <c:pt idx="621">
                  <c:v>0</c:v>
                </c:pt>
                <c:pt idx="622">
                  <c:v>530</c:v>
                </c:pt>
                <c:pt idx="623">
                  <c:v>12</c:v>
                </c:pt>
                <c:pt idx="624">
                  <c:v>6</c:v>
                </c:pt>
                <c:pt idx="625">
                  <c:v>0</c:v>
                </c:pt>
                <c:pt idx="626">
                  <c:v>27</c:v>
                </c:pt>
                <c:pt idx="627">
                  <c:v>0</c:v>
                </c:pt>
                <c:pt idx="628">
                  <c:v>0</c:v>
                </c:pt>
                <c:pt idx="629">
                  <c:v>0</c:v>
                </c:pt>
                <c:pt idx="630">
                  <c:v>0</c:v>
                </c:pt>
                <c:pt idx="631">
                  <c:v>31</c:v>
                </c:pt>
                <c:pt idx="632">
                  <c:v>0</c:v>
                </c:pt>
                <c:pt idx="633">
                  <c:v>0</c:v>
                </c:pt>
                <c:pt idx="634">
                  <c:v>141</c:v>
                </c:pt>
                <c:pt idx="635">
                  <c:v>3</c:v>
                </c:pt>
                <c:pt idx="636">
                  <c:v>0</c:v>
                </c:pt>
                <c:pt idx="637">
                  <c:v>0</c:v>
                </c:pt>
                <c:pt idx="638">
                  <c:v>0</c:v>
                </c:pt>
                <c:pt idx="639">
                  <c:v>0</c:v>
                </c:pt>
                <c:pt idx="640">
                  <c:v>0</c:v>
                </c:pt>
                <c:pt idx="641">
                  <c:v>34</c:v>
                </c:pt>
                <c:pt idx="642">
                  <c:v>25</c:v>
                </c:pt>
                <c:pt idx="643">
                  <c:v>11</c:v>
                </c:pt>
                <c:pt idx="644">
                  <c:v>0</c:v>
                </c:pt>
                <c:pt idx="645">
                  <c:v>16</c:v>
                </c:pt>
                <c:pt idx="646">
                  <c:v>0</c:v>
                </c:pt>
                <c:pt idx="647">
                  <c:v>0</c:v>
                </c:pt>
                <c:pt idx="648">
                  <c:v>13</c:v>
                </c:pt>
                <c:pt idx="649">
                  <c:v>2</c:v>
                </c:pt>
                <c:pt idx="650">
                  <c:v>26</c:v>
                </c:pt>
                <c:pt idx="651">
                  <c:v>0</c:v>
                </c:pt>
                <c:pt idx="652">
                  <c:v>57</c:v>
                </c:pt>
                <c:pt idx="653">
                  <c:v>0</c:v>
                </c:pt>
                <c:pt idx="654">
                  <c:v>0</c:v>
                </c:pt>
                <c:pt idx="655">
                  <c:v>6</c:v>
                </c:pt>
                <c:pt idx="656">
                  <c:v>36</c:v>
                </c:pt>
                <c:pt idx="657">
                  <c:v>14</c:v>
                </c:pt>
                <c:pt idx="658">
                  <c:v>50</c:v>
                </c:pt>
                <c:pt idx="659">
                  <c:v>63</c:v>
                </c:pt>
                <c:pt idx="660">
                  <c:v>0</c:v>
                </c:pt>
                <c:pt idx="661">
                  <c:v>0</c:v>
                </c:pt>
                <c:pt idx="662">
                  <c:v>0</c:v>
                </c:pt>
                <c:pt idx="663">
                  <c:v>22</c:v>
                </c:pt>
                <c:pt idx="664">
                  <c:v>12</c:v>
                </c:pt>
                <c:pt idx="665">
                  <c:v>0</c:v>
                </c:pt>
                <c:pt idx="666">
                  <c:v>357</c:v>
                </c:pt>
                <c:pt idx="667">
                  <c:v>0</c:v>
                </c:pt>
                <c:pt idx="668">
                  <c:v>0</c:v>
                </c:pt>
                <c:pt idx="669">
                  <c:v>45</c:v>
                </c:pt>
                <c:pt idx="670">
                  <c:v>1</c:v>
                </c:pt>
                <c:pt idx="671">
                  <c:v>0</c:v>
                </c:pt>
                <c:pt idx="672">
                  <c:v>7</c:v>
                </c:pt>
                <c:pt idx="673">
                  <c:v>148</c:v>
                </c:pt>
                <c:pt idx="674">
                  <c:v>0</c:v>
                </c:pt>
                <c:pt idx="675">
                  <c:v>0</c:v>
                </c:pt>
                <c:pt idx="676">
                  <c:v>31</c:v>
                </c:pt>
                <c:pt idx="677">
                  <c:v>119</c:v>
                </c:pt>
                <c:pt idx="678">
                  <c:v>0</c:v>
                </c:pt>
                <c:pt idx="679">
                  <c:v>29</c:v>
                </c:pt>
                <c:pt idx="680">
                  <c:v>37</c:v>
                </c:pt>
                <c:pt idx="681">
                  <c:v>0</c:v>
                </c:pt>
                <c:pt idx="682">
                  <c:v>2</c:v>
                </c:pt>
                <c:pt idx="683">
                  <c:v>615</c:v>
                </c:pt>
                <c:pt idx="684">
                  <c:v>472</c:v>
                </c:pt>
                <c:pt idx="685">
                  <c:v>429</c:v>
                </c:pt>
                <c:pt idx="686">
                  <c:v>564</c:v>
                </c:pt>
                <c:pt idx="687">
                  <c:v>462</c:v>
                </c:pt>
                <c:pt idx="688">
                  <c:v>32</c:v>
                </c:pt>
                <c:pt idx="689">
                  <c:v>15</c:v>
                </c:pt>
                <c:pt idx="690">
                  <c:v>6</c:v>
                </c:pt>
                <c:pt idx="691">
                  <c:v>0</c:v>
                </c:pt>
                <c:pt idx="692">
                  <c:v>0</c:v>
                </c:pt>
                <c:pt idx="693">
                  <c:v>39</c:v>
                </c:pt>
                <c:pt idx="694">
                  <c:v>0</c:v>
                </c:pt>
                <c:pt idx="695">
                  <c:v>0</c:v>
                </c:pt>
                <c:pt idx="696">
                  <c:v>0</c:v>
                </c:pt>
                <c:pt idx="697">
                  <c:v>0</c:v>
                </c:pt>
                <c:pt idx="698">
                  <c:v>13</c:v>
                </c:pt>
                <c:pt idx="699">
                  <c:v>0</c:v>
                </c:pt>
                <c:pt idx="700">
                  <c:v>43</c:v>
                </c:pt>
                <c:pt idx="701">
                  <c:v>23</c:v>
                </c:pt>
                <c:pt idx="702">
                  <c:v>0</c:v>
                </c:pt>
                <c:pt idx="703">
                  <c:v>0</c:v>
                </c:pt>
                <c:pt idx="704">
                  <c:v>23</c:v>
                </c:pt>
                <c:pt idx="705">
                  <c:v>43</c:v>
                </c:pt>
                <c:pt idx="706">
                  <c:v>0</c:v>
                </c:pt>
                <c:pt idx="707">
                  <c:v>25</c:v>
                </c:pt>
                <c:pt idx="708">
                  <c:v>7</c:v>
                </c:pt>
                <c:pt idx="709">
                  <c:v>0</c:v>
                </c:pt>
                <c:pt idx="710">
                  <c:v>0</c:v>
                </c:pt>
                <c:pt idx="711">
                  <c:v>94</c:v>
                </c:pt>
                <c:pt idx="712">
                  <c:v>56</c:v>
                </c:pt>
                <c:pt idx="713">
                  <c:v>0</c:v>
                </c:pt>
                <c:pt idx="714">
                  <c:v>0</c:v>
                </c:pt>
                <c:pt idx="715">
                  <c:v>9</c:v>
                </c:pt>
                <c:pt idx="716">
                  <c:v>0</c:v>
                </c:pt>
                <c:pt idx="717">
                  <c:v>0</c:v>
                </c:pt>
                <c:pt idx="718">
                  <c:v>8</c:v>
                </c:pt>
                <c:pt idx="719">
                  <c:v>0</c:v>
                </c:pt>
                <c:pt idx="720">
                  <c:v>40</c:v>
                </c:pt>
                <c:pt idx="721">
                  <c:v>173</c:v>
                </c:pt>
                <c:pt idx="722">
                  <c:v>0</c:v>
                </c:pt>
                <c:pt idx="723">
                  <c:v>13</c:v>
                </c:pt>
                <c:pt idx="724">
                  <c:v>0</c:v>
                </c:pt>
                <c:pt idx="725">
                  <c:v>14</c:v>
                </c:pt>
                <c:pt idx="726">
                  <c:v>5</c:v>
                </c:pt>
                <c:pt idx="727">
                  <c:v>34</c:v>
                </c:pt>
                <c:pt idx="728">
                  <c:v>6</c:v>
                </c:pt>
                <c:pt idx="729">
                  <c:v>93</c:v>
                </c:pt>
                <c:pt idx="730">
                  <c:v>0</c:v>
                </c:pt>
                <c:pt idx="731">
                  <c:v>0</c:v>
                </c:pt>
                <c:pt idx="732">
                  <c:v>39</c:v>
                </c:pt>
                <c:pt idx="733">
                  <c:v>22</c:v>
                </c:pt>
                <c:pt idx="734">
                  <c:v>21</c:v>
                </c:pt>
                <c:pt idx="735">
                  <c:v>28</c:v>
                </c:pt>
                <c:pt idx="736">
                  <c:v>0</c:v>
                </c:pt>
                <c:pt idx="737">
                  <c:v>0</c:v>
                </c:pt>
                <c:pt idx="738">
                  <c:v>0</c:v>
                </c:pt>
                <c:pt idx="739">
                  <c:v>24</c:v>
                </c:pt>
                <c:pt idx="740">
                  <c:v>57</c:v>
                </c:pt>
                <c:pt idx="741">
                  <c:v>87</c:v>
                </c:pt>
                <c:pt idx="742">
                  <c:v>21</c:v>
                </c:pt>
                <c:pt idx="743">
                  <c:v>0</c:v>
                </c:pt>
                <c:pt idx="744">
                  <c:v>0</c:v>
                </c:pt>
                <c:pt idx="745">
                  <c:v>0</c:v>
                </c:pt>
                <c:pt idx="746">
                  <c:v>11</c:v>
                </c:pt>
                <c:pt idx="747">
                  <c:v>45</c:v>
                </c:pt>
                <c:pt idx="748">
                  <c:v>337</c:v>
                </c:pt>
                <c:pt idx="749">
                  <c:v>22</c:v>
                </c:pt>
                <c:pt idx="750">
                  <c:v>26</c:v>
                </c:pt>
                <c:pt idx="751">
                  <c:v>0</c:v>
                </c:pt>
                <c:pt idx="752">
                  <c:v>21</c:v>
                </c:pt>
                <c:pt idx="753">
                  <c:v>7</c:v>
                </c:pt>
                <c:pt idx="754">
                  <c:v>16</c:v>
                </c:pt>
                <c:pt idx="755">
                  <c:v>153</c:v>
                </c:pt>
                <c:pt idx="756">
                  <c:v>0</c:v>
                </c:pt>
                <c:pt idx="757">
                  <c:v>0</c:v>
                </c:pt>
                <c:pt idx="758">
                  <c:v>0</c:v>
                </c:pt>
                <c:pt idx="759">
                  <c:v>0</c:v>
                </c:pt>
                <c:pt idx="760">
                  <c:v>22</c:v>
                </c:pt>
                <c:pt idx="761">
                  <c:v>40</c:v>
                </c:pt>
                <c:pt idx="762">
                  <c:v>4</c:v>
                </c:pt>
                <c:pt idx="763">
                  <c:v>0</c:v>
                </c:pt>
                <c:pt idx="764">
                  <c:v>1</c:v>
                </c:pt>
                <c:pt idx="765">
                  <c:v>0</c:v>
                </c:pt>
                <c:pt idx="766">
                  <c:v>0</c:v>
                </c:pt>
                <c:pt idx="767">
                  <c:v>25</c:v>
                </c:pt>
                <c:pt idx="768">
                  <c:v>17</c:v>
                </c:pt>
                <c:pt idx="769">
                  <c:v>118</c:v>
                </c:pt>
                <c:pt idx="770">
                  <c:v>2</c:v>
                </c:pt>
                <c:pt idx="771">
                  <c:v>0</c:v>
                </c:pt>
                <c:pt idx="772">
                  <c:v>8</c:v>
                </c:pt>
                <c:pt idx="773">
                  <c:v>0</c:v>
                </c:pt>
                <c:pt idx="774">
                  <c:v>31</c:v>
                </c:pt>
                <c:pt idx="775">
                  <c:v>0</c:v>
                </c:pt>
                <c:pt idx="776">
                  <c:v>149</c:v>
                </c:pt>
                <c:pt idx="777">
                  <c:v>60</c:v>
                </c:pt>
                <c:pt idx="778">
                  <c:v>111</c:v>
                </c:pt>
                <c:pt idx="779">
                  <c:v>0</c:v>
                </c:pt>
                <c:pt idx="780">
                  <c:v>0</c:v>
                </c:pt>
                <c:pt idx="781">
                  <c:v>46</c:v>
                </c:pt>
                <c:pt idx="782">
                  <c:v>0</c:v>
                </c:pt>
                <c:pt idx="783">
                  <c:v>0</c:v>
                </c:pt>
                <c:pt idx="784">
                  <c:v>0</c:v>
                </c:pt>
                <c:pt idx="785">
                  <c:v>31</c:v>
                </c:pt>
                <c:pt idx="786">
                  <c:v>50</c:v>
                </c:pt>
                <c:pt idx="787">
                  <c:v>0</c:v>
                </c:pt>
                <c:pt idx="788">
                  <c:v>0</c:v>
                </c:pt>
                <c:pt idx="789">
                  <c:v>12</c:v>
                </c:pt>
                <c:pt idx="790">
                  <c:v>63</c:v>
                </c:pt>
                <c:pt idx="791">
                  <c:v>22</c:v>
                </c:pt>
                <c:pt idx="792">
                  <c:v>11</c:v>
                </c:pt>
                <c:pt idx="793">
                  <c:v>0</c:v>
                </c:pt>
                <c:pt idx="794">
                  <c:v>0</c:v>
                </c:pt>
                <c:pt idx="795">
                  <c:v>0</c:v>
                </c:pt>
                <c:pt idx="796">
                  <c:v>760</c:v>
                </c:pt>
                <c:pt idx="797">
                  <c:v>24</c:v>
                </c:pt>
                <c:pt idx="798">
                  <c:v>24</c:v>
                </c:pt>
                <c:pt idx="799">
                  <c:v>171</c:v>
                </c:pt>
                <c:pt idx="800">
                  <c:v>0</c:v>
                </c:pt>
                <c:pt idx="801">
                  <c:v>0</c:v>
                </c:pt>
                <c:pt idx="802">
                  <c:v>720</c:v>
                </c:pt>
                <c:pt idx="803">
                  <c:v>488</c:v>
                </c:pt>
                <c:pt idx="804">
                  <c:v>456</c:v>
                </c:pt>
                <c:pt idx="805">
                  <c:v>0</c:v>
                </c:pt>
                <c:pt idx="806">
                  <c:v>23</c:v>
                </c:pt>
                <c:pt idx="807">
                  <c:v>0</c:v>
                </c:pt>
                <c:pt idx="808">
                  <c:v>15</c:v>
                </c:pt>
                <c:pt idx="809">
                  <c:v>30</c:v>
                </c:pt>
                <c:pt idx="810">
                  <c:v>37</c:v>
                </c:pt>
                <c:pt idx="811">
                  <c:v>102</c:v>
                </c:pt>
                <c:pt idx="812">
                  <c:v>0</c:v>
                </c:pt>
                <c:pt idx="813">
                  <c:v>52</c:v>
                </c:pt>
                <c:pt idx="814">
                  <c:v>0</c:v>
                </c:pt>
                <c:pt idx="815">
                  <c:v>0</c:v>
                </c:pt>
                <c:pt idx="816">
                  <c:v>0</c:v>
                </c:pt>
                <c:pt idx="817">
                  <c:v>171</c:v>
                </c:pt>
                <c:pt idx="818">
                  <c:v>0</c:v>
                </c:pt>
                <c:pt idx="819">
                  <c:v>36</c:v>
                </c:pt>
                <c:pt idx="820">
                  <c:v>12389</c:v>
                </c:pt>
                <c:pt idx="821">
                  <c:v>0</c:v>
                </c:pt>
                <c:pt idx="822">
                  <c:v>0</c:v>
                </c:pt>
                <c:pt idx="823">
                  <c:v>0</c:v>
                </c:pt>
                <c:pt idx="824">
                  <c:v>58</c:v>
                </c:pt>
                <c:pt idx="825">
                  <c:v>35</c:v>
                </c:pt>
                <c:pt idx="826">
                  <c:v>21</c:v>
                </c:pt>
                <c:pt idx="827">
                  <c:v>31</c:v>
                </c:pt>
                <c:pt idx="828">
                  <c:v>0</c:v>
                </c:pt>
                <c:pt idx="829">
                  <c:v>0</c:v>
                </c:pt>
                <c:pt idx="830">
                  <c:v>27</c:v>
                </c:pt>
                <c:pt idx="831">
                  <c:v>37</c:v>
                </c:pt>
                <c:pt idx="832">
                  <c:v>58</c:v>
                </c:pt>
                <c:pt idx="833">
                  <c:v>0</c:v>
                </c:pt>
                <c:pt idx="834">
                  <c:v>16</c:v>
                </c:pt>
                <c:pt idx="835">
                  <c:v>0</c:v>
                </c:pt>
                <c:pt idx="836">
                  <c:v>0</c:v>
                </c:pt>
                <c:pt idx="837">
                  <c:v>0</c:v>
                </c:pt>
                <c:pt idx="838">
                  <c:v>0</c:v>
                </c:pt>
                <c:pt idx="839">
                  <c:v>0</c:v>
                </c:pt>
                <c:pt idx="840">
                  <c:v>16</c:v>
                </c:pt>
                <c:pt idx="841">
                  <c:v>21</c:v>
                </c:pt>
                <c:pt idx="842">
                  <c:v>15</c:v>
                </c:pt>
                <c:pt idx="843">
                  <c:v>0</c:v>
                </c:pt>
                <c:pt idx="844">
                  <c:v>26</c:v>
                </c:pt>
                <c:pt idx="845">
                  <c:v>68</c:v>
                </c:pt>
                <c:pt idx="846">
                  <c:v>13</c:v>
                </c:pt>
                <c:pt idx="847">
                  <c:v>43</c:v>
                </c:pt>
                <c:pt idx="848">
                  <c:v>54</c:v>
                </c:pt>
                <c:pt idx="849">
                  <c:v>4</c:v>
                </c:pt>
                <c:pt idx="850">
                  <c:v>0</c:v>
                </c:pt>
                <c:pt idx="851">
                  <c:v>13</c:v>
                </c:pt>
                <c:pt idx="852">
                  <c:v>30</c:v>
                </c:pt>
                <c:pt idx="853">
                  <c:v>436</c:v>
                </c:pt>
                <c:pt idx="854">
                  <c:v>17</c:v>
                </c:pt>
                <c:pt idx="855">
                  <c:v>0</c:v>
                </c:pt>
                <c:pt idx="856">
                  <c:v>0</c:v>
                </c:pt>
                <c:pt idx="857">
                  <c:v>0</c:v>
                </c:pt>
                <c:pt idx="858">
                  <c:v>113</c:v>
                </c:pt>
                <c:pt idx="859">
                  <c:v>20</c:v>
                </c:pt>
                <c:pt idx="860">
                  <c:v>20</c:v>
                </c:pt>
                <c:pt idx="861">
                  <c:v>14</c:v>
                </c:pt>
                <c:pt idx="862">
                  <c:v>17</c:v>
                </c:pt>
                <c:pt idx="863">
                  <c:v>0</c:v>
                </c:pt>
                <c:pt idx="864">
                  <c:v>0</c:v>
                </c:pt>
                <c:pt idx="865">
                  <c:v>29</c:v>
                </c:pt>
                <c:pt idx="866">
                  <c:v>24</c:v>
                </c:pt>
                <c:pt idx="867">
                  <c:v>25</c:v>
                </c:pt>
                <c:pt idx="868">
                  <c:v>13</c:v>
                </c:pt>
                <c:pt idx="869">
                  <c:v>18</c:v>
                </c:pt>
                <c:pt idx="870">
                  <c:v>0</c:v>
                </c:pt>
                <c:pt idx="871">
                  <c:v>0</c:v>
                </c:pt>
                <c:pt idx="872">
                  <c:v>11</c:v>
                </c:pt>
                <c:pt idx="873">
                  <c:v>18</c:v>
                </c:pt>
                <c:pt idx="874">
                  <c:v>7</c:v>
                </c:pt>
                <c:pt idx="875">
                  <c:v>7</c:v>
                </c:pt>
                <c:pt idx="876">
                  <c:v>14</c:v>
                </c:pt>
                <c:pt idx="877">
                  <c:v>0</c:v>
                </c:pt>
                <c:pt idx="878">
                  <c:v>0</c:v>
                </c:pt>
                <c:pt idx="879">
                  <c:v>35</c:v>
                </c:pt>
                <c:pt idx="880">
                  <c:v>43</c:v>
                </c:pt>
                <c:pt idx="881">
                  <c:v>52</c:v>
                </c:pt>
                <c:pt idx="882">
                  <c:v>63</c:v>
                </c:pt>
                <c:pt idx="883">
                  <c:v>0</c:v>
                </c:pt>
                <c:pt idx="884">
                  <c:v>0</c:v>
                </c:pt>
                <c:pt idx="885">
                  <c:v>0</c:v>
                </c:pt>
                <c:pt idx="886">
                  <c:v>0</c:v>
                </c:pt>
                <c:pt idx="887">
                  <c:v>33</c:v>
                </c:pt>
                <c:pt idx="888">
                  <c:v>758</c:v>
                </c:pt>
                <c:pt idx="889">
                  <c:v>25</c:v>
                </c:pt>
                <c:pt idx="890">
                  <c:v>1194</c:v>
                </c:pt>
                <c:pt idx="891">
                  <c:v>0</c:v>
                </c:pt>
                <c:pt idx="892">
                  <c:v>0</c:v>
                </c:pt>
                <c:pt idx="893">
                  <c:v>685</c:v>
                </c:pt>
                <c:pt idx="894">
                  <c:v>0</c:v>
                </c:pt>
                <c:pt idx="895">
                  <c:v>579</c:v>
                </c:pt>
                <c:pt idx="896">
                  <c:v>0</c:v>
                </c:pt>
                <c:pt idx="897">
                  <c:v>12</c:v>
                </c:pt>
                <c:pt idx="898">
                  <c:v>0</c:v>
                </c:pt>
                <c:pt idx="899">
                  <c:v>0</c:v>
                </c:pt>
                <c:pt idx="900">
                  <c:v>27</c:v>
                </c:pt>
                <c:pt idx="901">
                  <c:v>642</c:v>
                </c:pt>
                <c:pt idx="902">
                  <c:v>18</c:v>
                </c:pt>
                <c:pt idx="903">
                  <c:v>11</c:v>
                </c:pt>
                <c:pt idx="904">
                  <c:v>0</c:v>
                </c:pt>
                <c:pt idx="905">
                  <c:v>0</c:v>
                </c:pt>
                <c:pt idx="906">
                  <c:v>0</c:v>
                </c:pt>
                <c:pt idx="907">
                  <c:v>15</c:v>
                </c:pt>
                <c:pt idx="908">
                  <c:v>0</c:v>
                </c:pt>
                <c:pt idx="909">
                  <c:v>0</c:v>
                </c:pt>
                <c:pt idx="910">
                  <c:v>516</c:v>
                </c:pt>
                <c:pt idx="911">
                  <c:v>0</c:v>
                </c:pt>
                <c:pt idx="912">
                  <c:v>0</c:v>
                </c:pt>
                <c:pt idx="913">
                  <c:v>0</c:v>
                </c:pt>
                <c:pt idx="914">
                  <c:v>17</c:v>
                </c:pt>
                <c:pt idx="915">
                  <c:v>0</c:v>
                </c:pt>
                <c:pt idx="916">
                  <c:v>11</c:v>
                </c:pt>
                <c:pt idx="917">
                  <c:v>0</c:v>
                </c:pt>
                <c:pt idx="918">
                  <c:v>209</c:v>
                </c:pt>
                <c:pt idx="919">
                  <c:v>0</c:v>
                </c:pt>
                <c:pt idx="920">
                  <c:v>5</c:v>
                </c:pt>
                <c:pt idx="921">
                  <c:v>13</c:v>
                </c:pt>
                <c:pt idx="922">
                  <c:v>18</c:v>
                </c:pt>
                <c:pt idx="923">
                  <c:v>15</c:v>
                </c:pt>
                <c:pt idx="924">
                  <c:v>0</c:v>
                </c:pt>
                <c:pt idx="925">
                  <c:v>0</c:v>
                </c:pt>
                <c:pt idx="926">
                  <c:v>0</c:v>
                </c:pt>
                <c:pt idx="927">
                  <c:v>0</c:v>
                </c:pt>
                <c:pt idx="928">
                  <c:v>20</c:v>
                </c:pt>
                <c:pt idx="929">
                  <c:v>42</c:v>
                </c:pt>
                <c:pt idx="930">
                  <c:v>0</c:v>
                </c:pt>
                <c:pt idx="931">
                  <c:v>0</c:v>
                </c:pt>
                <c:pt idx="932">
                  <c:v>520</c:v>
                </c:pt>
                <c:pt idx="933">
                  <c:v>0</c:v>
                </c:pt>
                <c:pt idx="934">
                  <c:v>0</c:v>
                </c:pt>
                <c:pt idx="935">
                  <c:v>55</c:v>
                </c:pt>
                <c:pt idx="936">
                  <c:v>0</c:v>
                </c:pt>
                <c:pt idx="937">
                  <c:v>0</c:v>
                </c:pt>
                <c:pt idx="938">
                  <c:v>23</c:v>
                </c:pt>
                <c:pt idx="939">
                  <c:v>42</c:v>
                </c:pt>
                <c:pt idx="940">
                  <c:v>0</c:v>
                </c:pt>
                <c:pt idx="941">
                  <c:v>0</c:v>
                </c:pt>
                <c:pt idx="942">
                  <c:v>372</c:v>
                </c:pt>
                <c:pt idx="943">
                  <c:v>18</c:v>
                </c:pt>
                <c:pt idx="944">
                  <c:v>26</c:v>
                </c:pt>
                <c:pt idx="945">
                  <c:v>6</c:v>
                </c:pt>
                <c:pt idx="946">
                  <c:v>15</c:v>
                </c:pt>
                <c:pt idx="947">
                  <c:v>0</c:v>
                </c:pt>
                <c:pt idx="948">
                  <c:v>0</c:v>
                </c:pt>
                <c:pt idx="949">
                  <c:v>21</c:v>
                </c:pt>
                <c:pt idx="950">
                  <c:v>130</c:v>
                </c:pt>
                <c:pt idx="951">
                  <c:v>14</c:v>
                </c:pt>
                <c:pt idx="952">
                  <c:v>11</c:v>
                </c:pt>
                <c:pt idx="953">
                  <c:v>0</c:v>
                </c:pt>
                <c:pt idx="954">
                  <c:v>0</c:v>
                </c:pt>
                <c:pt idx="955">
                  <c:v>0</c:v>
                </c:pt>
                <c:pt idx="956">
                  <c:v>13</c:v>
                </c:pt>
                <c:pt idx="957">
                  <c:v>0</c:v>
                </c:pt>
                <c:pt idx="958">
                  <c:v>17</c:v>
                </c:pt>
                <c:pt idx="959">
                  <c:v>46</c:v>
                </c:pt>
                <c:pt idx="960">
                  <c:v>27</c:v>
                </c:pt>
                <c:pt idx="961">
                  <c:v>0</c:v>
                </c:pt>
                <c:pt idx="962">
                  <c:v>0</c:v>
                </c:pt>
                <c:pt idx="963">
                  <c:v>8</c:v>
                </c:pt>
                <c:pt idx="964">
                  <c:v>4</c:v>
                </c:pt>
                <c:pt idx="965">
                  <c:v>16</c:v>
                </c:pt>
                <c:pt idx="966">
                  <c:v>17</c:v>
                </c:pt>
                <c:pt idx="967">
                  <c:v>11</c:v>
                </c:pt>
                <c:pt idx="968">
                  <c:v>0</c:v>
                </c:pt>
                <c:pt idx="969">
                  <c:v>0</c:v>
                </c:pt>
                <c:pt idx="970">
                  <c:v>57</c:v>
                </c:pt>
                <c:pt idx="971">
                  <c:v>5</c:v>
                </c:pt>
                <c:pt idx="972">
                  <c:v>19</c:v>
                </c:pt>
                <c:pt idx="973">
                  <c:v>24</c:v>
                </c:pt>
                <c:pt idx="974">
                  <c:v>71</c:v>
                </c:pt>
                <c:pt idx="975">
                  <c:v>0</c:v>
                </c:pt>
                <c:pt idx="976">
                  <c:v>0</c:v>
                </c:pt>
                <c:pt idx="977">
                  <c:v>14</c:v>
                </c:pt>
                <c:pt idx="978">
                  <c:v>25</c:v>
                </c:pt>
                <c:pt idx="979">
                  <c:v>19</c:v>
                </c:pt>
                <c:pt idx="980">
                  <c:v>41</c:v>
                </c:pt>
                <c:pt idx="981">
                  <c:v>38</c:v>
                </c:pt>
                <c:pt idx="982">
                  <c:v>0</c:v>
                </c:pt>
                <c:pt idx="983">
                  <c:v>0</c:v>
                </c:pt>
                <c:pt idx="984">
                  <c:v>0</c:v>
                </c:pt>
                <c:pt idx="985">
                  <c:v>27</c:v>
                </c:pt>
                <c:pt idx="986">
                  <c:v>12</c:v>
                </c:pt>
                <c:pt idx="987">
                  <c:v>6</c:v>
                </c:pt>
                <c:pt idx="988">
                  <c:v>17</c:v>
                </c:pt>
                <c:pt idx="989">
                  <c:v>0</c:v>
                </c:pt>
                <c:pt idx="990">
                  <c:v>0</c:v>
                </c:pt>
                <c:pt idx="991">
                  <c:v>29</c:v>
                </c:pt>
                <c:pt idx="992">
                  <c:v>0</c:v>
                </c:pt>
                <c:pt idx="993">
                  <c:v>0</c:v>
                </c:pt>
                <c:pt idx="994">
                  <c:v>70</c:v>
                </c:pt>
                <c:pt idx="995">
                  <c:v>0</c:v>
                </c:pt>
                <c:pt idx="996">
                  <c:v>0</c:v>
                </c:pt>
                <c:pt idx="997">
                  <c:v>0</c:v>
                </c:pt>
                <c:pt idx="998">
                  <c:v>0</c:v>
                </c:pt>
                <c:pt idx="999">
                  <c:v>0</c:v>
                </c:pt>
                <c:pt idx="1000">
                  <c:v>0</c:v>
                </c:pt>
                <c:pt idx="1001">
                  <c:v>0</c:v>
                </c:pt>
                <c:pt idx="1002">
                  <c:v>0</c:v>
                </c:pt>
                <c:pt idx="1003">
                  <c:v>0</c:v>
                </c:pt>
                <c:pt idx="1004">
                  <c:v>0</c:v>
                </c:pt>
                <c:pt idx="1005">
                  <c:v>29</c:v>
                </c:pt>
                <c:pt idx="1006">
                  <c:v>0</c:v>
                </c:pt>
                <c:pt idx="1007">
                  <c:v>0</c:v>
                </c:pt>
                <c:pt idx="1008">
                  <c:v>0</c:v>
                </c:pt>
                <c:pt idx="1009">
                  <c:v>0</c:v>
                </c:pt>
                <c:pt idx="1010">
                  <c:v>0</c:v>
                </c:pt>
                <c:pt idx="1011">
                  <c:v>0</c:v>
                </c:pt>
                <c:pt idx="1012">
                  <c:v>33</c:v>
                </c:pt>
                <c:pt idx="1013">
                  <c:v>14</c:v>
                </c:pt>
                <c:pt idx="1014">
                  <c:v>37</c:v>
                </c:pt>
                <c:pt idx="1015">
                  <c:v>17</c:v>
                </c:pt>
                <c:pt idx="1016">
                  <c:v>28</c:v>
                </c:pt>
                <c:pt idx="1017">
                  <c:v>0</c:v>
                </c:pt>
                <c:pt idx="1018">
                  <c:v>0</c:v>
                </c:pt>
                <c:pt idx="1019">
                  <c:v>18</c:v>
                </c:pt>
                <c:pt idx="1020">
                  <c:v>349</c:v>
                </c:pt>
                <c:pt idx="1021">
                  <c:v>7</c:v>
                </c:pt>
                <c:pt idx="1022">
                  <c:v>21</c:v>
                </c:pt>
                <c:pt idx="1023">
                  <c:v>58</c:v>
                </c:pt>
                <c:pt idx="1024">
                  <c:v>0</c:v>
                </c:pt>
                <c:pt idx="1025">
                  <c:v>0</c:v>
                </c:pt>
                <c:pt idx="1026">
                  <c:v>12</c:v>
                </c:pt>
                <c:pt idx="1027">
                  <c:v>0</c:v>
                </c:pt>
                <c:pt idx="1028">
                  <c:v>35</c:v>
                </c:pt>
                <c:pt idx="1029">
                  <c:v>13</c:v>
                </c:pt>
                <c:pt idx="1030">
                  <c:v>0</c:v>
                </c:pt>
                <c:pt idx="1031">
                  <c:v>0</c:v>
                </c:pt>
                <c:pt idx="1032">
                  <c:v>0</c:v>
                </c:pt>
                <c:pt idx="1033">
                  <c:v>40</c:v>
                </c:pt>
                <c:pt idx="1034">
                  <c:v>309</c:v>
                </c:pt>
                <c:pt idx="1035">
                  <c:v>14</c:v>
                </c:pt>
                <c:pt idx="1036">
                  <c:v>10</c:v>
                </c:pt>
                <c:pt idx="1037">
                  <c:v>86</c:v>
                </c:pt>
                <c:pt idx="1038">
                  <c:v>0</c:v>
                </c:pt>
                <c:pt idx="1039">
                  <c:v>0</c:v>
                </c:pt>
                <c:pt idx="1040">
                  <c:v>0</c:v>
                </c:pt>
                <c:pt idx="1041">
                  <c:v>0</c:v>
                </c:pt>
                <c:pt idx="1042">
                  <c:v>0</c:v>
                </c:pt>
                <c:pt idx="1043">
                  <c:v>0</c:v>
                </c:pt>
                <c:pt idx="1044">
                  <c:v>0</c:v>
                </c:pt>
                <c:pt idx="1045">
                  <c:v>0</c:v>
                </c:pt>
                <c:pt idx="1046">
                  <c:v>0</c:v>
                </c:pt>
                <c:pt idx="1047">
                  <c:v>0</c:v>
                </c:pt>
                <c:pt idx="1048">
                  <c:v>0</c:v>
                </c:pt>
                <c:pt idx="1049">
                  <c:v>33</c:v>
                </c:pt>
                <c:pt idx="1050">
                  <c:v>10</c:v>
                </c:pt>
                <c:pt idx="1051">
                  <c:v>15</c:v>
                </c:pt>
                <c:pt idx="1052">
                  <c:v>20</c:v>
                </c:pt>
                <c:pt idx="1053">
                  <c:v>0</c:v>
                </c:pt>
                <c:pt idx="1054">
                  <c:v>13</c:v>
                </c:pt>
                <c:pt idx="1055">
                  <c:v>10</c:v>
                </c:pt>
                <c:pt idx="1056">
                  <c:v>34</c:v>
                </c:pt>
                <c:pt idx="1057">
                  <c:v>17</c:v>
                </c:pt>
                <c:pt idx="1058">
                  <c:v>9</c:v>
                </c:pt>
                <c:pt idx="1059">
                  <c:v>0</c:v>
                </c:pt>
                <c:pt idx="1060">
                  <c:v>0</c:v>
                </c:pt>
                <c:pt idx="1061">
                  <c:v>9</c:v>
                </c:pt>
                <c:pt idx="1062">
                  <c:v>5</c:v>
                </c:pt>
                <c:pt idx="1063">
                  <c:v>10</c:v>
                </c:pt>
                <c:pt idx="1064">
                  <c:v>21</c:v>
                </c:pt>
                <c:pt idx="1065">
                  <c:v>27</c:v>
                </c:pt>
                <c:pt idx="1066">
                  <c:v>42</c:v>
                </c:pt>
                <c:pt idx="1067">
                  <c:v>241</c:v>
                </c:pt>
                <c:pt idx="1068">
                  <c:v>47</c:v>
                </c:pt>
                <c:pt idx="1069">
                  <c:v>124</c:v>
                </c:pt>
                <c:pt idx="1070">
                  <c:v>85</c:v>
                </c:pt>
                <c:pt idx="1071">
                  <c:v>80</c:v>
                </c:pt>
                <c:pt idx="1072">
                  <c:v>143</c:v>
                </c:pt>
                <c:pt idx="1073">
                  <c:v>87</c:v>
                </c:pt>
                <c:pt idx="1074">
                  <c:v>0</c:v>
                </c:pt>
                <c:pt idx="1075">
                  <c:v>26</c:v>
                </c:pt>
                <c:pt idx="1076">
                  <c:v>16</c:v>
                </c:pt>
                <c:pt idx="1077">
                  <c:v>0</c:v>
                </c:pt>
                <c:pt idx="1078">
                  <c:v>1018</c:v>
                </c:pt>
                <c:pt idx="1079">
                  <c:v>21</c:v>
                </c:pt>
                <c:pt idx="1080">
                  <c:v>0</c:v>
                </c:pt>
                <c:pt idx="1081">
                  <c:v>0</c:v>
                </c:pt>
                <c:pt idx="1082">
                  <c:v>1235</c:v>
                </c:pt>
                <c:pt idx="1083">
                  <c:v>0</c:v>
                </c:pt>
                <c:pt idx="1084">
                  <c:v>0</c:v>
                </c:pt>
                <c:pt idx="1085">
                  <c:v>87</c:v>
                </c:pt>
                <c:pt idx="1086">
                  <c:v>21</c:v>
                </c:pt>
                <c:pt idx="1087">
                  <c:v>0</c:v>
                </c:pt>
                <c:pt idx="1088">
                  <c:v>20</c:v>
                </c:pt>
                <c:pt idx="1089">
                  <c:v>0</c:v>
                </c:pt>
                <c:pt idx="1090">
                  <c:v>21</c:v>
                </c:pt>
                <c:pt idx="1091">
                  <c:v>42</c:v>
                </c:pt>
                <c:pt idx="1092">
                  <c:v>0</c:v>
                </c:pt>
                <c:pt idx="1093">
                  <c:v>0</c:v>
                </c:pt>
                <c:pt idx="1094">
                  <c:v>0</c:v>
                </c:pt>
                <c:pt idx="1095">
                  <c:v>37</c:v>
                </c:pt>
                <c:pt idx="1096">
                  <c:v>0</c:v>
                </c:pt>
                <c:pt idx="1097">
                  <c:v>11</c:v>
                </c:pt>
                <c:pt idx="1098">
                  <c:v>0</c:v>
                </c:pt>
                <c:pt idx="1099">
                  <c:v>32</c:v>
                </c:pt>
                <c:pt idx="1100">
                  <c:v>0</c:v>
                </c:pt>
                <c:pt idx="1101">
                  <c:v>0</c:v>
                </c:pt>
                <c:pt idx="1102">
                  <c:v>0</c:v>
                </c:pt>
                <c:pt idx="1103">
                  <c:v>7</c:v>
                </c:pt>
                <c:pt idx="1104">
                  <c:v>0</c:v>
                </c:pt>
                <c:pt idx="1105">
                  <c:v>16</c:v>
                </c:pt>
                <c:pt idx="1106">
                  <c:v>0</c:v>
                </c:pt>
                <c:pt idx="1107">
                  <c:v>0</c:v>
                </c:pt>
                <c:pt idx="1108">
                  <c:v>0</c:v>
                </c:pt>
                <c:pt idx="1109">
                  <c:v>0</c:v>
                </c:pt>
                <c:pt idx="1110">
                  <c:v>72</c:v>
                </c:pt>
                <c:pt idx="1111">
                  <c:v>0</c:v>
                </c:pt>
                <c:pt idx="1112">
                  <c:v>3</c:v>
                </c:pt>
                <c:pt idx="1113">
                  <c:v>0</c:v>
                </c:pt>
                <c:pt idx="1114">
                  <c:v>4</c:v>
                </c:pt>
                <c:pt idx="1115">
                  <c:v>0</c:v>
                </c:pt>
                <c:pt idx="1116">
                  <c:v>0</c:v>
                </c:pt>
                <c:pt idx="1117">
                  <c:v>41</c:v>
                </c:pt>
                <c:pt idx="1118">
                  <c:v>0</c:v>
                </c:pt>
                <c:pt idx="1119">
                  <c:v>10</c:v>
                </c:pt>
                <c:pt idx="1120">
                  <c:v>0</c:v>
                </c:pt>
                <c:pt idx="1121">
                  <c:v>31</c:v>
                </c:pt>
                <c:pt idx="1122">
                  <c:v>0</c:v>
                </c:pt>
                <c:pt idx="1123">
                  <c:v>0</c:v>
                </c:pt>
                <c:pt idx="1124">
                  <c:v>0</c:v>
                </c:pt>
                <c:pt idx="1125">
                  <c:v>0</c:v>
                </c:pt>
                <c:pt idx="1126">
                  <c:v>0</c:v>
                </c:pt>
                <c:pt idx="1127">
                  <c:v>91</c:v>
                </c:pt>
                <c:pt idx="1128">
                  <c:v>0</c:v>
                </c:pt>
                <c:pt idx="1129">
                  <c:v>0</c:v>
                </c:pt>
                <c:pt idx="1130">
                  <c:v>0</c:v>
                </c:pt>
                <c:pt idx="1131">
                  <c:v>109</c:v>
                </c:pt>
                <c:pt idx="1132">
                  <c:v>0</c:v>
                </c:pt>
                <c:pt idx="1133">
                  <c:v>45</c:v>
                </c:pt>
                <c:pt idx="1134">
                  <c:v>0</c:v>
                </c:pt>
                <c:pt idx="1135">
                  <c:v>201</c:v>
                </c:pt>
                <c:pt idx="1136">
                  <c:v>597</c:v>
                </c:pt>
                <c:pt idx="1137">
                  <c:v>0</c:v>
                </c:pt>
                <c:pt idx="1138">
                  <c:v>271</c:v>
                </c:pt>
                <c:pt idx="1139">
                  <c:v>0</c:v>
                </c:pt>
                <c:pt idx="1140">
                  <c:v>113</c:v>
                </c:pt>
                <c:pt idx="1141">
                  <c:v>190</c:v>
                </c:pt>
                <c:pt idx="1142">
                  <c:v>211</c:v>
                </c:pt>
                <c:pt idx="1143">
                  <c:v>0</c:v>
                </c:pt>
                <c:pt idx="1144">
                  <c:v>0</c:v>
                </c:pt>
                <c:pt idx="1145">
                  <c:v>35</c:v>
                </c:pt>
                <c:pt idx="1146">
                  <c:v>0</c:v>
                </c:pt>
                <c:pt idx="1147">
                  <c:v>0</c:v>
                </c:pt>
                <c:pt idx="1148">
                  <c:v>66</c:v>
                </c:pt>
                <c:pt idx="1149">
                  <c:v>0</c:v>
                </c:pt>
                <c:pt idx="1150">
                  <c:v>223</c:v>
                </c:pt>
                <c:pt idx="1151">
                  <c:v>122</c:v>
                </c:pt>
                <c:pt idx="1152">
                  <c:v>324</c:v>
                </c:pt>
                <c:pt idx="1153">
                  <c:v>249</c:v>
                </c:pt>
                <c:pt idx="1154">
                  <c:v>0</c:v>
                </c:pt>
                <c:pt idx="1155">
                  <c:v>0</c:v>
                </c:pt>
                <c:pt idx="1156">
                  <c:v>240</c:v>
                </c:pt>
                <c:pt idx="1157">
                  <c:v>180</c:v>
                </c:pt>
                <c:pt idx="1158">
                  <c:v>0</c:v>
                </c:pt>
                <c:pt idx="1159">
                  <c:v>0</c:v>
                </c:pt>
                <c:pt idx="1160">
                  <c:v>0</c:v>
                </c:pt>
                <c:pt idx="1161">
                  <c:v>0</c:v>
                </c:pt>
                <c:pt idx="1162">
                  <c:v>40</c:v>
                </c:pt>
                <c:pt idx="1163">
                  <c:v>0</c:v>
                </c:pt>
                <c:pt idx="1164">
                  <c:v>0</c:v>
                </c:pt>
                <c:pt idx="1165">
                  <c:v>0</c:v>
                </c:pt>
                <c:pt idx="1166">
                  <c:v>0</c:v>
                </c:pt>
                <c:pt idx="1167">
                  <c:v>0</c:v>
                </c:pt>
                <c:pt idx="1168">
                  <c:v>59</c:v>
                </c:pt>
                <c:pt idx="1169">
                  <c:v>0</c:v>
                </c:pt>
                <c:pt idx="1170">
                  <c:v>163</c:v>
                </c:pt>
                <c:pt idx="1171">
                  <c:v>0</c:v>
                </c:pt>
                <c:pt idx="1172">
                  <c:v>0</c:v>
                </c:pt>
                <c:pt idx="1173">
                  <c:v>95</c:v>
                </c:pt>
                <c:pt idx="1174">
                  <c:v>2748</c:v>
                </c:pt>
                <c:pt idx="1175">
                  <c:v>57</c:v>
                </c:pt>
                <c:pt idx="1176">
                  <c:v>125</c:v>
                </c:pt>
                <c:pt idx="1177">
                  <c:v>115</c:v>
                </c:pt>
                <c:pt idx="1178">
                  <c:v>0</c:v>
                </c:pt>
                <c:pt idx="1179">
                  <c:v>122</c:v>
                </c:pt>
                <c:pt idx="1180">
                  <c:v>117</c:v>
                </c:pt>
                <c:pt idx="1181">
                  <c:v>0</c:v>
                </c:pt>
                <c:pt idx="1182">
                  <c:v>159</c:v>
                </c:pt>
                <c:pt idx="1183">
                  <c:v>0</c:v>
                </c:pt>
                <c:pt idx="1184">
                  <c:v>182</c:v>
                </c:pt>
                <c:pt idx="1185">
                  <c:v>200</c:v>
                </c:pt>
                <c:pt idx="1186">
                  <c:v>0</c:v>
                </c:pt>
                <c:pt idx="1187">
                  <c:v>0</c:v>
                </c:pt>
                <c:pt idx="1188">
                  <c:v>0</c:v>
                </c:pt>
                <c:pt idx="1189">
                  <c:v>190</c:v>
                </c:pt>
                <c:pt idx="1190">
                  <c:v>0</c:v>
                </c:pt>
                <c:pt idx="1191">
                  <c:v>487</c:v>
                </c:pt>
                <c:pt idx="1192">
                  <c:v>0</c:v>
                </c:pt>
                <c:pt idx="1193">
                  <c:v>0</c:v>
                </c:pt>
                <c:pt idx="1194">
                  <c:v>93</c:v>
                </c:pt>
                <c:pt idx="1195">
                  <c:v>0</c:v>
                </c:pt>
                <c:pt idx="1196">
                  <c:v>52</c:v>
                </c:pt>
                <c:pt idx="1197">
                  <c:v>0</c:v>
                </c:pt>
                <c:pt idx="1198">
                  <c:v>116</c:v>
                </c:pt>
                <c:pt idx="1199">
                  <c:v>0</c:v>
                </c:pt>
                <c:pt idx="1200">
                  <c:v>0</c:v>
                </c:pt>
                <c:pt idx="1201">
                  <c:v>152</c:v>
                </c:pt>
                <c:pt idx="1202">
                  <c:v>0</c:v>
                </c:pt>
                <c:pt idx="1203">
                  <c:v>20705</c:v>
                </c:pt>
                <c:pt idx="1204">
                  <c:v>0</c:v>
                </c:pt>
                <c:pt idx="1205">
                  <c:v>0</c:v>
                </c:pt>
                <c:pt idx="1206">
                  <c:v>0</c:v>
                </c:pt>
                <c:pt idx="1207">
                  <c:v>138</c:v>
                </c:pt>
                <c:pt idx="1208">
                  <c:v>86</c:v>
                </c:pt>
                <c:pt idx="1209">
                  <c:v>0</c:v>
                </c:pt>
                <c:pt idx="1210">
                  <c:v>111</c:v>
                </c:pt>
                <c:pt idx="1211">
                  <c:v>0</c:v>
                </c:pt>
                <c:pt idx="1212">
                  <c:v>150</c:v>
                </c:pt>
                <c:pt idx="1213">
                  <c:v>0</c:v>
                </c:pt>
                <c:pt idx="1214">
                  <c:v>210</c:v>
                </c:pt>
                <c:pt idx="1215">
                  <c:v>72</c:v>
                </c:pt>
                <c:pt idx="1216">
                  <c:v>127</c:v>
                </c:pt>
                <c:pt idx="1217">
                  <c:v>0</c:v>
                </c:pt>
                <c:pt idx="1218">
                  <c:v>0</c:v>
                </c:pt>
                <c:pt idx="1219">
                  <c:v>0</c:v>
                </c:pt>
                <c:pt idx="1220">
                  <c:v>0</c:v>
                </c:pt>
                <c:pt idx="1221">
                  <c:v>0</c:v>
                </c:pt>
                <c:pt idx="1222">
                  <c:v>293</c:v>
                </c:pt>
                <c:pt idx="1223">
                  <c:v>136</c:v>
                </c:pt>
                <c:pt idx="1224">
                  <c:v>0</c:v>
                </c:pt>
                <c:pt idx="1225">
                  <c:v>56</c:v>
                </c:pt>
                <c:pt idx="1226">
                  <c:v>58</c:v>
                </c:pt>
                <c:pt idx="1227">
                  <c:v>289</c:v>
                </c:pt>
                <c:pt idx="1228">
                  <c:v>0</c:v>
                </c:pt>
                <c:pt idx="1229">
                  <c:v>33</c:v>
                </c:pt>
                <c:pt idx="1230">
                  <c:v>0</c:v>
                </c:pt>
                <c:pt idx="1231">
                  <c:v>118</c:v>
                </c:pt>
                <c:pt idx="1232">
                  <c:v>0</c:v>
                </c:pt>
                <c:pt idx="1233">
                  <c:v>14036</c:v>
                </c:pt>
                <c:pt idx="1234">
                  <c:v>0</c:v>
                </c:pt>
                <c:pt idx="1235">
                  <c:v>0</c:v>
                </c:pt>
                <c:pt idx="1236">
                  <c:v>81</c:v>
                </c:pt>
                <c:pt idx="1237">
                  <c:v>0</c:v>
                </c:pt>
                <c:pt idx="1238">
                  <c:v>41</c:v>
                </c:pt>
                <c:pt idx="1239">
                  <c:v>0</c:v>
                </c:pt>
                <c:pt idx="1240">
                  <c:v>88</c:v>
                </c:pt>
                <c:pt idx="1241">
                  <c:v>4826</c:v>
                </c:pt>
                <c:pt idx="1242">
                  <c:v>0</c:v>
                </c:pt>
                <c:pt idx="1243">
                  <c:v>42</c:v>
                </c:pt>
                <c:pt idx="1244">
                  <c:v>0</c:v>
                </c:pt>
                <c:pt idx="1245">
                  <c:v>201</c:v>
                </c:pt>
                <c:pt idx="1246">
                  <c:v>0</c:v>
                </c:pt>
                <c:pt idx="1247">
                  <c:v>79</c:v>
                </c:pt>
                <c:pt idx="1248">
                  <c:v>0</c:v>
                </c:pt>
                <c:pt idx="1249">
                  <c:v>0</c:v>
                </c:pt>
                <c:pt idx="1250">
                  <c:v>44</c:v>
                </c:pt>
                <c:pt idx="1251">
                  <c:v>0</c:v>
                </c:pt>
                <c:pt idx="1252">
                  <c:v>0</c:v>
                </c:pt>
                <c:pt idx="1253">
                  <c:v>90</c:v>
                </c:pt>
                <c:pt idx="1254">
                  <c:v>57</c:v>
                </c:pt>
                <c:pt idx="1255">
                  <c:v>0</c:v>
                </c:pt>
                <c:pt idx="1256">
                  <c:v>0</c:v>
                </c:pt>
                <c:pt idx="1257">
                  <c:v>240</c:v>
                </c:pt>
                <c:pt idx="1258">
                  <c:v>128</c:v>
                </c:pt>
                <c:pt idx="1259">
                  <c:v>21</c:v>
                </c:pt>
                <c:pt idx="1260">
                  <c:v>85</c:v>
                </c:pt>
                <c:pt idx="1261">
                  <c:v>114</c:v>
                </c:pt>
                <c:pt idx="1262">
                  <c:v>0</c:v>
                </c:pt>
                <c:pt idx="1263">
                  <c:v>0</c:v>
                </c:pt>
                <c:pt idx="1264">
                  <c:v>1524</c:v>
                </c:pt>
                <c:pt idx="1265">
                  <c:v>0</c:v>
                </c:pt>
                <c:pt idx="1266">
                  <c:v>0</c:v>
                </c:pt>
                <c:pt idx="1267">
                  <c:v>217</c:v>
                </c:pt>
                <c:pt idx="1268">
                  <c:v>65</c:v>
                </c:pt>
                <c:pt idx="1269">
                  <c:v>0</c:v>
                </c:pt>
                <c:pt idx="1270">
                  <c:v>658</c:v>
                </c:pt>
                <c:pt idx="1271">
                  <c:v>873</c:v>
                </c:pt>
                <c:pt idx="1272">
                  <c:v>0</c:v>
                </c:pt>
                <c:pt idx="1273">
                  <c:v>0</c:v>
                </c:pt>
                <c:pt idx="1274">
                  <c:v>0</c:v>
                </c:pt>
                <c:pt idx="1275">
                  <c:v>118</c:v>
                </c:pt>
                <c:pt idx="1276">
                  <c:v>0</c:v>
                </c:pt>
                <c:pt idx="1277">
                  <c:v>0</c:v>
                </c:pt>
                <c:pt idx="1278">
                  <c:v>0</c:v>
                </c:pt>
                <c:pt idx="1279">
                  <c:v>0</c:v>
                </c:pt>
                <c:pt idx="1280">
                  <c:v>414</c:v>
                </c:pt>
                <c:pt idx="1281">
                  <c:v>130</c:v>
                </c:pt>
                <c:pt idx="1282">
                  <c:v>67</c:v>
                </c:pt>
                <c:pt idx="1283">
                  <c:v>0</c:v>
                </c:pt>
                <c:pt idx="1284">
                  <c:v>0</c:v>
                </c:pt>
                <c:pt idx="1285">
                  <c:v>348</c:v>
                </c:pt>
                <c:pt idx="1286">
                  <c:v>0</c:v>
                </c:pt>
                <c:pt idx="1287">
                  <c:v>35</c:v>
                </c:pt>
                <c:pt idx="1288">
                  <c:v>47</c:v>
                </c:pt>
                <c:pt idx="1289">
                  <c:v>210</c:v>
                </c:pt>
                <c:pt idx="1290">
                  <c:v>0</c:v>
                </c:pt>
                <c:pt idx="1291">
                  <c:v>0</c:v>
                </c:pt>
                <c:pt idx="1292">
                  <c:v>1344</c:v>
                </c:pt>
                <c:pt idx="1293">
                  <c:v>0</c:v>
                </c:pt>
                <c:pt idx="1294">
                  <c:v>89</c:v>
                </c:pt>
                <c:pt idx="1295">
                  <c:v>0</c:v>
                </c:pt>
                <c:pt idx="1296">
                  <c:v>0</c:v>
                </c:pt>
                <c:pt idx="1297">
                  <c:v>0</c:v>
                </c:pt>
                <c:pt idx="1298">
                  <c:v>0</c:v>
                </c:pt>
                <c:pt idx="1299">
                  <c:v>178</c:v>
                </c:pt>
                <c:pt idx="1300">
                  <c:v>0</c:v>
                </c:pt>
                <c:pt idx="1301">
                  <c:v>326</c:v>
                </c:pt>
                <c:pt idx="1302">
                  <c:v>0</c:v>
                </c:pt>
                <c:pt idx="1303">
                  <c:v>881</c:v>
                </c:pt>
                <c:pt idx="1304">
                  <c:v>0</c:v>
                </c:pt>
                <c:pt idx="1305">
                  <c:v>0</c:v>
                </c:pt>
                <c:pt idx="1306">
                  <c:v>41</c:v>
                </c:pt>
                <c:pt idx="1307">
                  <c:v>0</c:v>
                </c:pt>
                <c:pt idx="1308">
                  <c:v>67</c:v>
                </c:pt>
                <c:pt idx="1309">
                  <c:v>191</c:v>
                </c:pt>
                <c:pt idx="1310">
                  <c:v>0</c:v>
                </c:pt>
                <c:pt idx="1311">
                  <c:v>0</c:v>
                </c:pt>
                <c:pt idx="1312">
                  <c:v>0</c:v>
                </c:pt>
                <c:pt idx="1313">
                  <c:v>0</c:v>
                </c:pt>
                <c:pt idx="1314">
                  <c:v>0</c:v>
                </c:pt>
                <c:pt idx="1315">
                  <c:v>22</c:v>
                </c:pt>
                <c:pt idx="1316">
                  <c:v>0</c:v>
                </c:pt>
                <c:pt idx="1317">
                  <c:v>628</c:v>
                </c:pt>
                <c:pt idx="1318">
                  <c:v>0</c:v>
                </c:pt>
                <c:pt idx="1319">
                  <c:v>0</c:v>
                </c:pt>
                <c:pt idx="1320">
                  <c:v>145</c:v>
                </c:pt>
                <c:pt idx="1321">
                  <c:v>715</c:v>
                </c:pt>
                <c:pt idx="1322">
                  <c:v>634</c:v>
                </c:pt>
                <c:pt idx="1323">
                  <c:v>0</c:v>
                </c:pt>
                <c:pt idx="1324">
                  <c:v>729</c:v>
                </c:pt>
                <c:pt idx="1325">
                  <c:v>0</c:v>
                </c:pt>
                <c:pt idx="1326">
                  <c:v>0</c:v>
                </c:pt>
                <c:pt idx="1327">
                  <c:v>150</c:v>
                </c:pt>
                <c:pt idx="1328">
                  <c:v>0</c:v>
                </c:pt>
                <c:pt idx="1329">
                  <c:v>377</c:v>
                </c:pt>
                <c:pt idx="1330">
                  <c:v>0</c:v>
                </c:pt>
                <c:pt idx="1331">
                  <c:v>236</c:v>
                </c:pt>
                <c:pt idx="1332">
                  <c:v>0</c:v>
                </c:pt>
                <c:pt idx="1333">
                  <c:v>0</c:v>
                </c:pt>
                <c:pt idx="1334">
                  <c:v>74</c:v>
                </c:pt>
                <c:pt idx="1335">
                  <c:v>0</c:v>
                </c:pt>
                <c:pt idx="1336">
                  <c:v>109</c:v>
                </c:pt>
                <c:pt idx="1337">
                  <c:v>1501</c:v>
                </c:pt>
                <c:pt idx="1338">
                  <c:v>328</c:v>
                </c:pt>
                <c:pt idx="1339">
                  <c:v>0</c:v>
                </c:pt>
                <c:pt idx="1340">
                  <c:v>0</c:v>
                </c:pt>
                <c:pt idx="1341">
                  <c:v>0</c:v>
                </c:pt>
                <c:pt idx="1342">
                  <c:v>0</c:v>
                </c:pt>
                <c:pt idx="1343">
                  <c:v>0</c:v>
                </c:pt>
                <c:pt idx="1344">
                  <c:v>0</c:v>
                </c:pt>
                <c:pt idx="1345">
                  <c:v>0</c:v>
                </c:pt>
                <c:pt idx="1346">
                  <c:v>0</c:v>
                </c:pt>
                <c:pt idx="1347">
                  <c:v>0</c:v>
                </c:pt>
                <c:pt idx="1348">
                  <c:v>0</c:v>
                </c:pt>
                <c:pt idx="1349">
                  <c:v>0</c:v>
                </c:pt>
                <c:pt idx="1350">
                  <c:v>87</c:v>
                </c:pt>
                <c:pt idx="1351">
                  <c:v>431</c:v>
                </c:pt>
                <c:pt idx="1352">
                  <c:v>6</c:v>
                </c:pt>
                <c:pt idx="1353">
                  <c:v>0</c:v>
                </c:pt>
                <c:pt idx="1354">
                  <c:v>0</c:v>
                </c:pt>
                <c:pt idx="1355">
                  <c:v>315</c:v>
                </c:pt>
                <c:pt idx="1356">
                  <c:v>288</c:v>
                </c:pt>
                <c:pt idx="1357">
                  <c:v>1387</c:v>
                </c:pt>
                <c:pt idx="1358">
                  <c:v>0</c:v>
                </c:pt>
                <c:pt idx="1359">
                  <c:v>242</c:v>
                </c:pt>
                <c:pt idx="1360">
                  <c:v>0</c:v>
                </c:pt>
                <c:pt idx="1361">
                  <c:v>0</c:v>
                </c:pt>
                <c:pt idx="1362">
                  <c:v>0</c:v>
                </c:pt>
                <c:pt idx="1363">
                  <c:v>0</c:v>
                </c:pt>
                <c:pt idx="1364">
                  <c:v>3569</c:v>
                </c:pt>
                <c:pt idx="1365">
                  <c:v>40</c:v>
                </c:pt>
                <c:pt idx="1366">
                  <c:v>286</c:v>
                </c:pt>
                <c:pt idx="1367">
                  <c:v>0</c:v>
                </c:pt>
                <c:pt idx="1368">
                  <c:v>0</c:v>
                </c:pt>
                <c:pt idx="1369">
                  <c:v>0</c:v>
                </c:pt>
                <c:pt idx="1370">
                  <c:v>0</c:v>
                </c:pt>
                <c:pt idx="1371">
                  <c:v>0</c:v>
                </c:pt>
                <c:pt idx="1372">
                  <c:v>42</c:v>
                </c:pt>
                <c:pt idx="1373">
                  <c:v>33</c:v>
                </c:pt>
                <c:pt idx="1374">
                  <c:v>0</c:v>
                </c:pt>
                <c:pt idx="1375">
                  <c:v>0</c:v>
                </c:pt>
                <c:pt idx="1376">
                  <c:v>255</c:v>
                </c:pt>
                <c:pt idx="1377">
                  <c:v>0</c:v>
                </c:pt>
                <c:pt idx="1378">
                  <c:v>1960</c:v>
                </c:pt>
                <c:pt idx="1379">
                  <c:v>0</c:v>
                </c:pt>
                <c:pt idx="1380">
                  <c:v>59</c:v>
                </c:pt>
                <c:pt idx="1381">
                  <c:v>84</c:v>
                </c:pt>
                <c:pt idx="1382">
                  <c:v>0</c:v>
                </c:pt>
                <c:pt idx="1383">
                  <c:v>534</c:v>
                </c:pt>
                <c:pt idx="1384">
                  <c:v>405</c:v>
                </c:pt>
                <c:pt idx="1385">
                  <c:v>151</c:v>
                </c:pt>
                <c:pt idx="1386">
                  <c:v>114</c:v>
                </c:pt>
                <c:pt idx="1387">
                  <c:v>458</c:v>
                </c:pt>
                <c:pt idx="1388">
                  <c:v>0</c:v>
                </c:pt>
                <c:pt idx="1389">
                  <c:v>0</c:v>
                </c:pt>
                <c:pt idx="1390">
                  <c:v>196</c:v>
                </c:pt>
                <c:pt idx="1391">
                  <c:v>0</c:v>
                </c:pt>
                <c:pt idx="1392">
                  <c:v>3081</c:v>
                </c:pt>
                <c:pt idx="1393">
                  <c:v>0</c:v>
                </c:pt>
                <c:pt idx="1394">
                  <c:v>298</c:v>
                </c:pt>
                <c:pt idx="1395">
                  <c:v>0</c:v>
                </c:pt>
                <c:pt idx="1396">
                  <c:v>0</c:v>
                </c:pt>
                <c:pt idx="1397">
                  <c:v>286</c:v>
                </c:pt>
                <c:pt idx="1398">
                  <c:v>207</c:v>
                </c:pt>
                <c:pt idx="1399">
                  <c:v>61</c:v>
                </c:pt>
                <c:pt idx="1400">
                  <c:v>40</c:v>
                </c:pt>
                <c:pt idx="1401">
                  <c:v>424</c:v>
                </c:pt>
                <c:pt idx="1402">
                  <c:v>0</c:v>
                </c:pt>
                <c:pt idx="1403">
                  <c:v>0</c:v>
                </c:pt>
                <c:pt idx="1404">
                  <c:v>1521</c:v>
                </c:pt>
                <c:pt idx="1405">
                  <c:v>0</c:v>
                </c:pt>
                <c:pt idx="1406">
                  <c:v>87</c:v>
                </c:pt>
                <c:pt idx="1407">
                  <c:v>0</c:v>
                </c:pt>
                <c:pt idx="1408">
                  <c:v>61</c:v>
                </c:pt>
                <c:pt idx="1409">
                  <c:v>0</c:v>
                </c:pt>
                <c:pt idx="1410">
                  <c:v>0</c:v>
                </c:pt>
                <c:pt idx="1411">
                  <c:v>98</c:v>
                </c:pt>
                <c:pt idx="1412">
                  <c:v>0</c:v>
                </c:pt>
                <c:pt idx="1413">
                  <c:v>20</c:v>
                </c:pt>
                <c:pt idx="1414">
                  <c:v>0</c:v>
                </c:pt>
                <c:pt idx="1415">
                  <c:v>45</c:v>
                </c:pt>
                <c:pt idx="1416">
                  <c:v>0</c:v>
                </c:pt>
                <c:pt idx="1417">
                  <c:v>85</c:v>
                </c:pt>
                <c:pt idx="1418">
                  <c:v>0</c:v>
                </c:pt>
                <c:pt idx="1419">
                  <c:v>0</c:v>
                </c:pt>
                <c:pt idx="1420">
                  <c:v>178</c:v>
                </c:pt>
                <c:pt idx="1421">
                  <c:v>0</c:v>
                </c:pt>
                <c:pt idx="1422">
                  <c:v>0</c:v>
                </c:pt>
                <c:pt idx="1423">
                  <c:v>0</c:v>
                </c:pt>
                <c:pt idx="1424">
                  <c:v>0</c:v>
                </c:pt>
                <c:pt idx="1425">
                  <c:v>175</c:v>
                </c:pt>
                <c:pt idx="1426">
                  <c:v>0</c:v>
                </c:pt>
                <c:pt idx="1427">
                  <c:v>0</c:v>
                </c:pt>
                <c:pt idx="1428">
                  <c:v>0</c:v>
                </c:pt>
                <c:pt idx="1429">
                  <c:v>94</c:v>
                </c:pt>
                <c:pt idx="1430">
                  <c:v>0</c:v>
                </c:pt>
                <c:pt idx="1431">
                  <c:v>114</c:v>
                </c:pt>
                <c:pt idx="1432">
                  <c:v>906</c:v>
                </c:pt>
                <c:pt idx="1433">
                  <c:v>0</c:v>
                </c:pt>
                <c:pt idx="1434">
                  <c:v>998</c:v>
                </c:pt>
                <c:pt idx="1435">
                  <c:v>0</c:v>
                </c:pt>
                <c:pt idx="1436">
                  <c:v>4019</c:v>
                </c:pt>
                <c:pt idx="1437">
                  <c:v>0</c:v>
                </c:pt>
                <c:pt idx="1438">
                  <c:v>0</c:v>
                </c:pt>
                <c:pt idx="1439">
                  <c:v>39</c:v>
                </c:pt>
                <c:pt idx="1440">
                  <c:v>51</c:v>
                </c:pt>
                <c:pt idx="1441">
                  <c:v>972</c:v>
                </c:pt>
                <c:pt idx="1442">
                  <c:v>336</c:v>
                </c:pt>
                <c:pt idx="1443">
                  <c:v>58</c:v>
                </c:pt>
                <c:pt idx="1444">
                  <c:v>0</c:v>
                </c:pt>
                <c:pt idx="1445">
                  <c:v>61</c:v>
                </c:pt>
                <c:pt idx="1446">
                  <c:v>161</c:v>
                </c:pt>
                <c:pt idx="1447">
                  <c:v>0</c:v>
                </c:pt>
                <c:pt idx="1448">
                  <c:v>37</c:v>
                </c:pt>
                <c:pt idx="1449">
                  <c:v>0</c:v>
                </c:pt>
                <c:pt idx="1450">
                  <c:v>72</c:v>
                </c:pt>
                <c:pt idx="1451">
                  <c:v>0</c:v>
                </c:pt>
                <c:pt idx="1452">
                  <c:v>0</c:v>
                </c:pt>
                <c:pt idx="1453">
                  <c:v>112</c:v>
                </c:pt>
                <c:pt idx="1454">
                  <c:v>0</c:v>
                </c:pt>
                <c:pt idx="1455">
                  <c:v>0</c:v>
                </c:pt>
                <c:pt idx="1456">
                  <c:v>0</c:v>
                </c:pt>
                <c:pt idx="1457">
                  <c:v>0</c:v>
                </c:pt>
                <c:pt idx="1458">
                  <c:v>0</c:v>
                </c:pt>
                <c:pt idx="1459">
                  <c:v>0</c:v>
                </c:pt>
                <c:pt idx="1460">
                  <c:v>230</c:v>
                </c:pt>
                <c:pt idx="1461">
                  <c:v>0</c:v>
                </c:pt>
                <c:pt idx="1462">
                  <c:v>57</c:v>
                </c:pt>
                <c:pt idx="1463">
                  <c:v>0</c:v>
                </c:pt>
                <c:pt idx="1464">
                  <c:v>29</c:v>
                </c:pt>
                <c:pt idx="1465">
                  <c:v>33</c:v>
                </c:pt>
                <c:pt idx="1466">
                  <c:v>0</c:v>
                </c:pt>
                <c:pt idx="1467">
                  <c:v>69</c:v>
                </c:pt>
                <c:pt idx="1468">
                  <c:v>0</c:v>
                </c:pt>
                <c:pt idx="1469">
                  <c:v>48</c:v>
                </c:pt>
                <c:pt idx="1470">
                  <c:v>0</c:v>
                </c:pt>
                <c:pt idx="1471">
                  <c:v>76</c:v>
                </c:pt>
                <c:pt idx="1472">
                  <c:v>0</c:v>
                </c:pt>
                <c:pt idx="1473">
                  <c:v>0</c:v>
                </c:pt>
                <c:pt idx="1474">
                  <c:v>64</c:v>
                </c:pt>
                <c:pt idx="1475">
                  <c:v>0</c:v>
                </c:pt>
                <c:pt idx="1476">
                  <c:v>664</c:v>
                </c:pt>
                <c:pt idx="1477">
                  <c:v>0</c:v>
                </c:pt>
                <c:pt idx="1478">
                  <c:v>67</c:v>
                </c:pt>
                <c:pt idx="1479">
                  <c:v>0</c:v>
                </c:pt>
                <c:pt idx="1480">
                  <c:v>0</c:v>
                </c:pt>
                <c:pt idx="1481">
                  <c:v>0</c:v>
                </c:pt>
                <c:pt idx="1482">
                  <c:v>96</c:v>
                </c:pt>
                <c:pt idx="1483">
                  <c:v>84</c:v>
                </c:pt>
                <c:pt idx="1484">
                  <c:v>0</c:v>
                </c:pt>
                <c:pt idx="1485">
                  <c:v>18</c:v>
                </c:pt>
                <c:pt idx="1486">
                  <c:v>0</c:v>
                </c:pt>
                <c:pt idx="1487">
                  <c:v>0</c:v>
                </c:pt>
                <c:pt idx="1488">
                  <c:v>54</c:v>
                </c:pt>
                <c:pt idx="1489">
                  <c:v>0</c:v>
                </c:pt>
                <c:pt idx="1490">
                  <c:v>18</c:v>
                </c:pt>
                <c:pt idx="1491">
                  <c:v>0</c:v>
                </c:pt>
                <c:pt idx="1492">
                  <c:v>21</c:v>
                </c:pt>
                <c:pt idx="1493">
                  <c:v>0</c:v>
                </c:pt>
                <c:pt idx="1494">
                  <c:v>0</c:v>
                </c:pt>
                <c:pt idx="1495">
                  <c:v>33</c:v>
                </c:pt>
                <c:pt idx="1496">
                  <c:v>0</c:v>
                </c:pt>
                <c:pt idx="1497">
                  <c:v>351</c:v>
                </c:pt>
                <c:pt idx="1498">
                  <c:v>0</c:v>
                </c:pt>
                <c:pt idx="1499">
                  <c:v>68</c:v>
                </c:pt>
                <c:pt idx="1500">
                  <c:v>0</c:v>
                </c:pt>
                <c:pt idx="1501">
                  <c:v>0</c:v>
                </c:pt>
                <c:pt idx="1502">
                  <c:v>58</c:v>
                </c:pt>
                <c:pt idx="1503">
                  <c:v>0</c:v>
                </c:pt>
                <c:pt idx="1504">
                  <c:v>67</c:v>
                </c:pt>
                <c:pt idx="1505">
                  <c:v>0</c:v>
                </c:pt>
                <c:pt idx="1506">
                  <c:v>77</c:v>
                </c:pt>
                <c:pt idx="1507">
                  <c:v>0</c:v>
                </c:pt>
                <c:pt idx="1508">
                  <c:v>0</c:v>
                </c:pt>
                <c:pt idx="1509">
                  <c:v>172</c:v>
                </c:pt>
                <c:pt idx="1510">
                  <c:v>0</c:v>
                </c:pt>
                <c:pt idx="1511">
                  <c:v>54</c:v>
                </c:pt>
                <c:pt idx="1512">
                  <c:v>110</c:v>
                </c:pt>
                <c:pt idx="1513">
                  <c:v>18</c:v>
                </c:pt>
                <c:pt idx="1514">
                  <c:v>61</c:v>
                </c:pt>
                <c:pt idx="1515">
                  <c:v>0</c:v>
                </c:pt>
                <c:pt idx="1516">
                  <c:v>21</c:v>
                </c:pt>
                <c:pt idx="1517">
                  <c:v>0</c:v>
                </c:pt>
                <c:pt idx="1518">
                  <c:v>40</c:v>
                </c:pt>
                <c:pt idx="1519">
                  <c:v>0</c:v>
                </c:pt>
                <c:pt idx="1520">
                  <c:v>64</c:v>
                </c:pt>
                <c:pt idx="1521">
                  <c:v>153</c:v>
                </c:pt>
                <c:pt idx="1522">
                  <c:v>0</c:v>
                </c:pt>
                <c:pt idx="1523">
                  <c:v>28</c:v>
                </c:pt>
                <c:pt idx="1524">
                  <c:v>97</c:v>
                </c:pt>
                <c:pt idx="1525">
                  <c:v>64</c:v>
                </c:pt>
                <c:pt idx="1526">
                  <c:v>46</c:v>
                </c:pt>
                <c:pt idx="1527">
                  <c:v>0</c:v>
                </c:pt>
                <c:pt idx="1528">
                  <c:v>0</c:v>
                </c:pt>
                <c:pt idx="1529">
                  <c:v>0</c:v>
                </c:pt>
                <c:pt idx="1530">
                  <c:v>0</c:v>
                </c:pt>
                <c:pt idx="1531">
                  <c:v>37</c:v>
                </c:pt>
                <c:pt idx="1532">
                  <c:v>35</c:v>
                </c:pt>
                <c:pt idx="1533">
                  <c:v>0</c:v>
                </c:pt>
                <c:pt idx="1534">
                  <c:v>73</c:v>
                </c:pt>
                <c:pt idx="1535">
                  <c:v>0</c:v>
                </c:pt>
                <c:pt idx="1536">
                  <c:v>37</c:v>
                </c:pt>
                <c:pt idx="1537">
                  <c:v>30</c:v>
                </c:pt>
                <c:pt idx="1538">
                  <c:v>93</c:v>
                </c:pt>
                <c:pt idx="1539">
                  <c:v>209</c:v>
                </c:pt>
                <c:pt idx="1540">
                  <c:v>1386</c:v>
                </c:pt>
                <c:pt idx="1541">
                  <c:v>53</c:v>
                </c:pt>
                <c:pt idx="1542">
                  <c:v>30</c:v>
                </c:pt>
                <c:pt idx="1543">
                  <c:v>162</c:v>
                </c:pt>
                <c:pt idx="1544">
                  <c:v>0</c:v>
                </c:pt>
                <c:pt idx="1545">
                  <c:v>19</c:v>
                </c:pt>
                <c:pt idx="1546">
                  <c:v>29</c:v>
                </c:pt>
                <c:pt idx="1547">
                  <c:v>199</c:v>
                </c:pt>
                <c:pt idx="1548">
                  <c:v>0</c:v>
                </c:pt>
                <c:pt idx="1549">
                  <c:v>105</c:v>
                </c:pt>
                <c:pt idx="1550">
                  <c:v>0</c:v>
                </c:pt>
                <c:pt idx="1551">
                  <c:v>0</c:v>
                </c:pt>
                <c:pt idx="1552">
                  <c:v>23</c:v>
                </c:pt>
                <c:pt idx="1553">
                  <c:v>0</c:v>
                </c:pt>
                <c:pt idx="1554">
                  <c:v>175</c:v>
                </c:pt>
                <c:pt idx="1555">
                  <c:v>28</c:v>
                </c:pt>
                <c:pt idx="1556">
                  <c:v>0</c:v>
                </c:pt>
                <c:pt idx="1557">
                  <c:v>0</c:v>
                </c:pt>
                <c:pt idx="1558">
                  <c:v>14</c:v>
                </c:pt>
                <c:pt idx="1559">
                  <c:v>80</c:v>
                </c:pt>
                <c:pt idx="1560">
                  <c:v>81</c:v>
                </c:pt>
                <c:pt idx="1561">
                  <c:v>0</c:v>
                </c:pt>
                <c:pt idx="1562">
                  <c:v>234</c:v>
                </c:pt>
                <c:pt idx="1563">
                  <c:v>0</c:v>
                </c:pt>
                <c:pt idx="1564">
                  <c:v>34</c:v>
                </c:pt>
                <c:pt idx="1565">
                  <c:v>109</c:v>
                </c:pt>
                <c:pt idx="1566">
                  <c:v>0</c:v>
                </c:pt>
                <c:pt idx="1567">
                  <c:v>0</c:v>
                </c:pt>
                <c:pt idx="1568">
                  <c:v>0</c:v>
                </c:pt>
                <c:pt idx="1569">
                  <c:v>193</c:v>
                </c:pt>
                <c:pt idx="1570">
                  <c:v>0</c:v>
                </c:pt>
                <c:pt idx="1571">
                  <c:v>0</c:v>
                </c:pt>
                <c:pt idx="1572">
                  <c:v>29</c:v>
                </c:pt>
                <c:pt idx="1573">
                  <c:v>0</c:v>
                </c:pt>
                <c:pt idx="1574">
                  <c:v>23</c:v>
                </c:pt>
                <c:pt idx="1575">
                  <c:v>0</c:v>
                </c:pt>
                <c:pt idx="1576">
                  <c:v>104</c:v>
                </c:pt>
                <c:pt idx="1577">
                  <c:v>0</c:v>
                </c:pt>
                <c:pt idx="1578">
                  <c:v>0</c:v>
                </c:pt>
                <c:pt idx="1579">
                  <c:v>9</c:v>
                </c:pt>
                <c:pt idx="1580">
                  <c:v>0</c:v>
                </c:pt>
                <c:pt idx="1581">
                  <c:v>265</c:v>
                </c:pt>
                <c:pt idx="1582">
                  <c:v>0</c:v>
                </c:pt>
                <c:pt idx="1583">
                  <c:v>0</c:v>
                </c:pt>
                <c:pt idx="1584">
                  <c:v>59</c:v>
                </c:pt>
                <c:pt idx="1585">
                  <c:v>0</c:v>
                </c:pt>
                <c:pt idx="1586">
                  <c:v>204</c:v>
                </c:pt>
                <c:pt idx="1587">
                  <c:v>0</c:v>
                </c:pt>
                <c:pt idx="1588">
                  <c:v>109</c:v>
                </c:pt>
                <c:pt idx="1589">
                  <c:v>0</c:v>
                </c:pt>
                <c:pt idx="1590">
                  <c:v>32</c:v>
                </c:pt>
                <c:pt idx="1591">
                  <c:v>0</c:v>
                </c:pt>
                <c:pt idx="1592">
                  <c:v>0</c:v>
                </c:pt>
                <c:pt idx="1593">
                  <c:v>22</c:v>
                </c:pt>
                <c:pt idx="1594">
                  <c:v>0</c:v>
                </c:pt>
                <c:pt idx="1595">
                  <c:v>60</c:v>
                </c:pt>
                <c:pt idx="1596">
                  <c:v>0</c:v>
                </c:pt>
                <c:pt idx="1597">
                  <c:v>40</c:v>
                </c:pt>
                <c:pt idx="1598">
                  <c:v>0</c:v>
                </c:pt>
                <c:pt idx="1599">
                  <c:v>0</c:v>
                </c:pt>
                <c:pt idx="1600">
                  <c:v>567</c:v>
                </c:pt>
                <c:pt idx="1601">
                  <c:v>0</c:v>
                </c:pt>
                <c:pt idx="1602">
                  <c:v>37</c:v>
                </c:pt>
                <c:pt idx="1603">
                  <c:v>0</c:v>
                </c:pt>
                <c:pt idx="1604">
                  <c:v>757</c:v>
                </c:pt>
                <c:pt idx="1605">
                  <c:v>0</c:v>
                </c:pt>
                <c:pt idx="1606">
                  <c:v>0</c:v>
                </c:pt>
                <c:pt idx="1607">
                  <c:v>0</c:v>
                </c:pt>
                <c:pt idx="1608">
                  <c:v>0</c:v>
                </c:pt>
                <c:pt idx="1609">
                  <c:v>0</c:v>
                </c:pt>
                <c:pt idx="1610">
                  <c:v>0</c:v>
                </c:pt>
                <c:pt idx="1611">
                  <c:v>30</c:v>
                </c:pt>
                <c:pt idx="1612">
                  <c:v>0</c:v>
                </c:pt>
                <c:pt idx="1613">
                  <c:v>0</c:v>
                </c:pt>
                <c:pt idx="1614">
                  <c:v>0</c:v>
                </c:pt>
                <c:pt idx="1615">
                  <c:v>540</c:v>
                </c:pt>
                <c:pt idx="1616">
                  <c:v>153</c:v>
                </c:pt>
                <c:pt idx="1617">
                  <c:v>0</c:v>
                </c:pt>
                <c:pt idx="1618">
                  <c:v>31</c:v>
                </c:pt>
                <c:pt idx="1619">
                  <c:v>0</c:v>
                </c:pt>
                <c:pt idx="1620">
                  <c:v>0</c:v>
                </c:pt>
                <c:pt idx="1621">
                  <c:v>70</c:v>
                </c:pt>
                <c:pt idx="1622">
                  <c:v>0</c:v>
                </c:pt>
                <c:pt idx="1623">
                  <c:v>0</c:v>
                </c:pt>
                <c:pt idx="1624">
                  <c:v>0</c:v>
                </c:pt>
                <c:pt idx="1625">
                  <c:v>27</c:v>
                </c:pt>
                <c:pt idx="1626">
                  <c:v>353</c:v>
                </c:pt>
                <c:pt idx="1627">
                  <c:v>0</c:v>
                </c:pt>
                <c:pt idx="1628">
                  <c:v>0</c:v>
                </c:pt>
                <c:pt idx="1629">
                  <c:v>0</c:v>
                </c:pt>
                <c:pt idx="1630">
                  <c:v>109</c:v>
                </c:pt>
                <c:pt idx="1631">
                  <c:v>0</c:v>
                </c:pt>
                <c:pt idx="1632">
                  <c:v>15</c:v>
                </c:pt>
                <c:pt idx="1633">
                  <c:v>0</c:v>
                </c:pt>
                <c:pt idx="1634">
                  <c:v>0</c:v>
                </c:pt>
                <c:pt idx="1635">
                  <c:v>10</c:v>
                </c:pt>
                <c:pt idx="1636">
                  <c:v>0</c:v>
                </c:pt>
                <c:pt idx="1637">
                  <c:v>131</c:v>
                </c:pt>
                <c:pt idx="1638">
                  <c:v>0</c:v>
                </c:pt>
                <c:pt idx="1639">
                  <c:v>13</c:v>
                </c:pt>
                <c:pt idx="1640">
                  <c:v>0</c:v>
                </c:pt>
                <c:pt idx="1641">
                  <c:v>19</c:v>
                </c:pt>
                <c:pt idx="1642">
                  <c:v>0</c:v>
                </c:pt>
                <c:pt idx="1643">
                  <c:v>21</c:v>
                </c:pt>
                <c:pt idx="1644">
                  <c:v>65</c:v>
                </c:pt>
                <c:pt idx="1645">
                  <c:v>0</c:v>
                </c:pt>
                <c:pt idx="1646">
                  <c:v>0</c:v>
                </c:pt>
                <c:pt idx="1647">
                  <c:v>0</c:v>
                </c:pt>
                <c:pt idx="1648">
                  <c:v>0</c:v>
                </c:pt>
                <c:pt idx="1649">
                  <c:v>45</c:v>
                </c:pt>
                <c:pt idx="1650">
                  <c:v>0</c:v>
                </c:pt>
                <c:pt idx="1651">
                  <c:v>59</c:v>
                </c:pt>
                <c:pt idx="1652">
                  <c:v>42</c:v>
                </c:pt>
                <c:pt idx="1653">
                  <c:v>88</c:v>
                </c:pt>
                <c:pt idx="1654">
                  <c:v>0</c:v>
                </c:pt>
                <c:pt idx="1655">
                  <c:v>0</c:v>
                </c:pt>
                <c:pt idx="1656">
                  <c:v>24</c:v>
                </c:pt>
                <c:pt idx="1657">
                  <c:v>0</c:v>
                </c:pt>
                <c:pt idx="1658">
                  <c:v>19</c:v>
                </c:pt>
                <c:pt idx="1659">
                  <c:v>0</c:v>
                </c:pt>
                <c:pt idx="1660">
                  <c:v>0</c:v>
                </c:pt>
                <c:pt idx="1661">
                  <c:v>47</c:v>
                </c:pt>
                <c:pt idx="1662">
                  <c:v>0</c:v>
                </c:pt>
                <c:pt idx="1663">
                  <c:v>50</c:v>
                </c:pt>
                <c:pt idx="1664">
                  <c:v>0</c:v>
                </c:pt>
                <c:pt idx="1665">
                  <c:v>138</c:v>
                </c:pt>
                <c:pt idx="1666">
                  <c:v>0</c:v>
                </c:pt>
                <c:pt idx="1667">
                  <c:v>81</c:v>
                </c:pt>
                <c:pt idx="1668">
                  <c:v>0</c:v>
                </c:pt>
                <c:pt idx="1669">
                  <c:v>0</c:v>
                </c:pt>
                <c:pt idx="1670">
                  <c:v>0</c:v>
                </c:pt>
                <c:pt idx="1671">
                  <c:v>25</c:v>
                </c:pt>
                <c:pt idx="1672">
                  <c:v>0</c:v>
                </c:pt>
                <c:pt idx="1673">
                  <c:v>0</c:v>
                </c:pt>
                <c:pt idx="1674">
                  <c:v>67</c:v>
                </c:pt>
                <c:pt idx="1675">
                  <c:v>0</c:v>
                </c:pt>
                <c:pt idx="1676">
                  <c:v>0</c:v>
                </c:pt>
                <c:pt idx="1677">
                  <c:v>107</c:v>
                </c:pt>
                <c:pt idx="1678">
                  <c:v>0</c:v>
                </c:pt>
                <c:pt idx="1679">
                  <c:v>27</c:v>
                </c:pt>
                <c:pt idx="1680">
                  <c:v>0</c:v>
                </c:pt>
                <c:pt idx="1681">
                  <c:v>126</c:v>
                </c:pt>
                <c:pt idx="1682">
                  <c:v>0</c:v>
                </c:pt>
                <c:pt idx="1683">
                  <c:v>0</c:v>
                </c:pt>
                <c:pt idx="1684">
                  <c:v>46</c:v>
                </c:pt>
                <c:pt idx="1685">
                  <c:v>0</c:v>
                </c:pt>
                <c:pt idx="1686">
                  <c:v>205</c:v>
                </c:pt>
                <c:pt idx="1687">
                  <c:v>142</c:v>
                </c:pt>
                <c:pt idx="1688">
                  <c:v>36</c:v>
                </c:pt>
                <c:pt idx="1689">
                  <c:v>0</c:v>
                </c:pt>
                <c:pt idx="1690">
                  <c:v>0</c:v>
                </c:pt>
                <c:pt idx="1691">
                  <c:v>28</c:v>
                </c:pt>
                <c:pt idx="1692">
                  <c:v>0</c:v>
                </c:pt>
                <c:pt idx="1693">
                  <c:v>100</c:v>
                </c:pt>
                <c:pt idx="1694">
                  <c:v>0</c:v>
                </c:pt>
                <c:pt idx="1695">
                  <c:v>32</c:v>
                </c:pt>
                <c:pt idx="1696">
                  <c:v>0</c:v>
                </c:pt>
                <c:pt idx="1697">
                  <c:v>0</c:v>
                </c:pt>
                <c:pt idx="1698">
                  <c:v>376</c:v>
                </c:pt>
                <c:pt idx="1699">
                  <c:v>0</c:v>
                </c:pt>
                <c:pt idx="1700">
                  <c:v>80</c:v>
                </c:pt>
                <c:pt idx="1701">
                  <c:v>0</c:v>
                </c:pt>
                <c:pt idx="1702">
                  <c:v>67</c:v>
                </c:pt>
                <c:pt idx="1703">
                  <c:v>0</c:v>
                </c:pt>
                <c:pt idx="1704">
                  <c:v>0</c:v>
                </c:pt>
                <c:pt idx="1705">
                  <c:v>0</c:v>
                </c:pt>
                <c:pt idx="1706">
                  <c:v>0</c:v>
                </c:pt>
                <c:pt idx="1707">
                  <c:v>41</c:v>
                </c:pt>
                <c:pt idx="1708">
                  <c:v>0</c:v>
                </c:pt>
                <c:pt idx="1709">
                  <c:v>0</c:v>
                </c:pt>
                <c:pt idx="1710">
                  <c:v>0</c:v>
                </c:pt>
                <c:pt idx="1711">
                  <c:v>0</c:v>
                </c:pt>
                <c:pt idx="1712">
                  <c:v>0</c:v>
                </c:pt>
                <c:pt idx="1713">
                  <c:v>0</c:v>
                </c:pt>
                <c:pt idx="1714">
                  <c:v>83</c:v>
                </c:pt>
                <c:pt idx="1715">
                  <c:v>0</c:v>
                </c:pt>
                <c:pt idx="1716">
                  <c:v>0</c:v>
                </c:pt>
                <c:pt idx="1717">
                  <c:v>0</c:v>
                </c:pt>
                <c:pt idx="1718">
                  <c:v>0</c:v>
                </c:pt>
                <c:pt idx="1719">
                  <c:v>0</c:v>
                </c:pt>
                <c:pt idx="1720">
                  <c:v>0</c:v>
                </c:pt>
                <c:pt idx="1721">
                  <c:v>987</c:v>
                </c:pt>
                <c:pt idx="1722">
                  <c:v>0</c:v>
                </c:pt>
                <c:pt idx="1723">
                  <c:v>40</c:v>
                </c:pt>
                <c:pt idx="1724">
                  <c:v>0</c:v>
                </c:pt>
                <c:pt idx="1725">
                  <c:v>0</c:v>
                </c:pt>
                <c:pt idx="1726">
                  <c:v>144</c:v>
                </c:pt>
                <c:pt idx="1727">
                  <c:v>0</c:v>
                </c:pt>
                <c:pt idx="1728">
                  <c:v>0</c:v>
                </c:pt>
                <c:pt idx="1729">
                  <c:v>0</c:v>
                </c:pt>
                <c:pt idx="1730">
                  <c:v>0</c:v>
                </c:pt>
                <c:pt idx="1731">
                  <c:v>0</c:v>
                </c:pt>
                <c:pt idx="1732">
                  <c:v>0</c:v>
                </c:pt>
                <c:pt idx="1733">
                  <c:v>1508</c:v>
                </c:pt>
                <c:pt idx="1734">
                  <c:v>0</c:v>
                </c:pt>
                <c:pt idx="1735">
                  <c:v>0</c:v>
                </c:pt>
                <c:pt idx="1736">
                  <c:v>0</c:v>
                </c:pt>
                <c:pt idx="1737">
                  <c:v>40</c:v>
                </c:pt>
                <c:pt idx="1738">
                  <c:v>0</c:v>
                </c:pt>
                <c:pt idx="1739">
                  <c:v>0</c:v>
                </c:pt>
                <c:pt idx="1740">
                  <c:v>0</c:v>
                </c:pt>
                <c:pt idx="1741">
                  <c:v>14</c:v>
                </c:pt>
                <c:pt idx="1742">
                  <c:v>0</c:v>
                </c:pt>
                <c:pt idx="1743">
                  <c:v>0</c:v>
                </c:pt>
                <c:pt idx="1744">
                  <c:v>42</c:v>
                </c:pt>
                <c:pt idx="1745">
                  <c:v>0</c:v>
                </c:pt>
                <c:pt idx="1746">
                  <c:v>0</c:v>
                </c:pt>
                <c:pt idx="1747">
                  <c:v>0</c:v>
                </c:pt>
                <c:pt idx="1748">
                  <c:v>53</c:v>
                </c:pt>
                <c:pt idx="1749">
                  <c:v>0</c:v>
                </c:pt>
                <c:pt idx="1750">
                  <c:v>0</c:v>
                </c:pt>
                <c:pt idx="1751">
                  <c:v>124</c:v>
                </c:pt>
                <c:pt idx="1752">
                  <c:v>21</c:v>
                </c:pt>
                <c:pt idx="1753">
                  <c:v>23</c:v>
                </c:pt>
                <c:pt idx="1754">
                  <c:v>180</c:v>
                </c:pt>
                <c:pt idx="1755">
                  <c:v>0</c:v>
                </c:pt>
                <c:pt idx="1756">
                  <c:v>37</c:v>
                </c:pt>
                <c:pt idx="1757">
                  <c:v>92</c:v>
                </c:pt>
                <c:pt idx="1758">
                  <c:v>331</c:v>
                </c:pt>
                <c:pt idx="1759">
                  <c:v>701</c:v>
                </c:pt>
                <c:pt idx="1760">
                  <c:v>0</c:v>
                </c:pt>
                <c:pt idx="1761">
                  <c:v>63</c:v>
                </c:pt>
                <c:pt idx="1762">
                  <c:v>30</c:v>
                </c:pt>
                <c:pt idx="1763">
                  <c:v>26</c:v>
                </c:pt>
                <c:pt idx="1764">
                  <c:v>1487</c:v>
                </c:pt>
                <c:pt idx="1765">
                  <c:v>416</c:v>
                </c:pt>
                <c:pt idx="1766">
                  <c:v>0</c:v>
                </c:pt>
                <c:pt idx="1767">
                  <c:v>0</c:v>
                </c:pt>
                <c:pt idx="1768">
                  <c:v>0</c:v>
                </c:pt>
                <c:pt idx="1769">
                  <c:v>0</c:v>
                </c:pt>
                <c:pt idx="1770">
                  <c:v>143</c:v>
                </c:pt>
                <c:pt idx="1771">
                  <c:v>154</c:v>
                </c:pt>
                <c:pt idx="1772">
                  <c:v>27</c:v>
                </c:pt>
                <c:pt idx="1773">
                  <c:v>0</c:v>
                </c:pt>
                <c:pt idx="1774">
                  <c:v>0</c:v>
                </c:pt>
                <c:pt idx="1775">
                  <c:v>526</c:v>
                </c:pt>
                <c:pt idx="1776">
                  <c:v>133</c:v>
                </c:pt>
                <c:pt idx="1777">
                  <c:v>54</c:v>
                </c:pt>
                <c:pt idx="1778">
                  <c:v>1112</c:v>
                </c:pt>
                <c:pt idx="1779">
                  <c:v>14</c:v>
                </c:pt>
                <c:pt idx="1780">
                  <c:v>157</c:v>
                </c:pt>
                <c:pt idx="1781">
                  <c:v>0</c:v>
                </c:pt>
                <c:pt idx="1782">
                  <c:v>157</c:v>
                </c:pt>
                <c:pt idx="1783">
                  <c:v>0</c:v>
                </c:pt>
                <c:pt idx="1784">
                  <c:v>0</c:v>
                </c:pt>
                <c:pt idx="1785">
                  <c:v>29</c:v>
                </c:pt>
                <c:pt idx="1786">
                  <c:v>29</c:v>
                </c:pt>
                <c:pt idx="1787">
                  <c:v>141</c:v>
                </c:pt>
                <c:pt idx="1788">
                  <c:v>0</c:v>
                </c:pt>
                <c:pt idx="1789">
                  <c:v>268</c:v>
                </c:pt>
                <c:pt idx="1790">
                  <c:v>0</c:v>
                </c:pt>
                <c:pt idx="1791">
                  <c:v>0</c:v>
                </c:pt>
                <c:pt idx="1792">
                  <c:v>0</c:v>
                </c:pt>
                <c:pt idx="1793">
                  <c:v>1134</c:v>
                </c:pt>
                <c:pt idx="1794">
                  <c:v>65</c:v>
                </c:pt>
                <c:pt idx="1795">
                  <c:v>0</c:v>
                </c:pt>
                <c:pt idx="1796">
                  <c:v>0</c:v>
                </c:pt>
                <c:pt idx="1797">
                  <c:v>0</c:v>
                </c:pt>
                <c:pt idx="1798">
                  <c:v>1389</c:v>
                </c:pt>
                <c:pt idx="1799">
                  <c:v>0</c:v>
                </c:pt>
                <c:pt idx="1800">
                  <c:v>26</c:v>
                </c:pt>
                <c:pt idx="1801">
                  <c:v>0</c:v>
                </c:pt>
                <c:pt idx="1802">
                  <c:v>0</c:v>
                </c:pt>
                <c:pt idx="1803">
                  <c:v>310</c:v>
                </c:pt>
                <c:pt idx="1804">
                  <c:v>0</c:v>
                </c:pt>
                <c:pt idx="1805">
                  <c:v>1019</c:v>
                </c:pt>
                <c:pt idx="1806">
                  <c:v>40</c:v>
                </c:pt>
                <c:pt idx="1807">
                  <c:v>136</c:v>
                </c:pt>
                <c:pt idx="1808">
                  <c:v>0</c:v>
                </c:pt>
                <c:pt idx="1809">
                  <c:v>0</c:v>
                </c:pt>
                <c:pt idx="1810">
                  <c:v>59</c:v>
                </c:pt>
                <c:pt idx="1811">
                  <c:v>0</c:v>
                </c:pt>
                <c:pt idx="1812">
                  <c:v>247</c:v>
                </c:pt>
                <c:pt idx="1813">
                  <c:v>152</c:v>
                </c:pt>
                <c:pt idx="1814">
                  <c:v>18</c:v>
                </c:pt>
                <c:pt idx="1815">
                  <c:v>0</c:v>
                </c:pt>
                <c:pt idx="1816">
                  <c:v>0</c:v>
                </c:pt>
                <c:pt idx="1817">
                  <c:v>56</c:v>
                </c:pt>
                <c:pt idx="1818">
                  <c:v>194</c:v>
                </c:pt>
                <c:pt idx="1819">
                  <c:v>0</c:v>
                </c:pt>
                <c:pt idx="1820">
                  <c:v>0</c:v>
                </c:pt>
                <c:pt idx="1821">
                  <c:v>479</c:v>
                </c:pt>
                <c:pt idx="1822">
                  <c:v>0</c:v>
                </c:pt>
                <c:pt idx="1823">
                  <c:v>0</c:v>
                </c:pt>
                <c:pt idx="1824">
                  <c:v>0</c:v>
                </c:pt>
              </c:numCache>
            </c:numRef>
          </c:val>
          <c:extLst>
            <c:ext xmlns:c16="http://schemas.microsoft.com/office/drawing/2014/chart" uri="{C3380CC4-5D6E-409C-BE32-E72D297353CC}">
              <c16:uniqueId val="{00000000-E99F-48D9-80A0-17CF9F397F14}"/>
            </c:ext>
          </c:extLst>
        </c:ser>
        <c:dLbls>
          <c:showLegendKey val="0"/>
          <c:showVal val="0"/>
          <c:showCatName val="0"/>
          <c:showSerName val="0"/>
          <c:showPercent val="0"/>
          <c:showBubbleSize val="0"/>
        </c:dLbls>
        <c:gapWidth val="219"/>
        <c:overlap val="-27"/>
        <c:axId val="449673760"/>
        <c:axId val="449675728"/>
      </c:barChart>
      <c:dateAx>
        <c:axId val="44967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675728"/>
        <c:crosses val="autoZero"/>
        <c:auto val="1"/>
        <c:lblOffset val="100"/>
        <c:baseTimeUnit val="days"/>
      </c:dateAx>
      <c:valAx>
        <c:axId val="44967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67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Comments</c:v>
                </c:pt>
                <c:pt idx="1">
                  <c:v>Reactions</c:v>
                </c:pt>
                <c:pt idx="2">
                  <c:v>Shares</c:v>
                </c:pt>
              </c:strCache>
            </c:strRef>
          </c:cat>
          <c:val>
            <c:numRef>
              <c:f>Sheet1!$A$2:$C$2</c:f>
              <c:numCache>
                <c:formatCode>General</c:formatCode>
                <c:ptCount val="3"/>
                <c:pt idx="0">
                  <c:v>21875</c:v>
                </c:pt>
                <c:pt idx="1">
                  <c:v>106648</c:v>
                </c:pt>
                <c:pt idx="2">
                  <c:v>33596</c:v>
                </c:pt>
              </c:numCache>
            </c:numRef>
          </c:val>
          <c:extLst>
            <c:ext xmlns:c16="http://schemas.microsoft.com/office/drawing/2014/chart" uri="{C3380CC4-5D6E-409C-BE32-E72D297353CC}">
              <c16:uniqueId val="{00000000-839D-4F51-B55A-96AA521D860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2089</c:v>
                </c:pt>
                <c:pt idx="37">
                  <c:v>223827</c:v>
                </c:pt>
                <c:pt idx="38">
                  <c:v>95913</c:v>
                </c:pt>
                <c:pt idx="39">
                  <c:v>56689</c:v>
                </c:pt>
                <c:pt idx="40">
                  <c:v>53220</c:v>
                </c:pt>
                <c:pt idx="41">
                  <c:v>51603</c:v>
                </c:pt>
                <c:pt idx="42">
                  <c:v>55305</c:v>
                </c:pt>
                <c:pt idx="43">
                  <c:v>88024</c:v>
                </c:pt>
                <c:pt idx="44">
                  <c:v>45117</c:v>
                </c:pt>
                <c:pt idx="45">
                  <c:v>91647</c:v>
                </c:pt>
                <c:pt idx="46">
                  <c:v>39150</c:v>
                </c:pt>
                <c:pt idx="47">
                  <c:v>73684</c:v>
                </c:pt>
                <c:pt idx="48">
                  <c:v>31383</c:v>
                </c:pt>
                <c:pt idx="49">
                  <c:v>34627</c:v>
                </c:pt>
                <c:pt idx="50">
                  <c:v>52325</c:v>
                </c:pt>
                <c:pt idx="51">
                  <c:v>28584</c:v>
                </c:pt>
                <c:pt idx="52">
                  <c:v>24838</c:v>
                </c:pt>
                <c:pt idx="53">
                  <c:v>31631</c:v>
                </c:pt>
                <c:pt idx="54">
                  <c:v>27122</c:v>
                </c:pt>
                <c:pt idx="55">
                  <c:v>35865</c:v>
                </c:pt>
                <c:pt idx="56">
                  <c:v>42821</c:v>
                </c:pt>
                <c:pt idx="57">
                  <c:v>83700</c:v>
                </c:pt>
                <c:pt idx="58">
                  <c:v>66041</c:v>
                </c:pt>
                <c:pt idx="59">
                  <c:v>72705</c:v>
                </c:pt>
              </c:numCache>
            </c:numRef>
          </c:val>
          <c:smooth val="0"/>
          <c:extLst>
            <c:ext xmlns:c16="http://schemas.microsoft.com/office/drawing/2014/chart" uri="{C3380CC4-5D6E-409C-BE32-E72D297353CC}">
              <c16:uniqueId val="{00000000-D0D2-4DD4-B49E-A0C527A6F3D5}"/>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949572</c:v>
                </c:pt>
                <c:pt idx="39">
                  <c:v>0</c:v>
                </c:pt>
                <c:pt idx="40">
                  <c:v>922870</c:v>
                </c:pt>
                <c:pt idx="41">
                  <c:v>379033</c:v>
                </c:pt>
                <c:pt idx="42">
                  <c:v>599298</c:v>
                </c:pt>
                <c:pt idx="43">
                  <c:v>686181</c:v>
                </c:pt>
                <c:pt idx="44">
                  <c:v>667235</c:v>
                </c:pt>
                <c:pt idx="45">
                  <c:v>1463088</c:v>
                </c:pt>
                <c:pt idx="46">
                  <c:v>358023</c:v>
                </c:pt>
                <c:pt idx="47">
                  <c:v>161469</c:v>
                </c:pt>
                <c:pt idx="48">
                  <c:v>119671</c:v>
                </c:pt>
                <c:pt idx="49">
                  <c:v>0</c:v>
                </c:pt>
                <c:pt idx="50">
                  <c:v>681000</c:v>
                </c:pt>
                <c:pt idx="51">
                  <c:v>218420</c:v>
                </c:pt>
                <c:pt idx="52">
                  <c:v>833235</c:v>
                </c:pt>
                <c:pt idx="53">
                  <c:v>96433</c:v>
                </c:pt>
                <c:pt idx="54">
                  <c:v>0</c:v>
                </c:pt>
                <c:pt idx="55">
                  <c:v>187940</c:v>
                </c:pt>
                <c:pt idx="56">
                  <c:v>28271</c:v>
                </c:pt>
                <c:pt idx="57">
                  <c:v>4009240</c:v>
                </c:pt>
                <c:pt idx="58">
                  <c:v>14327031</c:v>
                </c:pt>
                <c:pt idx="59">
                  <c:v>15891589</c:v>
                </c:pt>
              </c:numCache>
            </c:numRef>
          </c:val>
          <c:smooth val="0"/>
          <c:extLst>
            <c:ext xmlns:c16="http://schemas.microsoft.com/office/drawing/2014/chart" uri="{C3380CC4-5D6E-409C-BE32-E72D297353CC}">
              <c16:uniqueId val="{00000001-D0D2-4DD4-B49E-A0C527A6F3D5}"/>
            </c:ext>
          </c:extLst>
        </c:ser>
        <c:dLbls>
          <c:showLegendKey val="0"/>
          <c:showVal val="0"/>
          <c:showCatName val="0"/>
          <c:showSerName val="0"/>
          <c:showPercent val="0"/>
          <c:showBubbleSize val="0"/>
        </c:dLbls>
        <c:smooth val="0"/>
        <c:axId val="544796488"/>
        <c:axId val="544796816"/>
      </c:lineChart>
      <c:dateAx>
        <c:axId val="54479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796816"/>
        <c:crosses val="autoZero"/>
        <c:auto val="1"/>
        <c:lblOffset val="100"/>
        <c:baseTimeUnit val="months"/>
      </c:dateAx>
      <c:valAx>
        <c:axId val="54479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79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2195</c:v>
                </c:pt>
                <c:pt idx="37">
                  <c:v>225298</c:v>
                </c:pt>
                <c:pt idx="38">
                  <c:v>98772</c:v>
                </c:pt>
                <c:pt idx="39">
                  <c:v>58848</c:v>
                </c:pt>
                <c:pt idx="40">
                  <c:v>59183</c:v>
                </c:pt>
                <c:pt idx="41">
                  <c:v>55134</c:v>
                </c:pt>
                <c:pt idx="42">
                  <c:v>59829</c:v>
                </c:pt>
                <c:pt idx="43">
                  <c:v>92637</c:v>
                </c:pt>
                <c:pt idx="44">
                  <c:v>48952</c:v>
                </c:pt>
                <c:pt idx="45">
                  <c:v>95851</c:v>
                </c:pt>
                <c:pt idx="46">
                  <c:v>43928</c:v>
                </c:pt>
                <c:pt idx="47">
                  <c:v>78088</c:v>
                </c:pt>
                <c:pt idx="48">
                  <c:v>32529</c:v>
                </c:pt>
                <c:pt idx="49">
                  <c:v>35172</c:v>
                </c:pt>
                <c:pt idx="50">
                  <c:v>52433</c:v>
                </c:pt>
                <c:pt idx="51">
                  <c:v>28591</c:v>
                </c:pt>
                <c:pt idx="52">
                  <c:v>24838</c:v>
                </c:pt>
                <c:pt idx="53">
                  <c:v>31634</c:v>
                </c:pt>
                <c:pt idx="54">
                  <c:v>27122</c:v>
                </c:pt>
                <c:pt idx="55">
                  <c:v>36883</c:v>
                </c:pt>
                <c:pt idx="56">
                  <c:v>42821</c:v>
                </c:pt>
                <c:pt idx="57">
                  <c:v>83702</c:v>
                </c:pt>
                <c:pt idx="58">
                  <c:v>66048</c:v>
                </c:pt>
                <c:pt idx="59">
                  <c:v>72705</c:v>
                </c:pt>
              </c:numCache>
            </c:numRef>
          </c:val>
          <c:smooth val="0"/>
          <c:extLst>
            <c:ext xmlns:c16="http://schemas.microsoft.com/office/drawing/2014/chart" uri="{C3380CC4-5D6E-409C-BE32-E72D297353CC}">
              <c16:uniqueId val="{00000000-6782-4A3C-9DD2-1A845BCF04AB}"/>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949572</c:v>
                </c:pt>
                <c:pt idx="39">
                  <c:v>0</c:v>
                </c:pt>
                <c:pt idx="40">
                  <c:v>1598166</c:v>
                </c:pt>
                <c:pt idx="41">
                  <c:v>732278</c:v>
                </c:pt>
                <c:pt idx="42">
                  <c:v>1018705</c:v>
                </c:pt>
                <c:pt idx="43">
                  <c:v>1000300</c:v>
                </c:pt>
                <c:pt idx="44">
                  <c:v>956478</c:v>
                </c:pt>
                <c:pt idx="45">
                  <c:v>1685711</c:v>
                </c:pt>
                <c:pt idx="46">
                  <c:v>835679</c:v>
                </c:pt>
                <c:pt idx="47">
                  <c:v>558102</c:v>
                </c:pt>
                <c:pt idx="48">
                  <c:v>119671</c:v>
                </c:pt>
                <c:pt idx="49">
                  <c:v>0</c:v>
                </c:pt>
                <c:pt idx="50">
                  <c:v>681000</c:v>
                </c:pt>
                <c:pt idx="51">
                  <c:v>379005</c:v>
                </c:pt>
                <c:pt idx="52">
                  <c:v>1187986</c:v>
                </c:pt>
                <c:pt idx="53">
                  <c:v>126149</c:v>
                </c:pt>
                <c:pt idx="54">
                  <c:v>300134</c:v>
                </c:pt>
                <c:pt idx="55">
                  <c:v>565347</c:v>
                </c:pt>
                <c:pt idx="56">
                  <c:v>202906</c:v>
                </c:pt>
                <c:pt idx="57">
                  <c:v>4606526</c:v>
                </c:pt>
                <c:pt idx="58">
                  <c:v>14670106</c:v>
                </c:pt>
                <c:pt idx="59">
                  <c:v>16246995</c:v>
                </c:pt>
              </c:numCache>
            </c:numRef>
          </c:val>
          <c:smooth val="0"/>
          <c:extLst>
            <c:ext xmlns:c16="http://schemas.microsoft.com/office/drawing/2014/chart" uri="{C3380CC4-5D6E-409C-BE32-E72D297353CC}">
              <c16:uniqueId val="{00000001-6782-4A3C-9DD2-1A845BCF04AB}"/>
            </c:ext>
          </c:extLst>
        </c:ser>
        <c:dLbls>
          <c:showLegendKey val="0"/>
          <c:showVal val="0"/>
          <c:showCatName val="0"/>
          <c:showSerName val="0"/>
          <c:showPercent val="0"/>
          <c:showBubbleSize val="0"/>
        </c:dLbls>
        <c:smooth val="0"/>
        <c:axId val="544803376"/>
        <c:axId val="544808952"/>
      </c:lineChart>
      <c:dateAx>
        <c:axId val="54480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8952"/>
        <c:crosses val="autoZero"/>
        <c:auto val="1"/>
        <c:lblOffset val="100"/>
        <c:baseTimeUnit val="months"/>
      </c:dateAx>
      <c:valAx>
        <c:axId val="54480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1430</c:v>
                </c:pt>
                <c:pt idx="37">
                  <c:v>136209</c:v>
                </c:pt>
                <c:pt idx="38">
                  <c:v>29348</c:v>
                </c:pt>
                <c:pt idx="39">
                  <c:v>12560</c:v>
                </c:pt>
                <c:pt idx="40">
                  <c:v>19077</c:v>
                </c:pt>
                <c:pt idx="41">
                  <c:v>14554</c:v>
                </c:pt>
                <c:pt idx="42">
                  <c:v>21565</c:v>
                </c:pt>
                <c:pt idx="43">
                  <c:v>40881</c:v>
                </c:pt>
                <c:pt idx="44">
                  <c:v>18380</c:v>
                </c:pt>
                <c:pt idx="45">
                  <c:v>46941</c:v>
                </c:pt>
                <c:pt idx="46">
                  <c:v>12922</c:v>
                </c:pt>
                <c:pt idx="47">
                  <c:v>21157</c:v>
                </c:pt>
                <c:pt idx="48">
                  <c:v>9984</c:v>
                </c:pt>
                <c:pt idx="49">
                  <c:v>9433</c:v>
                </c:pt>
                <c:pt idx="50">
                  <c:v>10915</c:v>
                </c:pt>
                <c:pt idx="51">
                  <c:v>6267</c:v>
                </c:pt>
                <c:pt idx="52">
                  <c:v>6287</c:v>
                </c:pt>
                <c:pt idx="53">
                  <c:v>8289</c:v>
                </c:pt>
                <c:pt idx="54">
                  <c:v>6375</c:v>
                </c:pt>
                <c:pt idx="55">
                  <c:v>11291</c:v>
                </c:pt>
                <c:pt idx="56">
                  <c:v>12181</c:v>
                </c:pt>
                <c:pt idx="57">
                  <c:v>22550</c:v>
                </c:pt>
                <c:pt idx="58">
                  <c:v>15147</c:v>
                </c:pt>
                <c:pt idx="59">
                  <c:v>15975</c:v>
                </c:pt>
              </c:numCache>
            </c:numRef>
          </c:val>
          <c:smooth val="0"/>
          <c:extLst>
            <c:ext xmlns:c16="http://schemas.microsoft.com/office/drawing/2014/chart" uri="{C3380CC4-5D6E-409C-BE32-E72D297353CC}">
              <c16:uniqueId val="{00000000-19D4-4838-8305-94F214D14B43}"/>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625508</c:v>
                </c:pt>
                <c:pt idx="39">
                  <c:v>0</c:v>
                </c:pt>
                <c:pt idx="40">
                  <c:v>642649</c:v>
                </c:pt>
                <c:pt idx="41">
                  <c:v>253803</c:v>
                </c:pt>
                <c:pt idx="42">
                  <c:v>401871</c:v>
                </c:pt>
                <c:pt idx="43">
                  <c:v>419699</c:v>
                </c:pt>
                <c:pt idx="44">
                  <c:v>471234</c:v>
                </c:pt>
                <c:pt idx="45">
                  <c:v>656622</c:v>
                </c:pt>
                <c:pt idx="46">
                  <c:v>225931</c:v>
                </c:pt>
                <c:pt idx="47">
                  <c:v>106762</c:v>
                </c:pt>
                <c:pt idx="48">
                  <c:v>69229</c:v>
                </c:pt>
                <c:pt idx="49">
                  <c:v>0</c:v>
                </c:pt>
                <c:pt idx="50">
                  <c:v>408685</c:v>
                </c:pt>
                <c:pt idx="51">
                  <c:v>147626</c:v>
                </c:pt>
                <c:pt idx="52">
                  <c:v>459622</c:v>
                </c:pt>
                <c:pt idx="53">
                  <c:v>70338</c:v>
                </c:pt>
                <c:pt idx="54">
                  <c:v>0</c:v>
                </c:pt>
                <c:pt idx="55">
                  <c:v>122621</c:v>
                </c:pt>
                <c:pt idx="56">
                  <c:v>28643</c:v>
                </c:pt>
                <c:pt idx="57">
                  <c:v>2335209</c:v>
                </c:pt>
                <c:pt idx="58">
                  <c:v>3257271</c:v>
                </c:pt>
                <c:pt idx="59">
                  <c:v>2858489</c:v>
                </c:pt>
              </c:numCache>
            </c:numRef>
          </c:val>
          <c:smooth val="0"/>
          <c:extLst>
            <c:ext xmlns:c16="http://schemas.microsoft.com/office/drawing/2014/chart" uri="{C3380CC4-5D6E-409C-BE32-E72D297353CC}">
              <c16:uniqueId val="{00000001-19D4-4838-8305-94F214D14B43}"/>
            </c:ext>
          </c:extLst>
        </c:ser>
        <c:dLbls>
          <c:showLegendKey val="0"/>
          <c:showVal val="0"/>
          <c:showCatName val="0"/>
          <c:showSerName val="0"/>
          <c:showPercent val="0"/>
          <c:showBubbleSize val="0"/>
        </c:dLbls>
        <c:smooth val="0"/>
        <c:axId val="544805344"/>
        <c:axId val="544802720"/>
      </c:lineChart>
      <c:dateAx>
        <c:axId val="54480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2720"/>
        <c:crosses val="autoZero"/>
        <c:auto val="1"/>
        <c:lblOffset val="100"/>
        <c:baseTimeUnit val="months"/>
      </c:dateAx>
      <c:valAx>
        <c:axId val="54480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D970-49F4-9E8F-489FCB3C280F}"/>
            </c:ext>
          </c:extLst>
        </c:ser>
        <c:dLbls>
          <c:showLegendKey val="0"/>
          <c:showVal val="0"/>
          <c:showCatName val="0"/>
          <c:showSerName val="0"/>
          <c:showPercent val="0"/>
          <c:showBubbleSize val="0"/>
        </c:dLbls>
        <c:smooth val="0"/>
        <c:axId val="544802064"/>
        <c:axId val="544802392"/>
      </c:lineChart>
      <c:dateAx>
        <c:axId val="54480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2392"/>
        <c:crosses val="autoZero"/>
        <c:auto val="1"/>
        <c:lblOffset val="100"/>
        <c:baseTimeUnit val="months"/>
      </c:dateAx>
      <c:valAx>
        <c:axId val="54480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0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ED22-45D6-82DD-104DCCF6AC7C}"/>
            </c:ext>
          </c:extLst>
        </c:ser>
        <c:dLbls>
          <c:showLegendKey val="0"/>
          <c:showVal val="0"/>
          <c:showCatName val="0"/>
          <c:showSerName val="0"/>
          <c:showPercent val="0"/>
          <c:showBubbleSize val="0"/>
        </c:dLbls>
        <c:smooth val="0"/>
        <c:axId val="544873896"/>
        <c:axId val="544874224"/>
      </c:lineChart>
      <c:dateAx>
        <c:axId val="54487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74224"/>
        <c:crosses val="autoZero"/>
        <c:auto val="1"/>
        <c:lblOffset val="100"/>
        <c:baseTimeUnit val="months"/>
      </c:dateAx>
      <c:valAx>
        <c:axId val="54487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7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164</c:v>
                </c:pt>
                <c:pt idx="1">
                  <c:v>2807</c:v>
                </c:pt>
                <c:pt idx="2">
                  <c:v>19706</c:v>
                </c:pt>
                <c:pt idx="3">
                  <c:v>8816</c:v>
                </c:pt>
                <c:pt idx="4">
                  <c:v>1820</c:v>
                </c:pt>
                <c:pt idx="5">
                  <c:v>280</c:v>
                </c:pt>
                <c:pt idx="6">
                  <c:v>191</c:v>
                </c:pt>
              </c:numCache>
            </c:numRef>
          </c:val>
          <c:extLst>
            <c:ext xmlns:c16="http://schemas.microsoft.com/office/drawing/2014/chart" uri="{C3380CC4-5D6E-409C-BE32-E72D297353CC}">
              <c16:uniqueId val="{00000000-4FFC-4F82-B221-2DD43BE2E07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404</c:v>
                </c:pt>
                <c:pt idx="1">
                  <c:v>18861</c:v>
                </c:pt>
                <c:pt idx="2">
                  <c:v>97339</c:v>
                </c:pt>
                <c:pt idx="3">
                  <c:v>28718</c:v>
                </c:pt>
                <c:pt idx="4">
                  <c:v>4730</c:v>
                </c:pt>
                <c:pt idx="5">
                  <c:v>591</c:v>
                </c:pt>
                <c:pt idx="6">
                  <c:v>511</c:v>
                </c:pt>
              </c:numCache>
            </c:numRef>
          </c:val>
          <c:extLst>
            <c:ext xmlns:c16="http://schemas.microsoft.com/office/drawing/2014/chart" uri="{C3380CC4-5D6E-409C-BE32-E72D297353CC}">
              <c16:uniqueId val="{00000001-4FFC-4F82-B221-2DD43BE2E079}"/>
            </c:ext>
          </c:extLst>
        </c:ser>
        <c:dLbls>
          <c:showLegendKey val="0"/>
          <c:showVal val="0"/>
          <c:showCatName val="0"/>
          <c:showSerName val="0"/>
          <c:showPercent val="0"/>
          <c:showBubbleSize val="0"/>
        </c:dLbls>
        <c:gapWidth val="219"/>
        <c:overlap val="-27"/>
        <c:axId val="424859040"/>
        <c:axId val="424859368"/>
      </c:barChart>
      <c:catAx>
        <c:axId val="42485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59368"/>
        <c:crosses val="autoZero"/>
        <c:auto val="1"/>
        <c:lblAlgn val="ctr"/>
        <c:lblOffset val="100"/>
        <c:noMultiLvlLbl val="0"/>
      </c:catAx>
      <c:valAx>
        <c:axId val="42485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5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Mai Dubai</c:v>
                </c:pt>
              </c:strCache>
            </c:strRef>
          </c:cat>
          <c:val>
            <c:numRef>
              <c:f>Sheet1!$B$2</c:f>
              <c:numCache>
                <c:formatCode>General</c:formatCode>
                <c:ptCount val="1"/>
                <c:pt idx="0">
                  <c:v>13082</c:v>
                </c:pt>
              </c:numCache>
            </c:numRef>
          </c:val>
          <c:extLst>
            <c:ext xmlns:c16="http://schemas.microsoft.com/office/drawing/2014/chart" uri="{C3380CC4-5D6E-409C-BE32-E72D297353CC}">
              <c16:uniqueId val="{00000000-22EF-4389-9646-B2C4890F5176}"/>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Mai Dubai</c:v>
                </c:pt>
              </c:strCache>
            </c:strRef>
          </c:cat>
          <c:val>
            <c:numRef>
              <c:f>Sheet1!$C$2</c:f>
              <c:numCache>
                <c:formatCode>General</c:formatCode>
                <c:ptCount val="1"/>
                <c:pt idx="0">
                  <c:v>32947</c:v>
                </c:pt>
              </c:numCache>
            </c:numRef>
          </c:val>
          <c:extLst>
            <c:ext xmlns:c16="http://schemas.microsoft.com/office/drawing/2014/chart" uri="{C3380CC4-5D6E-409C-BE32-E72D297353CC}">
              <c16:uniqueId val="{00000001-22EF-4389-9646-B2C4890F517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Mai Dubai</c:v>
                </c:pt>
              </c:strCache>
            </c:strRef>
          </c:cat>
          <c:val>
            <c:numRef>
              <c:f>Sheet1!$D$2</c:f>
              <c:numCache>
                <c:formatCode>General</c:formatCode>
                <c:ptCount val="1"/>
                <c:pt idx="0">
                  <c:v>1471</c:v>
                </c:pt>
              </c:numCache>
            </c:numRef>
          </c:val>
          <c:extLst>
            <c:ext xmlns:c16="http://schemas.microsoft.com/office/drawing/2014/chart" uri="{C3380CC4-5D6E-409C-BE32-E72D297353CC}">
              <c16:uniqueId val="{00000002-22EF-4389-9646-B2C4890F5176}"/>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Mai Dubai</c:v>
                </c:pt>
              </c:strCache>
            </c:strRef>
          </c:cat>
          <c:val>
            <c:numRef>
              <c:f>Sheet1!$E$2</c:f>
              <c:numCache>
                <c:formatCode>General</c:formatCode>
                <c:ptCount val="1"/>
                <c:pt idx="0">
                  <c:v>0</c:v>
                </c:pt>
              </c:numCache>
            </c:numRef>
          </c:val>
          <c:extLst>
            <c:ext xmlns:c16="http://schemas.microsoft.com/office/drawing/2014/chart" uri="{C3380CC4-5D6E-409C-BE32-E72D297353CC}">
              <c16:uniqueId val="{00000003-22EF-4389-9646-B2C4890F5176}"/>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Mai Dubai</c:v>
                </c:pt>
              </c:strCache>
            </c:strRef>
          </c:cat>
          <c:val>
            <c:numRef>
              <c:f>Sheet1!$F$2</c:f>
              <c:numCache>
                <c:formatCode>General</c:formatCode>
                <c:ptCount val="1"/>
                <c:pt idx="0">
                  <c:v>47972</c:v>
                </c:pt>
              </c:numCache>
            </c:numRef>
          </c:val>
          <c:extLst>
            <c:ext xmlns:c16="http://schemas.microsoft.com/office/drawing/2014/chart" uri="{C3380CC4-5D6E-409C-BE32-E72D297353CC}">
              <c16:uniqueId val="{00000004-22EF-4389-9646-B2C4890F5176}"/>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Mai Dubai</c:v>
                </c:pt>
              </c:strCache>
            </c:strRef>
          </c:cat>
          <c:val>
            <c:numRef>
              <c:f>Sheet1!$G$2</c:f>
              <c:numCache>
                <c:formatCode>General</c:formatCode>
                <c:ptCount val="1"/>
                <c:pt idx="0">
                  <c:v>0</c:v>
                </c:pt>
              </c:numCache>
            </c:numRef>
          </c:val>
          <c:extLst>
            <c:ext xmlns:c16="http://schemas.microsoft.com/office/drawing/2014/chart" uri="{C3380CC4-5D6E-409C-BE32-E72D297353CC}">
              <c16:uniqueId val="{00000005-22EF-4389-9646-B2C4890F5176}"/>
            </c:ext>
          </c:extLst>
        </c:ser>
        <c:dLbls>
          <c:showLegendKey val="0"/>
          <c:showVal val="0"/>
          <c:showCatName val="0"/>
          <c:showSerName val="0"/>
          <c:showPercent val="0"/>
          <c:showBubbleSize val="0"/>
        </c:dLbls>
        <c:gapWidth val="219"/>
        <c:overlap val="-27"/>
        <c:axId val="424854448"/>
        <c:axId val="424857728"/>
      </c:barChart>
      <c:catAx>
        <c:axId val="42485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57728"/>
        <c:crosses val="autoZero"/>
        <c:auto val="1"/>
        <c:lblAlgn val="ctr"/>
        <c:lblOffset val="100"/>
        <c:noMultiLvlLbl val="0"/>
      </c:catAx>
      <c:valAx>
        <c:axId val="42485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8E3C-4A30-AFEE-17BA2F281A8A}"/>
            </c:ext>
          </c:extLst>
        </c:ser>
        <c:dLbls>
          <c:showLegendKey val="0"/>
          <c:showVal val="0"/>
          <c:showCatName val="0"/>
          <c:showSerName val="0"/>
          <c:showPercent val="0"/>
          <c:showBubbleSize val="0"/>
        </c:dLbls>
        <c:smooth val="0"/>
        <c:axId val="449707872"/>
        <c:axId val="449700328"/>
      </c:lineChart>
      <c:dateAx>
        <c:axId val="44970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0328"/>
        <c:crosses val="autoZero"/>
        <c:auto val="1"/>
        <c:lblOffset val="100"/>
        <c:baseTimeUnit val="months"/>
      </c:dateAx>
      <c:valAx>
        <c:axId val="44970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0.139623551140415</c:v>
                </c:pt>
                <c:pt idx="1">
                  <c:v>0.33575085324232101</c:v>
                </c:pt>
                <c:pt idx="2">
                  <c:v>0.547939080620372</c:v>
                </c:pt>
                <c:pt idx="3">
                  <c:v>0.54615107153074105</c:v>
                </c:pt>
                <c:pt idx="4">
                  <c:v>0.55611491475365804</c:v>
                </c:pt>
                <c:pt idx="5">
                  <c:v>0.53379061689311003</c:v>
                </c:pt>
                <c:pt idx="6">
                  <c:v>0.340329848399676</c:v>
                </c:pt>
                <c:pt idx="7">
                  <c:v>0.31029563920953201</c:v>
                </c:pt>
                <c:pt idx="8">
                  <c:v>0.27999105301090998</c:v>
                </c:pt>
                <c:pt idx="9">
                  <c:v>0.26741110784601801</c:v>
                </c:pt>
                <c:pt idx="10">
                  <c:v>0.38029970319249101</c:v>
                </c:pt>
                <c:pt idx="11">
                  <c:v>0.41181612058297801</c:v>
                </c:pt>
                <c:pt idx="12">
                  <c:v>0.64703548200134098</c:v>
                </c:pt>
                <c:pt idx="13">
                  <c:v>0.53736846838744501</c:v>
                </c:pt>
                <c:pt idx="14">
                  <c:v>0.29883371588208701</c:v>
                </c:pt>
                <c:pt idx="15">
                  <c:v>0.13991679939545301</c:v>
                </c:pt>
                <c:pt idx="16">
                  <c:v>0.52353940400965204</c:v>
                </c:pt>
                <c:pt idx="17">
                  <c:v>0.182442377361656</c:v>
                </c:pt>
                <c:pt idx="18">
                  <c:v>0.10372237859243801</c:v>
                </c:pt>
                <c:pt idx="19">
                  <c:v>0.22087148121414699</c:v>
                </c:pt>
                <c:pt idx="20">
                  <c:v>0.49648274580412399</c:v>
                </c:pt>
                <c:pt idx="21">
                  <c:v>0.59565397404546605</c:v>
                </c:pt>
                <c:pt idx="22">
                  <c:v>9.9497178402195005E-2</c:v>
                </c:pt>
                <c:pt idx="23">
                  <c:v>9.8302320026168899E-2</c:v>
                </c:pt>
                <c:pt idx="24">
                  <c:v>0.13506382905564601</c:v>
                </c:pt>
                <c:pt idx="25">
                  <c:v>0.33168713278363599</c:v>
                </c:pt>
                <c:pt idx="26">
                  <c:v>0.56677727686035695</c:v>
                </c:pt>
                <c:pt idx="27">
                  <c:v>0.24458024929453001</c:v>
                </c:pt>
                <c:pt idx="28">
                  <c:v>1.0302603292828501</c:v>
                </c:pt>
                <c:pt idx="29">
                  <c:v>0.179470039040076</c:v>
                </c:pt>
                <c:pt idx="30">
                  <c:v>0.53577718171719602</c:v>
                </c:pt>
                <c:pt idx="31">
                  <c:v>0.200471482103699</c:v>
                </c:pt>
                <c:pt idx="32">
                  <c:v>0.110831241429741</c:v>
                </c:pt>
                <c:pt idx="33">
                  <c:v>0.112434624819076</c:v>
                </c:pt>
                <c:pt idx="34">
                  <c:v>6.3229901381770703E-2</c:v>
                </c:pt>
                <c:pt idx="35">
                  <c:v>0.120292319999939</c:v>
                </c:pt>
                <c:pt idx="36">
                  <c:v>8.3102213026086599E-2</c:v>
                </c:pt>
                <c:pt idx="37">
                  <c:v>6.1634717983911298E-2</c:v>
                </c:pt>
                <c:pt idx="38">
                  <c:v>7.1732375005011006E-2</c:v>
                </c:pt>
                <c:pt idx="39">
                  <c:v>0.13114886813264701</c:v>
                </c:pt>
                <c:pt idx="40">
                  <c:v>0.23267654904717</c:v>
                </c:pt>
                <c:pt idx="41">
                  <c:v>0.10745284593557</c:v>
                </c:pt>
                <c:pt idx="42">
                  <c:v>0.100496364134202</c:v>
                </c:pt>
                <c:pt idx="43">
                  <c:v>0.156220323789834</c:v>
                </c:pt>
                <c:pt idx="44">
                  <c:v>0.49706112377251299</c:v>
                </c:pt>
                <c:pt idx="45">
                  <c:v>0.59276311085177802</c:v>
                </c:pt>
                <c:pt idx="46">
                  <c:v>4.8340952873860699E-2</c:v>
                </c:pt>
                <c:pt idx="47">
                  <c:v>6.1764990807827699E-2</c:v>
                </c:pt>
                <c:pt idx="48">
                  <c:v>0.12050932670785799</c:v>
                </c:pt>
                <c:pt idx="49">
                  <c:v>3.4426793270401101E-2</c:v>
                </c:pt>
                <c:pt idx="50">
                  <c:v>3.4886719672543802E-2</c:v>
                </c:pt>
                <c:pt idx="51">
                  <c:v>7.0907091209020404E-2</c:v>
                </c:pt>
                <c:pt idx="52">
                  <c:v>3.67931131261542E-2</c:v>
                </c:pt>
                <c:pt idx="53">
                  <c:v>4.79836779929977E-2</c:v>
                </c:pt>
                <c:pt idx="54">
                  <c:v>1.8771224635651701E-2</c:v>
                </c:pt>
                <c:pt idx="55">
                  <c:v>9.4993267229771094E-3</c:v>
                </c:pt>
                <c:pt idx="56">
                  <c:v>3.17471434403757E-2</c:v>
                </c:pt>
                <c:pt idx="57">
                  <c:v>2.1807472626017101E-2</c:v>
                </c:pt>
                <c:pt idx="58">
                  <c:v>4.3394502892217898E-2</c:v>
                </c:pt>
                <c:pt idx="59">
                  <c:v>4.9369786648742503E-2</c:v>
                </c:pt>
              </c:numCache>
            </c:numRef>
          </c:val>
          <c:smooth val="0"/>
          <c:extLst>
            <c:ext xmlns:c16="http://schemas.microsoft.com/office/drawing/2014/chart" uri="{C3380CC4-5D6E-409C-BE32-E72D297353CC}">
              <c16:uniqueId val="{00000000-C82D-4800-854C-D1837180BB0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1-C82D-4800-854C-D1837180BB0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2-C82D-4800-854C-D1837180BB0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Sheet1!$E$2:$E$61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3-C82D-4800-854C-D1837180BB0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Sheet1!$F$2:$F$61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4-C82D-4800-854C-D1837180BB04}"/>
            </c:ext>
          </c:extLst>
        </c:ser>
        <c:dLbls>
          <c:showLegendKey val="0"/>
          <c:showVal val="0"/>
          <c:showCatName val="0"/>
          <c:showSerName val="0"/>
          <c:showPercent val="0"/>
          <c:showBubbleSize val="0"/>
        </c:dLbls>
        <c:smooth val="0"/>
        <c:axId val="449703608"/>
        <c:axId val="449701312"/>
      </c:lineChart>
      <c:dateAx>
        <c:axId val="44970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1312"/>
        <c:crosses val="autoZero"/>
        <c:auto val="1"/>
        <c:lblOffset val="100"/>
        <c:baseTimeUnit val="months"/>
      </c:dateAx>
      <c:valAx>
        <c:axId val="44970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Reach</c:v>
                </c:pt>
                <c:pt idx="1">
                  <c:v>Paid Reach</c:v>
                </c:pt>
              </c:strCache>
            </c:strRef>
          </c:cat>
          <c:val>
            <c:numRef>
              <c:f>Sheet1!$A$2:$B$2</c:f>
              <c:numCache>
                <c:formatCode>General</c:formatCode>
                <c:ptCount val="2"/>
                <c:pt idx="0">
                  <c:v>730825</c:v>
                </c:pt>
                <c:pt idx="1">
                  <c:v>48412019</c:v>
                </c:pt>
              </c:numCache>
            </c:numRef>
          </c:val>
          <c:extLst>
            <c:ext xmlns:c16="http://schemas.microsoft.com/office/drawing/2014/chart" uri="{C3380CC4-5D6E-409C-BE32-E72D297353CC}">
              <c16:uniqueId val="{00000000-F45F-4BCB-92CC-57362FF4E86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Views</c:v>
                </c:pt>
                <c:pt idx="1">
                  <c:v>Paid Views</c:v>
                </c:pt>
              </c:strCache>
            </c:strRef>
          </c:cat>
          <c:val>
            <c:numRef>
              <c:f>Sheet1!$A$2:$B$2</c:f>
              <c:numCache>
                <c:formatCode>General</c:formatCode>
                <c:ptCount val="2"/>
                <c:pt idx="0">
                  <c:v>165514</c:v>
                </c:pt>
                <c:pt idx="1">
                  <c:v>2040519</c:v>
                </c:pt>
              </c:numCache>
            </c:numRef>
          </c:val>
          <c:extLst>
            <c:ext xmlns:c16="http://schemas.microsoft.com/office/drawing/2014/chart" uri="{C3380CC4-5D6E-409C-BE32-E72D297353CC}">
              <c16:uniqueId val="{00000000-15C7-479F-A2B4-70FB7B0B92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6.63032312319746</c:v>
                </c:pt>
                <c:pt idx="1">
                  <c:v>5.5847253328773903</c:v>
                </c:pt>
                <c:pt idx="2">
                  <c:v>5.21267274630977</c:v>
                </c:pt>
                <c:pt idx="3">
                  <c:v>0</c:v>
                </c:pt>
                <c:pt idx="4">
                  <c:v>7.8442835210651598</c:v>
                </c:pt>
                <c:pt idx="5">
                  <c:v>0</c:v>
                </c:pt>
              </c:numCache>
            </c:numRef>
          </c:val>
          <c:extLst>
            <c:ext xmlns:c16="http://schemas.microsoft.com/office/drawing/2014/chart" uri="{C3380CC4-5D6E-409C-BE32-E72D297353CC}">
              <c16:uniqueId val="{00000000-AEB1-41A9-BE77-F1D4796B06C8}"/>
            </c:ext>
          </c:extLst>
        </c:ser>
        <c:dLbls>
          <c:showLegendKey val="0"/>
          <c:showVal val="0"/>
          <c:showCatName val="0"/>
          <c:showSerName val="0"/>
          <c:showPercent val="0"/>
          <c:showBubbleSize val="0"/>
        </c:dLbls>
        <c:gapWidth val="219"/>
        <c:overlap val="-27"/>
        <c:axId val="449713120"/>
        <c:axId val="449716400"/>
      </c:barChart>
      <c:catAx>
        <c:axId val="44971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16400"/>
        <c:crosses val="autoZero"/>
        <c:auto val="1"/>
        <c:lblAlgn val="ctr"/>
        <c:lblOffset val="100"/>
        <c:noMultiLvlLbl val="0"/>
      </c:catAx>
      <c:valAx>
        <c:axId val="44971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1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formatCode="0.00E+00">
                  <c:v>8.9043350620335304E-5</c:v>
                </c:pt>
                <c:pt idx="1">
                  <c:v>5.2271396100591503E-3</c:v>
                </c:pt>
                <c:pt idx="2">
                  <c:v>5.0914790055454505E-4</c:v>
                </c:pt>
                <c:pt idx="3">
                  <c:v>0</c:v>
                </c:pt>
                <c:pt idx="4">
                  <c:v>1.4145218993494499E-3</c:v>
                </c:pt>
                <c:pt idx="5">
                  <c:v>1.57040091094046E-3</c:v>
                </c:pt>
                <c:pt idx="6">
                  <c:v>0</c:v>
                </c:pt>
                <c:pt idx="7">
                  <c:v>0</c:v>
                </c:pt>
                <c:pt idx="8">
                  <c:v>0</c:v>
                </c:pt>
              </c:numCache>
            </c:numRef>
          </c:val>
          <c:extLst>
            <c:ext xmlns:c16="http://schemas.microsoft.com/office/drawing/2014/chart" uri="{C3380CC4-5D6E-409C-BE32-E72D297353CC}">
              <c16:uniqueId val="{00000000-C77F-4284-AF47-20F389B49D94}"/>
            </c:ext>
          </c:extLst>
        </c:ser>
        <c:dLbls>
          <c:showLegendKey val="0"/>
          <c:showVal val="0"/>
          <c:showCatName val="0"/>
          <c:showSerName val="0"/>
          <c:showPercent val="0"/>
          <c:showBubbleSize val="0"/>
        </c:dLbls>
        <c:gapWidth val="219"/>
        <c:overlap val="-27"/>
        <c:axId val="449729192"/>
        <c:axId val="449666544"/>
      </c:barChart>
      <c:catAx>
        <c:axId val="44972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666544"/>
        <c:crosses val="autoZero"/>
        <c:auto val="1"/>
        <c:lblAlgn val="ctr"/>
        <c:lblOffset val="100"/>
        <c:noMultiLvlLbl val="0"/>
      </c:catAx>
      <c:valAx>
        <c:axId val="449666544"/>
        <c:scaling>
          <c:orientation val="minMax"/>
        </c:scaling>
        <c:delete val="0"/>
        <c:axPos val="l"/>
        <c:majorGridlines>
          <c:spPr>
            <a:ln w="9525" cap="flat" cmpd="sng" algn="ctr">
              <a:solidFill>
                <a:schemeClr val="tx1">
                  <a:lumMod val="15000"/>
                  <a:lumOff val="85000"/>
                </a:schemeClr>
              </a:solidFill>
              <a:round/>
            </a:ln>
            <a:effectLst/>
          </c:spPr>
        </c:majorGridlines>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2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0.139623551140415</c:v>
                </c:pt>
                <c:pt idx="1">
                  <c:v>0.33575085324232101</c:v>
                </c:pt>
                <c:pt idx="2">
                  <c:v>0.547939080620372</c:v>
                </c:pt>
                <c:pt idx="3">
                  <c:v>0.54615107153074105</c:v>
                </c:pt>
                <c:pt idx="4">
                  <c:v>0.55611491475365804</c:v>
                </c:pt>
                <c:pt idx="5">
                  <c:v>0.53379061689311003</c:v>
                </c:pt>
                <c:pt idx="6">
                  <c:v>0.340329848399676</c:v>
                </c:pt>
                <c:pt idx="7">
                  <c:v>0.31029563920953201</c:v>
                </c:pt>
                <c:pt idx="8">
                  <c:v>0.27999105301090998</c:v>
                </c:pt>
                <c:pt idx="9">
                  <c:v>0.26741110784601801</c:v>
                </c:pt>
                <c:pt idx="10">
                  <c:v>0.38029970319249101</c:v>
                </c:pt>
                <c:pt idx="11">
                  <c:v>0.41181612058297801</c:v>
                </c:pt>
                <c:pt idx="12">
                  <c:v>0.64703548200134098</c:v>
                </c:pt>
                <c:pt idx="13">
                  <c:v>0.53736846838744501</c:v>
                </c:pt>
                <c:pt idx="14">
                  <c:v>0.29883371588208701</c:v>
                </c:pt>
                <c:pt idx="15">
                  <c:v>0.13991679939545301</c:v>
                </c:pt>
                <c:pt idx="16">
                  <c:v>0.52353940400965204</c:v>
                </c:pt>
                <c:pt idx="17">
                  <c:v>0.182442377361656</c:v>
                </c:pt>
                <c:pt idx="18">
                  <c:v>0.10372237859243801</c:v>
                </c:pt>
                <c:pt idx="19">
                  <c:v>0.22087148121414699</c:v>
                </c:pt>
                <c:pt idx="20">
                  <c:v>0.49648274580412399</c:v>
                </c:pt>
                <c:pt idx="21">
                  <c:v>0.59565397404546605</c:v>
                </c:pt>
                <c:pt idx="22">
                  <c:v>9.9497178402195005E-2</c:v>
                </c:pt>
                <c:pt idx="23">
                  <c:v>9.8302320026168899E-2</c:v>
                </c:pt>
                <c:pt idx="24">
                  <c:v>0.13506382905564601</c:v>
                </c:pt>
                <c:pt idx="25">
                  <c:v>0.33168713278363599</c:v>
                </c:pt>
                <c:pt idx="26">
                  <c:v>0.56677727686035695</c:v>
                </c:pt>
                <c:pt idx="27">
                  <c:v>0.24458024929453001</c:v>
                </c:pt>
                <c:pt idx="28">
                  <c:v>1.0302603292828501</c:v>
                </c:pt>
                <c:pt idx="29">
                  <c:v>0.179470039040076</c:v>
                </c:pt>
                <c:pt idx="30">
                  <c:v>0.53577718171719602</c:v>
                </c:pt>
                <c:pt idx="31">
                  <c:v>0.200471482103699</c:v>
                </c:pt>
                <c:pt idx="32">
                  <c:v>0.110831241429741</c:v>
                </c:pt>
                <c:pt idx="33">
                  <c:v>0.112434624819076</c:v>
                </c:pt>
                <c:pt idx="34">
                  <c:v>6.3229901381770703E-2</c:v>
                </c:pt>
                <c:pt idx="35">
                  <c:v>0.120292319999939</c:v>
                </c:pt>
                <c:pt idx="36">
                  <c:v>8.3102213026086599E-2</c:v>
                </c:pt>
                <c:pt idx="37">
                  <c:v>6.1634717983911298E-2</c:v>
                </c:pt>
                <c:pt idx="38">
                  <c:v>7.1732375005011006E-2</c:v>
                </c:pt>
                <c:pt idx="39">
                  <c:v>0.13114886813264701</c:v>
                </c:pt>
                <c:pt idx="40">
                  <c:v>0.23267654904717</c:v>
                </c:pt>
                <c:pt idx="41">
                  <c:v>0.10745284593557</c:v>
                </c:pt>
                <c:pt idx="42">
                  <c:v>0.100496364134202</c:v>
                </c:pt>
                <c:pt idx="43">
                  <c:v>0.156220323789834</c:v>
                </c:pt>
                <c:pt idx="44">
                  <c:v>0.49706112377251299</c:v>
                </c:pt>
                <c:pt idx="45">
                  <c:v>0.59276311085177802</c:v>
                </c:pt>
                <c:pt idx="46">
                  <c:v>4.8340952873860699E-2</c:v>
                </c:pt>
                <c:pt idx="47">
                  <c:v>6.1764990807827699E-2</c:v>
                </c:pt>
                <c:pt idx="48">
                  <c:v>0.12050932670785799</c:v>
                </c:pt>
                <c:pt idx="49">
                  <c:v>3.4426793270401101E-2</c:v>
                </c:pt>
                <c:pt idx="50">
                  <c:v>3.4886719672543802E-2</c:v>
                </c:pt>
                <c:pt idx="51">
                  <c:v>7.0907091209020404E-2</c:v>
                </c:pt>
                <c:pt idx="52">
                  <c:v>3.67931131261542E-2</c:v>
                </c:pt>
                <c:pt idx="53">
                  <c:v>4.79836779929977E-2</c:v>
                </c:pt>
                <c:pt idx="54">
                  <c:v>1.8771224635651701E-2</c:v>
                </c:pt>
                <c:pt idx="55">
                  <c:v>9.4993267229771094E-3</c:v>
                </c:pt>
                <c:pt idx="56">
                  <c:v>3.17471434403757E-2</c:v>
                </c:pt>
                <c:pt idx="57">
                  <c:v>2.1807472626017101E-2</c:v>
                </c:pt>
                <c:pt idx="58">
                  <c:v>4.3394502892217898E-2</c:v>
                </c:pt>
                <c:pt idx="59">
                  <c:v>4.9369786648742503E-2</c:v>
                </c:pt>
              </c:numCache>
            </c:numRef>
          </c:val>
          <c:smooth val="0"/>
          <c:extLst>
            <c:ext xmlns:c16="http://schemas.microsoft.com/office/drawing/2014/chart" uri="{C3380CC4-5D6E-409C-BE32-E72D297353CC}">
              <c16:uniqueId val="{00000000-F3FD-4C3F-8D5A-93591D590FB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1-F3FD-4C3F-8D5A-93591D590FB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2-F3FD-4C3F-8D5A-93591D590FB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Sheet1!$E$2:$E$61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3-F3FD-4C3F-8D5A-93591D590FB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Sheet1!$F$2:$F$61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4-F3FD-4C3F-8D5A-93591D590FB7}"/>
            </c:ext>
          </c:extLst>
        </c:ser>
        <c:dLbls>
          <c:showLegendKey val="0"/>
          <c:showVal val="0"/>
          <c:showCatName val="0"/>
          <c:showSerName val="0"/>
          <c:showPercent val="0"/>
          <c:showBubbleSize val="0"/>
        </c:dLbls>
        <c:smooth val="0"/>
        <c:axId val="656080176"/>
        <c:axId val="656083784"/>
      </c:lineChart>
      <c:dateAx>
        <c:axId val="65608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83784"/>
        <c:crosses val="autoZero"/>
        <c:auto val="1"/>
        <c:lblOffset val="100"/>
        <c:baseTimeUnit val="months"/>
      </c:dateAx>
      <c:valAx>
        <c:axId val="65608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8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0">
                  <c:v>0.44719013881523001</c:v>
                </c:pt>
                <c:pt idx="1">
                  <c:v>0.59755846136782798</c:v>
                </c:pt>
                <c:pt idx="2">
                  <c:v>3.5697636816443001E-2</c:v>
                </c:pt>
                <c:pt idx="3">
                  <c:v>0.785645340152474</c:v>
                </c:pt>
                <c:pt idx="4">
                  <c:v>0.36099707703017597</c:v>
                </c:pt>
                <c:pt idx="5">
                  <c:v>0.52610125605261704</c:v>
                </c:pt>
                <c:pt idx="6">
                  <c:v>0</c:v>
                </c:pt>
                <c:pt idx="7">
                  <c:v>0</c:v>
                </c:pt>
              </c:numCache>
            </c:numRef>
          </c:val>
          <c:extLst>
            <c:ext xmlns:c16="http://schemas.microsoft.com/office/drawing/2014/chart" uri="{C3380CC4-5D6E-409C-BE32-E72D297353CC}">
              <c16:uniqueId val="{00000000-CEDA-45CC-9BC9-27BB955E8985}"/>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0">
                  <c:v>0.116310945945317</c:v>
                </c:pt>
                <c:pt idx="1">
                  <c:v>0.359226301989717</c:v>
                </c:pt>
                <c:pt idx="2">
                  <c:v>0.35265684940080899</c:v>
                </c:pt>
                <c:pt idx="3">
                  <c:v>0.88196830848239605</c:v>
                </c:pt>
                <c:pt idx="4">
                  <c:v>7.9585749445657605E-2</c:v>
                </c:pt>
                <c:pt idx="5">
                  <c:v>0.35075724608234199</c:v>
                </c:pt>
                <c:pt idx="6">
                  <c:v>6.1062207981996998E-2</c:v>
                </c:pt>
                <c:pt idx="7">
                  <c:v>2.4643282954943901E-2</c:v>
                </c:pt>
              </c:numCache>
            </c:numRef>
          </c:val>
          <c:extLst>
            <c:ext xmlns:c16="http://schemas.microsoft.com/office/drawing/2014/chart" uri="{C3380CC4-5D6E-409C-BE32-E72D297353CC}">
              <c16:uniqueId val="{00000001-CEDA-45CC-9BC9-27BB955E8985}"/>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0.253525406204478</c:v>
                </c:pt>
                <c:pt idx="2">
                  <c:v>0.13846398745994201</c:v>
                </c:pt>
                <c:pt idx="3">
                  <c:v>0.134111031299079</c:v>
                </c:pt>
                <c:pt idx="4">
                  <c:v>6.6512947853848998E-3</c:v>
                </c:pt>
                <c:pt idx="5">
                  <c:v>0.13310436056150199</c:v>
                </c:pt>
                <c:pt idx="6">
                  <c:v>0</c:v>
                </c:pt>
                <c:pt idx="7">
                  <c:v>0</c:v>
                </c:pt>
              </c:numCache>
            </c:numRef>
          </c:val>
          <c:extLst>
            <c:ext xmlns:c16="http://schemas.microsoft.com/office/drawing/2014/chart" uri="{C3380CC4-5D6E-409C-BE32-E72D297353CC}">
              <c16:uniqueId val="{00000002-CEDA-45CC-9BC9-27BB955E8985}"/>
            </c:ext>
          </c:extLst>
        </c:ser>
        <c:dLbls>
          <c:showLegendKey val="0"/>
          <c:showVal val="0"/>
          <c:showCatName val="0"/>
          <c:showSerName val="0"/>
          <c:showPercent val="0"/>
          <c:showBubbleSize val="0"/>
        </c:dLbls>
        <c:gapWidth val="219"/>
        <c:overlap val="-27"/>
        <c:axId val="656081160"/>
        <c:axId val="656094936"/>
      </c:barChart>
      <c:catAx>
        <c:axId val="65608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94936"/>
        <c:crosses val="autoZero"/>
        <c:auto val="1"/>
        <c:lblAlgn val="ctr"/>
        <c:lblOffset val="100"/>
        <c:noMultiLvlLbl val="0"/>
      </c:catAx>
      <c:valAx>
        <c:axId val="65609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8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1882</c:v>
                </c:pt>
                <c:pt idx="37">
                  <c:v>147531</c:v>
                </c:pt>
                <c:pt idx="38">
                  <c:v>656945</c:v>
                </c:pt>
                <c:pt idx="39">
                  <c:v>30017</c:v>
                </c:pt>
                <c:pt idx="40">
                  <c:v>987656</c:v>
                </c:pt>
                <c:pt idx="41">
                  <c:v>437273</c:v>
                </c:pt>
                <c:pt idx="42">
                  <c:v>622797</c:v>
                </c:pt>
                <c:pt idx="43">
                  <c:v>607908</c:v>
                </c:pt>
                <c:pt idx="44">
                  <c:v>645251</c:v>
                </c:pt>
                <c:pt idx="45">
                  <c:v>795020</c:v>
                </c:pt>
                <c:pt idx="46">
                  <c:v>438204</c:v>
                </c:pt>
                <c:pt idx="47">
                  <c:v>354091</c:v>
                </c:pt>
                <c:pt idx="48">
                  <c:v>79965</c:v>
                </c:pt>
                <c:pt idx="49">
                  <c:v>15543</c:v>
                </c:pt>
                <c:pt idx="50">
                  <c:v>422997</c:v>
                </c:pt>
                <c:pt idx="51">
                  <c:v>210166</c:v>
                </c:pt>
                <c:pt idx="52">
                  <c:v>570272</c:v>
                </c:pt>
                <c:pt idx="53">
                  <c:v>104279</c:v>
                </c:pt>
                <c:pt idx="54">
                  <c:v>105636</c:v>
                </c:pt>
                <c:pt idx="55">
                  <c:v>270540</c:v>
                </c:pt>
                <c:pt idx="56">
                  <c:v>137212</c:v>
                </c:pt>
                <c:pt idx="57">
                  <c:v>2483647</c:v>
                </c:pt>
                <c:pt idx="58">
                  <c:v>3430665</c:v>
                </c:pt>
                <c:pt idx="59">
                  <c:v>3007189</c:v>
                </c:pt>
              </c:numCache>
            </c:numRef>
          </c:val>
          <c:smooth val="0"/>
          <c:extLst>
            <c:ext xmlns:c16="http://schemas.microsoft.com/office/drawing/2014/chart" uri="{C3380CC4-5D6E-409C-BE32-E72D297353CC}">
              <c16:uniqueId val="{00000000-9081-436F-A88A-D1A71DB7396E}"/>
            </c:ext>
          </c:extLst>
        </c:ser>
        <c:dLbls>
          <c:showLegendKey val="0"/>
          <c:showVal val="0"/>
          <c:showCatName val="0"/>
          <c:showSerName val="0"/>
          <c:showPercent val="0"/>
          <c:showBubbleSize val="0"/>
        </c:dLbls>
        <c:smooth val="0"/>
        <c:axId val="656091328"/>
        <c:axId val="656092968"/>
      </c:lineChart>
      <c:dateAx>
        <c:axId val="65609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92968"/>
        <c:crosses val="autoZero"/>
        <c:auto val="1"/>
        <c:lblOffset val="100"/>
        <c:baseTimeUnit val="months"/>
      </c:dateAx>
      <c:valAx>
        <c:axId val="65609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9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0">
                  <c:v>0.44719013881523001</c:v>
                </c:pt>
                <c:pt idx="1">
                  <c:v>0.59755846136782798</c:v>
                </c:pt>
                <c:pt idx="2">
                  <c:v>3.5697636816443001E-2</c:v>
                </c:pt>
                <c:pt idx="3">
                  <c:v>0.785645340152474</c:v>
                </c:pt>
                <c:pt idx="4">
                  <c:v>0.36099707703017597</c:v>
                </c:pt>
                <c:pt idx="5">
                  <c:v>0.52610125605261704</c:v>
                </c:pt>
                <c:pt idx="6">
                  <c:v>0</c:v>
                </c:pt>
                <c:pt idx="7">
                  <c:v>0</c:v>
                </c:pt>
              </c:numCache>
            </c:numRef>
          </c:val>
          <c:extLst>
            <c:ext xmlns:c16="http://schemas.microsoft.com/office/drawing/2014/chart" uri="{C3380CC4-5D6E-409C-BE32-E72D297353CC}">
              <c16:uniqueId val="{00000000-E878-46E1-90BC-6AE1A190DD23}"/>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0">
                  <c:v>0.116310945945317</c:v>
                </c:pt>
                <c:pt idx="1">
                  <c:v>0.359226301989717</c:v>
                </c:pt>
                <c:pt idx="2">
                  <c:v>0.35265684940080899</c:v>
                </c:pt>
                <c:pt idx="3">
                  <c:v>0.88196830848239605</c:v>
                </c:pt>
                <c:pt idx="4">
                  <c:v>7.9585749445657605E-2</c:v>
                </c:pt>
                <c:pt idx="5">
                  <c:v>0.35075724608234199</c:v>
                </c:pt>
                <c:pt idx="6">
                  <c:v>6.1062207981996998E-2</c:v>
                </c:pt>
                <c:pt idx="7">
                  <c:v>2.4643282954943901E-2</c:v>
                </c:pt>
              </c:numCache>
            </c:numRef>
          </c:val>
          <c:extLst>
            <c:ext xmlns:c16="http://schemas.microsoft.com/office/drawing/2014/chart" uri="{C3380CC4-5D6E-409C-BE32-E72D297353CC}">
              <c16:uniqueId val="{00000001-E878-46E1-90BC-6AE1A190DD23}"/>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0.253525406204478</c:v>
                </c:pt>
                <c:pt idx="2">
                  <c:v>0.13846398745994201</c:v>
                </c:pt>
                <c:pt idx="3">
                  <c:v>0.134111031299079</c:v>
                </c:pt>
                <c:pt idx="4">
                  <c:v>6.6512947853848998E-3</c:v>
                </c:pt>
                <c:pt idx="5">
                  <c:v>0.13310436056150199</c:v>
                </c:pt>
                <c:pt idx="6">
                  <c:v>0</c:v>
                </c:pt>
                <c:pt idx="7">
                  <c:v>0</c:v>
                </c:pt>
              </c:numCache>
            </c:numRef>
          </c:val>
          <c:extLst>
            <c:ext xmlns:c16="http://schemas.microsoft.com/office/drawing/2014/chart" uri="{C3380CC4-5D6E-409C-BE32-E72D297353CC}">
              <c16:uniqueId val="{00000002-E878-46E1-90BC-6AE1A190DD23}"/>
            </c:ext>
          </c:extLst>
        </c:ser>
        <c:dLbls>
          <c:showLegendKey val="0"/>
          <c:showVal val="0"/>
          <c:showCatName val="0"/>
          <c:showSerName val="0"/>
          <c:showPercent val="0"/>
          <c:showBubbleSize val="0"/>
        </c:dLbls>
        <c:gapWidth val="219"/>
        <c:overlap val="-27"/>
        <c:axId val="656088048"/>
        <c:axId val="656087392"/>
      </c:barChart>
      <c:catAx>
        <c:axId val="65608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87392"/>
        <c:crosses val="autoZero"/>
        <c:auto val="1"/>
        <c:lblAlgn val="ctr"/>
        <c:lblOffset val="100"/>
        <c:noMultiLvlLbl val="0"/>
      </c:catAx>
      <c:valAx>
        <c:axId val="65608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8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6.63032312319746</c:v>
                </c:pt>
                <c:pt idx="1">
                  <c:v>5.5847253328773903</c:v>
                </c:pt>
                <c:pt idx="2">
                  <c:v>5.21267274630977</c:v>
                </c:pt>
                <c:pt idx="3">
                  <c:v>0</c:v>
                </c:pt>
                <c:pt idx="4">
                  <c:v>7.8442835210651598</c:v>
                </c:pt>
                <c:pt idx="5">
                  <c:v>0</c:v>
                </c:pt>
              </c:numCache>
            </c:numRef>
          </c:val>
          <c:extLst>
            <c:ext xmlns:c16="http://schemas.microsoft.com/office/drawing/2014/chart" uri="{C3380CC4-5D6E-409C-BE32-E72D297353CC}">
              <c16:uniqueId val="{00000000-D7FC-480C-8CCB-852C1F91DD71}"/>
            </c:ext>
          </c:extLst>
        </c:ser>
        <c:dLbls>
          <c:showLegendKey val="0"/>
          <c:showVal val="0"/>
          <c:showCatName val="0"/>
          <c:showSerName val="0"/>
          <c:showPercent val="0"/>
          <c:showBubbleSize val="0"/>
        </c:dLbls>
        <c:gapWidth val="219"/>
        <c:overlap val="-27"/>
        <c:axId val="656106088"/>
        <c:axId val="656100512"/>
      </c:barChart>
      <c:catAx>
        <c:axId val="65610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00512"/>
        <c:crosses val="autoZero"/>
        <c:auto val="1"/>
        <c:lblAlgn val="ctr"/>
        <c:lblOffset val="100"/>
        <c:noMultiLvlLbl val="0"/>
      </c:catAx>
      <c:valAx>
        <c:axId val="6561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0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1">
                  <c:v>431</c:v>
                </c:pt>
                <c:pt idx="2">
                  <c:v>85</c:v>
                </c:pt>
                <c:pt idx="3">
                  <c:v>2130</c:v>
                </c:pt>
                <c:pt idx="4">
                  <c:v>123</c:v>
                </c:pt>
                <c:pt idx="5">
                  <c:v>712</c:v>
                </c:pt>
                <c:pt idx="6">
                  <c:v>0</c:v>
                </c:pt>
                <c:pt idx="7">
                  <c:v>0</c:v>
                </c:pt>
              </c:numCache>
            </c:numRef>
          </c:val>
          <c:extLst>
            <c:ext xmlns:c16="http://schemas.microsoft.com/office/drawing/2014/chart" uri="{C3380CC4-5D6E-409C-BE32-E72D297353CC}">
              <c16:uniqueId val="{00000000-B57F-4ED8-9452-7E27979820DF}"/>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1">
                  <c:v>1350</c:v>
                </c:pt>
                <c:pt idx="2">
                  <c:v>500</c:v>
                </c:pt>
                <c:pt idx="3">
                  <c:v>539</c:v>
                </c:pt>
                <c:pt idx="4">
                  <c:v>78</c:v>
                </c:pt>
                <c:pt idx="5">
                  <c:v>314</c:v>
                </c:pt>
                <c:pt idx="6">
                  <c:v>89</c:v>
                </c:pt>
              </c:numCache>
            </c:numRef>
          </c:val>
          <c:extLst>
            <c:ext xmlns:c16="http://schemas.microsoft.com/office/drawing/2014/chart" uri="{C3380CC4-5D6E-409C-BE32-E72D297353CC}">
              <c16:uniqueId val="{00000001-B57F-4ED8-9452-7E27979820DF}"/>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329</c:v>
                </c:pt>
                <c:pt idx="2">
                  <c:v>204</c:v>
                </c:pt>
                <c:pt idx="3">
                  <c:v>197</c:v>
                </c:pt>
                <c:pt idx="4">
                  <c:v>12</c:v>
                </c:pt>
                <c:pt idx="5">
                  <c:v>184</c:v>
                </c:pt>
                <c:pt idx="6">
                  <c:v>0</c:v>
                </c:pt>
                <c:pt idx="7">
                  <c:v>0</c:v>
                </c:pt>
              </c:numCache>
            </c:numRef>
          </c:val>
          <c:extLst>
            <c:ext xmlns:c16="http://schemas.microsoft.com/office/drawing/2014/chart" uri="{C3380CC4-5D6E-409C-BE32-E72D297353CC}">
              <c16:uniqueId val="{00000002-B57F-4ED8-9452-7E27979820DF}"/>
            </c:ext>
          </c:extLst>
        </c:ser>
        <c:dLbls>
          <c:showLegendKey val="0"/>
          <c:showVal val="0"/>
          <c:showCatName val="0"/>
          <c:showSerName val="0"/>
          <c:showPercent val="0"/>
          <c:showBubbleSize val="0"/>
        </c:dLbls>
        <c:gapWidth val="219"/>
        <c:overlap val="-27"/>
        <c:axId val="448289736"/>
        <c:axId val="424857400"/>
      </c:barChart>
      <c:catAx>
        <c:axId val="44828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57400"/>
        <c:crosses val="autoZero"/>
        <c:auto val="1"/>
        <c:lblAlgn val="ctr"/>
        <c:lblOffset val="100"/>
        <c:noMultiLvlLbl val="0"/>
      </c:catAx>
      <c:valAx>
        <c:axId val="42485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8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Masafi مسافي</c:v>
                </c:pt>
                <c:pt idx="1">
                  <c:v>Al Ain Water</c:v>
                </c:pt>
                <c:pt idx="2">
                  <c:v>Mai Dubai</c:v>
                </c:pt>
              </c:strCache>
            </c:strRef>
          </c:cat>
          <c:val>
            <c:numRef>
              <c:f>Sheet1!$B$2:$B$4</c:f>
              <c:numCache>
                <c:formatCode>General</c:formatCode>
                <c:ptCount val="3"/>
                <c:pt idx="0">
                  <c:v>768611</c:v>
                </c:pt>
                <c:pt idx="1">
                  <c:v>412215</c:v>
                </c:pt>
                <c:pt idx="2">
                  <c:v>72745</c:v>
                </c:pt>
              </c:numCache>
            </c:numRef>
          </c:val>
          <c:extLst>
            <c:ext xmlns:c16="http://schemas.microsoft.com/office/drawing/2014/chart" uri="{C3380CC4-5D6E-409C-BE32-E72D297353CC}">
              <c16:uniqueId val="{00000000-09B2-41B2-A296-494977A69E87}"/>
            </c:ext>
          </c:extLst>
        </c:ser>
        <c:dLbls>
          <c:showLegendKey val="0"/>
          <c:showVal val="0"/>
          <c:showCatName val="0"/>
          <c:showSerName val="0"/>
          <c:showPercent val="0"/>
          <c:showBubbleSize val="0"/>
        </c:dLbls>
        <c:gapWidth val="219"/>
        <c:overlap val="-27"/>
        <c:axId val="684805496"/>
        <c:axId val="684808120"/>
      </c:barChart>
      <c:catAx>
        <c:axId val="6848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8120"/>
        <c:crosses val="autoZero"/>
        <c:auto val="1"/>
        <c:lblAlgn val="ctr"/>
        <c:lblOffset val="100"/>
        <c:noMultiLvlLbl val="0"/>
      </c:catAx>
      <c:valAx>
        <c:axId val="68480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DBD6-C729-434A-86C3-3BD4E932FF2F}"/>
              </a:ext>
            </a:extLst>
          </p:cNvPr>
          <p:cNvSpPr>
            <a:spLocks noGrp="1"/>
          </p:cNvSpPr>
          <p:nvPr>
            <p:ph type="ctrTitle"/>
          </p:nvPr>
        </p:nvSpPr>
        <p:spPr/>
        <p:txBody>
          <a:bodyPr/>
          <a:lstStyle/>
          <a:p>
            <a:r>
              <a:rPr lang="en-US"/>
              <a:t>Facebook Report (Insights)</a:t>
            </a:r>
          </a:p>
        </p:txBody>
      </p:sp>
      <p:sp>
        <p:nvSpPr>
          <p:cNvPr id="3" name="Subtitle 2">
            <a:extLst>
              <a:ext uri="{FF2B5EF4-FFF2-40B4-BE49-F238E27FC236}">
                <a16:creationId xmlns:a16="http://schemas.microsoft.com/office/drawing/2014/main" id="{5A0641AB-05E3-4B2D-9D6D-9158E2E3BD23}"/>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2321107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943E-38BD-4227-AE28-582C832F7948}"/>
              </a:ext>
            </a:extLst>
          </p:cNvPr>
          <p:cNvSpPr>
            <a:spLocks noGrp="1"/>
          </p:cNvSpPr>
          <p:nvPr>
            <p:ph type="title"/>
          </p:nvPr>
        </p:nvSpPr>
        <p:spPr/>
        <p:txBody>
          <a:bodyPr/>
          <a:lstStyle/>
          <a:p>
            <a:r>
              <a:rPr lang="en-US"/>
              <a:t>Facebook Facebook Performance Summary (Insights) | Mai Dubai - Facebook</a:t>
            </a:r>
          </a:p>
        </p:txBody>
      </p:sp>
      <p:graphicFrame>
        <p:nvGraphicFramePr>
          <p:cNvPr id="5" name="Table Placeholder 4">
            <a:extLst>
              <a:ext uri="{FF2B5EF4-FFF2-40B4-BE49-F238E27FC236}">
                <a16:creationId xmlns:a16="http://schemas.microsoft.com/office/drawing/2014/main" id="{1FF20514-24E3-47DC-8603-DEE7F21D9424}"/>
              </a:ext>
            </a:extLst>
          </p:cNvPr>
          <p:cNvGraphicFramePr>
            <a:graphicFrameLocks noGrp="1"/>
          </p:cNvGraphicFramePr>
          <p:nvPr>
            <p:ph type="tbl" sz="quarter" idx="13"/>
            <p:extLst>
              <p:ext uri="{D42A27DB-BD31-4B8C-83A1-F6EECF244321}">
                <p14:modId xmlns:p14="http://schemas.microsoft.com/office/powerpoint/2010/main" val="42315289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7597103"/>
                    </a:ext>
                  </a:extLst>
                </a:gridCol>
                <a:gridCol w="1645920">
                  <a:extLst>
                    <a:ext uri="{9D8B030D-6E8A-4147-A177-3AD203B41FA5}">
                      <a16:colId xmlns:a16="http://schemas.microsoft.com/office/drawing/2014/main" val="1918391633"/>
                    </a:ext>
                  </a:extLst>
                </a:gridCol>
                <a:gridCol w="1645920">
                  <a:extLst>
                    <a:ext uri="{9D8B030D-6E8A-4147-A177-3AD203B41FA5}">
                      <a16:colId xmlns:a16="http://schemas.microsoft.com/office/drawing/2014/main" val="832750364"/>
                    </a:ext>
                  </a:extLst>
                </a:gridCol>
                <a:gridCol w="1645920">
                  <a:extLst>
                    <a:ext uri="{9D8B030D-6E8A-4147-A177-3AD203B41FA5}">
                      <a16:colId xmlns:a16="http://schemas.microsoft.com/office/drawing/2014/main" val="4052023367"/>
                    </a:ext>
                  </a:extLst>
                </a:gridCol>
                <a:gridCol w="1645920">
                  <a:extLst>
                    <a:ext uri="{9D8B030D-6E8A-4147-A177-3AD203B41FA5}">
                      <a16:colId xmlns:a16="http://schemas.microsoft.com/office/drawing/2014/main" val="4192625441"/>
                    </a:ext>
                  </a:extLst>
                </a:gridCol>
              </a:tblGrid>
              <a:tr h="370840">
                <a:tc>
                  <a:txBody>
                    <a:bodyPr/>
                    <a:lstStyle/>
                    <a:p>
                      <a:r>
                        <a:rPr lang="en-US" sz="1000"/>
                        <a:t>Fans</a:t>
                      </a:r>
                    </a:p>
                  </a:txBody>
                  <a:tcPr/>
                </a:tc>
                <a:tc>
                  <a:txBody>
                    <a:bodyPr/>
                    <a:lstStyle/>
                    <a:p>
                      <a:r>
                        <a:rPr lang="en-US" sz="1000"/>
                        <a:t>TotalPosts</a:t>
                      </a:r>
                    </a:p>
                  </a:txBody>
                  <a:tcPr/>
                </a:tc>
                <a:tc>
                  <a:txBody>
                    <a:bodyPr/>
                    <a:lstStyle/>
                    <a:p>
                      <a:r>
                        <a:rPr lang="en-US" sz="1000"/>
                        <a:t>Total Interactions</a:t>
                      </a:r>
                    </a:p>
                  </a:txBody>
                  <a:tcPr/>
                </a:tc>
                <a:tc>
                  <a:txBody>
                    <a:bodyPr/>
                    <a:lstStyle/>
                    <a:p>
                      <a:r>
                        <a:rPr lang="en-US" sz="1000"/>
                        <a:t>Avg Interactions Per Day</a:t>
                      </a:r>
                    </a:p>
                  </a:txBody>
                  <a:tcPr/>
                </a:tc>
                <a:tc>
                  <a:txBody>
                    <a:bodyPr/>
                    <a:lstStyle/>
                    <a:p>
                      <a:r>
                        <a:rPr lang="en-US" sz="1000"/>
                        <a:t>Response Time</a:t>
                      </a:r>
                    </a:p>
                  </a:txBody>
                  <a:tcPr/>
                </a:tc>
                <a:extLst>
                  <a:ext uri="{0D108BD9-81ED-4DB2-BD59-A6C34878D82A}">
                    <a16:rowId xmlns:a16="http://schemas.microsoft.com/office/drawing/2014/main" val="2409444669"/>
                  </a:ext>
                </a:extLst>
              </a:tr>
              <a:tr h="370840">
                <a:tc>
                  <a:txBody>
                    <a:bodyPr/>
                    <a:lstStyle/>
                    <a:p>
                      <a:r>
                        <a:rPr lang="en-US" sz="1000"/>
                        <a:t>597464</a:t>
                      </a:r>
                    </a:p>
                  </a:txBody>
                  <a:tcPr/>
                </a:tc>
                <a:tc>
                  <a:txBody>
                    <a:bodyPr/>
                    <a:lstStyle/>
                    <a:p>
                      <a:r>
                        <a:rPr lang="en-US" sz="1000"/>
                        <a:t>1021</a:t>
                      </a:r>
                    </a:p>
                  </a:txBody>
                  <a:tcPr/>
                </a:tc>
                <a:tc>
                  <a:txBody>
                    <a:bodyPr/>
                    <a:lstStyle/>
                    <a:p>
                      <a:r>
                        <a:rPr lang="en-US" sz="1000"/>
                        <a:t>162119</a:t>
                      </a:r>
                    </a:p>
                  </a:txBody>
                  <a:tcPr/>
                </a:tc>
                <a:tc>
                  <a:txBody>
                    <a:bodyPr/>
                    <a:lstStyle/>
                    <a:p>
                      <a:r>
                        <a:rPr lang="en-US" sz="1000"/>
                        <a:t>88.8</a:t>
                      </a:r>
                    </a:p>
                  </a:txBody>
                  <a:tcPr/>
                </a:tc>
                <a:tc>
                  <a:txBody>
                    <a:bodyPr/>
                    <a:lstStyle/>
                    <a:p>
                      <a:r>
                        <a:rPr lang="en-US" sz="1000"/>
                        <a:t>2458 minutes</a:t>
                      </a:r>
                    </a:p>
                  </a:txBody>
                  <a:tcPr/>
                </a:tc>
                <a:extLst>
                  <a:ext uri="{0D108BD9-81ED-4DB2-BD59-A6C34878D82A}">
                    <a16:rowId xmlns:a16="http://schemas.microsoft.com/office/drawing/2014/main" val="3438132788"/>
                  </a:ext>
                </a:extLst>
              </a:tr>
            </a:tbl>
          </a:graphicData>
        </a:graphic>
      </p:graphicFrame>
      <p:sp>
        <p:nvSpPr>
          <p:cNvPr id="4" name="Text Placeholder 3">
            <a:extLst>
              <a:ext uri="{FF2B5EF4-FFF2-40B4-BE49-F238E27FC236}">
                <a16:creationId xmlns:a16="http://schemas.microsoft.com/office/drawing/2014/main" id="{BA410814-5E1E-4C26-902D-B7D4956431A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11524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BB8C-0F55-4397-8647-F5B873824301}"/>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1D0558D5-3252-421C-95FD-87A277A4127B}"/>
              </a:ext>
            </a:extLst>
          </p:cNvPr>
          <p:cNvGraphicFramePr>
            <a:graphicFrameLocks noGrp="1"/>
          </p:cNvGraphicFramePr>
          <p:nvPr>
            <p:ph type="chart" sz="quarter" idx="13"/>
            <p:extLst>
              <p:ext uri="{D42A27DB-BD31-4B8C-83A1-F6EECF244321}">
                <p14:modId xmlns:p14="http://schemas.microsoft.com/office/powerpoint/2010/main" val="362755525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A6732E-E264-4E25-8F6A-6739834357D4}"/>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3536161F-4267-4321-AEFC-E22F01EBB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666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3ED76-8627-436B-93CA-B8966E0DA03E}"/>
              </a:ext>
            </a:extLst>
          </p:cNvPr>
          <p:cNvSpPr>
            <a:spLocks noGrp="1"/>
          </p:cNvSpPr>
          <p:nvPr>
            <p:ph type="title"/>
          </p:nvPr>
        </p:nvSpPr>
        <p:spPr/>
        <p:txBody>
          <a:bodyPr/>
          <a:lstStyle/>
          <a:p>
            <a:r>
              <a:rPr lang="en-US"/>
              <a:t>Growth of Fans | Mai Dubai - Facebook</a:t>
            </a:r>
          </a:p>
        </p:txBody>
      </p:sp>
      <p:graphicFrame>
        <p:nvGraphicFramePr>
          <p:cNvPr id="6" name="Chart Placeholder 5">
            <a:extLst>
              <a:ext uri="{FF2B5EF4-FFF2-40B4-BE49-F238E27FC236}">
                <a16:creationId xmlns:a16="http://schemas.microsoft.com/office/drawing/2014/main" id="{E54340DB-0F7D-4C78-9F8E-1AF6FA1531B6}"/>
              </a:ext>
            </a:extLst>
          </p:cNvPr>
          <p:cNvGraphicFramePr>
            <a:graphicFrameLocks noGrp="1"/>
          </p:cNvGraphicFramePr>
          <p:nvPr>
            <p:ph type="chart" sz="quarter" idx="13"/>
            <p:extLst>
              <p:ext uri="{D42A27DB-BD31-4B8C-83A1-F6EECF244321}">
                <p14:modId xmlns:p14="http://schemas.microsoft.com/office/powerpoint/2010/main" val="97897673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178841-3248-4A5C-BC01-33E148CDC473}"/>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B6FDDB46-5B4A-46BB-9286-E8F20AB7F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671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960E-3BED-4A27-A796-57B257F29C12}"/>
              </a:ext>
            </a:extLst>
          </p:cNvPr>
          <p:cNvSpPr>
            <a:spLocks noGrp="1"/>
          </p:cNvSpPr>
          <p:nvPr>
            <p:ph type="title"/>
          </p:nvPr>
        </p:nvSpPr>
        <p:spPr/>
        <p:txBody>
          <a:bodyPr/>
          <a:lstStyle/>
          <a:p>
            <a:r>
              <a:rPr lang="en-US"/>
              <a:t>Facebook Fan Demographics | Mai Dubai - Facebook</a:t>
            </a:r>
          </a:p>
        </p:txBody>
      </p:sp>
      <p:graphicFrame>
        <p:nvGraphicFramePr>
          <p:cNvPr id="6" name="Chart Placeholder 5">
            <a:extLst>
              <a:ext uri="{FF2B5EF4-FFF2-40B4-BE49-F238E27FC236}">
                <a16:creationId xmlns:a16="http://schemas.microsoft.com/office/drawing/2014/main" id="{3F7E4ACD-F25B-4C7A-BCE1-FC93D2CE0858}"/>
              </a:ext>
            </a:extLst>
          </p:cNvPr>
          <p:cNvGraphicFramePr>
            <a:graphicFrameLocks noGrp="1"/>
          </p:cNvGraphicFramePr>
          <p:nvPr>
            <p:ph type="chart" sz="quarter" idx="13"/>
            <p:extLst>
              <p:ext uri="{D42A27DB-BD31-4B8C-83A1-F6EECF244321}">
                <p14:modId xmlns:p14="http://schemas.microsoft.com/office/powerpoint/2010/main" val="13859664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B91C8E-EC69-4427-A0DD-F9C24E493143}"/>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FDEFE784-FA1F-41E4-AC79-99A03914D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575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BD7A-D4A5-4CB9-A14E-847A28EABD3D}"/>
              </a:ext>
            </a:extLst>
          </p:cNvPr>
          <p:cNvSpPr>
            <a:spLocks noGrp="1"/>
          </p:cNvSpPr>
          <p:nvPr>
            <p:ph type="title"/>
          </p:nvPr>
        </p:nvSpPr>
        <p:spPr/>
        <p:txBody>
          <a:bodyPr/>
          <a:lstStyle/>
          <a:p>
            <a:r>
              <a:rPr lang="en-US"/>
              <a:t>Facebook Distribution of Fans by Country | Mai Dubai - Facebook</a:t>
            </a:r>
          </a:p>
        </p:txBody>
      </p:sp>
      <p:graphicFrame>
        <p:nvGraphicFramePr>
          <p:cNvPr id="6" name="Chart Placeholder 5">
            <a:extLst>
              <a:ext uri="{FF2B5EF4-FFF2-40B4-BE49-F238E27FC236}">
                <a16:creationId xmlns:a16="http://schemas.microsoft.com/office/drawing/2014/main" id="{D678FC72-12F3-4DA7-9C39-2A0A0F698368}"/>
              </a:ext>
            </a:extLst>
          </p:cNvPr>
          <p:cNvGraphicFramePr>
            <a:graphicFrameLocks noGrp="1"/>
          </p:cNvGraphicFramePr>
          <p:nvPr>
            <p:ph type="chart" sz="quarter" idx="13"/>
            <p:extLst>
              <p:ext uri="{D42A27DB-BD31-4B8C-83A1-F6EECF244321}">
                <p14:modId xmlns:p14="http://schemas.microsoft.com/office/powerpoint/2010/main" val="36911344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0EB8D-16A0-45C3-BE11-DB8731BD6907}"/>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2E88948-21DB-4069-BE15-3725D935D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DFBD6-733E-4C58-8C35-99D410EB419A}"/>
              </a:ext>
            </a:extLst>
          </p:cNvPr>
          <p:cNvSpPr>
            <a:spLocks noGrp="1"/>
          </p:cNvSpPr>
          <p:nvPr>
            <p:ph type="title"/>
          </p:nvPr>
        </p:nvSpPr>
        <p:spPr/>
        <p:txBody>
          <a:bodyPr/>
          <a:lstStyle/>
          <a:p>
            <a:r>
              <a:rPr lang="en-US"/>
              <a:t>Facebook Fans By Country Table | Mai Dubai - Facebook - 1 of 5</a:t>
            </a:r>
          </a:p>
        </p:txBody>
      </p:sp>
      <p:graphicFrame>
        <p:nvGraphicFramePr>
          <p:cNvPr id="5" name="Table Placeholder 4">
            <a:extLst>
              <a:ext uri="{FF2B5EF4-FFF2-40B4-BE49-F238E27FC236}">
                <a16:creationId xmlns:a16="http://schemas.microsoft.com/office/drawing/2014/main" id="{5209AFC3-C6AB-462B-98EA-EE1266382783}"/>
              </a:ext>
            </a:extLst>
          </p:cNvPr>
          <p:cNvGraphicFramePr>
            <a:graphicFrameLocks noGrp="1"/>
          </p:cNvGraphicFramePr>
          <p:nvPr>
            <p:ph type="tbl" sz="quarter" idx="13"/>
            <p:extLst>
              <p:ext uri="{D42A27DB-BD31-4B8C-83A1-F6EECF244321}">
                <p14:modId xmlns:p14="http://schemas.microsoft.com/office/powerpoint/2010/main" val="36700514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5088462"/>
                    </a:ext>
                  </a:extLst>
                </a:gridCol>
                <a:gridCol w="1645920">
                  <a:extLst>
                    <a:ext uri="{9D8B030D-6E8A-4147-A177-3AD203B41FA5}">
                      <a16:colId xmlns:a16="http://schemas.microsoft.com/office/drawing/2014/main" val="4084627031"/>
                    </a:ext>
                  </a:extLst>
                </a:gridCol>
                <a:gridCol w="1645920">
                  <a:extLst>
                    <a:ext uri="{9D8B030D-6E8A-4147-A177-3AD203B41FA5}">
                      <a16:colId xmlns:a16="http://schemas.microsoft.com/office/drawing/2014/main" val="1640062878"/>
                    </a:ext>
                  </a:extLst>
                </a:gridCol>
                <a:gridCol w="1645920">
                  <a:extLst>
                    <a:ext uri="{9D8B030D-6E8A-4147-A177-3AD203B41FA5}">
                      <a16:colId xmlns:a16="http://schemas.microsoft.com/office/drawing/2014/main" val="3546697780"/>
                    </a:ext>
                  </a:extLst>
                </a:gridCol>
                <a:gridCol w="1645920">
                  <a:extLst>
                    <a:ext uri="{9D8B030D-6E8A-4147-A177-3AD203B41FA5}">
                      <a16:colId xmlns:a16="http://schemas.microsoft.com/office/drawing/2014/main" val="9592728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1258346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88378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552408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606566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147037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754416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60724418"/>
                  </a:ext>
                </a:extLst>
              </a:tr>
            </a:tbl>
          </a:graphicData>
        </a:graphic>
      </p:graphicFrame>
      <p:sp>
        <p:nvSpPr>
          <p:cNvPr id="4" name="Text Placeholder 3">
            <a:extLst>
              <a:ext uri="{FF2B5EF4-FFF2-40B4-BE49-F238E27FC236}">
                <a16:creationId xmlns:a16="http://schemas.microsoft.com/office/drawing/2014/main" id="{F892F75B-9088-4F1B-AAA4-390FAB71DAC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295426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29FCC-DDC6-43AC-B01B-9787593DA715}"/>
              </a:ext>
            </a:extLst>
          </p:cNvPr>
          <p:cNvSpPr>
            <a:spLocks noGrp="1"/>
          </p:cNvSpPr>
          <p:nvPr>
            <p:ph type="title"/>
          </p:nvPr>
        </p:nvSpPr>
        <p:spPr/>
        <p:txBody>
          <a:bodyPr/>
          <a:lstStyle/>
          <a:p>
            <a:r>
              <a:rPr lang="en-US"/>
              <a:t>Facebook Fans By Country Table | Mai Dubai - Facebook - 2 of 5</a:t>
            </a:r>
          </a:p>
        </p:txBody>
      </p:sp>
      <p:graphicFrame>
        <p:nvGraphicFramePr>
          <p:cNvPr id="5" name="Table Placeholder 4">
            <a:extLst>
              <a:ext uri="{FF2B5EF4-FFF2-40B4-BE49-F238E27FC236}">
                <a16:creationId xmlns:a16="http://schemas.microsoft.com/office/drawing/2014/main" id="{AA8EA4E5-57EE-4EA4-882F-DE48F1259D17}"/>
              </a:ext>
            </a:extLst>
          </p:cNvPr>
          <p:cNvGraphicFramePr>
            <a:graphicFrameLocks noGrp="1"/>
          </p:cNvGraphicFramePr>
          <p:nvPr>
            <p:ph type="tbl" sz="quarter" idx="13"/>
            <p:extLst>
              <p:ext uri="{D42A27DB-BD31-4B8C-83A1-F6EECF244321}">
                <p14:modId xmlns:p14="http://schemas.microsoft.com/office/powerpoint/2010/main" val="11709609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11357"/>
                    </a:ext>
                  </a:extLst>
                </a:gridCol>
                <a:gridCol w="1645920">
                  <a:extLst>
                    <a:ext uri="{9D8B030D-6E8A-4147-A177-3AD203B41FA5}">
                      <a16:colId xmlns:a16="http://schemas.microsoft.com/office/drawing/2014/main" val="2852848760"/>
                    </a:ext>
                  </a:extLst>
                </a:gridCol>
                <a:gridCol w="1645920">
                  <a:extLst>
                    <a:ext uri="{9D8B030D-6E8A-4147-A177-3AD203B41FA5}">
                      <a16:colId xmlns:a16="http://schemas.microsoft.com/office/drawing/2014/main" val="1452471664"/>
                    </a:ext>
                  </a:extLst>
                </a:gridCol>
                <a:gridCol w="1645920">
                  <a:extLst>
                    <a:ext uri="{9D8B030D-6E8A-4147-A177-3AD203B41FA5}">
                      <a16:colId xmlns:a16="http://schemas.microsoft.com/office/drawing/2014/main" val="3965852402"/>
                    </a:ext>
                  </a:extLst>
                </a:gridCol>
                <a:gridCol w="1645920">
                  <a:extLst>
                    <a:ext uri="{9D8B030D-6E8A-4147-A177-3AD203B41FA5}">
                      <a16:colId xmlns:a16="http://schemas.microsoft.com/office/drawing/2014/main" val="32259679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9551262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31681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753533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562245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864695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114333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71303778"/>
                  </a:ext>
                </a:extLst>
              </a:tr>
            </a:tbl>
          </a:graphicData>
        </a:graphic>
      </p:graphicFrame>
      <p:sp>
        <p:nvSpPr>
          <p:cNvPr id="4" name="Text Placeholder 3">
            <a:extLst>
              <a:ext uri="{FF2B5EF4-FFF2-40B4-BE49-F238E27FC236}">
                <a16:creationId xmlns:a16="http://schemas.microsoft.com/office/drawing/2014/main" id="{ED8CF25F-8A36-4FB4-9CFC-993F1D90F9C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983612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8342-6514-48C7-AAFE-1DE2486DF6AD}"/>
              </a:ext>
            </a:extLst>
          </p:cNvPr>
          <p:cNvSpPr>
            <a:spLocks noGrp="1"/>
          </p:cNvSpPr>
          <p:nvPr>
            <p:ph type="title"/>
          </p:nvPr>
        </p:nvSpPr>
        <p:spPr/>
        <p:txBody>
          <a:bodyPr/>
          <a:lstStyle/>
          <a:p>
            <a:r>
              <a:rPr lang="en-US"/>
              <a:t>Facebook Fans By Country Table | Mai Dubai - Facebook - 3 of 5</a:t>
            </a:r>
          </a:p>
        </p:txBody>
      </p:sp>
      <p:graphicFrame>
        <p:nvGraphicFramePr>
          <p:cNvPr id="5" name="Table Placeholder 4">
            <a:extLst>
              <a:ext uri="{FF2B5EF4-FFF2-40B4-BE49-F238E27FC236}">
                <a16:creationId xmlns:a16="http://schemas.microsoft.com/office/drawing/2014/main" id="{9BD8C0AE-8376-437C-A36E-B2BC67C44D52}"/>
              </a:ext>
            </a:extLst>
          </p:cNvPr>
          <p:cNvGraphicFramePr>
            <a:graphicFrameLocks noGrp="1"/>
          </p:cNvGraphicFramePr>
          <p:nvPr>
            <p:ph type="tbl" sz="quarter" idx="13"/>
            <p:extLst>
              <p:ext uri="{D42A27DB-BD31-4B8C-83A1-F6EECF244321}">
                <p14:modId xmlns:p14="http://schemas.microsoft.com/office/powerpoint/2010/main" val="25775736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0897754"/>
                    </a:ext>
                  </a:extLst>
                </a:gridCol>
                <a:gridCol w="1645920">
                  <a:extLst>
                    <a:ext uri="{9D8B030D-6E8A-4147-A177-3AD203B41FA5}">
                      <a16:colId xmlns:a16="http://schemas.microsoft.com/office/drawing/2014/main" val="2315456919"/>
                    </a:ext>
                  </a:extLst>
                </a:gridCol>
                <a:gridCol w="1645920">
                  <a:extLst>
                    <a:ext uri="{9D8B030D-6E8A-4147-A177-3AD203B41FA5}">
                      <a16:colId xmlns:a16="http://schemas.microsoft.com/office/drawing/2014/main" val="3153819041"/>
                    </a:ext>
                  </a:extLst>
                </a:gridCol>
                <a:gridCol w="1645920">
                  <a:extLst>
                    <a:ext uri="{9D8B030D-6E8A-4147-A177-3AD203B41FA5}">
                      <a16:colId xmlns:a16="http://schemas.microsoft.com/office/drawing/2014/main" val="1336080157"/>
                    </a:ext>
                  </a:extLst>
                </a:gridCol>
                <a:gridCol w="1645920">
                  <a:extLst>
                    <a:ext uri="{9D8B030D-6E8A-4147-A177-3AD203B41FA5}">
                      <a16:colId xmlns:a16="http://schemas.microsoft.com/office/drawing/2014/main" val="31699188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1321528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542524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009730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818220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946466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560820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64424448"/>
                  </a:ext>
                </a:extLst>
              </a:tr>
            </a:tbl>
          </a:graphicData>
        </a:graphic>
      </p:graphicFrame>
      <p:sp>
        <p:nvSpPr>
          <p:cNvPr id="4" name="Text Placeholder 3">
            <a:extLst>
              <a:ext uri="{FF2B5EF4-FFF2-40B4-BE49-F238E27FC236}">
                <a16:creationId xmlns:a16="http://schemas.microsoft.com/office/drawing/2014/main" id="{9251A187-8849-4783-B07B-5629F4F6DB0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85610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D5462-1BD9-4C54-9527-8CF3D21CFC1C}"/>
              </a:ext>
            </a:extLst>
          </p:cNvPr>
          <p:cNvSpPr>
            <a:spLocks noGrp="1"/>
          </p:cNvSpPr>
          <p:nvPr>
            <p:ph type="title"/>
          </p:nvPr>
        </p:nvSpPr>
        <p:spPr/>
        <p:txBody>
          <a:bodyPr/>
          <a:lstStyle/>
          <a:p>
            <a:r>
              <a:rPr lang="en-US"/>
              <a:t>Facebook Fans By Country Table | Mai Dubai - Facebook - 4 of 5</a:t>
            </a:r>
          </a:p>
        </p:txBody>
      </p:sp>
      <p:graphicFrame>
        <p:nvGraphicFramePr>
          <p:cNvPr id="5" name="Table Placeholder 4">
            <a:extLst>
              <a:ext uri="{FF2B5EF4-FFF2-40B4-BE49-F238E27FC236}">
                <a16:creationId xmlns:a16="http://schemas.microsoft.com/office/drawing/2014/main" id="{98100142-969F-48D9-85F2-C15D6A43B991}"/>
              </a:ext>
            </a:extLst>
          </p:cNvPr>
          <p:cNvGraphicFramePr>
            <a:graphicFrameLocks noGrp="1"/>
          </p:cNvGraphicFramePr>
          <p:nvPr>
            <p:ph type="tbl" sz="quarter" idx="13"/>
            <p:extLst>
              <p:ext uri="{D42A27DB-BD31-4B8C-83A1-F6EECF244321}">
                <p14:modId xmlns:p14="http://schemas.microsoft.com/office/powerpoint/2010/main" val="22519088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75503723"/>
                    </a:ext>
                  </a:extLst>
                </a:gridCol>
                <a:gridCol w="1645920">
                  <a:extLst>
                    <a:ext uri="{9D8B030D-6E8A-4147-A177-3AD203B41FA5}">
                      <a16:colId xmlns:a16="http://schemas.microsoft.com/office/drawing/2014/main" val="2547253021"/>
                    </a:ext>
                  </a:extLst>
                </a:gridCol>
                <a:gridCol w="1645920">
                  <a:extLst>
                    <a:ext uri="{9D8B030D-6E8A-4147-A177-3AD203B41FA5}">
                      <a16:colId xmlns:a16="http://schemas.microsoft.com/office/drawing/2014/main" val="1870256357"/>
                    </a:ext>
                  </a:extLst>
                </a:gridCol>
                <a:gridCol w="1645920">
                  <a:extLst>
                    <a:ext uri="{9D8B030D-6E8A-4147-A177-3AD203B41FA5}">
                      <a16:colId xmlns:a16="http://schemas.microsoft.com/office/drawing/2014/main" val="2599396715"/>
                    </a:ext>
                  </a:extLst>
                </a:gridCol>
                <a:gridCol w="1645920">
                  <a:extLst>
                    <a:ext uri="{9D8B030D-6E8A-4147-A177-3AD203B41FA5}">
                      <a16:colId xmlns:a16="http://schemas.microsoft.com/office/drawing/2014/main" val="35173654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9431919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365753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 Islamic Republic of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771710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747185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545596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Kenya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339089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78738560"/>
                  </a:ext>
                </a:extLst>
              </a:tr>
            </a:tbl>
          </a:graphicData>
        </a:graphic>
      </p:graphicFrame>
      <p:sp>
        <p:nvSpPr>
          <p:cNvPr id="4" name="Text Placeholder 3">
            <a:extLst>
              <a:ext uri="{FF2B5EF4-FFF2-40B4-BE49-F238E27FC236}">
                <a16:creationId xmlns:a16="http://schemas.microsoft.com/office/drawing/2014/main" id="{FC3AEB76-6714-40FD-BB70-29193EAE861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2506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58DC-2768-459C-A91F-E1B7A2F64E05}"/>
              </a:ext>
            </a:extLst>
          </p:cNvPr>
          <p:cNvSpPr>
            <a:spLocks noGrp="1"/>
          </p:cNvSpPr>
          <p:nvPr>
            <p:ph type="title"/>
          </p:nvPr>
        </p:nvSpPr>
        <p:spPr/>
        <p:txBody>
          <a:bodyPr/>
          <a:lstStyle/>
          <a:p>
            <a:r>
              <a:rPr lang="en-US"/>
              <a:t>Facebook Fans By Country Table | Mai Dubai - Facebook - 5 of 5</a:t>
            </a:r>
          </a:p>
        </p:txBody>
      </p:sp>
      <p:graphicFrame>
        <p:nvGraphicFramePr>
          <p:cNvPr id="5" name="Table Placeholder 4">
            <a:extLst>
              <a:ext uri="{FF2B5EF4-FFF2-40B4-BE49-F238E27FC236}">
                <a16:creationId xmlns:a16="http://schemas.microsoft.com/office/drawing/2014/main" id="{CB9A720F-E52F-452A-B761-278BDA26A964}"/>
              </a:ext>
            </a:extLst>
          </p:cNvPr>
          <p:cNvGraphicFramePr>
            <a:graphicFrameLocks noGrp="1"/>
          </p:cNvGraphicFramePr>
          <p:nvPr>
            <p:ph type="tbl" sz="quarter" idx="13"/>
            <p:extLst>
              <p:ext uri="{D42A27DB-BD31-4B8C-83A1-F6EECF244321}">
                <p14:modId xmlns:p14="http://schemas.microsoft.com/office/powerpoint/2010/main" val="17782261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8390401"/>
                    </a:ext>
                  </a:extLst>
                </a:gridCol>
                <a:gridCol w="1645920">
                  <a:extLst>
                    <a:ext uri="{9D8B030D-6E8A-4147-A177-3AD203B41FA5}">
                      <a16:colId xmlns:a16="http://schemas.microsoft.com/office/drawing/2014/main" val="2307992240"/>
                    </a:ext>
                  </a:extLst>
                </a:gridCol>
                <a:gridCol w="1645920">
                  <a:extLst>
                    <a:ext uri="{9D8B030D-6E8A-4147-A177-3AD203B41FA5}">
                      <a16:colId xmlns:a16="http://schemas.microsoft.com/office/drawing/2014/main" val="1570417364"/>
                    </a:ext>
                  </a:extLst>
                </a:gridCol>
                <a:gridCol w="1645920">
                  <a:extLst>
                    <a:ext uri="{9D8B030D-6E8A-4147-A177-3AD203B41FA5}">
                      <a16:colId xmlns:a16="http://schemas.microsoft.com/office/drawing/2014/main" val="2160271049"/>
                    </a:ext>
                  </a:extLst>
                </a:gridCol>
                <a:gridCol w="1645920">
                  <a:extLst>
                    <a:ext uri="{9D8B030D-6E8A-4147-A177-3AD203B41FA5}">
                      <a16:colId xmlns:a16="http://schemas.microsoft.com/office/drawing/2014/main" val="28085296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0302883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63218447"/>
                  </a:ext>
                </a:extLst>
              </a:tr>
            </a:tbl>
          </a:graphicData>
        </a:graphic>
      </p:graphicFrame>
      <p:sp>
        <p:nvSpPr>
          <p:cNvPr id="4" name="Text Placeholder 3">
            <a:extLst>
              <a:ext uri="{FF2B5EF4-FFF2-40B4-BE49-F238E27FC236}">
                <a16:creationId xmlns:a16="http://schemas.microsoft.com/office/drawing/2014/main" id="{E76F3CA5-EEB4-42BC-8621-A01FE1BC617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403352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3D1E-0841-4ECD-8EB4-D0B758669622}"/>
              </a:ext>
            </a:extLst>
          </p:cNvPr>
          <p:cNvSpPr>
            <a:spLocks noGrp="1"/>
          </p:cNvSpPr>
          <p:nvPr>
            <p:ph type="title"/>
          </p:nvPr>
        </p:nvSpPr>
        <p:spPr/>
        <p:txBody>
          <a:bodyPr/>
          <a:lstStyle/>
          <a:p>
            <a:r>
              <a:rPr lang="en-US"/>
              <a:t>Facebook Reach Demographics | Mai Dubai - Facebook</a:t>
            </a:r>
          </a:p>
        </p:txBody>
      </p:sp>
      <p:graphicFrame>
        <p:nvGraphicFramePr>
          <p:cNvPr id="6" name="Chart Placeholder 5">
            <a:extLst>
              <a:ext uri="{FF2B5EF4-FFF2-40B4-BE49-F238E27FC236}">
                <a16:creationId xmlns:a16="http://schemas.microsoft.com/office/drawing/2014/main" id="{3B8AA84E-7C40-43C8-B03B-3CBBC20032F6}"/>
              </a:ext>
            </a:extLst>
          </p:cNvPr>
          <p:cNvGraphicFramePr>
            <a:graphicFrameLocks noGrp="1"/>
          </p:cNvGraphicFramePr>
          <p:nvPr>
            <p:ph type="chart" sz="quarter" idx="13"/>
            <p:extLst>
              <p:ext uri="{D42A27DB-BD31-4B8C-83A1-F6EECF244321}">
                <p14:modId xmlns:p14="http://schemas.microsoft.com/office/powerpoint/2010/main" val="45601710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02616-1A56-4FCD-978A-60C536D7B95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595D45FA-15AE-426D-A4BA-C9CAA9FFA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3432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B9B3-6B81-4139-88FB-C149C8A9E266}"/>
              </a:ext>
            </a:extLst>
          </p:cNvPr>
          <p:cNvSpPr>
            <a:spLocks noGrp="1"/>
          </p:cNvSpPr>
          <p:nvPr>
            <p:ph type="title"/>
          </p:nvPr>
        </p:nvSpPr>
        <p:spPr/>
        <p:txBody>
          <a:bodyPr/>
          <a:lstStyle/>
          <a:p>
            <a:r>
              <a:rPr lang="en-US"/>
              <a:t>Facebook Reach by Country | Mai Dubai - Facebook - 1 of 5</a:t>
            </a:r>
          </a:p>
        </p:txBody>
      </p:sp>
      <p:graphicFrame>
        <p:nvGraphicFramePr>
          <p:cNvPr id="5" name="Table Placeholder 4">
            <a:extLst>
              <a:ext uri="{FF2B5EF4-FFF2-40B4-BE49-F238E27FC236}">
                <a16:creationId xmlns:a16="http://schemas.microsoft.com/office/drawing/2014/main" id="{A3E8D026-7454-4467-8F3F-A1F3FE1470F4}"/>
              </a:ext>
            </a:extLst>
          </p:cNvPr>
          <p:cNvGraphicFramePr>
            <a:graphicFrameLocks noGrp="1"/>
          </p:cNvGraphicFramePr>
          <p:nvPr>
            <p:ph type="tbl" sz="quarter" idx="13"/>
            <p:extLst>
              <p:ext uri="{D42A27DB-BD31-4B8C-83A1-F6EECF244321}">
                <p14:modId xmlns:p14="http://schemas.microsoft.com/office/powerpoint/2010/main" val="8157850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3364628"/>
                    </a:ext>
                  </a:extLst>
                </a:gridCol>
                <a:gridCol w="3291840">
                  <a:extLst>
                    <a:ext uri="{9D8B030D-6E8A-4147-A177-3AD203B41FA5}">
                      <a16:colId xmlns:a16="http://schemas.microsoft.com/office/drawing/2014/main" val="20184885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45100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47677888</a:t>
                      </a:r>
                    </a:p>
                  </a:txBody>
                  <a:tcPr/>
                </a:tc>
                <a:extLst>
                  <a:ext uri="{0D108BD9-81ED-4DB2-BD59-A6C34878D82A}">
                    <a16:rowId xmlns:a16="http://schemas.microsoft.com/office/drawing/2014/main" val="5993010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10830</a:t>
                      </a:r>
                    </a:p>
                  </a:txBody>
                  <a:tcPr/>
                </a:tc>
                <a:extLst>
                  <a:ext uri="{0D108BD9-81ED-4DB2-BD59-A6C34878D82A}">
                    <a16:rowId xmlns:a16="http://schemas.microsoft.com/office/drawing/2014/main" val="4305467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Antigua and Barbuda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259522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8235112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6616490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759756089"/>
                  </a:ext>
                </a:extLst>
              </a:tr>
            </a:tbl>
          </a:graphicData>
        </a:graphic>
      </p:graphicFrame>
      <p:sp>
        <p:nvSpPr>
          <p:cNvPr id="4" name="Text Placeholder 3">
            <a:extLst>
              <a:ext uri="{FF2B5EF4-FFF2-40B4-BE49-F238E27FC236}">
                <a16:creationId xmlns:a16="http://schemas.microsoft.com/office/drawing/2014/main" id="{7C190D8D-C6C3-4680-A0A4-525A48118E8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472719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1584-0087-4DC2-8356-B65989464632}"/>
              </a:ext>
            </a:extLst>
          </p:cNvPr>
          <p:cNvSpPr>
            <a:spLocks noGrp="1"/>
          </p:cNvSpPr>
          <p:nvPr>
            <p:ph type="title"/>
          </p:nvPr>
        </p:nvSpPr>
        <p:spPr/>
        <p:txBody>
          <a:bodyPr/>
          <a:lstStyle/>
          <a:p>
            <a:r>
              <a:rPr lang="en-US"/>
              <a:t>Facebook Reach by Country | Mai Dubai - Facebook - 2 of 5</a:t>
            </a:r>
          </a:p>
        </p:txBody>
      </p:sp>
      <p:graphicFrame>
        <p:nvGraphicFramePr>
          <p:cNvPr id="5" name="Table Placeholder 4">
            <a:extLst>
              <a:ext uri="{FF2B5EF4-FFF2-40B4-BE49-F238E27FC236}">
                <a16:creationId xmlns:a16="http://schemas.microsoft.com/office/drawing/2014/main" id="{63A4B2E6-D453-445C-BE25-975A519D8A4D}"/>
              </a:ext>
            </a:extLst>
          </p:cNvPr>
          <p:cNvGraphicFramePr>
            <a:graphicFrameLocks noGrp="1"/>
          </p:cNvGraphicFramePr>
          <p:nvPr>
            <p:ph type="tbl" sz="quarter" idx="13"/>
            <p:extLst>
              <p:ext uri="{D42A27DB-BD31-4B8C-83A1-F6EECF244321}">
                <p14:modId xmlns:p14="http://schemas.microsoft.com/office/powerpoint/2010/main" val="24775733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20447235"/>
                    </a:ext>
                  </a:extLst>
                </a:gridCol>
                <a:gridCol w="3291840">
                  <a:extLst>
                    <a:ext uri="{9D8B030D-6E8A-4147-A177-3AD203B41FA5}">
                      <a16:colId xmlns:a16="http://schemas.microsoft.com/office/drawing/2014/main" val="19753602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205513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7936367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04284185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extLst>
                  <a:ext uri="{0D108BD9-81ED-4DB2-BD59-A6C34878D82A}">
                    <a16:rowId xmlns:a16="http://schemas.microsoft.com/office/drawing/2014/main" val="29044419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2905948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6427218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50001</a:t>
                      </a:r>
                    </a:p>
                  </a:txBody>
                  <a:tcPr/>
                </a:tc>
                <a:extLst>
                  <a:ext uri="{0D108BD9-81ED-4DB2-BD59-A6C34878D82A}">
                    <a16:rowId xmlns:a16="http://schemas.microsoft.com/office/drawing/2014/main" val="2889405483"/>
                  </a:ext>
                </a:extLst>
              </a:tr>
            </a:tbl>
          </a:graphicData>
        </a:graphic>
      </p:graphicFrame>
      <p:sp>
        <p:nvSpPr>
          <p:cNvPr id="4" name="Text Placeholder 3">
            <a:extLst>
              <a:ext uri="{FF2B5EF4-FFF2-40B4-BE49-F238E27FC236}">
                <a16:creationId xmlns:a16="http://schemas.microsoft.com/office/drawing/2014/main" id="{B72DE690-DA0C-44A0-80F5-F44EE52E6F2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739227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91D6-94F8-4839-A9DA-B07162466663}"/>
              </a:ext>
            </a:extLst>
          </p:cNvPr>
          <p:cNvSpPr>
            <a:spLocks noGrp="1"/>
          </p:cNvSpPr>
          <p:nvPr>
            <p:ph type="title"/>
          </p:nvPr>
        </p:nvSpPr>
        <p:spPr/>
        <p:txBody>
          <a:bodyPr/>
          <a:lstStyle/>
          <a:p>
            <a:r>
              <a:rPr lang="en-US"/>
              <a:t>Facebook Reach by Country | Mai Dubai - Facebook - 3 of 5</a:t>
            </a:r>
          </a:p>
        </p:txBody>
      </p:sp>
      <p:graphicFrame>
        <p:nvGraphicFramePr>
          <p:cNvPr id="5" name="Table Placeholder 4">
            <a:extLst>
              <a:ext uri="{FF2B5EF4-FFF2-40B4-BE49-F238E27FC236}">
                <a16:creationId xmlns:a16="http://schemas.microsoft.com/office/drawing/2014/main" id="{142E1FE0-1F8B-477F-A7D0-4FAD483065CE}"/>
              </a:ext>
            </a:extLst>
          </p:cNvPr>
          <p:cNvGraphicFramePr>
            <a:graphicFrameLocks noGrp="1"/>
          </p:cNvGraphicFramePr>
          <p:nvPr>
            <p:ph type="tbl" sz="quarter" idx="13"/>
            <p:extLst>
              <p:ext uri="{D42A27DB-BD31-4B8C-83A1-F6EECF244321}">
                <p14:modId xmlns:p14="http://schemas.microsoft.com/office/powerpoint/2010/main" val="36672102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18340284"/>
                    </a:ext>
                  </a:extLst>
                </a:gridCol>
                <a:gridCol w="3291840">
                  <a:extLst>
                    <a:ext uri="{9D8B030D-6E8A-4147-A177-3AD203B41FA5}">
                      <a16:colId xmlns:a16="http://schemas.microsoft.com/office/drawing/2014/main" val="41797306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879807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6140784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969774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9289897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146388</a:t>
                      </a:r>
                    </a:p>
                  </a:txBody>
                  <a:tcPr/>
                </a:tc>
                <a:extLst>
                  <a:ext uri="{0D108BD9-81ED-4DB2-BD59-A6C34878D82A}">
                    <a16:rowId xmlns:a16="http://schemas.microsoft.com/office/drawing/2014/main" val="18597386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264524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6413110"/>
                  </a:ext>
                </a:extLst>
              </a:tr>
            </a:tbl>
          </a:graphicData>
        </a:graphic>
      </p:graphicFrame>
      <p:sp>
        <p:nvSpPr>
          <p:cNvPr id="4" name="Text Placeholder 3">
            <a:extLst>
              <a:ext uri="{FF2B5EF4-FFF2-40B4-BE49-F238E27FC236}">
                <a16:creationId xmlns:a16="http://schemas.microsoft.com/office/drawing/2014/main" id="{08E9BB08-9798-49FD-871F-0635D932A40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60636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EA62-A89B-4501-BEC1-B1D07A17AC73}"/>
              </a:ext>
            </a:extLst>
          </p:cNvPr>
          <p:cNvSpPr>
            <a:spLocks noGrp="1"/>
          </p:cNvSpPr>
          <p:nvPr>
            <p:ph type="title"/>
          </p:nvPr>
        </p:nvSpPr>
        <p:spPr/>
        <p:txBody>
          <a:bodyPr/>
          <a:lstStyle/>
          <a:p>
            <a:r>
              <a:rPr lang="en-US"/>
              <a:t>Facebook Reach by Country | Mai Dubai - Facebook - 4 of 5</a:t>
            </a:r>
          </a:p>
        </p:txBody>
      </p:sp>
      <p:graphicFrame>
        <p:nvGraphicFramePr>
          <p:cNvPr id="5" name="Table Placeholder 4">
            <a:extLst>
              <a:ext uri="{FF2B5EF4-FFF2-40B4-BE49-F238E27FC236}">
                <a16:creationId xmlns:a16="http://schemas.microsoft.com/office/drawing/2014/main" id="{EDA01C1B-8AC2-4B06-9DDA-C55F4534C2F8}"/>
              </a:ext>
            </a:extLst>
          </p:cNvPr>
          <p:cNvGraphicFramePr>
            <a:graphicFrameLocks noGrp="1"/>
          </p:cNvGraphicFramePr>
          <p:nvPr>
            <p:ph type="tbl" sz="quarter" idx="13"/>
            <p:extLst>
              <p:ext uri="{D42A27DB-BD31-4B8C-83A1-F6EECF244321}">
                <p14:modId xmlns:p14="http://schemas.microsoft.com/office/powerpoint/2010/main" val="8082045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26204170"/>
                    </a:ext>
                  </a:extLst>
                </a:gridCol>
                <a:gridCol w="3291840">
                  <a:extLst>
                    <a:ext uri="{9D8B030D-6E8A-4147-A177-3AD203B41FA5}">
                      <a16:colId xmlns:a16="http://schemas.microsoft.com/office/drawing/2014/main" val="23358577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704819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Brunei Darussalam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8688056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0547930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extLst>
                  <a:ext uri="{0D108BD9-81ED-4DB2-BD59-A6C34878D82A}">
                    <a16:rowId xmlns:a16="http://schemas.microsoft.com/office/drawing/2014/main" val="18243169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Bhutan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557833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71313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Belarus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134609692"/>
                  </a:ext>
                </a:extLst>
              </a:tr>
            </a:tbl>
          </a:graphicData>
        </a:graphic>
      </p:graphicFrame>
      <p:sp>
        <p:nvSpPr>
          <p:cNvPr id="4" name="Text Placeholder 3">
            <a:extLst>
              <a:ext uri="{FF2B5EF4-FFF2-40B4-BE49-F238E27FC236}">
                <a16:creationId xmlns:a16="http://schemas.microsoft.com/office/drawing/2014/main" id="{0511918D-B7F0-4CC1-862F-D1EFE667A68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083146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847DD-743B-4F9E-AD1F-6E745D4DD30C}"/>
              </a:ext>
            </a:extLst>
          </p:cNvPr>
          <p:cNvSpPr>
            <a:spLocks noGrp="1"/>
          </p:cNvSpPr>
          <p:nvPr>
            <p:ph type="title"/>
          </p:nvPr>
        </p:nvSpPr>
        <p:spPr/>
        <p:txBody>
          <a:bodyPr/>
          <a:lstStyle/>
          <a:p>
            <a:r>
              <a:rPr lang="en-US"/>
              <a:t>Facebook Reach by Country | Mai Dubai - Facebook - 5 of 5</a:t>
            </a:r>
          </a:p>
        </p:txBody>
      </p:sp>
      <p:graphicFrame>
        <p:nvGraphicFramePr>
          <p:cNvPr id="5" name="Table Placeholder 4">
            <a:extLst>
              <a:ext uri="{FF2B5EF4-FFF2-40B4-BE49-F238E27FC236}">
                <a16:creationId xmlns:a16="http://schemas.microsoft.com/office/drawing/2014/main" id="{81763925-DA1A-4CD7-A346-E96F1692FB1D}"/>
              </a:ext>
            </a:extLst>
          </p:cNvPr>
          <p:cNvGraphicFramePr>
            <a:graphicFrameLocks noGrp="1"/>
          </p:cNvGraphicFramePr>
          <p:nvPr>
            <p:ph type="tbl" sz="quarter" idx="13"/>
            <p:extLst>
              <p:ext uri="{D42A27DB-BD31-4B8C-83A1-F6EECF244321}">
                <p14:modId xmlns:p14="http://schemas.microsoft.com/office/powerpoint/2010/main" val="8981638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4786440"/>
                    </a:ext>
                  </a:extLst>
                </a:gridCol>
                <a:gridCol w="3291840">
                  <a:extLst>
                    <a:ext uri="{9D8B030D-6E8A-4147-A177-3AD203B41FA5}">
                      <a16:colId xmlns:a16="http://schemas.microsoft.com/office/drawing/2014/main" val="658370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375022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Belize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95849592"/>
                  </a:ext>
                </a:extLst>
              </a:tr>
            </a:tbl>
          </a:graphicData>
        </a:graphic>
      </p:graphicFrame>
      <p:sp>
        <p:nvSpPr>
          <p:cNvPr id="4" name="Text Placeholder 3">
            <a:extLst>
              <a:ext uri="{FF2B5EF4-FFF2-40B4-BE49-F238E27FC236}">
                <a16:creationId xmlns:a16="http://schemas.microsoft.com/office/drawing/2014/main" id="{25E6DBD9-BA27-4973-9979-E3238B39D10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3379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5A91-7A06-406D-B6F7-D4916736CF3C}"/>
              </a:ext>
            </a:extLst>
          </p:cNvPr>
          <p:cNvSpPr>
            <a:spLocks noGrp="1"/>
          </p:cNvSpPr>
          <p:nvPr>
            <p:ph type="title"/>
          </p:nvPr>
        </p:nvSpPr>
        <p:spPr/>
        <p:txBody>
          <a:bodyPr/>
          <a:lstStyle/>
          <a:p>
            <a:r>
              <a:rPr lang="en-US"/>
              <a:t>Facebook Reach by City | Mai Dubai - Facebook - 1 of 5</a:t>
            </a:r>
          </a:p>
        </p:txBody>
      </p:sp>
      <p:graphicFrame>
        <p:nvGraphicFramePr>
          <p:cNvPr id="5" name="Table Placeholder 4">
            <a:extLst>
              <a:ext uri="{FF2B5EF4-FFF2-40B4-BE49-F238E27FC236}">
                <a16:creationId xmlns:a16="http://schemas.microsoft.com/office/drawing/2014/main" id="{AAC864AF-CF55-41BF-88E3-6F7089BCFFA7}"/>
              </a:ext>
            </a:extLst>
          </p:cNvPr>
          <p:cNvGraphicFramePr>
            <a:graphicFrameLocks noGrp="1"/>
          </p:cNvGraphicFramePr>
          <p:nvPr>
            <p:ph type="tbl" sz="quarter" idx="13"/>
            <p:extLst>
              <p:ext uri="{D42A27DB-BD31-4B8C-83A1-F6EECF244321}">
                <p14:modId xmlns:p14="http://schemas.microsoft.com/office/powerpoint/2010/main" val="10323064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83878045"/>
                    </a:ext>
                  </a:extLst>
                </a:gridCol>
                <a:gridCol w="3291840">
                  <a:extLst>
                    <a:ext uri="{9D8B030D-6E8A-4147-A177-3AD203B41FA5}">
                      <a16:colId xmlns:a16="http://schemas.microsoft.com/office/drawing/2014/main" val="7597045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44648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Al Lusayli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75775</a:t>
                      </a:r>
                    </a:p>
                  </a:txBody>
                  <a:tcPr/>
                </a:tc>
                <a:extLst>
                  <a:ext uri="{0D108BD9-81ED-4DB2-BD59-A6C34878D82A}">
                    <a16:rowId xmlns:a16="http://schemas.microsoft.com/office/drawing/2014/main" val="21222597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'Aïn Abid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101933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'Aïn el Amrah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727030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October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747519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Aarhus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553747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4380091"/>
                  </a:ext>
                </a:extLst>
              </a:tr>
            </a:tbl>
          </a:graphicData>
        </a:graphic>
      </p:graphicFrame>
      <p:sp>
        <p:nvSpPr>
          <p:cNvPr id="4" name="Text Placeholder 3">
            <a:extLst>
              <a:ext uri="{FF2B5EF4-FFF2-40B4-BE49-F238E27FC236}">
                <a16:creationId xmlns:a16="http://schemas.microsoft.com/office/drawing/2014/main" id="{7C74673A-FA42-4E6E-8519-4AA36EE1018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172008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0A12A-D7B2-4B3B-94B9-7B47CB5DCF6E}"/>
              </a:ext>
            </a:extLst>
          </p:cNvPr>
          <p:cNvSpPr>
            <a:spLocks noGrp="1"/>
          </p:cNvSpPr>
          <p:nvPr>
            <p:ph type="title"/>
          </p:nvPr>
        </p:nvSpPr>
        <p:spPr/>
        <p:txBody>
          <a:bodyPr/>
          <a:lstStyle/>
          <a:p>
            <a:r>
              <a:rPr lang="en-US"/>
              <a:t>Facebook Reach by City | Mai Dubai - Facebook - 2 of 5</a:t>
            </a:r>
          </a:p>
        </p:txBody>
      </p:sp>
      <p:graphicFrame>
        <p:nvGraphicFramePr>
          <p:cNvPr id="5" name="Table Placeholder 4">
            <a:extLst>
              <a:ext uri="{FF2B5EF4-FFF2-40B4-BE49-F238E27FC236}">
                <a16:creationId xmlns:a16="http://schemas.microsoft.com/office/drawing/2014/main" id="{C7A1E18F-F9CE-4FE6-9FA3-1FFC86799607}"/>
              </a:ext>
            </a:extLst>
          </p:cNvPr>
          <p:cNvGraphicFramePr>
            <a:graphicFrameLocks noGrp="1"/>
          </p:cNvGraphicFramePr>
          <p:nvPr>
            <p:ph type="tbl" sz="quarter" idx="13"/>
            <p:extLst>
              <p:ext uri="{D42A27DB-BD31-4B8C-83A1-F6EECF244321}">
                <p14:modId xmlns:p14="http://schemas.microsoft.com/office/powerpoint/2010/main" val="17086444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21476079"/>
                    </a:ext>
                  </a:extLst>
                </a:gridCol>
                <a:gridCol w="3291840">
                  <a:extLst>
                    <a:ext uri="{9D8B030D-6E8A-4147-A177-3AD203B41FA5}">
                      <a16:colId xmlns:a16="http://schemas.microsoft.com/office/drawing/2014/main" val="30395774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2987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Abbottabad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117713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02793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Abidjan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596044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9345081</a:t>
                      </a:r>
                    </a:p>
                  </a:txBody>
                  <a:tcPr/>
                </a:tc>
                <a:extLst>
                  <a:ext uri="{0D108BD9-81ED-4DB2-BD59-A6C34878D82A}">
                    <a16:rowId xmlns:a16="http://schemas.microsoft.com/office/drawing/2014/main" val="8794960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Kabir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916868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Abucay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0838888"/>
                  </a:ext>
                </a:extLst>
              </a:tr>
            </a:tbl>
          </a:graphicData>
        </a:graphic>
      </p:graphicFrame>
      <p:sp>
        <p:nvSpPr>
          <p:cNvPr id="4" name="Text Placeholder 3">
            <a:extLst>
              <a:ext uri="{FF2B5EF4-FFF2-40B4-BE49-F238E27FC236}">
                <a16:creationId xmlns:a16="http://schemas.microsoft.com/office/drawing/2014/main" id="{1D4A1167-11F5-4C18-BDFE-E15C4664D4B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64140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99D75-D53D-431E-A102-D92C454D1763}"/>
              </a:ext>
            </a:extLst>
          </p:cNvPr>
          <p:cNvSpPr>
            <a:spLocks noGrp="1"/>
          </p:cNvSpPr>
          <p:nvPr>
            <p:ph type="title"/>
          </p:nvPr>
        </p:nvSpPr>
        <p:spPr/>
        <p:txBody>
          <a:bodyPr/>
          <a:lstStyle/>
          <a:p>
            <a:r>
              <a:rPr lang="en-US"/>
              <a:t>Facebook Reach by City | Mai Dubai - Facebook - 3 of 5</a:t>
            </a:r>
          </a:p>
        </p:txBody>
      </p:sp>
      <p:graphicFrame>
        <p:nvGraphicFramePr>
          <p:cNvPr id="5" name="Table Placeholder 4">
            <a:extLst>
              <a:ext uri="{FF2B5EF4-FFF2-40B4-BE49-F238E27FC236}">
                <a16:creationId xmlns:a16="http://schemas.microsoft.com/office/drawing/2014/main" id="{CAB91B24-271F-4DB7-828D-F80C8294B182}"/>
              </a:ext>
            </a:extLst>
          </p:cNvPr>
          <p:cNvGraphicFramePr>
            <a:graphicFrameLocks noGrp="1"/>
          </p:cNvGraphicFramePr>
          <p:nvPr>
            <p:ph type="tbl" sz="quarter" idx="13"/>
            <p:extLst>
              <p:ext uri="{D42A27DB-BD31-4B8C-83A1-F6EECF244321}">
                <p14:modId xmlns:p14="http://schemas.microsoft.com/office/powerpoint/2010/main" val="6872655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0963394"/>
                    </a:ext>
                  </a:extLst>
                </a:gridCol>
                <a:gridCol w="3291840">
                  <a:extLst>
                    <a:ext uri="{9D8B030D-6E8A-4147-A177-3AD203B41FA5}">
                      <a16:colId xmlns:a16="http://schemas.microsoft.com/office/drawing/2014/main" val="31723109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39693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 Dahiriyah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193988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Addis Ababa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848532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Adelaide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025707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 Dhaid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extLst>
                  <a:ext uri="{0D108BD9-81ED-4DB2-BD59-A6C34878D82A}">
                    <a16:rowId xmlns:a16="http://schemas.microsoft.com/office/drawing/2014/main" val="23031982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36512</a:t>
                      </a:r>
                    </a:p>
                  </a:txBody>
                  <a:tcPr/>
                </a:tc>
                <a:extLst>
                  <a:ext uri="{0D108BD9-81ED-4DB2-BD59-A6C34878D82A}">
                    <a16:rowId xmlns:a16="http://schemas.microsoft.com/office/drawing/2014/main" val="16856448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Adoor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42538204"/>
                  </a:ext>
                </a:extLst>
              </a:tr>
            </a:tbl>
          </a:graphicData>
        </a:graphic>
      </p:graphicFrame>
      <p:sp>
        <p:nvSpPr>
          <p:cNvPr id="4" name="Text Placeholder 3">
            <a:extLst>
              <a:ext uri="{FF2B5EF4-FFF2-40B4-BE49-F238E27FC236}">
                <a16:creationId xmlns:a16="http://schemas.microsoft.com/office/drawing/2014/main" id="{ADE07E31-0637-4A37-8E8B-75A308A53EA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078377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BC3FB-1F97-4931-9121-D6F1C811C800}"/>
              </a:ext>
            </a:extLst>
          </p:cNvPr>
          <p:cNvSpPr>
            <a:spLocks noGrp="1"/>
          </p:cNvSpPr>
          <p:nvPr>
            <p:ph type="title"/>
          </p:nvPr>
        </p:nvSpPr>
        <p:spPr/>
        <p:txBody>
          <a:bodyPr/>
          <a:lstStyle/>
          <a:p>
            <a:r>
              <a:rPr lang="en-US"/>
              <a:t>Facebook Reach by City | Mai Dubai - Facebook - 4 of 5</a:t>
            </a:r>
          </a:p>
        </p:txBody>
      </p:sp>
      <p:graphicFrame>
        <p:nvGraphicFramePr>
          <p:cNvPr id="5" name="Table Placeholder 4">
            <a:extLst>
              <a:ext uri="{FF2B5EF4-FFF2-40B4-BE49-F238E27FC236}">
                <a16:creationId xmlns:a16="http://schemas.microsoft.com/office/drawing/2014/main" id="{7DDA69C8-6C42-41DC-B678-1DE0FF21A67F}"/>
              </a:ext>
            </a:extLst>
          </p:cNvPr>
          <p:cNvGraphicFramePr>
            <a:graphicFrameLocks noGrp="1"/>
          </p:cNvGraphicFramePr>
          <p:nvPr>
            <p:ph type="tbl" sz="quarter" idx="13"/>
            <p:extLst>
              <p:ext uri="{D42A27DB-BD31-4B8C-83A1-F6EECF244321}">
                <p14:modId xmlns:p14="http://schemas.microsoft.com/office/powerpoint/2010/main" val="3880891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33118705"/>
                    </a:ext>
                  </a:extLst>
                </a:gridCol>
                <a:gridCol w="3291840">
                  <a:extLst>
                    <a:ext uri="{9D8B030D-6E8A-4147-A177-3AD203B41FA5}">
                      <a16:colId xmlns:a16="http://schemas.microsoft.com/office/drawing/2014/main" val="39763712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25863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359436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17512532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Agadir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071821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26707476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Ahmadi Banda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70596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Ahmedabad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6588196"/>
                  </a:ext>
                </a:extLst>
              </a:tr>
            </a:tbl>
          </a:graphicData>
        </a:graphic>
      </p:graphicFrame>
      <p:sp>
        <p:nvSpPr>
          <p:cNvPr id="4" name="Text Placeholder 3">
            <a:extLst>
              <a:ext uri="{FF2B5EF4-FFF2-40B4-BE49-F238E27FC236}">
                <a16:creationId xmlns:a16="http://schemas.microsoft.com/office/drawing/2014/main" id="{0AFF3EB6-AB56-4D23-A292-B0D863C2C02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859895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373F-6B7A-43D7-828C-D195E5D16A74}"/>
              </a:ext>
            </a:extLst>
          </p:cNvPr>
          <p:cNvSpPr>
            <a:spLocks noGrp="1"/>
          </p:cNvSpPr>
          <p:nvPr>
            <p:ph type="title"/>
          </p:nvPr>
        </p:nvSpPr>
        <p:spPr/>
        <p:txBody>
          <a:bodyPr/>
          <a:lstStyle/>
          <a:p>
            <a:r>
              <a:rPr lang="en-US"/>
              <a:t>Facebook Reach by City | Mai Dubai - Facebook - 5 of 5</a:t>
            </a:r>
          </a:p>
        </p:txBody>
      </p:sp>
      <p:graphicFrame>
        <p:nvGraphicFramePr>
          <p:cNvPr id="5" name="Table Placeholder 4">
            <a:extLst>
              <a:ext uri="{FF2B5EF4-FFF2-40B4-BE49-F238E27FC236}">
                <a16:creationId xmlns:a16="http://schemas.microsoft.com/office/drawing/2014/main" id="{03C09B49-3E75-469C-B829-1917FBFC46B9}"/>
              </a:ext>
            </a:extLst>
          </p:cNvPr>
          <p:cNvGraphicFramePr>
            <a:graphicFrameLocks noGrp="1"/>
          </p:cNvGraphicFramePr>
          <p:nvPr>
            <p:ph type="tbl" sz="quarter" idx="13"/>
            <p:extLst>
              <p:ext uri="{D42A27DB-BD31-4B8C-83A1-F6EECF244321}">
                <p14:modId xmlns:p14="http://schemas.microsoft.com/office/powerpoint/2010/main" val="36337461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17566688"/>
                    </a:ext>
                  </a:extLst>
                </a:gridCol>
                <a:gridCol w="3291840">
                  <a:extLst>
                    <a:ext uri="{9D8B030D-6E8A-4147-A177-3AD203B41FA5}">
                      <a16:colId xmlns:a16="http://schemas.microsoft.com/office/drawing/2014/main" val="30527005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657422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Ajmer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992203"/>
                  </a:ext>
                </a:extLst>
              </a:tr>
            </a:tbl>
          </a:graphicData>
        </a:graphic>
      </p:graphicFrame>
      <p:sp>
        <p:nvSpPr>
          <p:cNvPr id="4" name="Text Placeholder 3">
            <a:extLst>
              <a:ext uri="{FF2B5EF4-FFF2-40B4-BE49-F238E27FC236}">
                <a16:creationId xmlns:a16="http://schemas.microsoft.com/office/drawing/2014/main" id="{0A4A8F73-C9E5-4C7F-8A95-65882C1D073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94912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3D6D1-2648-4E16-A0F4-EA322F2E6499}"/>
              </a:ext>
            </a:extLst>
          </p:cNvPr>
          <p:cNvSpPr>
            <a:spLocks noGrp="1"/>
          </p:cNvSpPr>
          <p:nvPr>
            <p:ph type="title"/>
          </p:nvPr>
        </p:nvSpPr>
        <p:spPr/>
        <p:txBody>
          <a:bodyPr/>
          <a:lstStyle/>
          <a:p>
            <a:r>
              <a:rPr lang="en-US"/>
              <a:t>Facebook Content Overview Table (Insights) | Mai Dubai - Facebook</a:t>
            </a:r>
          </a:p>
        </p:txBody>
      </p:sp>
      <p:graphicFrame>
        <p:nvGraphicFramePr>
          <p:cNvPr id="5" name="Table Placeholder 4">
            <a:extLst>
              <a:ext uri="{FF2B5EF4-FFF2-40B4-BE49-F238E27FC236}">
                <a16:creationId xmlns:a16="http://schemas.microsoft.com/office/drawing/2014/main" id="{E8425898-0107-4173-BD31-20DD53D76FD8}"/>
              </a:ext>
            </a:extLst>
          </p:cNvPr>
          <p:cNvGraphicFramePr>
            <a:graphicFrameLocks noGrp="1"/>
          </p:cNvGraphicFramePr>
          <p:nvPr>
            <p:ph type="tbl" sz="quarter" idx="13"/>
            <p:extLst>
              <p:ext uri="{D42A27DB-BD31-4B8C-83A1-F6EECF244321}">
                <p14:modId xmlns:p14="http://schemas.microsoft.com/office/powerpoint/2010/main" val="29321798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1020768"/>
                    </a:ext>
                  </a:extLst>
                </a:gridCol>
                <a:gridCol w="4114800">
                  <a:extLst>
                    <a:ext uri="{9D8B030D-6E8A-4147-A177-3AD203B41FA5}">
                      <a16:colId xmlns:a16="http://schemas.microsoft.com/office/drawing/2014/main" val="1360199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507539583"/>
                  </a:ext>
                </a:extLst>
              </a:tr>
              <a:tr h="370840">
                <a:tc>
                  <a:txBody>
                    <a:bodyPr/>
                    <a:lstStyle/>
                    <a:p>
                      <a:r>
                        <a:rPr lang="en-US" sz="1000"/>
                        <a:t>Avg Posts per Day</a:t>
                      </a:r>
                    </a:p>
                  </a:txBody>
                  <a:tcPr/>
                </a:tc>
                <a:tc>
                  <a:txBody>
                    <a:bodyPr/>
                    <a:lstStyle/>
                    <a:p>
                      <a:r>
                        <a:rPr lang="en-US" sz="1000"/>
                        <a:t>0.56</a:t>
                      </a:r>
                    </a:p>
                  </a:txBody>
                  <a:tcPr/>
                </a:tc>
                <a:extLst>
                  <a:ext uri="{0D108BD9-81ED-4DB2-BD59-A6C34878D82A}">
                    <a16:rowId xmlns:a16="http://schemas.microsoft.com/office/drawing/2014/main" val="4265379637"/>
                  </a:ext>
                </a:extLst>
              </a:tr>
              <a:tr h="370840">
                <a:tc>
                  <a:txBody>
                    <a:bodyPr/>
                    <a:lstStyle/>
                    <a:p>
                      <a:r>
                        <a:rPr lang="en-US" sz="1000"/>
                        <a:t>Total Posts</a:t>
                      </a:r>
                    </a:p>
                  </a:txBody>
                  <a:tcPr/>
                </a:tc>
                <a:tc>
                  <a:txBody>
                    <a:bodyPr/>
                    <a:lstStyle/>
                    <a:p>
                      <a:r>
                        <a:rPr lang="en-US" sz="1000"/>
                        <a:t>1021</a:t>
                      </a:r>
                    </a:p>
                  </a:txBody>
                  <a:tcPr/>
                </a:tc>
                <a:extLst>
                  <a:ext uri="{0D108BD9-81ED-4DB2-BD59-A6C34878D82A}">
                    <a16:rowId xmlns:a16="http://schemas.microsoft.com/office/drawing/2014/main" val="4275764892"/>
                  </a:ext>
                </a:extLst>
              </a:tr>
            </a:tbl>
          </a:graphicData>
        </a:graphic>
      </p:graphicFrame>
      <p:sp>
        <p:nvSpPr>
          <p:cNvPr id="4" name="Text Placeholder 3">
            <a:extLst>
              <a:ext uri="{FF2B5EF4-FFF2-40B4-BE49-F238E27FC236}">
                <a16:creationId xmlns:a16="http://schemas.microsoft.com/office/drawing/2014/main" id="{2B0CC6C5-3538-4EAC-A06B-A98EA652489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653586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61A5-B7CF-4210-8FB4-61FA06694462}"/>
              </a:ext>
            </a:extLst>
          </p:cNvPr>
          <p:cNvSpPr>
            <a:spLocks noGrp="1"/>
          </p:cNvSpPr>
          <p:nvPr>
            <p:ph type="title"/>
          </p:nvPr>
        </p:nvSpPr>
        <p:spPr/>
        <p:txBody>
          <a:bodyPr/>
          <a:lstStyle/>
          <a:p>
            <a:r>
              <a:rPr lang="it-IT"/>
              <a:t>Page Posts | Mai Dubai - Facebook</a:t>
            </a:r>
            <a:endParaRPr lang="en-US"/>
          </a:p>
        </p:txBody>
      </p:sp>
      <p:graphicFrame>
        <p:nvGraphicFramePr>
          <p:cNvPr id="6" name="Chart Placeholder 5">
            <a:extLst>
              <a:ext uri="{FF2B5EF4-FFF2-40B4-BE49-F238E27FC236}">
                <a16:creationId xmlns:a16="http://schemas.microsoft.com/office/drawing/2014/main" id="{D4DDE568-AE58-495D-9F4B-2CDF3415D88F}"/>
              </a:ext>
            </a:extLst>
          </p:cNvPr>
          <p:cNvGraphicFramePr>
            <a:graphicFrameLocks noGrp="1"/>
          </p:cNvGraphicFramePr>
          <p:nvPr>
            <p:ph type="chart" sz="quarter" idx="13"/>
            <p:extLst>
              <p:ext uri="{D42A27DB-BD31-4B8C-83A1-F6EECF244321}">
                <p14:modId xmlns:p14="http://schemas.microsoft.com/office/powerpoint/2010/main" val="13179063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5C25D-4701-47D8-842C-8B41F52207A5}"/>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C6EA86CF-D53C-4C9D-9D15-7B06CA9DA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489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C264-E6A5-46B3-B208-167609969DC9}"/>
              </a:ext>
            </a:extLst>
          </p:cNvPr>
          <p:cNvSpPr>
            <a:spLocks noGrp="1"/>
          </p:cNvSpPr>
          <p:nvPr>
            <p:ph type="title"/>
          </p:nvPr>
        </p:nvSpPr>
        <p:spPr/>
        <p:txBody>
          <a:bodyPr/>
          <a:lstStyle/>
          <a:p>
            <a:r>
              <a:rPr lang="en-US"/>
              <a:t>Facebook Post Types (Insights) | Mai Dubai - Facebook</a:t>
            </a:r>
          </a:p>
        </p:txBody>
      </p:sp>
      <p:graphicFrame>
        <p:nvGraphicFramePr>
          <p:cNvPr id="6" name="Chart Placeholder 5">
            <a:extLst>
              <a:ext uri="{FF2B5EF4-FFF2-40B4-BE49-F238E27FC236}">
                <a16:creationId xmlns:a16="http://schemas.microsoft.com/office/drawing/2014/main" id="{21FD37EF-FC53-445F-9AD6-EAEE075C487F}"/>
              </a:ext>
            </a:extLst>
          </p:cNvPr>
          <p:cNvGraphicFramePr>
            <a:graphicFrameLocks noGrp="1"/>
          </p:cNvGraphicFramePr>
          <p:nvPr>
            <p:ph type="chart" sz="quarter" idx="13"/>
            <p:extLst>
              <p:ext uri="{D42A27DB-BD31-4B8C-83A1-F6EECF244321}">
                <p14:modId xmlns:p14="http://schemas.microsoft.com/office/powerpoint/2010/main" val="160376977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AB93D-E741-415F-A060-FE0786AC511F}"/>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C705C10-CA40-49CB-BB9A-ED30C9238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760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19B9-4005-4FE8-8997-E4D9D1206568}"/>
              </a:ext>
            </a:extLst>
          </p:cNvPr>
          <p:cNvSpPr>
            <a:spLocks noGrp="1"/>
          </p:cNvSpPr>
          <p:nvPr>
            <p:ph type="title"/>
          </p:nvPr>
        </p:nvSpPr>
        <p:spPr/>
        <p:txBody>
          <a:bodyPr/>
          <a:lstStyle/>
          <a:p>
            <a:r>
              <a:rPr lang="en-US"/>
              <a:t>Facebook Post Types Table (Insights) | Mai Dubai - Facebook</a:t>
            </a:r>
          </a:p>
        </p:txBody>
      </p:sp>
      <p:graphicFrame>
        <p:nvGraphicFramePr>
          <p:cNvPr id="5" name="Table Placeholder 4">
            <a:extLst>
              <a:ext uri="{FF2B5EF4-FFF2-40B4-BE49-F238E27FC236}">
                <a16:creationId xmlns:a16="http://schemas.microsoft.com/office/drawing/2014/main" id="{CE1BA57D-5015-442C-B197-2BC954278177}"/>
              </a:ext>
            </a:extLst>
          </p:cNvPr>
          <p:cNvGraphicFramePr>
            <a:graphicFrameLocks noGrp="1"/>
          </p:cNvGraphicFramePr>
          <p:nvPr>
            <p:ph type="tbl" sz="quarter" idx="13"/>
            <p:extLst>
              <p:ext uri="{D42A27DB-BD31-4B8C-83A1-F6EECF244321}">
                <p14:modId xmlns:p14="http://schemas.microsoft.com/office/powerpoint/2010/main" val="26532222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2374197"/>
                    </a:ext>
                  </a:extLst>
                </a:gridCol>
                <a:gridCol w="2880360">
                  <a:extLst>
                    <a:ext uri="{9D8B030D-6E8A-4147-A177-3AD203B41FA5}">
                      <a16:colId xmlns:a16="http://schemas.microsoft.com/office/drawing/2014/main" val="784014757"/>
                    </a:ext>
                  </a:extLst>
                </a:gridCol>
                <a:gridCol w="2880360">
                  <a:extLst>
                    <a:ext uri="{9D8B030D-6E8A-4147-A177-3AD203B41FA5}">
                      <a16:colId xmlns:a16="http://schemas.microsoft.com/office/drawing/2014/main" val="2211019272"/>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extLst>
                  <a:ext uri="{0D108BD9-81ED-4DB2-BD59-A6C34878D82A}">
                    <a16:rowId xmlns:a16="http://schemas.microsoft.com/office/drawing/2014/main" val="126895941"/>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3865146780"/>
                  </a:ext>
                </a:extLst>
              </a:tr>
              <a:tr h="370840">
                <a:tc>
                  <a:txBody>
                    <a:bodyPr/>
                    <a:lstStyle/>
                    <a:p>
                      <a:r>
                        <a:rPr lang="en-US" sz="1000"/>
                        <a:t>Link</a:t>
                      </a:r>
                    </a:p>
                  </a:txBody>
                  <a:tcPr/>
                </a:tc>
                <a:tc>
                  <a:txBody>
                    <a:bodyPr/>
                    <a:lstStyle/>
                    <a:p>
                      <a:r>
                        <a:rPr lang="en-US" sz="1000"/>
                        <a:t>4.2115572967679 %</a:t>
                      </a:r>
                    </a:p>
                  </a:txBody>
                  <a:tcPr/>
                </a:tc>
                <a:tc>
                  <a:txBody>
                    <a:bodyPr/>
                    <a:lstStyle/>
                    <a:p>
                      <a:r>
                        <a:rPr lang="en-US" sz="1000"/>
                        <a:t>43</a:t>
                      </a:r>
                    </a:p>
                  </a:txBody>
                  <a:tcPr/>
                </a:tc>
                <a:extLst>
                  <a:ext uri="{0D108BD9-81ED-4DB2-BD59-A6C34878D82A}">
                    <a16:rowId xmlns:a16="http://schemas.microsoft.com/office/drawing/2014/main" val="2946733047"/>
                  </a:ext>
                </a:extLst>
              </a:tr>
              <a:tr h="370840">
                <a:tc>
                  <a:txBody>
                    <a:bodyPr/>
                    <a:lstStyle/>
                    <a:p>
                      <a:r>
                        <a:rPr lang="en-US" sz="1000"/>
                        <a:t>Live Audio</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3963388846"/>
                  </a:ext>
                </a:extLst>
              </a:tr>
              <a:tr h="370840">
                <a:tc>
                  <a:txBody>
                    <a:bodyPr/>
                    <a:lstStyle/>
                    <a:p>
                      <a:r>
                        <a:rPr lang="en-US" sz="1000"/>
                        <a:t>Live Video</a:t>
                      </a:r>
                    </a:p>
                  </a:txBody>
                  <a:tcPr/>
                </a:tc>
                <a:tc>
                  <a:txBody>
                    <a:bodyPr/>
                    <a:lstStyle/>
                    <a:p>
                      <a:r>
                        <a:rPr lang="en-US" sz="1000"/>
                        <a:t>0.48971596474045 %</a:t>
                      </a:r>
                    </a:p>
                  </a:txBody>
                  <a:tcPr/>
                </a:tc>
                <a:tc>
                  <a:txBody>
                    <a:bodyPr/>
                    <a:lstStyle/>
                    <a:p>
                      <a:r>
                        <a:rPr lang="en-US" sz="1000"/>
                        <a:t>5</a:t>
                      </a:r>
                    </a:p>
                  </a:txBody>
                  <a:tcPr/>
                </a:tc>
                <a:extLst>
                  <a:ext uri="{0D108BD9-81ED-4DB2-BD59-A6C34878D82A}">
                    <a16:rowId xmlns:a16="http://schemas.microsoft.com/office/drawing/2014/main" val="4267394837"/>
                  </a:ext>
                </a:extLst>
              </a:tr>
              <a:tr h="370840">
                <a:tc>
                  <a:txBody>
                    <a:bodyPr/>
                    <a:lstStyle/>
                    <a:p>
                      <a:r>
                        <a:rPr lang="en-US" sz="1000"/>
                        <a:t>Photo</a:t>
                      </a:r>
                    </a:p>
                  </a:txBody>
                  <a:tcPr/>
                </a:tc>
                <a:tc>
                  <a:txBody>
                    <a:bodyPr/>
                    <a:lstStyle/>
                    <a:p>
                      <a:r>
                        <a:rPr lang="en-US" sz="1000"/>
                        <a:t>78.550440744368 %</a:t>
                      </a:r>
                    </a:p>
                  </a:txBody>
                  <a:tcPr/>
                </a:tc>
                <a:tc>
                  <a:txBody>
                    <a:bodyPr/>
                    <a:lstStyle/>
                    <a:p>
                      <a:r>
                        <a:rPr lang="en-US" sz="1000"/>
                        <a:t>802</a:t>
                      </a:r>
                    </a:p>
                  </a:txBody>
                  <a:tcPr/>
                </a:tc>
                <a:extLst>
                  <a:ext uri="{0D108BD9-81ED-4DB2-BD59-A6C34878D82A}">
                    <a16:rowId xmlns:a16="http://schemas.microsoft.com/office/drawing/2014/main" val="628692761"/>
                  </a:ext>
                </a:extLst>
              </a:tr>
              <a:tr h="370840">
                <a:tc>
                  <a:txBody>
                    <a:bodyPr/>
                    <a:lstStyle/>
                    <a:p>
                      <a:r>
                        <a:rPr lang="en-US" sz="1000"/>
                        <a:t>Status</a:t>
                      </a:r>
                    </a:p>
                  </a:txBody>
                  <a:tcPr/>
                </a:tc>
                <a:tc>
                  <a:txBody>
                    <a:bodyPr/>
                    <a:lstStyle/>
                    <a:p>
                      <a:r>
                        <a:rPr lang="en-US" sz="1000"/>
                        <a:t>0.58765915768854 %</a:t>
                      </a:r>
                    </a:p>
                  </a:txBody>
                  <a:tcPr/>
                </a:tc>
                <a:tc>
                  <a:txBody>
                    <a:bodyPr/>
                    <a:lstStyle/>
                    <a:p>
                      <a:r>
                        <a:rPr lang="en-US" sz="1000"/>
                        <a:t>6</a:t>
                      </a:r>
                    </a:p>
                  </a:txBody>
                  <a:tcPr/>
                </a:tc>
                <a:extLst>
                  <a:ext uri="{0D108BD9-81ED-4DB2-BD59-A6C34878D82A}">
                    <a16:rowId xmlns:a16="http://schemas.microsoft.com/office/drawing/2014/main" val="4183034588"/>
                  </a:ext>
                </a:extLst>
              </a:tr>
              <a:tr h="370840">
                <a:tc>
                  <a:txBody>
                    <a:bodyPr/>
                    <a:lstStyle/>
                    <a:p>
                      <a:r>
                        <a:rPr lang="en-US" sz="1000"/>
                        <a:t>Video</a:t>
                      </a:r>
                    </a:p>
                  </a:txBody>
                  <a:tcPr/>
                </a:tc>
                <a:tc>
                  <a:txBody>
                    <a:bodyPr/>
                    <a:lstStyle/>
                    <a:p>
                      <a:r>
                        <a:rPr lang="en-US" sz="1000"/>
                        <a:t>16.160626836435 %</a:t>
                      </a:r>
                    </a:p>
                  </a:txBody>
                  <a:tcPr/>
                </a:tc>
                <a:tc>
                  <a:txBody>
                    <a:bodyPr/>
                    <a:lstStyle/>
                    <a:p>
                      <a:r>
                        <a:rPr lang="en-US" sz="1000"/>
                        <a:t>165</a:t>
                      </a:r>
                    </a:p>
                  </a:txBody>
                  <a:tcPr/>
                </a:tc>
                <a:extLst>
                  <a:ext uri="{0D108BD9-81ED-4DB2-BD59-A6C34878D82A}">
                    <a16:rowId xmlns:a16="http://schemas.microsoft.com/office/drawing/2014/main" val="1735764719"/>
                  </a:ext>
                </a:extLst>
              </a:tr>
            </a:tbl>
          </a:graphicData>
        </a:graphic>
      </p:graphicFrame>
      <p:sp>
        <p:nvSpPr>
          <p:cNvPr id="4" name="Text Placeholder 3">
            <a:extLst>
              <a:ext uri="{FF2B5EF4-FFF2-40B4-BE49-F238E27FC236}">
                <a16:creationId xmlns:a16="http://schemas.microsoft.com/office/drawing/2014/main" id="{C8FB0938-0549-4DFD-82F3-82E564B00E7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81005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13CB-5240-4BDA-B31A-10B1A8962EFF}"/>
              </a:ext>
            </a:extLst>
          </p:cNvPr>
          <p:cNvSpPr>
            <a:spLocks noGrp="1"/>
          </p:cNvSpPr>
          <p:nvPr>
            <p:ph type="title"/>
          </p:nvPr>
        </p:nvSpPr>
        <p:spPr/>
        <p:txBody>
          <a:bodyPr/>
          <a:lstStyle/>
          <a:p>
            <a:r>
              <a:rPr lang="en-US"/>
              <a:t>Facebook Most Engaging Post Types (Insights) | Mai Dubai - Facebook</a:t>
            </a:r>
          </a:p>
        </p:txBody>
      </p:sp>
      <p:graphicFrame>
        <p:nvGraphicFramePr>
          <p:cNvPr id="6" name="Chart Placeholder 5">
            <a:extLst>
              <a:ext uri="{FF2B5EF4-FFF2-40B4-BE49-F238E27FC236}">
                <a16:creationId xmlns:a16="http://schemas.microsoft.com/office/drawing/2014/main" id="{30DA8A55-6015-43A7-9B62-84B4C6720A65}"/>
              </a:ext>
            </a:extLst>
          </p:cNvPr>
          <p:cNvGraphicFramePr>
            <a:graphicFrameLocks noGrp="1"/>
          </p:cNvGraphicFramePr>
          <p:nvPr>
            <p:ph type="chart" sz="quarter" idx="13"/>
            <p:extLst>
              <p:ext uri="{D42A27DB-BD31-4B8C-83A1-F6EECF244321}">
                <p14:modId xmlns:p14="http://schemas.microsoft.com/office/powerpoint/2010/main" val="141119183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E7D95-3A86-4105-81A8-53A793085CA6}"/>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075BBACD-0006-48A2-B9AD-BD1BD629E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762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7A3B-AE87-4D67-BBC7-48D812A96521}"/>
              </a:ext>
            </a:extLst>
          </p:cNvPr>
          <p:cNvSpPr>
            <a:spLocks noGrp="1"/>
          </p:cNvSpPr>
          <p:nvPr>
            <p:ph type="title"/>
          </p:nvPr>
        </p:nvSpPr>
        <p:spPr/>
        <p:txBody>
          <a:bodyPr/>
          <a:lstStyle/>
          <a:p>
            <a:r>
              <a:rPr lang="en-US"/>
              <a:t>Facebook Most Engaging Post Types Table (Insights) | Mai Dubai - Facebook</a:t>
            </a:r>
          </a:p>
        </p:txBody>
      </p:sp>
      <p:graphicFrame>
        <p:nvGraphicFramePr>
          <p:cNvPr id="5" name="Table Placeholder 4">
            <a:extLst>
              <a:ext uri="{FF2B5EF4-FFF2-40B4-BE49-F238E27FC236}">
                <a16:creationId xmlns:a16="http://schemas.microsoft.com/office/drawing/2014/main" id="{9BB2E324-B868-4A83-B512-0C86B164743E}"/>
              </a:ext>
            </a:extLst>
          </p:cNvPr>
          <p:cNvGraphicFramePr>
            <a:graphicFrameLocks noGrp="1"/>
          </p:cNvGraphicFramePr>
          <p:nvPr>
            <p:ph type="tbl" sz="quarter" idx="13"/>
            <p:extLst>
              <p:ext uri="{D42A27DB-BD31-4B8C-83A1-F6EECF244321}">
                <p14:modId xmlns:p14="http://schemas.microsoft.com/office/powerpoint/2010/main" val="35878038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615938039"/>
                    </a:ext>
                  </a:extLst>
                </a:gridCol>
                <a:gridCol w="1810512">
                  <a:extLst>
                    <a:ext uri="{9D8B030D-6E8A-4147-A177-3AD203B41FA5}">
                      <a16:colId xmlns:a16="http://schemas.microsoft.com/office/drawing/2014/main" val="1439064007"/>
                    </a:ext>
                  </a:extLst>
                </a:gridCol>
                <a:gridCol w="1810512">
                  <a:extLst>
                    <a:ext uri="{9D8B030D-6E8A-4147-A177-3AD203B41FA5}">
                      <a16:colId xmlns:a16="http://schemas.microsoft.com/office/drawing/2014/main" val="1068773323"/>
                    </a:ext>
                  </a:extLst>
                </a:gridCol>
                <a:gridCol w="1810512">
                  <a:extLst>
                    <a:ext uri="{9D8B030D-6E8A-4147-A177-3AD203B41FA5}">
                      <a16:colId xmlns:a16="http://schemas.microsoft.com/office/drawing/2014/main" val="3786956511"/>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tc>
                  <a:txBody>
                    <a:bodyPr/>
                    <a:lstStyle/>
                    <a:p>
                      <a:r>
                        <a:rPr lang="en-US" sz="1000"/>
                        <a:t>Int/1k</a:t>
                      </a:r>
                    </a:p>
                  </a:txBody>
                  <a:tcPr/>
                </a:tc>
                <a:extLst>
                  <a:ext uri="{0D108BD9-81ED-4DB2-BD59-A6C34878D82A}">
                    <a16:rowId xmlns:a16="http://schemas.microsoft.com/office/drawing/2014/main" val="3445473970"/>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71528998"/>
                  </a:ext>
                </a:extLst>
              </a:tr>
              <a:tr h="370840">
                <a:tc>
                  <a:txBody>
                    <a:bodyPr/>
                    <a:lstStyle/>
                    <a:p>
                      <a:r>
                        <a:rPr lang="en-US" sz="1000"/>
                        <a:t>Link</a:t>
                      </a:r>
                    </a:p>
                  </a:txBody>
                  <a:tcPr/>
                </a:tc>
                <a:tc>
                  <a:txBody>
                    <a:bodyPr/>
                    <a:lstStyle/>
                    <a:p>
                      <a:r>
                        <a:rPr lang="en-US" sz="1000"/>
                        <a:t>15.372109652822 %</a:t>
                      </a:r>
                    </a:p>
                  </a:txBody>
                  <a:tcPr/>
                </a:tc>
                <a:tc>
                  <a:txBody>
                    <a:bodyPr/>
                    <a:lstStyle/>
                    <a:p>
                      <a:r>
                        <a:rPr lang="en-US" sz="1000"/>
                        <a:t>47939</a:t>
                      </a:r>
                    </a:p>
                  </a:txBody>
                  <a:tcPr/>
                </a:tc>
                <a:tc>
                  <a:txBody>
                    <a:bodyPr/>
                    <a:lstStyle/>
                    <a:p>
                      <a:r>
                        <a:rPr lang="en-US" sz="1000"/>
                        <a:t>47.939</a:t>
                      </a:r>
                    </a:p>
                  </a:txBody>
                  <a:tcPr/>
                </a:tc>
                <a:extLst>
                  <a:ext uri="{0D108BD9-81ED-4DB2-BD59-A6C34878D82A}">
                    <a16:rowId xmlns:a16="http://schemas.microsoft.com/office/drawing/2014/main" val="168323160"/>
                  </a:ext>
                </a:extLst>
              </a:tr>
              <a:tr h="370840">
                <a:tc>
                  <a:txBody>
                    <a:bodyPr/>
                    <a:lstStyle/>
                    <a:p>
                      <a:r>
                        <a:rPr lang="en-US" sz="1000"/>
                        <a:t>Live Audio</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3627795"/>
                  </a:ext>
                </a:extLst>
              </a:tr>
              <a:tr h="370840">
                <a:tc>
                  <a:txBody>
                    <a:bodyPr/>
                    <a:lstStyle/>
                    <a:p>
                      <a:r>
                        <a:rPr lang="en-US" sz="1000"/>
                        <a:t>Live Video</a:t>
                      </a:r>
                    </a:p>
                  </a:txBody>
                  <a:tcPr/>
                </a:tc>
                <a:tc>
                  <a:txBody>
                    <a:bodyPr/>
                    <a:lstStyle/>
                    <a:p>
                      <a:r>
                        <a:rPr lang="en-US" sz="1000"/>
                        <a:t>1.6324789887673 %</a:t>
                      </a:r>
                    </a:p>
                  </a:txBody>
                  <a:tcPr/>
                </a:tc>
                <a:tc>
                  <a:txBody>
                    <a:bodyPr/>
                    <a:lstStyle/>
                    <a:p>
                      <a:r>
                        <a:rPr lang="en-US" sz="1000"/>
                        <a:t>5091</a:t>
                      </a:r>
                    </a:p>
                  </a:txBody>
                  <a:tcPr/>
                </a:tc>
                <a:tc>
                  <a:txBody>
                    <a:bodyPr/>
                    <a:lstStyle/>
                    <a:p>
                      <a:r>
                        <a:rPr lang="en-US" sz="1000"/>
                        <a:t>5.091</a:t>
                      </a:r>
                    </a:p>
                  </a:txBody>
                  <a:tcPr/>
                </a:tc>
                <a:extLst>
                  <a:ext uri="{0D108BD9-81ED-4DB2-BD59-A6C34878D82A}">
                    <a16:rowId xmlns:a16="http://schemas.microsoft.com/office/drawing/2014/main" val="83348922"/>
                  </a:ext>
                </a:extLst>
              </a:tr>
              <a:tr h="370840">
                <a:tc>
                  <a:txBody>
                    <a:bodyPr/>
                    <a:lstStyle/>
                    <a:p>
                      <a:r>
                        <a:rPr lang="en-US" sz="1000"/>
                        <a:t>Photo</a:t>
                      </a:r>
                    </a:p>
                  </a:txBody>
                  <a:tcPr/>
                </a:tc>
                <a:tc>
                  <a:txBody>
                    <a:bodyPr/>
                    <a:lstStyle/>
                    <a:p>
                      <a:r>
                        <a:rPr lang="en-US" sz="1000"/>
                        <a:t>20.068492931055 %</a:t>
                      </a:r>
                    </a:p>
                  </a:txBody>
                  <a:tcPr/>
                </a:tc>
                <a:tc>
                  <a:txBody>
                    <a:bodyPr/>
                    <a:lstStyle/>
                    <a:p>
                      <a:r>
                        <a:rPr lang="en-US" sz="1000"/>
                        <a:t>62585</a:t>
                      </a:r>
                    </a:p>
                  </a:txBody>
                  <a:tcPr/>
                </a:tc>
                <a:tc>
                  <a:txBody>
                    <a:bodyPr/>
                    <a:lstStyle/>
                    <a:p>
                      <a:r>
                        <a:rPr lang="en-US" sz="1000"/>
                        <a:t>62.585</a:t>
                      </a:r>
                    </a:p>
                  </a:txBody>
                  <a:tcPr/>
                </a:tc>
                <a:extLst>
                  <a:ext uri="{0D108BD9-81ED-4DB2-BD59-A6C34878D82A}">
                    <a16:rowId xmlns:a16="http://schemas.microsoft.com/office/drawing/2014/main" val="1189751308"/>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10933358"/>
                  </a:ext>
                </a:extLst>
              </a:tr>
              <a:tr h="370840">
                <a:tc>
                  <a:txBody>
                    <a:bodyPr/>
                    <a:lstStyle/>
                    <a:p>
                      <a:r>
                        <a:rPr lang="en-US" sz="1000"/>
                        <a:t>Video</a:t>
                      </a:r>
                    </a:p>
                  </a:txBody>
                  <a:tcPr/>
                </a:tc>
                <a:tc>
                  <a:txBody>
                    <a:bodyPr/>
                    <a:lstStyle/>
                    <a:p>
                      <a:r>
                        <a:rPr lang="en-US" sz="1000"/>
                        <a:t>62.926918427356 %</a:t>
                      </a:r>
                    </a:p>
                  </a:txBody>
                  <a:tcPr/>
                </a:tc>
                <a:tc>
                  <a:txBody>
                    <a:bodyPr/>
                    <a:lstStyle/>
                    <a:p>
                      <a:r>
                        <a:rPr lang="en-US" sz="1000"/>
                        <a:t>196242</a:t>
                      </a:r>
                    </a:p>
                  </a:txBody>
                  <a:tcPr/>
                </a:tc>
                <a:tc>
                  <a:txBody>
                    <a:bodyPr/>
                    <a:lstStyle/>
                    <a:p>
                      <a:r>
                        <a:rPr lang="en-US" sz="1000"/>
                        <a:t>196.242</a:t>
                      </a:r>
                    </a:p>
                  </a:txBody>
                  <a:tcPr/>
                </a:tc>
                <a:extLst>
                  <a:ext uri="{0D108BD9-81ED-4DB2-BD59-A6C34878D82A}">
                    <a16:rowId xmlns:a16="http://schemas.microsoft.com/office/drawing/2014/main" val="109705719"/>
                  </a:ext>
                </a:extLst>
              </a:tr>
            </a:tbl>
          </a:graphicData>
        </a:graphic>
      </p:graphicFrame>
      <p:sp>
        <p:nvSpPr>
          <p:cNvPr id="4" name="Text Placeholder 3">
            <a:extLst>
              <a:ext uri="{FF2B5EF4-FFF2-40B4-BE49-F238E27FC236}">
                <a16:creationId xmlns:a16="http://schemas.microsoft.com/office/drawing/2014/main" id="{55C19BA2-1C33-4D44-8674-EDDA11D4F29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819179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9B1AF-3346-4D87-8179-99F90BB4D026}"/>
              </a:ext>
            </a:extLst>
          </p:cNvPr>
          <p:cNvSpPr>
            <a:spLocks noGrp="1"/>
          </p:cNvSpPr>
          <p:nvPr>
            <p:ph type="title"/>
          </p:nvPr>
        </p:nvSpPr>
        <p:spPr/>
        <p:txBody>
          <a:bodyPr/>
          <a:lstStyle/>
          <a:p>
            <a:r>
              <a:rPr lang="it-IT"/>
              <a:t>Facebook Reach | Mai Dubai - Facebook</a:t>
            </a:r>
            <a:endParaRPr lang="en-US"/>
          </a:p>
        </p:txBody>
      </p:sp>
      <p:graphicFrame>
        <p:nvGraphicFramePr>
          <p:cNvPr id="6" name="Chart Placeholder 5">
            <a:extLst>
              <a:ext uri="{FF2B5EF4-FFF2-40B4-BE49-F238E27FC236}">
                <a16:creationId xmlns:a16="http://schemas.microsoft.com/office/drawing/2014/main" id="{725A3AFB-5423-40A1-B106-4E6845667091}"/>
              </a:ext>
            </a:extLst>
          </p:cNvPr>
          <p:cNvGraphicFramePr>
            <a:graphicFrameLocks noGrp="1"/>
          </p:cNvGraphicFramePr>
          <p:nvPr>
            <p:ph type="chart" sz="quarter" idx="13"/>
            <p:extLst>
              <p:ext uri="{D42A27DB-BD31-4B8C-83A1-F6EECF244321}">
                <p14:modId xmlns:p14="http://schemas.microsoft.com/office/powerpoint/2010/main" val="88759582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2250E-E7A4-4189-9D76-4966BFD57FBD}"/>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5464365F-A3D4-4DB0-8875-060037C5E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468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E779-6888-4678-8706-1AE1E76243CA}"/>
              </a:ext>
            </a:extLst>
          </p:cNvPr>
          <p:cNvSpPr>
            <a:spLocks noGrp="1"/>
          </p:cNvSpPr>
          <p:nvPr>
            <p:ph type="title"/>
          </p:nvPr>
        </p:nvSpPr>
        <p:spPr/>
        <p:txBody>
          <a:bodyPr/>
          <a:lstStyle/>
          <a:p>
            <a:r>
              <a:rPr lang="en-US"/>
              <a:t>Facebook Interactions Overview Table (Insights) | Mai Dubai - Facebook</a:t>
            </a:r>
          </a:p>
        </p:txBody>
      </p:sp>
      <p:graphicFrame>
        <p:nvGraphicFramePr>
          <p:cNvPr id="5" name="Table Placeholder 4">
            <a:extLst>
              <a:ext uri="{FF2B5EF4-FFF2-40B4-BE49-F238E27FC236}">
                <a16:creationId xmlns:a16="http://schemas.microsoft.com/office/drawing/2014/main" id="{B24CAED0-6CE5-4BFE-B5CB-6A32515FC481}"/>
              </a:ext>
            </a:extLst>
          </p:cNvPr>
          <p:cNvGraphicFramePr>
            <a:graphicFrameLocks noGrp="1"/>
          </p:cNvGraphicFramePr>
          <p:nvPr>
            <p:ph type="tbl" sz="quarter" idx="13"/>
            <p:extLst>
              <p:ext uri="{D42A27DB-BD31-4B8C-83A1-F6EECF244321}">
                <p14:modId xmlns:p14="http://schemas.microsoft.com/office/powerpoint/2010/main" val="32078043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19994279"/>
                    </a:ext>
                  </a:extLst>
                </a:gridCol>
                <a:gridCol w="4114800">
                  <a:extLst>
                    <a:ext uri="{9D8B030D-6E8A-4147-A177-3AD203B41FA5}">
                      <a16:colId xmlns:a16="http://schemas.microsoft.com/office/drawing/2014/main" val="189273598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942596678"/>
                  </a:ext>
                </a:extLst>
              </a:tr>
              <a:tr h="370840">
                <a:tc>
                  <a:txBody>
                    <a:bodyPr/>
                    <a:lstStyle/>
                    <a:p>
                      <a:r>
                        <a:rPr lang="en-US" sz="1000"/>
                        <a:t>Avg. Interactions per Day</a:t>
                      </a:r>
                    </a:p>
                  </a:txBody>
                  <a:tcPr/>
                </a:tc>
                <a:tc>
                  <a:txBody>
                    <a:bodyPr/>
                    <a:lstStyle/>
                    <a:p>
                      <a:r>
                        <a:rPr lang="en-US" sz="1000"/>
                        <a:t>89.0</a:t>
                      </a:r>
                    </a:p>
                  </a:txBody>
                  <a:tcPr/>
                </a:tc>
                <a:extLst>
                  <a:ext uri="{0D108BD9-81ED-4DB2-BD59-A6C34878D82A}">
                    <a16:rowId xmlns:a16="http://schemas.microsoft.com/office/drawing/2014/main" val="1828733770"/>
                  </a:ext>
                </a:extLst>
              </a:tr>
              <a:tr h="370840">
                <a:tc>
                  <a:txBody>
                    <a:bodyPr/>
                    <a:lstStyle/>
                    <a:p>
                      <a:r>
                        <a:rPr lang="en-US" sz="1000"/>
                        <a:t>Max Interactions</a:t>
                      </a:r>
                    </a:p>
                  </a:txBody>
                  <a:tcPr/>
                </a:tc>
                <a:tc>
                  <a:txBody>
                    <a:bodyPr/>
                    <a:lstStyle/>
                    <a:p>
                      <a:r>
                        <a:rPr lang="en-US" sz="1000"/>
                        <a:t>14796</a:t>
                      </a:r>
                    </a:p>
                  </a:txBody>
                  <a:tcPr/>
                </a:tc>
                <a:extLst>
                  <a:ext uri="{0D108BD9-81ED-4DB2-BD59-A6C34878D82A}">
                    <a16:rowId xmlns:a16="http://schemas.microsoft.com/office/drawing/2014/main" val="4123290469"/>
                  </a:ext>
                </a:extLst>
              </a:tr>
              <a:tr h="370840">
                <a:tc>
                  <a:txBody>
                    <a:bodyPr/>
                    <a:lstStyle/>
                    <a:p>
                      <a:r>
                        <a:rPr lang="en-US" sz="1000"/>
                        <a:t>Min Interactions</a:t>
                      </a:r>
                    </a:p>
                  </a:txBody>
                  <a:tcPr/>
                </a:tc>
                <a:tc>
                  <a:txBody>
                    <a:bodyPr/>
                    <a:lstStyle/>
                    <a:p>
                      <a:r>
                        <a:rPr lang="en-US" sz="1000"/>
                        <a:t>0</a:t>
                      </a:r>
                    </a:p>
                  </a:txBody>
                  <a:tcPr/>
                </a:tc>
                <a:extLst>
                  <a:ext uri="{0D108BD9-81ED-4DB2-BD59-A6C34878D82A}">
                    <a16:rowId xmlns:a16="http://schemas.microsoft.com/office/drawing/2014/main" val="2220411632"/>
                  </a:ext>
                </a:extLst>
              </a:tr>
              <a:tr h="370840">
                <a:tc>
                  <a:txBody>
                    <a:bodyPr/>
                    <a:lstStyle/>
                    <a:p>
                      <a:r>
                        <a:rPr lang="en-US" sz="1000"/>
                        <a:t>Total Interactions</a:t>
                      </a:r>
                    </a:p>
                  </a:txBody>
                  <a:tcPr/>
                </a:tc>
                <a:tc>
                  <a:txBody>
                    <a:bodyPr/>
                    <a:lstStyle/>
                    <a:p>
                      <a:r>
                        <a:rPr lang="en-US" sz="1000"/>
                        <a:t>162119</a:t>
                      </a:r>
                    </a:p>
                  </a:txBody>
                  <a:tcPr/>
                </a:tc>
                <a:extLst>
                  <a:ext uri="{0D108BD9-81ED-4DB2-BD59-A6C34878D82A}">
                    <a16:rowId xmlns:a16="http://schemas.microsoft.com/office/drawing/2014/main" val="4236622819"/>
                  </a:ext>
                </a:extLst>
              </a:tr>
            </a:tbl>
          </a:graphicData>
        </a:graphic>
      </p:graphicFrame>
      <p:sp>
        <p:nvSpPr>
          <p:cNvPr id="4" name="Text Placeholder 3">
            <a:extLst>
              <a:ext uri="{FF2B5EF4-FFF2-40B4-BE49-F238E27FC236}">
                <a16:creationId xmlns:a16="http://schemas.microsoft.com/office/drawing/2014/main" id="{0B3DF04D-7D28-4110-B363-0CD62AAB09F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998141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4FF1D-5C20-45C6-BEC1-A0AC9FEA3278}"/>
              </a:ext>
            </a:extLst>
          </p:cNvPr>
          <p:cNvSpPr>
            <a:spLocks noGrp="1"/>
          </p:cNvSpPr>
          <p:nvPr>
            <p:ph type="title"/>
          </p:nvPr>
        </p:nvSpPr>
        <p:spPr/>
        <p:txBody>
          <a:bodyPr/>
          <a:lstStyle/>
          <a:p>
            <a:r>
              <a:rPr lang="en-US"/>
              <a:t>Facebook Daily Interactions (Insights) | Mai Dubai - Facebook</a:t>
            </a:r>
          </a:p>
        </p:txBody>
      </p:sp>
      <p:graphicFrame>
        <p:nvGraphicFramePr>
          <p:cNvPr id="6" name="Chart Placeholder 5">
            <a:extLst>
              <a:ext uri="{FF2B5EF4-FFF2-40B4-BE49-F238E27FC236}">
                <a16:creationId xmlns:a16="http://schemas.microsoft.com/office/drawing/2014/main" id="{A2BB968C-5A48-49BF-87C5-4371BFF6CABC}"/>
              </a:ext>
            </a:extLst>
          </p:cNvPr>
          <p:cNvGraphicFramePr>
            <a:graphicFrameLocks noGrp="1"/>
          </p:cNvGraphicFramePr>
          <p:nvPr>
            <p:ph type="chart" sz="quarter" idx="13"/>
            <p:extLst>
              <p:ext uri="{D42A27DB-BD31-4B8C-83A1-F6EECF244321}">
                <p14:modId xmlns:p14="http://schemas.microsoft.com/office/powerpoint/2010/main" val="89700177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D23F2-B0ED-4814-8080-55EC31E0FC88}"/>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4CC38B75-A049-4BCE-89A4-5AD610765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663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1F10-5B3E-4CC3-AE63-38FDE6124313}"/>
              </a:ext>
            </a:extLst>
          </p:cNvPr>
          <p:cNvSpPr>
            <a:spLocks noGrp="1"/>
          </p:cNvSpPr>
          <p:nvPr>
            <p:ph type="title"/>
          </p:nvPr>
        </p:nvSpPr>
        <p:spPr/>
        <p:txBody>
          <a:bodyPr/>
          <a:lstStyle/>
          <a:p>
            <a:r>
              <a:rPr lang="en-US"/>
              <a:t>Facebook Distribution of Interactions Table (Insights) | Mai Dubai - Facebook</a:t>
            </a:r>
          </a:p>
        </p:txBody>
      </p:sp>
      <p:graphicFrame>
        <p:nvGraphicFramePr>
          <p:cNvPr id="5" name="Table Placeholder 4">
            <a:extLst>
              <a:ext uri="{FF2B5EF4-FFF2-40B4-BE49-F238E27FC236}">
                <a16:creationId xmlns:a16="http://schemas.microsoft.com/office/drawing/2014/main" id="{275EF8D2-DC7D-43FB-98E7-F57F6BBF6767}"/>
              </a:ext>
            </a:extLst>
          </p:cNvPr>
          <p:cNvGraphicFramePr>
            <a:graphicFrameLocks noGrp="1"/>
          </p:cNvGraphicFramePr>
          <p:nvPr>
            <p:ph type="tbl" sz="quarter" idx="13"/>
            <p:extLst>
              <p:ext uri="{D42A27DB-BD31-4B8C-83A1-F6EECF244321}">
                <p14:modId xmlns:p14="http://schemas.microsoft.com/office/powerpoint/2010/main" val="1870338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103959026"/>
                    </a:ext>
                  </a:extLst>
                </a:gridCol>
                <a:gridCol w="2715768">
                  <a:extLst>
                    <a:ext uri="{9D8B030D-6E8A-4147-A177-3AD203B41FA5}">
                      <a16:colId xmlns:a16="http://schemas.microsoft.com/office/drawing/2014/main" val="4280159777"/>
                    </a:ext>
                  </a:extLst>
                </a:gridCol>
                <a:gridCol w="2715768">
                  <a:extLst>
                    <a:ext uri="{9D8B030D-6E8A-4147-A177-3AD203B41FA5}">
                      <a16:colId xmlns:a16="http://schemas.microsoft.com/office/drawing/2014/main" val="3402200141"/>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3041839244"/>
                  </a:ext>
                </a:extLst>
              </a:tr>
              <a:tr h="370840">
                <a:tc>
                  <a:txBody>
                    <a:bodyPr/>
                    <a:lstStyle/>
                    <a:p>
                      <a:r>
                        <a:rPr lang="en-US" sz="1000"/>
                        <a:t>Comments</a:t>
                      </a:r>
                    </a:p>
                  </a:txBody>
                  <a:tcPr/>
                </a:tc>
                <a:tc>
                  <a:txBody>
                    <a:bodyPr/>
                    <a:lstStyle/>
                    <a:p>
                      <a:r>
                        <a:rPr lang="en-US" sz="1000"/>
                        <a:t>13.493174766684 %</a:t>
                      </a:r>
                    </a:p>
                  </a:txBody>
                  <a:tcPr/>
                </a:tc>
                <a:tc>
                  <a:txBody>
                    <a:bodyPr/>
                    <a:lstStyle/>
                    <a:p>
                      <a:r>
                        <a:rPr lang="en-US" sz="1000"/>
                        <a:t>21875</a:t>
                      </a:r>
                    </a:p>
                  </a:txBody>
                  <a:tcPr/>
                </a:tc>
                <a:extLst>
                  <a:ext uri="{0D108BD9-81ED-4DB2-BD59-A6C34878D82A}">
                    <a16:rowId xmlns:a16="http://schemas.microsoft.com/office/drawing/2014/main" val="843756023"/>
                  </a:ext>
                </a:extLst>
              </a:tr>
              <a:tr h="370840">
                <a:tc>
                  <a:txBody>
                    <a:bodyPr/>
                    <a:lstStyle/>
                    <a:p>
                      <a:r>
                        <a:rPr lang="en-US" sz="1000"/>
                        <a:t>Reactions</a:t>
                      </a:r>
                    </a:p>
                  </a:txBody>
                  <a:tcPr/>
                </a:tc>
                <a:tc>
                  <a:txBody>
                    <a:bodyPr/>
                    <a:lstStyle/>
                    <a:p>
                      <a:r>
                        <a:rPr lang="en-US" sz="1000"/>
                        <a:t>65.783776115076 %</a:t>
                      </a:r>
                    </a:p>
                  </a:txBody>
                  <a:tcPr/>
                </a:tc>
                <a:tc>
                  <a:txBody>
                    <a:bodyPr/>
                    <a:lstStyle/>
                    <a:p>
                      <a:r>
                        <a:rPr lang="en-US" sz="1000"/>
                        <a:t>106648</a:t>
                      </a:r>
                    </a:p>
                  </a:txBody>
                  <a:tcPr/>
                </a:tc>
                <a:extLst>
                  <a:ext uri="{0D108BD9-81ED-4DB2-BD59-A6C34878D82A}">
                    <a16:rowId xmlns:a16="http://schemas.microsoft.com/office/drawing/2014/main" val="2723845703"/>
                  </a:ext>
                </a:extLst>
              </a:tr>
              <a:tr h="370840">
                <a:tc>
                  <a:txBody>
                    <a:bodyPr/>
                    <a:lstStyle/>
                    <a:p>
                      <a:r>
                        <a:rPr lang="en-US" sz="1000"/>
                        <a:t>Shares</a:t>
                      </a:r>
                    </a:p>
                  </a:txBody>
                  <a:tcPr/>
                </a:tc>
                <a:tc>
                  <a:txBody>
                    <a:bodyPr/>
                    <a:lstStyle/>
                    <a:p>
                      <a:r>
                        <a:rPr lang="en-US" sz="1000"/>
                        <a:t>20.72304911824 %</a:t>
                      </a:r>
                    </a:p>
                  </a:txBody>
                  <a:tcPr/>
                </a:tc>
                <a:tc>
                  <a:txBody>
                    <a:bodyPr/>
                    <a:lstStyle/>
                    <a:p>
                      <a:r>
                        <a:rPr lang="en-US" sz="1000"/>
                        <a:t>33596</a:t>
                      </a:r>
                    </a:p>
                  </a:txBody>
                  <a:tcPr/>
                </a:tc>
                <a:extLst>
                  <a:ext uri="{0D108BD9-81ED-4DB2-BD59-A6C34878D82A}">
                    <a16:rowId xmlns:a16="http://schemas.microsoft.com/office/drawing/2014/main" val="1496416488"/>
                  </a:ext>
                </a:extLst>
              </a:tr>
            </a:tbl>
          </a:graphicData>
        </a:graphic>
      </p:graphicFrame>
      <p:sp>
        <p:nvSpPr>
          <p:cNvPr id="4" name="Text Placeholder 3">
            <a:extLst>
              <a:ext uri="{FF2B5EF4-FFF2-40B4-BE49-F238E27FC236}">
                <a16:creationId xmlns:a16="http://schemas.microsoft.com/office/drawing/2014/main" id="{0A9A99B7-3676-4B9E-8E9E-40285889471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159546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23AC-F241-49AB-A77C-5BC636725409}"/>
              </a:ext>
            </a:extLst>
          </p:cNvPr>
          <p:cNvSpPr>
            <a:spLocks noGrp="1"/>
          </p:cNvSpPr>
          <p:nvPr>
            <p:ph type="title"/>
          </p:nvPr>
        </p:nvSpPr>
        <p:spPr/>
        <p:txBody>
          <a:bodyPr/>
          <a:lstStyle/>
          <a:p>
            <a:r>
              <a:rPr lang="en-US"/>
              <a:t>Facebook Distribution of Interactions (Insights) | Mai Dubai - Facebook</a:t>
            </a:r>
          </a:p>
        </p:txBody>
      </p:sp>
      <p:graphicFrame>
        <p:nvGraphicFramePr>
          <p:cNvPr id="6" name="Chart Placeholder 5">
            <a:extLst>
              <a:ext uri="{FF2B5EF4-FFF2-40B4-BE49-F238E27FC236}">
                <a16:creationId xmlns:a16="http://schemas.microsoft.com/office/drawing/2014/main" id="{37A4D718-6773-4D1A-8AAE-223ECA036B4C}"/>
              </a:ext>
            </a:extLst>
          </p:cNvPr>
          <p:cNvGraphicFramePr>
            <a:graphicFrameLocks noGrp="1"/>
          </p:cNvGraphicFramePr>
          <p:nvPr>
            <p:ph type="chart" sz="quarter" idx="13"/>
            <p:extLst>
              <p:ext uri="{D42A27DB-BD31-4B8C-83A1-F6EECF244321}">
                <p14:modId xmlns:p14="http://schemas.microsoft.com/office/powerpoint/2010/main" val="166751779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F4220-BA81-43B4-B5F8-3CB8EE918516}"/>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2A59CBF-3A3B-468C-8F5F-BE5FD085C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319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26D32-E480-4F51-B5B3-F74902BA8826}"/>
              </a:ext>
            </a:extLst>
          </p:cNvPr>
          <p:cNvSpPr>
            <a:spLocks noGrp="1"/>
          </p:cNvSpPr>
          <p:nvPr>
            <p:ph type="title"/>
          </p:nvPr>
        </p:nvSpPr>
        <p:spPr/>
        <p:txBody>
          <a:bodyPr/>
          <a:lstStyle/>
          <a:p>
            <a:r>
              <a:rPr lang="en-US"/>
              <a:t>Facebook Posting Summary  | Mai Dubai - Facebook</a:t>
            </a:r>
          </a:p>
        </p:txBody>
      </p:sp>
      <p:graphicFrame>
        <p:nvGraphicFramePr>
          <p:cNvPr id="5" name="Table Placeholder 4">
            <a:extLst>
              <a:ext uri="{FF2B5EF4-FFF2-40B4-BE49-F238E27FC236}">
                <a16:creationId xmlns:a16="http://schemas.microsoft.com/office/drawing/2014/main" id="{6994AD4A-D608-44F5-A588-376A61A0C437}"/>
              </a:ext>
            </a:extLst>
          </p:cNvPr>
          <p:cNvGraphicFramePr>
            <a:graphicFrameLocks noGrp="1"/>
          </p:cNvGraphicFramePr>
          <p:nvPr>
            <p:ph type="tbl" sz="quarter" idx="13"/>
            <p:extLst>
              <p:ext uri="{D42A27DB-BD31-4B8C-83A1-F6EECF244321}">
                <p14:modId xmlns:p14="http://schemas.microsoft.com/office/powerpoint/2010/main" val="33556666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01180518"/>
                    </a:ext>
                  </a:extLst>
                </a:gridCol>
                <a:gridCol w="822960">
                  <a:extLst>
                    <a:ext uri="{9D8B030D-6E8A-4147-A177-3AD203B41FA5}">
                      <a16:colId xmlns:a16="http://schemas.microsoft.com/office/drawing/2014/main" val="2003462425"/>
                    </a:ext>
                  </a:extLst>
                </a:gridCol>
                <a:gridCol w="905256">
                  <a:extLst>
                    <a:ext uri="{9D8B030D-6E8A-4147-A177-3AD203B41FA5}">
                      <a16:colId xmlns:a16="http://schemas.microsoft.com/office/drawing/2014/main" val="2786980175"/>
                    </a:ext>
                  </a:extLst>
                </a:gridCol>
                <a:gridCol w="987552">
                  <a:extLst>
                    <a:ext uri="{9D8B030D-6E8A-4147-A177-3AD203B41FA5}">
                      <a16:colId xmlns:a16="http://schemas.microsoft.com/office/drawing/2014/main" val="1413622532"/>
                    </a:ext>
                  </a:extLst>
                </a:gridCol>
                <a:gridCol w="822960">
                  <a:extLst>
                    <a:ext uri="{9D8B030D-6E8A-4147-A177-3AD203B41FA5}">
                      <a16:colId xmlns:a16="http://schemas.microsoft.com/office/drawing/2014/main" val="3836860837"/>
                    </a:ext>
                  </a:extLst>
                </a:gridCol>
                <a:gridCol w="905256">
                  <a:extLst>
                    <a:ext uri="{9D8B030D-6E8A-4147-A177-3AD203B41FA5}">
                      <a16:colId xmlns:a16="http://schemas.microsoft.com/office/drawing/2014/main" val="772943947"/>
                    </a:ext>
                  </a:extLst>
                </a:gridCol>
                <a:gridCol w="822960">
                  <a:extLst>
                    <a:ext uri="{9D8B030D-6E8A-4147-A177-3AD203B41FA5}">
                      <a16:colId xmlns:a16="http://schemas.microsoft.com/office/drawing/2014/main" val="2889786719"/>
                    </a:ext>
                  </a:extLst>
                </a:gridCol>
                <a:gridCol w="905256">
                  <a:extLst>
                    <a:ext uri="{9D8B030D-6E8A-4147-A177-3AD203B41FA5}">
                      <a16:colId xmlns:a16="http://schemas.microsoft.com/office/drawing/2014/main" val="2627276547"/>
                    </a:ext>
                  </a:extLst>
                </a:gridCol>
                <a:gridCol w="822960">
                  <a:extLst>
                    <a:ext uri="{9D8B030D-6E8A-4147-A177-3AD203B41FA5}">
                      <a16:colId xmlns:a16="http://schemas.microsoft.com/office/drawing/2014/main" val="2646055392"/>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Avg. Organic Reach</a:t>
                      </a:r>
                    </a:p>
                  </a:txBody>
                  <a:tcPr/>
                </a:tc>
                <a:tc>
                  <a:txBody>
                    <a:bodyPr/>
                    <a:lstStyle/>
                    <a:p>
                      <a:r>
                        <a:rPr lang="en-US" sz="1000"/>
                        <a:t>Avg. ER</a:t>
                      </a:r>
                    </a:p>
                  </a:txBody>
                  <a:tcPr/>
                </a:tc>
                <a:tc>
                  <a:txBody>
                    <a:bodyPr/>
                    <a:lstStyle/>
                    <a:p>
                      <a:r>
                        <a:rPr lang="en-US" sz="1000"/>
                        <a:t>Avg. IR</a:t>
                      </a:r>
                    </a:p>
                  </a:txBody>
                  <a:tcPr/>
                </a:tc>
                <a:tc>
                  <a:txBody>
                    <a:bodyPr/>
                    <a:lstStyle/>
                    <a:p>
                      <a:r>
                        <a:rPr lang="en-US" sz="1000"/>
                        <a:t>VV</a:t>
                      </a:r>
                    </a:p>
                  </a:txBody>
                  <a:tcPr/>
                </a:tc>
                <a:tc>
                  <a:txBody>
                    <a:bodyPr/>
                    <a:lstStyle/>
                    <a:p>
                      <a:r>
                        <a:rPr lang="en-US" sz="1000"/>
                        <a:t>Avg. VTR</a:t>
                      </a:r>
                    </a:p>
                  </a:txBody>
                  <a:tcPr/>
                </a:tc>
                <a:tc>
                  <a:txBody>
                    <a:bodyPr/>
                    <a:lstStyle/>
                    <a:p>
                      <a:r>
                        <a:rPr lang="en-US" sz="1000"/>
                        <a:t>Avg. IR</a:t>
                      </a:r>
                    </a:p>
                  </a:txBody>
                  <a:tcPr/>
                </a:tc>
                <a:extLst>
                  <a:ext uri="{0D108BD9-81ED-4DB2-BD59-A6C34878D82A}">
                    <a16:rowId xmlns:a16="http://schemas.microsoft.com/office/drawing/2014/main" val="3841918509"/>
                  </a:ext>
                </a:extLst>
              </a:tr>
              <a:tr h="370840">
                <a:tc>
                  <a:txBody>
                    <a:bodyPr/>
                    <a:lstStyle/>
                    <a:p>
                      <a:r>
                        <a:rPr lang="en-US" sz="1000"/>
                        <a:t>Link</a:t>
                      </a:r>
                    </a:p>
                  </a:txBody>
                  <a:tcPr/>
                </a:tc>
                <a:tc>
                  <a:txBody>
                    <a:bodyPr/>
                    <a:lstStyle/>
                    <a:p>
                      <a:r>
                        <a:rPr lang="en-US" sz="1000"/>
                        <a:t>43</a:t>
                      </a:r>
                    </a:p>
                  </a:txBody>
                  <a:tcPr/>
                </a:tc>
                <a:tc>
                  <a:txBody>
                    <a:bodyPr/>
                    <a:lstStyle/>
                    <a:p>
                      <a:r>
                        <a:rPr lang="en-US" sz="1000"/>
                        <a:t>13082.162790698</a:t>
                      </a:r>
                    </a:p>
                  </a:txBody>
                  <a:tcPr/>
                </a:tc>
                <a:tc>
                  <a:txBody>
                    <a:bodyPr/>
                    <a:lstStyle/>
                    <a:p>
                      <a:r>
                        <a:rPr lang="en-US" sz="1000"/>
                        <a:t>597.41860465116</a:t>
                      </a:r>
                    </a:p>
                  </a:txBody>
                  <a:tcPr/>
                </a:tc>
                <a:tc>
                  <a:txBody>
                    <a:bodyPr/>
                    <a:lstStyle/>
                    <a:p>
                      <a:r>
                        <a:rPr lang="en-US" sz="1000"/>
                        <a:t>7 %</a:t>
                      </a:r>
                    </a:p>
                  </a:txBody>
                  <a:tcPr/>
                </a:tc>
                <a:tc>
                  <a:txBody>
                    <a:bodyPr/>
                    <a:lstStyle/>
                    <a:p>
                      <a:r>
                        <a:rPr lang="en-US" sz="1000"/>
                        <a:t>6 %</a:t>
                      </a:r>
                    </a:p>
                  </a:txBody>
                  <a:tcPr/>
                </a:tc>
                <a:tc>
                  <a:txBody>
                    <a:bodyPr/>
                    <a:lstStyle/>
                    <a:p>
                      <a:r>
                        <a:rPr lang="en-US" sz="1000"/>
                        <a:t>n/a</a:t>
                      </a:r>
                    </a:p>
                  </a:txBody>
                  <a:tcPr/>
                </a:tc>
                <a:tc>
                  <a:txBody>
                    <a:bodyPr/>
                    <a:lstStyle/>
                    <a:p>
                      <a:r>
                        <a:rPr lang="en-US" sz="1000"/>
                        <a:t>n/a</a:t>
                      </a:r>
                    </a:p>
                  </a:txBody>
                  <a:tcPr/>
                </a:tc>
                <a:tc>
                  <a:txBody>
                    <a:bodyPr/>
                    <a:lstStyle/>
                    <a:p>
                      <a:r>
                        <a:rPr lang="en-US" sz="1000"/>
                        <a:t>6 %</a:t>
                      </a:r>
                    </a:p>
                  </a:txBody>
                  <a:tcPr/>
                </a:tc>
                <a:extLst>
                  <a:ext uri="{0D108BD9-81ED-4DB2-BD59-A6C34878D82A}">
                    <a16:rowId xmlns:a16="http://schemas.microsoft.com/office/drawing/2014/main" val="2879534272"/>
                  </a:ext>
                </a:extLst>
              </a:tr>
              <a:tr h="370840">
                <a:tc>
                  <a:txBody>
                    <a:bodyPr/>
                    <a:lstStyle/>
                    <a:p>
                      <a:r>
                        <a:rPr lang="en-US" sz="1000"/>
                        <a:t>Photo</a:t>
                      </a:r>
                    </a:p>
                  </a:txBody>
                  <a:tcPr/>
                </a:tc>
                <a:tc>
                  <a:txBody>
                    <a:bodyPr/>
                    <a:lstStyle/>
                    <a:p>
                      <a:r>
                        <a:rPr lang="en-US" sz="1000"/>
                        <a:t>802</a:t>
                      </a:r>
                    </a:p>
                  </a:txBody>
                  <a:tcPr/>
                </a:tc>
                <a:tc>
                  <a:txBody>
                    <a:bodyPr/>
                    <a:lstStyle/>
                    <a:p>
                      <a:r>
                        <a:rPr lang="en-US" sz="1000"/>
                        <a:t>1470.5137157107</a:t>
                      </a:r>
                    </a:p>
                  </a:txBody>
                  <a:tcPr/>
                </a:tc>
                <a:tc>
                  <a:txBody>
                    <a:bodyPr/>
                    <a:lstStyle/>
                    <a:p>
                      <a:r>
                        <a:rPr lang="en-US" sz="1000"/>
                        <a:t>808.90773067332</a:t>
                      </a:r>
                    </a:p>
                  </a:txBody>
                  <a:tcPr/>
                </a:tc>
                <a:tc>
                  <a:txBody>
                    <a:bodyPr/>
                    <a:lstStyle/>
                    <a:p>
                      <a:r>
                        <a:rPr lang="en-US" sz="1000"/>
                        <a:t>5 %</a:t>
                      </a:r>
                    </a:p>
                  </a:txBody>
                  <a:tcPr/>
                </a:tc>
                <a:tc>
                  <a:txBody>
                    <a:bodyPr/>
                    <a:lstStyle/>
                    <a:p>
                      <a:r>
                        <a:rPr lang="en-US" sz="1000"/>
                        <a:t>4 %</a:t>
                      </a:r>
                    </a:p>
                  </a:txBody>
                  <a:tcPr/>
                </a:tc>
                <a:tc>
                  <a:txBody>
                    <a:bodyPr/>
                    <a:lstStyle/>
                    <a:p>
                      <a:r>
                        <a:rPr lang="en-US" sz="1000"/>
                        <a:t>n/a</a:t>
                      </a:r>
                    </a:p>
                  </a:txBody>
                  <a:tcPr/>
                </a:tc>
                <a:tc>
                  <a:txBody>
                    <a:bodyPr/>
                    <a:lstStyle/>
                    <a:p>
                      <a:r>
                        <a:rPr lang="en-US" sz="1000"/>
                        <a:t>n/a</a:t>
                      </a:r>
                    </a:p>
                  </a:txBody>
                  <a:tcPr/>
                </a:tc>
                <a:tc>
                  <a:txBody>
                    <a:bodyPr/>
                    <a:lstStyle/>
                    <a:p>
                      <a:r>
                        <a:rPr lang="en-US" sz="1000"/>
                        <a:t>4 %</a:t>
                      </a:r>
                    </a:p>
                  </a:txBody>
                  <a:tcPr/>
                </a:tc>
                <a:extLst>
                  <a:ext uri="{0D108BD9-81ED-4DB2-BD59-A6C34878D82A}">
                    <a16:rowId xmlns:a16="http://schemas.microsoft.com/office/drawing/2014/main" val="3932598018"/>
                  </a:ext>
                </a:extLst>
              </a:tr>
              <a:tr h="370840">
                <a:tc>
                  <a:txBody>
                    <a:bodyPr/>
                    <a:lstStyle/>
                    <a:p>
                      <a:r>
                        <a:rPr lang="en-US" sz="1000"/>
                        <a:t>Status</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36638173"/>
                  </a:ext>
                </a:extLst>
              </a:tr>
              <a:tr h="370840">
                <a:tc>
                  <a:txBody>
                    <a:bodyPr/>
                    <a:lstStyle/>
                    <a:p>
                      <a:r>
                        <a:rPr lang="en-US" sz="1000"/>
                        <a:t>Video</a:t>
                      </a:r>
                    </a:p>
                  </a:txBody>
                  <a:tcPr/>
                </a:tc>
                <a:tc>
                  <a:txBody>
                    <a:bodyPr/>
                    <a:lstStyle/>
                    <a:p>
                      <a:r>
                        <a:rPr lang="en-US" sz="1000"/>
                        <a:t>170</a:t>
                      </a:r>
                    </a:p>
                  </a:txBody>
                  <a:tcPr/>
                </a:tc>
                <a:tc>
                  <a:txBody>
                    <a:bodyPr/>
                    <a:lstStyle/>
                    <a:p>
                      <a:r>
                        <a:rPr lang="en-US" sz="1000"/>
                        <a:t>45554.352941176</a:t>
                      </a:r>
                    </a:p>
                  </a:txBody>
                  <a:tcPr/>
                </a:tc>
                <a:tc>
                  <a:txBody>
                    <a:bodyPr/>
                    <a:lstStyle/>
                    <a:p>
                      <a:r>
                        <a:rPr lang="en-US" sz="1000"/>
                        <a:t>3764.6529411765</a:t>
                      </a:r>
                    </a:p>
                  </a:txBody>
                  <a:tcPr/>
                </a:tc>
                <a:tc>
                  <a:txBody>
                    <a:bodyPr/>
                    <a:lstStyle/>
                    <a:p>
                      <a:r>
                        <a:rPr lang="en-US" sz="1000"/>
                        <a:t>8 %</a:t>
                      </a:r>
                    </a:p>
                  </a:txBody>
                  <a:tcPr/>
                </a:tc>
                <a:tc>
                  <a:txBody>
                    <a:bodyPr/>
                    <a:lstStyle/>
                    <a:p>
                      <a:r>
                        <a:rPr lang="en-US" sz="1000"/>
                        <a:t>2 %</a:t>
                      </a:r>
                    </a:p>
                  </a:txBody>
                  <a:tcPr/>
                </a:tc>
                <a:tc>
                  <a:txBody>
                    <a:bodyPr/>
                    <a:lstStyle/>
                    <a:p>
                      <a:r>
                        <a:rPr lang="en-US" sz="1000"/>
                        <a:t>2205942</a:t>
                      </a:r>
                    </a:p>
                  </a:txBody>
                  <a:tcPr/>
                </a:tc>
                <a:tc>
                  <a:txBody>
                    <a:bodyPr/>
                    <a:lstStyle/>
                    <a:p>
                      <a:r>
                        <a:rPr lang="en-US" sz="1000"/>
                        <a:t>27 %</a:t>
                      </a:r>
                    </a:p>
                  </a:txBody>
                  <a:tcPr/>
                </a:tc>
                <a:tc>
                  <a:txBody>
                    <a:bodyPr/>
                    <a:lstStyle/>
                    <a:p>
                      <a:r>
                        <a:rPr lang="en-US" sz="1000"/>
                        <a:t>2 %</a:t>
                      </a:r>
                    </a:p>
                  </a:txBody>
                  <a:tcPr/>
                </a:tc>
                <a:extLst>
                  <a:ext uri="{0D108BD9-81ED-4DB2-BD59-A6C34878D82A}">
                    <a16:rowId xmlns:a16="http://schemas.microsoft.com/office/drawing/2014/main" val="126480901"/>
                  </a:ext>
                </a:extLst>
              </a:tr>
            </a:tbl>
          </a:graphicData>
        </a:graphic>
      </p:graphicFrame>
      <p:sp>
        <p:nvSpPr>
          <p:cNvPr id="4" name="Text Placeholder 3">
            <a:extLst>
              <a:ext uri="{FF2B5EF4-FFF2-40B4-BE49-F238E27FC236}">
                <a16:creationId xmlns:a16="http://schemas.microsoft.com/office/drawing/2014/main" id="{6E03B3F0-999C-494F-819F-5915A725F9F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81401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D3C5-12D5-41A3-B4E5-BA029A38A679}"/>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9A595568-F685-40D7-9F61-1938A6661ECE}"/>
              </a:ext>
            </a:extLst>
          </p:cNvPr>
          <p:cNvGraphicFramePr>
            <a:graphicFrameLocks noGrp="1"/>
          </p:cNvGraphicFramePr>
          <p:nvPr>
            <p:ph type="tbl" sz="quarter" idx="13"/>
            <p:extLst>
              <p:ext uri="{D42A27DB-BD31-4B8C-83A1-F6EECF244321}">
                <p14:modId xmlns:p14="http://schemas.microsoft.com/office/powerpoint/2010/main" val="30932042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8168486"/>
                    </a:ext>
                  </a:extLst>
                </a:gridCol>
                <a:gridCol w="436169">
                  <a:extLst>
                    <a:ext uri="{9D8B030D-6E8A-4147-A177-3AD203B41FA5}">
                      <a16:colId xmlns:a16="http://schemas.microsoft.com/office/drawing/2014/main" val="3629122839"/>
                    </a:ext>
                  </a:extLst>
                </a:gridCol>
                <a:gridCol w="436169">
                  <a:extLst>
                    <a:ext uri="{9D8B030D-6E8A-4147-A177-3AD203B41FA5}">
                      <a16:colId xmlns:a16="http://schemas.microsoft.com/office/drawing/2014/main" val="2870518255"/>
                    </a:ext>
                  </a:extLst>
                </a:gridCol>
                <a:gridCol w="436169">
                  <a:extLst>
                    <a:ext uri="{9D8B030D-6E8A-4147-A177-3AD203B41FA5}">
                      <a16:colId xmlns:a16="http://schemas.microsoft.com/office/drawing/2014/main" val="1147668220"/>
                    </a:ext>
                  </a:extLst>
                </a:gridCol>
                <a:gridCol w="436169">
                  <a:extLst>
                    <a:ext uri="{9D8B030D-6E8A-4147-A177-3AD203B41FA5}">
                      <a16:colId xmlns:a16="http://schemas.microsoft.com/office/drawing/2014/main" val="1161308234"/>
                    </a:ext>
                  </a:extLst>
                </a:gridCol>
                <a:gridCol w="436169">
                  <a:extLst>
                    <a:ext uri="{9D8B030D-6E8A-4147-A177-3AD203B41FA5}">
                      <a16:colId xmlns:a16="http://schemas.microsoft.com/office/drawing/2014/main" val="3300028060"/>
                    </a:ext>
                  </a:extLst>
                </a:gridCol>
                <a:gridCol w="436169">
                  <a:extLst>
                    <a:ext uri="{9D8B030D-6E8A-4147-A177-3AD203B41FA5}">
                      <a16:colId xmlns:a16="http://schemas.microsoft.com/office/drawing/2014/main" val="1673833893"/>
                    </a:ext>
                  </a:extLst>
                </a:gridCol>
                <a:gridCol w="436169">
                  <a:extLst>
                    <a:ext uri="{9D8B030D-6E8A-4147-A177-3AD203B41FA5}">
                      <a16:colId xmlns:a16="http://schemas.microsoft.com/office/drawing/2014/main" val="3086869802"/>
                    </a:ext>
                  </a:extLst>
                </a:gridCol>
                <a:gridCol w="436169">
                  <a:extLst>
                    <a:ext uri="{9D8B030D-6E8A-4147-A177-3AD203B41FA5}">
                      <a16:colId xmlns:a16="http://schemas.microsoft.com/office/drawing/2014/main" val="3677909608"/>
                    </a:ext>
                  </a:extLst>
                </a:gridCol>
                <a:gridCol w="436169">
                  <a:extLst>
                    <a:ext uri="{9D8B030D-6E8A-4147-A177-3AD203B41FA5}">
                      <a16:colId xmlns:a16="http://schemas.microsoft.com/office/drawing/2014/main" val="2027152962"/>
                    </a:ext>
                  </a:extLst>
                </a:gridCol>
                <a:gridCol w="485546">
                  <a:extLst>
                    <a:ext uri="{9D8B030D-6E8A-4147-A177-3AD203B41FA5}">
                      <a16:colId xmlns:a16="http://schemas.microsoft.com/office/drawing/2014/main" val="3803425691"/>
                    </a:ext>
                  </a:extLst>
                </a:gridCol>
                <a:gridCol w="436169">
                  <a:extLst>
                    <a:ext uri="{9D8B030D-6E8A-4147-A177-3AD203B41FA5}">
                      <a16:colId xmlns:a16="http://schemas.microsoft.com/office/drawing/2014/main" val="2371571431"/>
                    </a:ext>
                  </a:extLst>
                </a:gridCol>
                <a:gridCol w="419710">
                  <a:extLst>
                    <a:ext uri="{9D8B030D-6E8A-4147-A177-3AD203B41FA5}">
                      <a16:colId xmlns:a16="http://schemas.microsoft.com/office/drawing/2014/main" val="4163220523"/>
                    </a:ext>
                  </a:extLst>
                </a:gridCol>
                <a:gridCol w="436169">
                  <a:extLst>
                    <a:ext uri="{9D8B030D-6E8A-4147-A177-3AD203B41FA5}">
                      <a16:colId xmlns:a16="http://schemas.microsoft.com/office/drawing/2014/main" val="2520889004"/>
                    </a:ext>
                  </a:extLst>
                </a:gridCol>
                <a:gridCol w="436169">
                  <a:extLst>
                    <a:ext uri="{9D8B030D-6E8A-4147-A177-3AD203B41FA5}">
                      <a16:colId xmlns:a16="http://schemas.microsoft.com/office/drawing/2014/main" val="12929698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17144951"/>
                  </a:ext>
                </a:extLst>
              </a:tr>
            </a:tbl>
          </a:graphicData>
        </a:graphic>
      </p:graphicFrame>
      <p:sp>
        <p:nvSpPr>
          <p:cNvPr id="4" name="Text Placeholder 3">
            <a:extLst>
              <a:ext uri="{FF2B5EF4-FFF2-40B4-BE49-F238E27FC236}">
                <a16:creationId xmlns:a16="http://schemas.microsoft.com/office/drawing/2014/main" id="{D5AE9871-F907-4606-98E2-DC9400B9D69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522333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B6EA-66E0-4A34-B800-E0CC0BA117A5}"/>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36799F1D-9343-4EDF-B5C0-1137A243667D}"/>
              </a:ext>
            </a:extLst>
          </p:cNvPr>
          <p:cNvGraphicFramePr>
            <a:graphicFrameLocks noGrp="1"/>
          </p:cNvGraphicFramePr>
          <p:nvPr>
            <p:ph type="tbl" sz="quarter" idx="13"/>
            <p:extLst>
              <p:ext uri="{D42A27DB-BD31-4B8C-83A1-F6EECF244321}">
                <p14:modId xmlns:p14="http://schemas.microsoft.com/office/powerpoint/2010/main" val="5563631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5184153"/>
                    </a:ext>
                  </a:extLst>
                </a:gridCol>
                <a:gridCol w="436169">
                  <a:extLst>
                    <a:ext uri="{9D8B030D-6E8A-4147-A177-3AD203B41FA5}">
                      <a16:colId xmlns:a16="http://schemas.microsoft.com/office/drawing/2014/main" val="1114532251"/>
                    </a:ext>
                  </a:extLst>
                </a:gridCol>
                <a:gridCol w="436169">
                  <a:extLst>
                    <a:ext uri="{9D8B030D-6E8A-4147-A177-3AD203B41FA5}">
                      <a16:colId xmlns:a16="http://schemas.microsoft.com/office/drawing/2014/main" val="3286285781"/>
                    </a:ext>
                  </a:extLst>
                </a:gridCol>
                <a:gridCol w="436169">
                  <a:extLst>
                    <a:ext uri="{9D8B030D-6E8A-4147-A177-3AD203B41FA5}">
                      <a16:colId xmlns:a16="http://schemas.microsoft.com/office/drawing/2014/main" val="588831667"/>
                    </a:ext>
                  </a:extLst>
                </a:gridCol>
                <a:gridCol w="436169">
                  <a:extLst>
                    <a:ext uri="{9D8B030D-6E8A-4147-A177-3AD203B41FA5}">
                      <a16:colId xmlns:a16="http://schemas.microsoft.com/office/drawing/2014/main" val="1349109114"/>
                    </a:ext>
                  </a:extLst>
                </a:gridCol>
                <a:gridCol w="436169">
                  <a:extLst>
                    <a:ext uri="{9D8B030D-6E8A-4147-A177-3AD203B41FA5}">
                      <a16:colId xmlns:a16="http://schemas.microsoft.com/office/drawing/2014/main" val="3604824929"/>
                    </a:ext>
                  </a:extLst>
                </a:gridCol>
                <a:gridCol w="436169">
                  <a:extLst>
                    <a:ext uri="{9D8B030D-6E8A-4147-A177-3AD203B41FA5}">
                      <a16:colId xmlns:a16="http://schemas.microsoft.com/office/drawing/2014/main" val="1077628688"/>
                    </a:ext>
                  </a:extLst>
                </a:gridCol>
                <a:gridCol w="436169">
                  <a:extLst>
                    <a:ext uri="{9D8B030D-6E8A-4147-A177-3AD203B41FA5}">
                      <a16:colId xmlns:a16="http://schemas.microsoft.com/office/drawing/2014/main" val="299071101"/>
                    </a:ext>
                  </a:extLst>
                </a:gridCol>
                <a:gridCol w="436169">
                  <a:extLst>
                    <a:ext uri="{9D8B030D-6E8A-4147-A177-3AD203B41FA5}">
                      <a16:colId xmlns:a16="http://schemas.microsoft.com/office/drawing/2014/main" val="1299456671"/>
                    </a:ext>
                  </a:extLst>
                </a:gridCol>
                <a:gridCol w="436169">
                  <a:extLst>
                    <a:ext uri="{9D8B030D-6E8A-4147-A177-3AD203B41FA5}">
                      <a16:colId xmlns:a16="http://schemas.microsoft.com/office/drawing/2014/main" val="3103119678"/>
                    </a:ext>
                  </a:extLst>
                </a:gridCol>
                <a:gridCol w="485546">
                  <a:extLst>
                    <a:ext uri="{9D8B030D-6E8A-4147-A177-3AD203B41FA5}">
                      <a16:colId xmlns:a16="http://schemas.microsoft.com/office/drawing/2014/main" val="2351070034"/>
                    </a:ext>
                  </a:extLst>
                </a:gridCol>
                <a:gridCol w="436169">
                  <a:extLst>
                    <a:ext uri="{9D8B030D-6E8A-4147-A177-3AD203B41FA5}">
                      <a16:colId xmlns:a16="http://schemas.microsoft.com/office/drawing/2014/main" val="3007805924"/>
                    </a:ext>
                  </a:extLst>
                </a:gridCol>
                <a:gridCol w="419710">
                  <a:extLst>
                    <a:ext uri="{9D8B030D-6E8A-4147-A177-3AD203B41FA5}">
                      <a16:colId xmlns:a16="http://schemas.microsoft.com/office/drawing/2014/main" val="2769612851"/>
                    </a:ext>
                  </a:extLst>
                </a:gridCol>
                <a:gridCol w="436169">
                  <a:extLst>
                    <a:ext uri="{9D8B030D-6E8A-4147-A177-3AD203B41FA5}">
                      <a16:colId xmlns:a16="http://schemas.microsoft.com/office/drawing/2014/main" val="1347758165"/>
                    </a:ext>
                  </a:extLst>
                </a:gridCol>
                <a:gridCol w="436169">
                  <a:extLst>
                    <a:ext uri="{9D8B030D-6E8A-4147-A177-3AD203B41FA5}">
                      <a16:colId xmlns:a16="http://schemas.microsoft.com/office/drawing/2014/main" val="31848263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275393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- 2016-08-11 10:43:03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لحظة فخر لماي دبي عندما زار صاحب السمو الشيخ محمد بن راشد آل مكتوم  مصانعنا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A moment of pride for Mai Dubai when HH Sheikh Mohamed Bin Rashid Al Maktoum visited our premises #MaiDubai
https://www.youtube.com/watch?v=3okoKhvKWac&amp;feature=youtu.be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محمد بن راشد يزور شركة ومصنع " ماي دبي" لمياه الشرب المعبأة #علوم_الدار
</a:t>
                      </a:r>
                      <a:r>
                        <a:rPr kumimoji="0" lang="en-US" sz="1000" b="0" i="1" u="none" strike="noStrike" kern="1200" cap="none" spc="0" normalizeH="0" baseline="0" noProof="0">
                          <a:ln>
                            <a:noFill/>
                          </a:ln>
                          <a:solidFill>
                            <a:prstClr val="black"/>
                          </a:solidFill>
                          <a:effectLst/>
                          <a:uLnTx/>
                          <a:uFillTx/>
                          <a:latin typeface="+mn-lt"/>
                          <a:ea typeface="+mn-ea"/>
                          <a:cs typeface="+mn-cs"/>
                        </a:rPr>
                        <a:t>youtube.com
</a:t>
                      </a:r>
                      <a:r>
                        <a:rPr kumimoji="0" lang="ar-AE" sz="1000" b="0" i="1" u="none" strike="noStrike" kern="1200" cap="none" spc="0" normalizeH="0" baseline="0" noProof="0">
                          <a:ln>
                            <a:noFill/>
                          </a:ln>
                          <a:solidFill>
                            <a:prstClr val="black"/>
                          </a:solidFill>
                          <a:effectLst/>
                          <a:uLnTx/>
                          <a:uFillTx/>
                          <a:latin typeface="+mn-lt"/>
                          <a:ea typeface="+mn-ea"/>
                          <a:cs typeface="+mn-cs"/>
                        </a:rPr>
                        <a:t>للمزيد من الأخبار تابعونا على موقعنا الرسمي: </a:t>
                      </a:r>
                      <a:r>
                        <a:rPr kumimoji="0" lang="en-US" sz="1000" b="0" i="1" u="none" strike="noStrike" kern="1200" cap="none" spc="0" normalizeH="0" baseline="0" noProof="0">
                          <a:ln>
                            <a:noFill/>
                          </a:ln>
                          <a:solidFill>
                            <a:prstClr val="black"/>
                          </a:solidFill>
                          <a:effectLst/>
                          <a:uLnTx/>
                          <a:uFillTx/>
                          <a:latin typeface="+mn-lt"/>
                          <a:ea typeface="+mn-ea"/>
                          <a:cs typeface="+mn-cs"/>
                        </a:rPr>
                        <a:t>http://www.abudhabitv.ae/ </a:t>
                      </a:r>
                      <a:r>
                        <a:rPr kumimoji="0" lang="ar-AE" sz="1000" b="0" i="1" u="none" strike="noStrike" kern="1200" cap="none" spc="0" normalizeH="0" baseline="0" noProof="0">
                          <a:ln>
                            <a:noFill/>
                          </a:ln>
                          <a:solidFill>
                            <a:prstClr val="black"/>
                          </a:solidFill>
                          <a:effectLst/>
                          <a:uLnTx/>
                          <a:uFillTx/>
                          <a:latin typeface="+mn-lt"/>
                          <a:ea typeface="+mn-ea"/>
                          <a:cs typeface="+mn-cs"/>
                        </a:rPr>
                        <a:t>اشترك في القناة: </a:t>
                      </a:r>
                      <a:r>
                        <a:rPr kumimoji="0" lang="en-US" sz="1000" b="0" i="1" u="none" strike="noStrike" kern="1200" cap="none" spc="0" normalizeH="0" baseline="0" noProof="0">
                          <a:ln>
                            <a:noFill/>
                          </a:ln>
                          <a:solidFill>
                            <a:prstClr val="black"/>
                          </a:solidFill>
                          <a:effectLst/>
                          <a:uLnTx/>
                          <a:uFillTx/>
                          <a:latin typeface="+mn-lt"/>
                          <a:ea typeface="+mn-ea"/>
                          <a:cs typeface="+mn-cs"/>
                        </a:rPr>
                        <a:t>https://goo.gl/GA5ynf </a:t>
                      </a:r>
                      <a:r>
                        <a:rPr kumimoji="0" lang="ar-AE" sz="1000" b="0" i="1" u="none" strike="noStrike" kern="1200" cap="none" spc="0" normalizeH="0" baseline="0" noProof="0">
                          <a:ln>
                            <a:noFill/>
                          </a:ln>
                          <a:solidFill>
                            <a:prstClr val="black"/>
                          </a:solidFill>
                          <a:effectLst/>
                          <a:uLnTx/>
                          <a:uFillTx/>
                          <a:latin typeface="+mn-lt"/>
                          <a:ea typeface="+mn-ea"/>
                          <a:cs typeface="+mn-cs"/>
                        </a:rPr>
                        <a:t>محمد بن راشد يزور شركة ومصنع " ماي دبي" لمياه ا...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898392686"/>
                  </a:ext>
                </a:extLst>
              </a:tr>
            </a:tbl>
          </a:graphicData>
        </a:graphic>
      </p:graphicFrame>
      <p:sp>
        <p:nvSpPr>
          <p:cNvPr id="4" name="Text Placeholder 3">
            <a:extLst>
              <a:ext uri="{FF2B5EF4-FFF2-40B4-BE49-F238E27FC236}">
                <a16:creationId xmlns:a16="http://schemas.microsoft.com/office/drawing/2014/main" id="{66F1968F-035B-4177-8A3D-22EC45523C5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15440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E23EC-19F0-4267-9F74-B3EF85AFD64E}"/>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927D0A94-0A72-4436-B8E5-3F366CF24BF7}"/>
              </a:ext>
            </a:extLst>
          </p:cNvPr>
          <p:cNvGraphicFramePr>
            <a:graphicFrameLocks noGrp="1"/>
          </p:cNvGraphicFramePr>
          <p:nvPr>
            <p:ph type="tbl" sz="quarter" idx="13"/>
            <p:extLst>
              <p:ext uri="{D42A27DB-BD31-4B8C-83A1-F6EECF244321}">
                <p14:modId xmlns:p14="http://schemas.microsoft.com/office/powerpoint/2010/main" val="7867679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0663604"/>
                    </a:ext>
                  </a:extLst>
                </a:gridCol>
                <a:gridCol w="436169">
                  <a:extLst>
                    <a:ext uri="{9D8B030D-6E8A-4147-A177-3AD203B41FA5}">
                      <a16:colId xmlns:a16="http://schemas.microsoft.com/office/drawing/2014/main" val="1225655002"/>
                    </a:ext>
                  </a:extLst>
                </a:gridCol>
                <a:gridCol w="436169">
                  <a:extLst>
                    <a:ext uri="{9D8B030D-6E8A-4147-A177-3AD203B41FA5}">
                      <a16:colId xmlns:a16="http://schemas.microsoft.com/office/drawing/2014/main" val="2441617069"/>
                    </a:ext>
                  </a:extLst>
                </a:gridCol>
                <a:gridCol w="436169">
                  <a:extLst>
                    <a:ext uri="{9D8B030D-6E8A-4147-A177-3AD203B41FA5}">
                      <a16:colId xmlns:a16="http://schemas.microsoft.com/office/drawing/2014/main" val="3891191706"/>
                    </a:ext>
                  </a:extLst>
                </a:gridCol>
                <a:gridCol w="436169">
                  <a:extLst>
                    <a:ext uri="{9D8B030D-6E8A-4147-A177-3AD203B41FA5}">
                      <a16:colId xmlns:a16="http://schemas.microsoft.com/office/drawing/2014/main" val="1388832622"/>
                    </a:ext>
                  </a:extLst>
                </a:gridCol>
                <a:gridCol w="436169">
                  <a:extLst>
                    <a:ext uri="{9D8B030D-6E8A-4147-A177-3AD203B41FA5}">
                      <a16:colId xmlns:a16="http://schemas.microsoft.com/office/drawing/2014/main" val="3413589995"/>
                    </a:ext>
                  </a:extLst>
                </a:gridCol>
                <a:gridCol w="436169">
                  <a:extLst>
                    <a:ext uri="{9D8B030D-6E8A-4147-A177-3AD203B41FA5}">
                      <a16:colId xmlns:a16="http://schemas.microsoft.com/office/drawing/2014/main" val="3756700124"/>
                    </a:ext>
                  </a:extLst>
                </a:gridCol>
                <a:gridCol w="436169">
                  <a:extLst>
                    <a:ext uri="{9D8B030D-6E8A-4147-A177-3AD203B41FA5}">
                      <a16:colId xmlns:a16="http://schemas.microsoft.com/office/drawing/2014/main" val="2873029825"/>
                    </a:ext>
                  </a:extLst>
                </a:gridCol>
                <a:gridCol w="436169">
                  <a:extLst>
                    <a:ext uri="{9D8B030D-6E8A-4147-A177-3AD203B41FA5}">
                      <a16:colId xmlns:a16="http://schemas.microsoft.com/office/drawing/2014/main" val="4174735525"/>
                    </a:ext>
                  </a:extLst>
                </a:gridCol>
                <a:gridCol w="436169">
                  <a:extLst>
                    <a:ext uri="{9D8B030D-6E8A-4147-A177-3AD203B41FA5}">
                      <a16:colId xmlns:a16="http://schemas.microsoft.com/office/drawing/2014/main" val="1253892938"/>
                    </a:ext>
                  </a:extLst>
                </a:gridCol>
                <a:gridCol w="485546">
                  <a:extLst>
                    <a:ext uri="{9D8B030D-6E8A-4147-A177-3AD203B41FA5}">
                      <a16:colId xmlns:a16="http://schemas.microsoft.com/office/drawing/2014/main" val="3059943246"/>
                    </a:ext>
                  </a:extLst>
                </a:gridCol>
                <a:gridCol w="436169">
                  <a:extLst>
                    <a:ext uri="{9D8B030D-6E8A-4147-A177-3AD203B41FA5}">
                      <a16:colId xmlns:a16="http://schemas.microsoft.com/office/drawing/2014/main" val="1938065851"/>
                    </a:ext>
                  </a:extLst>
                </a:gridCol>
                <a:gridCol w="419710">
                  <a:extLst>
                    <a:ext uri="{9D8B030D-6E8A-4147-A177-3AD203B41FA5}">
                      <a16:colId xmlns:a16="http://schemas.microsoft.com/office/drawing/2014/main" val="1017212751"/>
                    </a:ext>
                  </a:extLst>
                </a:gridCol>
                <a:gridCol w="436169">
                  <a:extLst>
                    <a:ext uri="{9D8B030D-6E8A-4147-A177-3AD203B41FA5}">
                      <a16:colId xmlns:a16="http://schemas.microsoft.com/office/drawing/2014/main" val="155057093"/>
                    </a:ext>
                  </a:extLst>
                </a:gridCol>
                <a:gridCol w="436169">
                  <a:extLst>
                    <a:ext uri="{9D8B030D-6E8A-4147-A177-3AD203B41FA5}">
                      <a16:colId xmlns:a16="http://schemas.microsoft.com/office/drawing/2014/main" val="24495874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117492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- 2014-07-24 08:00:01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iftar timings for this week? We do! Check out our Facebook tab and watch our Imsakeya video 
http://bit.ly/Mai-Dubai-Imsakeya
</a:t>
                      </a:r>
                      <a:r>
                        <a:rPr kumimoji="0" lang="ar-AE" sz="1000" b="0" i="0" u="none" strike="noStrike" kern="1200" cap="none" spc="0" normalizeH="0" baseline="0" noProof="0">
                          <a:ln>
                            <a:noFill/>
                          </a:ln>
                          <a:solidFill>
                            <a:prstClr val="black"/>
                          </a:solidFill>
                          <a:effectLst/>
                          <a:uLnTx/>
                          <a:uFillTx/>
                          <a:latin typeface="+mn-lt"/>
                          <a:ea typeface="+mn-ea"/>
                          <a:cs typeface="+mn-cs"/>
                        </a:rPr>
                        <a:t>هل تريد معرفة ماهي مواعيد الإفطار لهذا الأسبوع؟ نحن سنساعدك!قم بزيارة تطبيق الإمساكية من #ماي_دبي وشاهد الفيديو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Mai Dubai™ is an exciting and daring new business venture in the Bottled Water Industry.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1741441"/>
                  </a:ext>
                </a:extLst>
              </a:tr>
            </a:tbl>
          </a:graphicData>
        </a:graphic>
      </p:graphicFrame>
      <p:sp>
        <p:nvSpPr>
          <p:cNvPr id="4" name="Text Placeholder 3">
            <a:extLst>
              <a:ext uri="{FF2B5EF4-FFF2-40B4-BE49-F238E27FC236}">
                <a16:creationId xmlns:a16="http://schemas.microsoft.com/office/drawing/2014/main" id="{8F4B9311-4430-443D-B2BF-6CDF22EDCACB}"/>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700379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207D-7FDE-4F77-8ED7-D76E37C4C63D}"/>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1C9D7CD1-1784-4C3A-BCD4-C2631FEDCC97}"/>
              </a:ext>
            </a:extLst>
          </p:cNvPr>
          <p:cNvGraphicFramePr>
            <a:graphicFrameLocks noGrp="1"/>
          </p:cNvGraphicFramePr>
          <p:nvPr>
            <p:ph type="tbl" sz="quarter" idx="13"/>
            <p:extLst>
              <p:ext uri="{D42A27DB-BD31-4B8C-83A1-F6EECF244321}">
                <p14:modId xmlns:p14="http://schemas.microsoft.com/office/powerpoint/2010/main" val="24590939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1826271"/>
                    </a:ext>
                  </a:extLst>
                </a:gridCol>
                <a:gridCol w="436169">
                  <a:extLst>
                    <a:ext uri="{9D8B030D-6E8A-4147-A177-3AD203B41FA5}">
                      <a16:colId xmlns:a16="http://schemas.microsoft.com/office/drawing/2014/main" val="468314724"/>
                    </a:ext>
                  </a:extLst>
                </a:gridCol>
                <a:gridCol w="436169">
                  <a:extLst>
                    <a:ext uri="{9D8B030D-6E8A-4147-A177-3AD203B41FA5}">
                      <a16:colId xmlns:a16="http://schemas.microsoft.com/office/drawing/2014/main" val="3369165160"/>
                    </a:ext>
                  </a:extLst>
                </a:gridCol>
                <a:gridCol w="436169">
                  <a:extLst>
                    <a:ext uri="{9D8B030D-6E8A-4147-A177-3AD203B41FA5}">
                      <a16:colId xmlns:a16="http://schemas.microsoft.com/office/drawing/2014/main" val="366760833"/>
                    </a:ext>
                  </a:extLst>
                </a:gridCol>
                <a:gridCol w="436169">
                  <a:extLst>
                    <a:ext uri="{9D8B030D-6E8A-4147-A177-3AD203B41FA5}">
                      <a16:colId xmlns:a16="http://schemas.microsoft.com/office/drawing/2014/main" val="3785868722"/>
                    </a:ext>
                  </a:extLst>
                </a:gridCol>
                <a:gridCol w="436169">
                  <a:extLst>
                    <a:ext uri="{9D8B030D-6E8A-4147-A177-3AD203B41FA5}">
                      <a16:colId xmlns:a16="http://schemas.microsoft.com/office/drawing/2014/main" val="2022098704"/>
                    </a:ext>
                  </a:extLst>
                </a:gridCol>
                <a:gridCol w="436169">
                  <a:extLst>
                    <a:ext uri="{9D8B030D-6E8A-4147-A177-3AD203B41FA5}">
                      <a16:colId xmlns:a16="http://schemas.microsoft.com/office/drawing/2014/main" val="2326510595"/>
                    </a:ext>
                  </a:extLst>
                </a:gridCol>
                <a:gridCol w="436169">
                  <a:extLst>
                    <a:ext uri="{9D8B030D-6E8A-4147-A177-3AD203B41FA5}">
                      <a16:colId xmlns:a16="http://schemas.microsoft.com/office/drawing/2014/main" val="866737347"/>
                    </a:ext>
                  </a:extLst>
                </a:gridCol>
                <a:gridCol w="436169">
                  <a:extLst>
                    <a:ext uri="{9D8B030D-6E8A-4147-A177-3AD203B41FA5}">
                      <a16:colId xmlns:a16="http://schemas.microsoft.com/office/drawing/2014/main" val="4181791085"/>
                    </a:ext>
                  </a:extLst>
                </a:gridCol>
                <a:gridCol w="436169">
                  <a:extLst>
                    <a:ext uri="{9D8B030D-6E8A-4147-A177-3AD203B41FA5}">
                      <a16:colId xmlns:a16="http://schemas.microsoft.com/office/drawing/2014/main" val="3737650168"/>
                    </a:ext>
                  </a:extLst>
                </a:gridCol>
                <a:gridCol w="485546">
                  <a:extLst>
                    <a:ext uri="{9D8B030D-6E8A-4147-A177-3AD203B41FA5}">
                      <a16:colId xmlns:a16="http://schemas.microsoft.com/office/drawing/2014/main" val="2329648079"/>
                    </a:ext>
                  </a:extLst>
                </a:gridCol>
                <a:gridCol w="436169">
                  <a:extLst>
                    <a:ext uri="{9D8B030D-6E8A-4147-A177-3AD203B41FA5}">
                      <a16:colId xmlns:a16="http://schemas.microsoft.com/office/drawing/2014/main" val="279414023"/>
                    </a:ext>
                  </a:extLst>
                </a:gridCol>
                <a:gridCol w="419710">
                  <a:extLst>
                    <a:ext uri="{9D8B030D-6E8A-4147-A177-3AD203B41FA5}">
                      <a16:colId xmlns:a16="http://schemas.microsoft.com/office/drawing/2014/main" val="1501701788"/>
                    </a:ext>
                  </a:extLst>
                </a:gridCol>
                <a:gridCol w="436169">
                  <a:extLst>
                    <a:ext uri="{9D8B030D-6E8A-4147-A177-3AD203B41FA5}">
                      <a16:colId xmlns:a16="http://schemas.microsoft.com/office/drawing/2014/main" val="1766098985"/>
                    </a:ext>
                  </a:extLst>
                </a:gridCol>
                <a:gridCol w="436169">
                  <a:extLst>
                    <a:ext uri="{9D8B030D-6E8A-4147-A177-3AD203B41FA5}">
                      <a16:colId xmlns:a16="http://schemas.microsoft.com/office/drawing/2014/main" val="13790889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481716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- 2015-10-16 16:24:57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a:t>
                      </a:r>
                      <a:r>
                        <a:rPr kumimoji="0" lang="ar-AE" sz="1000" b="0" i="1" u="none" strike="noStrike" kern="1200" cap="none" spc="0" normalizeH="0" baseline="0" noProof="0">
                          <a:ln>
                            <a:noFill/>
                          </a:ln>
                          <a:solidFill>
                            <a:prstClr val="black"/>
                          </a:solidFill>
                          <a:effectLst/>
                          <a:uLnTx/>
                          <a:uFillTx/>
                          <a:latin typeface="+mn-lt"/>
                          <a:ea typeface="+mn-ea"/>
                          <a:cs typeface="+mn-cs"/>
                        </a:rPr>
                        <a:t>كل عام وأنتم بخير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21672906"/>
                  </a:ext>
                </a:extLst>
              </a:tr>
            </a:tbl>
          </a:graphicData>
        </a:graphic>
      </p:graphicFrame>
      <p:sp>
        <p:nvSpPr>
          <p:cNvPr id="4" name="Text Placeholder 3">
            <a:extLst>
              <a:ext uri="{FF2B5EF4-FFF2-40B4-BE49-F238E27FC236}">
                <a16:creationId xmlns:a16="http://schemas.microsoft.com/office/drawing/2014/main" id="{A41224E3-381C-47FC-B79C-F8EC82943D2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24313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6496-4478-41C6-B9FC-B62A22FBA969}"/>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67A65482-7C63-4BA9-BBED-BEBE224EE042}"/>
              </a:ext>
            </a:extLst>
          </p:cNvPr>
          <p:cNvGraphicFramePr>
            <a:graphicFrameLocks noGrp="1"/>
          </p:cNvGraphicFramePr>
          <p:nvPr>
            <p:ph type="tbl" sz="quarter" idx="13"/>
            <p:extLst>
              <p:ext uri="{D42A27DB-BD31-4B8C-83A1-F6EECF244321}">
                <p14:modId xmlns:p14="http://schemas.microsoft.com/office/powerpoint/2010/main" val="2586587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1103723"/>
                    </a:ext>
                  </a:extLst>
                </a:gridCol>
                <a:gridCol w="436169">
                  <a:extLst>
                    <a:ext uri="{9D8B030D-6E8A-4147-A177-3AD203B41FA5}">
                      <a16:colId xmlns:a16="http://schemas.microsoft.com/office/drawing/2014/main" val="4211649760"/>
                    </a:ext>
                  </a:extLst>
                </a:gridCol>
                <a:gridCol w="436169">
                  <a:extLst>
                    <a:ext uri="{9D8B030D-6E8A-4147-A177-3AD203B41FA5}">
                      <a16:colId xmlns:a16="http://schemas.microsoft.com/office/drawing/2014/main" val="1562631275"/>
                    </a:ext>
                  </a:extLst>
                </a:gridCol>
                <a:gridCol w="436169">
                  <a:extLst>
                    <a:ext uri="{9D8B030D-6E8A-4147-A177-3AD203B41FA5}">
                      <a16:colId xmlns:a16="http://schemas.microsoft.com/office/drawing/2014/main" val="1510215283"/>
                    </a:ext>
                  </a:extLst>
                </a:gridCol>
                <a:gridCol w="436169">
                  <a:extLst>
                    <a:ext uri="{9D8B030D-6E8A-4147-A177-3AD203B41FA5}">
                      <a16:colId xmlns:a16="http://schemas.microsoft.com/office/drawing/2014/main" val="2087196615"/>
                    </a:ext>
                  </a:extLst>
                </a:gridCol>
                <a:gridCol w="436169">
                  <a:extLst>
                    <a:ext uri="{9D8B030D-6E8A-4147-A177-3AD203B41FA5}">
                      <a16:colId xmlns:a16="http://schemas.microsoft.com/office/drawing/2014/main" val="302284369"/>
                    </a:ext>
                  </a:extLst>
                </a:gridCol>
                <a:gridCol w="436169">
                  <a:extLst>
                    <a:ext uri="{9D8B030D-6E8A-4147-A177-3AD203B41FA5}">
                      <a16:colId xmlns:a16="http://schemas.microsoft.com/office/drawing/2014/main" val="1460190656"/>
                    </a:ext>
                  </a:extLst>
                </a:gridCol>
                <a:gridCol w="436169">
                  <a:extLst>
                    <a:ext uri="{9D8B030D-6E8A-4147-A177-3AD203B41FA5}">
                      <a16:colId xmlns:a16="http://schemas.microsoft.com/office/drawing/2014/main" val="2654107988"/>
                    </a:ext>
                  </a:extLst>
                </a:gridCol>
                <a:gridCol w="436169">
                  <a:extLst>
                    <a:ext uri="{9D8B030D-6E8A-4147-A177-3AD203B41FA5}">
                      <a16:colId xmlns:a16="http://schemas.microsoft.com/office/drawing/2014/main" val="164084723"/>
                    </a:ext>
                  </a:extLst>
                </a:gridCol>
                <a:gridCol w="436169">
                  <a:extLst>
                    <a:ext uri="{9D8B030D-6E8A-4147-A177-3AD203B41FA5}">
                      <a16:colId xmlns:a16="http://schemas.microsoft.com/office/drawing/2014/main" val="341659818"/>
                    </a:ext>
                  </a:extLst>
                </a:gridCol>
                <a:gridCol w="485546">
                  <a:extLst>
                    <a:ext uri="{9D8B030D-6E8A-4147-A177-3AD203B41FA5}">
                      <a16:colId xmlns:a16="http://schemas.microsoft.com/office/drawing/2014/main" val="2065681264"/>
                    </a:ext>
                  </a:extLst>
                </a:gridCol>
                <a:gridCol w="436169">
                  <a:extLst>
                    <a:ext uri="{9D8B030D-6E8A-4147-A177-3AD203B41FA5}">
                      <a16:colId xmlns:a16="http://schemas.microsoft.com/office/drawing/2014/main" val="223704460"/>
                    </a:ext>
                  </a:extLst>
                </a:gridCol>
                <a:gridCol w="419710">
                  <a:extLst>
                    <a:ext uri="{9D8B030D-6E8A-4147-A177-3AD203B41FA5}">
                      <a16:colId xmlns:a16="http://schemas.microsoft.com/office/drawing/2014/main" val="1761311610"/>
                    </a:ext>
                  </a:extLst>
                </a:gridCol>
                <a:gridCol w="436169">
                  <a:extLst>
                    <a:ext uri="{9D8B030D-6E8A-4147-A177-3AD203B41FA5}">
                      <a16:colId xmlns:a16="http://schemas.microsoft.com/office/drawing/2014/main" val="550359066"/>
                    </a:ext>
                  </a:extLst>
                </a:gridCol>
                <a:gridCol w="436169">
                  <a:extLst>
                    <a:ext uri="{9D8B030D-6E8A-4147-A177-3AD203B41FA5}">
                      <a16:colId xmlns:a16="http://schemas.microsoft.com/office/drawing/2014/main" val="29504848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0294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- 2015-11-13 09:27:10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هي راعي المياه الرسمي والفخور لهذا الحدث. نتطلع لرؤيتكم جميعا هناك!
</a:t>
                      </a:r>
                      <a:r>
                        <a:rPr kumimoji="0" lang="en-US" sz="1000" b="0" i="0" u="none" strike="noStrike" kern="1200" cap="none" spc="0" normalizeH="0" baseline="0" noProof="0">
                          <a:ln>
                            <a:noFill/>
                          </a:ln>
                          <a:solidFill>
                            <a:prstClr val="black"/>
                          </a:solidFill>
                          <a:effectLst/>
                          <a:uLnTx/>
                          <a:uFillTx/>
                          <a:latin typeface="+mn-lt"/>
                          <a:ea typeface="+mn-ea"/>
                          <a:cs typeface="+mn-cs"/>
                        </a:rPr>
                        <a:t>Mai Dubai is the proud and official water sponsor of the #DXBBakeFest. We can't wait 
.to see you all there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Bake Festival
n/a
Follow the live coverage of Dubai's first Bake Fest on social media courtesy of our Social Media Partner Azur Blue
#SocialMediaMadeEasy #DXBBakeFest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27351193"/>
                  </a:ext>
                </a:extLst>
              </a:tr>
            </a:tbl>
          </a:graphicData>
        </a:graphic>
      </p:graphicFrame>
      <p:sp>
        <p:nvSpPr>
          <p:cNvPr id="4" name="Text Placeholder 3">
            <a:extLst>
              <a:ext uri="{FF2B5EF4-FFF2-40B4-BE49-F238E27FC236}">
                <a16:creationId xmlns:a16="http://schemas.microsoft.com/office/drawing/2014/main" id="{DC8C0399-143A-406F-B145-3A8981002D0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2930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2827-98EF-47B8-ACEE-E819833C8C3C}"/>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0A6998C4-F850-4D49-8C31-CFA498E01505}"/>
              </a:ext>
            </a:extLst>
          </p:cNvPr>
          <p:cNvGraphicFramePr>
            <a:graphicFrameLocks noGrp="1"/>
          </p:cNvGraphicFramePr>
          <p:nvPr>
            <p:ph type="tbl" sz="quarter" idx="13"/>
            <p:extLst>
              <p:ext uri="{D42A27DB-BD31-4B8C-83A1-F6EECF244321}">
                <p14:modId xmlns:p14="http://schemas.microsoft.com/office/powerpoint/2010/main" val="18606298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2554060"/>
                    </a:ext>
                  </a:extLst>
                </a:gridCol>
                <a:gridCol w="436169">
                  <a:extLst>
                    <a:ext uri="{9D8B030D-6E8A-4147-A177-3AD203B41FA5}">
                      <a16:colId xmlns:a16="http://schemas.microsoft.com/office/drawing/2014/main" val="3311711957"/>
                    </a:ext>
                  </a:extLst>
                </a:gridCol>
                <a:gridCol w="436169">
                  <a:extLst>
                    <a:ext uri="{9D8B030D-6E8A-4147-A177-3AD203B41FA5}">
                      <a16:colId xmlns:a16="http://schemas.microsoft.com/office/drawing/2014/main" val="818269132"/>
                    </a:ext>
                  </a:extLst>
                </a:gridCol>
                <a:gridCol w="436169">
                  <a:extLst>
                    <a:ext uri="{9D8B030D-6E8A-4147-A177-3AD203B41FA5}">
                      <a16:colId xmlns:a16="http://schemas.microsoft.com/office/drawing/2014/main" val="3934340067"/>
                    </a:ext>
                  </a:extLst>
                </a:gridCol>
                <a:gridCol w="436169">
                  <a:extLst>
                    <a:ext uri="{9D8B030D-6E8A-4147-A177-3AD203B41FA5}">
                      <a16:colId xmlns:a16="http://schemas.microsoft.com/office/drawing/2014/main" val="3321126666"/>
                    </a:ext>
                  </a:extLst>
                </a:gridCol>
                <a:gridCol w="436169">
                  <a:extLst>
                    <a:ext uri="{9D8B030D-6E8A-4147-A177-3AD203B41FA5}">
                      <a16:colId xmlns:a16="http://schemas.microsoft.com/office/drawing/2014/main" val="1785154815"/>
                    </a:ext>
                  </a:extLst>
                </a:gridCol>
                <a:gridCol w="436169">
                  <a:extLst>
                    <a:ext uri="{9D8B030D-6E8A-4147-A177-3AD203B41FA5}">
                      <a16:colId xmlns:a16="http://schemas.microsoft.com/office/drawing/2014/main" val="3090959368"/>
                    </a:ext>
                  </a:extLst>
                </a:gridCol>
                <a:gridCol w="436169">
                  <a:extLst>
                    <a:ext uri="{9D8B030D-6E8A-4147-A177-3AD203B41FA5}">
                      <a16:colId xmlns:a16="http://schemas.microsoft.com/office/drawing/2014/main" val="3919373750"/>
                    </a:ext>
                  </a:extLst>
                </a:gridCol>
                <a:gridCol w="436169">
                  <a:extLst>
                    <a:ext uri="{9D8B030D-6E8A-4147-A177-3AD203B41FA5}">
                      <a16:colId xmlns:a16="http://schemas.microsoft.com/office/drawing/2014/main" val="3264506039"/>
                    </a:ext>
                  </a:extLst>
                </a:gridCol>
                <a:gridCol w="436169">
                  <a:extLst>
                    <a:ext uri="{9D8B030D-6E8A-4147-A177-3AD203B41FA5}">
                      <a16:colId xmlns:a16="http://schemas.microsoft.com/office/drawing/2014/main" val="552302699"/>
                    </a:ext>
                  </a:extLst>
                </a:gridCol>
                <a:gridCol w="485546">
                  <a:extLst>
                    <a:ext uri="{9D8B030D-6E8A-4147-A177-3AD203B41FA5}">
                      <a16:colId xmlns:a16="http://schemas.microsoft.com/office/drawing/2014/main" val="3618306736"/>
                    </a:ext>
                  </a:extLst>
                </a:gridCol>
                <a:gridCol w="436169">
                  <a:extLst>
                    <a:ext uri="{9D8B030D-6E8A-4147-A177-3AD203B41FA5}">
                      <a16:colId xmlns:a16="http://schemas.microsoft.com/office/drawing/2014/main" val="57311638"/>
                    </a:ext>
                  </a:extLst>
                </a:gridCol>
                <a:gridCol w="419710">
                  <a:extLst>
                    <a:ext uri="{9D8B030D-6E8A-4147-A177-3AD203B41FA5}">
                      <a16:colId xmlns:a16="http://schemas.microsoft.com/office/drawing/2014/main" val="493752309"/>
                    </a:ext>
                  </a:extLst>
                </a:gridCol>
                <a:gridCol w="436169">
                  <a:extLst>
                    <a:ext uri="{9D8B030D-6E8A-4147-A177-3AD203B41FA5}">
                      <a16:colId xmlns:a16="http://schemas.microsoft.com/office/drawing/2014/main" val="1238888380"/>
                    </a:ext>
                  </a:extLst>
                </a:gridCol>
                <a:gridCol w="436169">
                  <a:extLst>
                    <a:ext uri="{9D8B030D-6E8A-4147-A177-3AD203B41FA5}">
                      <a16:colId xmlns:a16="http://schemas.microsoft.com/office/drawing/2014/main" val="1591154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802215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- 2015-09-29 12:00:01</a:t>
                      </a:r>
                      <a:r>
                        <a:rPr kumimoji="0" lang="en-US" sz="1000" b="0" i="0" u="none" strike="noStrike" kern="1200" cap="none" spc="0" normalizeH="0" baseline="0" noProof="0">
                          <a:ln>
                            <a:noFill/>
                          </a:ln>
                          <a:solidFill>
                            <a:prstClr val="black"/>
                          </a:solidFill>
                          <a:effectLst/>
                          <a:uLnTx/>
                          <a:uFillTx/>
                          <a:latin typeface="+mn-lt"/>
                          <a:ea typeface="+mn-ea"/>
                          <a:cs typeface="+mn-cs"/>
                        </a:rPr>
                        <a:t>
Watch how magnificent Dubai looks from the eyes of a magnificent bird! #MaiDubaiStories
</a:t>
                      </a:r>
                      <a:r>
                        <a:rPr kumimoji="0" lang="ar-AE" sz="1000" b="0" i="0" u="none" strike="noStrike" kern="1200" cap="none" spc="0" normalizeH="0" baseline="0" noProof="0">
                          <a:ln>
                            <a:noFill/>
                          </a:ln>
                          <a:solidFill>
                            <a:prstClr val="black"/>
                          </a:solidFill>
                          <a:effectLst/>
                          <a:uLnTx/>
                          <a:uFillTx/>
                          <a:latin typeface="+mn-lt"/>
                          <a:ea typeface="+mn-ea"/>
                          <a:cs typeface="+mn-cs"/>
                        </a:rPr>
                        <a:t>شاهد جمال دبي من أعين الطائر المهيبة!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Flying over Dubai's Burj Al Arab | The Eagle POV | Action Cam | Sony
youtube.com
In Part 5 of Victor and Darshan's flight through Dubai, they now show us the incredible Eagle point of view over the Burj Al Arab hotel in Dubai. Gradually r...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104765719"/>
                  </a:ext>
                </a:extLst>
              </a:tr>
            </a:tbl>
          </a:graphicData>
        </a:graphic>
      </p:graphicFrame>
      <p:sp>
        <p:nvSpPr>
          <p:cNvPr id="4" name="Text Placeholder 3">
            <a:extLst>
              <a:ext uri="{FF2B5EF4-FFF2-40B4-BE49-F238E27FC236}">
                <a16:creationId xmlns:a16="http://schemas.microsoft.com/office/drawing/2014/main" id="{119157A5-C537-4497-A403-84D3F2C0E25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922502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9AE46-8CF8-4CCB-8096-AD46AF8F37EE}"/>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D0B4C5AD-B9B1-45DE-8724-B645CD4A1ECE}"/>
              </a:ext>
            </a:extLst>
          </p:cNvPr>
          <p:cNvGraphicFramePr>
            <a:graphicFrameLocks noGrp="1"/>
          </p:cNvGraphicFramePr>
          <p:nvPr>
            <p:ph type="tbl" sz="quarter" idx="13"/>
            <p:extLst>
              <p:ext uri="{D42A27DB-BD31-4B8C-83A1-F6EECF244321}">
                <p14:modId xmlns:p14="http://schemas.microsoft.com/office/powerpoint/2010/main" val="21532715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7408767"/>
                    </a:ext>
                  </a:extLst>
                </a:gridCol>
                <a:gridCol w="436169">
                  <a:extLst>
                    <a:ext uri="{9D8B030D-6E8A-4147-A177-3AD203B41FA5}">
                      <a16:colId xmlns:a16="http://schemas.microsoft.com/office/drawing/2014/main" val="1217428574"/>
                    </a:ext>
                  </a:extLst>
                </a:gridCol>
                <a:gridCol w="436169">
                  <a:extLst>
                    <a:ext uri="{9D8B030D-6E8A-4147-A177-3AD203B41FA5}">
                      <a16:colId xmlns:a16="http://schemas.microsoft.com/office/drawing/2014/main" val="4187932882"/>
                    </a:ext>
                  </a:extLst>
                </a:gridCol>
                <a:gridCol w="436169">
                  <a:extLst>
                    <a:ext uri="{9D8B030D-6E8A-4147-A177-3AD203B41FA5}">
                      <a16:colId xmlns:a16="http://schemas.microsoft.com/office/drawing/2014/main" val="2531557524"/>
                    </a:ext>
                  </a:extLst>
                </a:gridCol>
                <a:gridCol w="436169">
                  <a:extLst>
                    <a:ext uri="{9D8B030D-6E8A-4147-A177-3AD203B41FA5}">
                      <a16:colId xmlns:a16="http://schemas.microsoft.com/office/drawing/2014/main" val="979619522"/>
                    </a:ext>
                  </a:extLst>
                </a:gridCol>
                <a:gridCol w="436169">
                  <a:extLst>
                    <a:ext uri="{9D8B030D-6E8A-4147-A177-3AD203B41FA5}">
                      <a16:colId xmlns:a16="http://schemas.microsoft.com/office/drawing/2014/main" val="1212178232"/>
                    </a:ext>
                  </a:extLst>
                </a:gridCol>
                <a:gridCol w="436169">
                  <a:extLst>
                    <a:ext uri="{9D8B030D-6E8A-4147-A177-3AD203B41FA5}">
                      <a16:colId xmlns:a16="http://schemas.microsoft.com/office/drawing/2014/main" val="3347822666"/>
                    </a:ext>
                  </a:extLst>
                </a:gridCol>
                <a:gridCol w="436169">
                  <a:extLst>
                    <a:ext uri="{9D8B030D-6E8A-4147-A177-3AD203B41FA5}">
                      <a16:colId xmlns:a16="http://schemas.microsoft.com/office/drawing/2014/main" val="2824305848"/>
                    </a:ext>
                  </a:extLst>
                </a:gridCol>
                <a:gridCol w="436169">
                  <a:extLst>
                    <a:ext uri="{9D8B030D-6E8A-4147-A177-3AD203B41FA5}">
                      <a16:colId xmlns:a16="http://schemas.microsoft.com/office/drawing/2014/main" val="2692144161"/>
                    </a:ext>
                  </a:extLst>
                </a:gridCol>
                <a:gridCol w="436169">
                  <a:extLst>
                    <a:ext uri="{9D8B030D-6E8A-4147-A177-3AD203B41FA5}">
                      <a16:colId xmlns:a16="http://schemas.microsoft.com/office/drawing/2014/main" val="2833879557"/>
                    </a:ext>
                  </a:extLst>
                </a:gridCol>
                <a:gridCol w="485546">
                  <a:extLst>
                    <a:ext uri="{9D8B030D-6E8A-4147-A177-3AD203B41FA5}">
                      <a16:colId xmlns:a16="http://schemas.microsoft.com/office/drawing/2014/main" val="485590588"/>
                    </a:ext>
                  </a:extLst>
                </a:gridCol>
                <a:gridCol w="436169">
                  <a:extLst>
                    <a:ext uri="{9D8B030D-6E8A-4147-A177-3AD203B41FA5}">
                      <a16:colId xmlns:a16="http://schemas.microsoft.com/office/drawing/2014/main" val="1364502382"/>
                    </a:ext>
                  </a:extLst>
                </a:gridCol>
                <a:gridCol w="419710">
                  <a:extLst>
                    <a:ext uri="{9D8B030D-6E8A-4147-A177-3AD203B41FA5}">
                      <a16:colId xmlns:a16="http://schemas.microsoft.com/office/drawing/2014/main" val="1354166971"/>
                    </a:ext>
                  </a:extLst>
                </a:gridCol>
                <a:gridCol w="436169">
                  <a:extLst>
                    <a:ext uri="{9D8B030D-6E8A-4147-A177-3AD203B41FA5}">
                      <a16:colId xmlns:a16="http://schemas.microsoft.com/office/drawing/2014/main" val="4066256982"/>
                    </a:ext>
                  </a:extLst>
                </a:gridCol>
                <a:gridCol w="436169">
                  <a:extLst>
                    <a:ext uri="{9D8B030D-6E8A-4147-A177-3AD203B41FA5}">
                      <a16:colId xmlns:a16="http://schemas.microsoft.com/office/drawing/2014/main" val="2958410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210349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- 2015-02-16 07:46:07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Food Carnival
n/a
Mai Dubai is rewarding their stand visitors with a goodie bag every hour at the #DubaiFoodCarnival! All you have to do is quess how many caps are inside their water gallon! #MyDubai #DubaiFoodFest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50451297"/>
                  </a:ext>
                </a:extLst>
              </a:tr>
            </a:tbl>
          </a:graphicData>
        </a:graphic>
      </p:graphicFrame>
      <p:sp>
        <p:nvSpPr>
          <p:cNvPr id="4" name="Text Placeholder 3">
            <a:extLst>
              <a:ext uri="{FF2B5EF4-FFF2-40B4-BE49-F238E27FC236}">
                <a16:creationId xmlns:a16="http://schemas.microsoft.com/office/drawing/2014/main" id="{57739467-B373-4DB1-BA83-DF11996B05B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560281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4EFB-01D2-44E7-966E-0A26F3071019}"/>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B2AB89D3-845A-44F6-9617-4F759E977860}"/>
              </a:ext>
            </a:extLst>
          </p:cNvPr>
          <p:cNvGraphicFramePr>
            <a:graphicFrameLocks noGrp="1"/>
          </p:cNvGraphicFramePr>
          <p:nvPr>
            <p:ph type="tbl" sz="quarter" idx="13"/>
            <p:extLst>
              <p:ext uri="{D42A27DB-BD31-4B8C-83A1-F6EECF244321}">
                <p14:modId xmlns:p14="http://schemas.microsoft.com/office/powerpoint/2010/main" val="262753210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6799502"/>
                    </a:ext>
                  </a:extLst>
                </a:gridCol>
                <a:gridCol w="436169">
                  <a:extLst>
                    <a:ext uri="{9D8B030D-6E8A-4147-A177-3AD203B41FA5}">
                      <a16:colId xmlns:a16="http://schemas.microsoft.com/office/drawing/2014/main" val="2673362199"/>
                    </a:ext>
                  </a:extLst>
                </a:gridCol>
                <a:gridCol w="436169">
                  <a:extLst>
                    <a:ext uri="{9D8B030D-6E8A-4147-A177-3AD203B41FA5}">
                      <a16:colId xmlns:a16="http://schemas.microsoft.com/office/drawing/2014/main" val="3002000669"/>
                    </a:ext>
                  </a:extLst>
                </a:gridCol>
                <a:gridCol w="436169">
                  <a:extLst>
                    <a:ext uri="{9D8B030D-6E8A-4147-A177-3AD203B41FA5}">
                      <a16:colId xmlns:a16="http://schemas.microsoft.com/office/drawing/2014/main" val="147158569"/>
                    </a:ext>
                  </a:extLst>
                </a:gridCol>
                <a:gridCol w="436169">
                  <a:extLst>
                    <a:ext uri="{9D8B030D-6E8A-4147-A177-3AD203B41FA5}">
                      <a16:colId xmlns:a16="http://schemas.microsoft.com/office/drawing/2014/main" val="720332177"/>
                    </a:ext>
                  </a:extLst>
                </a:gridCol>
                <a:gridCol w="436169">
                  <a:extLst>
                    <a:ext uri="{9D8B030D-6E8A-4147-A177-3AD203B41FA5}">
                      <a16:colId xmlns:a16="http://schemas.microsoft.com/office/drawing/2014/main" val="1931347523"/>
                    </a:ext>
                  </a:extLst>
                </a:gridCol>
                <a:gridCol w="436169">
                  <a:extLst>
                    <a:ext uri="{9D8B030D-6E8A-4147-A177-3AD203B41FA5}">
                      <a16:colId xmlns:a16="http://schemas.microsoft.com/office/drawing/2014/main" val="62477667"/>
                    </a:ext>
                  </a:extLst>
                </a:gridCol>
                <a:gridCol w="436169">
                  <a:extLst>
                    <a:ext uri="{9D8B030D-6E8A-4147-A177-3AD203B41FA5}">
                      <a16:colId xmlns:a16="http://schemas.microsoft.com/office/drawing/2014/main" val="3954640043"/>
                    </a:ext>
                  </a:extLst>
                </a:gridCol>
                <a:gridCol w="436169">
                  <a:extLst>
                    <a:ext uri="{9D8B030D-6E8A-4147-A177-3AD203B41FA5}">
                      <a16:colId xmlns:a16="http://schemas.microsoft.com/office/drawing/2014/main" val="1006401527"/>
                    </a:ext>
                  </a:extLst>
                </a:gridCol>
                <a:gridCol w="436169">
                  <a:extLst>
                    <a:ext uri="{9D8B030D-6E8A-4147-A177-3AD203B41FA5}">
                      <a16:colId xmlns:a16="http://schemas.microsoft.com/office/drawing/2014/main" val="254512960"/>
                    </a:ext>
                  </a:extLst>
                </a:gridCol>
                <a:gridCol w="485546">
                  <a:extLst>
                    <a:ext uri="{9D8B030D-6E8A-4147-A177-3AD203B41FA5}">
                      <a16:colId xmlns:a16="http://schemas.microsoft.com/office/drawing/2014/main" val="2175828429"/>
                    </a:ext>
                  </a:extLst>
                </a:gridCol>
                <a:gridCol w="436169">
                  <a:extLst>
                    <a:ext uri="{9D8B030D-6E8A-4147-A177-3AD203B41FA5}">
                      <a16:colId xmlns:a16="http://schemas.microsoft.com/office/drawing/2014/main" val="3068472899"/>
                    </a:ext>
                  </a:extLst>
                </a:gridCol>
                <a:gridCol w="419710">
                  <a:extLst>
                    <a:ext uri="{9D8B030D-6E8A-4147-A177-3AD203B41FA5}">
                      <a16:colId xmlns:a16="http://schemas.microsoft.com/office/drawing/2014/main" val="2675360351"/>
                    </a:ext>
                  </a:extLst>
                </a:gridCol>
                <a:gridCol w="436169">
                  <a:extLst>
                    <a:ext uri="{9D8B030D-6E8A-4147-A177-3AD203B41FA5}">
                      <a16:colId xmlns:a16="http://schemas.microsoft.com/office/drawing/2014/main" val="2133648123"/>
                    </a:ext>
                  </a:extLst>
                </a:gridCol>
                <a:gridCol w="436169">
                  <a:extLst>
                    <a:ext uri="{9D8B030D-6E8A-4147-A177-3AD203B41FA5}">
                      <a16:colId xmlns:a16="http://schemas.microsoft.com/office/drawing/2014/main" val="38663983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317481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- 2016-03-23 11:20:31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Children's International Film Festival
n/a
www.ciff.ae
Children's International Film Festival (CIFF) is a celebration of the infinite creativity and curiosity in children.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73400638"/>
                  </a:ext>
                </a:extLst>
              </a:tr>
            </a:tbl>
          </a:graphicData>
        </a:graphic>
      </p:graphicFrame>
      <p:sp>
        <p:nvSpPr>
          <p:cNvPr id="4" name="Text Placeholder 3">
            <a:extLst>
              <a:ext uri="{FF2B5EF4-FFF2-40B4-BE49-F238E27FC236}">
                <a16:creationId xmlns:a16="http://schemas.microsoft.com/office/drawing/2014/main" id="{84B2B6A3-F2CC-46D9-8A46-B0FD2AE1C55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363508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B48FD-CFD7-4F4A-99C6-1ABDD8E98636}"/>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E135ED73-DDCE-4592-B99D-996F5C1C10B6}"/>
              </a:ext>
            </a:extLst>
          </p:cNvPr>
          <p:cNvGraphicFramePr>
            <a:graphicFrameLocks noGrp="1"/>
          </p:cNvGraphicFramePr>
          <p:nvPr>
            <p:ph type="tbl" sz="quarter" idx="13"/>
            <p:extLst>
              <p:ext uri="{D42A27DB-BD31-4B8C-83A1-F6EECF244321}">
                <p14:modId xmlns:p14="http://schemas.microsoft.com/office/powerpoint/2010/main" val="23984244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8358914"/>
                    </a:ext>
                  </a:extLst>
                </a:gridCol>
                <a:gridCol w="436169">
                  <a:extLst>
                    <a:ext uri="{9D8B030D-6E8A-4147-A177-3AD203B41FA5}">
                      <a16:colId xmlns:a16="http://schemas.microsoft.com/office/drawing/2014/main" val="4087649712"/>
                    </a:ext>
                  </a:extLst>
                </a:gridCol>
                <a:gridCol w="436169">
                  <a:extLst>
                    <a:ext uri="{9D8B030D-6E8A-4147-A177-3AD203B41FA5}">
                      <a16:colId xmlns:a16="http://schemas.microsoft.com/office/drawing/2014/main" val="1078313359"/>
                    </a:ext>
                  </a:extLst>
                </a:gridCol>
                <a:gridCol w="436169">
                  <a:extLst>
                    <a:ext uri="{9D8B030D-6E8A-4147-A177-3AD203B41FA5}">
                      <a16:colId xmlns:a16="http://schemas.microsoft.com/office/drawing/2014/main" val="1117182913"/>
                    </a:ext>
                  </a:extLst>
                </a:gridCol>
                <a:gridCol w="436169">
                  <a:extLst>
                    <a:ext uri="{9D8B030D-6E8A-4147-A177-3AD203B41FA5}">
                      <a16:colId xmlns:a16="http://schemas.microsoft.com/office/drawing/2014/main" val="4148790566"/>
                    </a:ext>
                  </a:extLst>
                </a:gridCol>
                <a:gridCol w="436169">
                  <a:extLst>
                    <a:ext uri="{9D8B030D-6E8A-4147-A177-3AD203B41FA5}">
                      <a16:colId xmlns:a16="http://schemas.microsoft.com/office/drawing/2014/main" val="1397050821"/>
                    </a:ext>
                  </a:extLst>
                </a:gridCol>
                <a:gridCol w="436169">
                  <a:extLst>
                    <a:ext uri="{9D8B030D-6E8A-4147-A177-3AD203B41FA5}">
                      <a16:colId xmlns:a16="http://schemas.microsoft.com/office/drawing/2014/main" val="1657765429"/>
                    </a:ext>
                  </a:extLst>
                </a:gridCol>
                <a:gridCol w="436169">
                  <a:extLst>
                    <a:ext uri="{9D8B030D-6E8A-4147-A177-3AD203B41FA5}">
                      <a16:colId xmlns:a16="http://schemas.microsoft.com/office/drawing/2014/main" val="244528375"/>
                    </a:ext>
                  </a:extLst>
                </a:gridCol>
                <a:gridCol w="436169">
                  <a:extLst>
                    <a:ext uri="{9D8B030D-6E8A-4147-A177-3AD203B41FA5}">
                      <a16:colId xmlns:a16="http://schemas.microsoft.com/office/drawing/2014/main" val="1193245032"/>
                    </a:ext>
                  </a:extLst>
                </a:gridCol>
                <a:gridCol w="436169">
                  <a:extLst>
                    <a:ext uri="{9D8B030D-6E8A-4147-A177-3AD203B41FA5}">
                      <a16:colId xmlns:a16="http://schemas.microsoft.com/office/drawing/2014/main" val="223271290"/>
                    </a:ext>
                  </a:extLst>
                </a:gridCol>
                <a:gridCol w="485546">
                  <a:extLst>
                    <a:ext uri="{9D8B030D-6E8A-4147-A177-3AD203B41FA5}">
                      <a16:colId xmlns:a16="http://schemas.microsoft.com/office/drawing/2014/main" val="3989299012"/>
                    </a:ext>
                  </a:extLst>
                </a:gridCol>
                <a:gridCol w="436169">
                  <a:extLst>
                    <a:ext uri="{9D8B030D-6E8A-4147-A177-3AD203B41FA5}">
                      <a16:colId xmlns:a16="http://schemas.microsoft.com/office/drawing/2014/main" val="2217520702"/>
                    </a:ext>
                  </a:extLst>
                </a:gridCol>
                <a:gridCol w="419710">
                  <a:extLst>
                    <a:ext uri="{9D8B030D-6E8A-4147-A177-3AD203B41FA5}">
                      <a16:colId xmlns:a16="http://schemas.microsoft.com/office/drawing/2014/main" val="3560494275"/>
                    </a:ext>
                  </a:extLst>
                </a:gridCol>
                <a:gridCol w="436169">
                  <a:extLst>
                    <a:ext uri="{9D8B030D-6E8A-4147-A177-3AD203B41FA5}">
                      <a16:colId xmlns:a16="http://schemas.microsoft.com/office/drawing/2014/main" val="1083220576"/>
                    </a:ext>
                  </a:extLst>
                </a:gridCol>
                <a:gridCol w="436169">
                  <a:extLst>
                    <a:ext uri="{9D8B030D-6E8A-4147-A177-3AD203B41FA5}">
                      <a16:colId xmlns:a16="http://schemas.microsoft.com/office/drawing/2014/main" val="6276307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830078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- 2015-01-18 13:21:50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Food Festival
n/a
The Dubai Food Festival is back. Enjoy Hidden Gems, exciting offers, Beach Canteen and much more.
#DubaiFoodFest #DiscoverDelicious
21 Feb – 9 Mar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55331868"/>
                  </a:ext>
                </a:extLst>
              </a:tr>
            </a:tbl>
          </a:graphicData>
        </a:graphic>
      </p:graphicFrame>
      <p:sp>
        <p:nvSpPr>
          <p:cNvPr id="4" name="Text Placeholder 3">
            <a:extLst>
              <a:ext uri="{FF2B5EF4-FFF2-40B4-BE49-F238E27FC236}">
                <a16:creationId xmlns:a16="http://schemas.microsoft.com/office/drawing/2014/main" id="{CB825F88-45E3-4C89-B2AA-DB64A8D957A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787310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806B-3C9D-4E40-AD12-1214AB05C8B3}"/>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55327574-1765-48C7-B318-5B865E11AD14}"/>
              </a:ext>
            </a:extLst>
          </p:cNvPr>
          <p:cNvGraphicFramePr>
            <a:graphicFrameLocks noGrp="1"/>
          </p:cNvGraphicFramePr>
          <p:nvPr>
            <p:ph type="tbl" sz="quarter" idx="13"/>
            <p:extLst>
              <p:ext uri="{D42A27DB-BD31-4B8C-83A1-F6EECF244321}">
                <p14:modId xmlns:p14="http://schemas.microsoft.com/office/powerpoint/2010/main" val="35146881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2895346"/>
                    </a:ext>
                  </a:extLst>
                </a:gridCol>
                <a:gridCol w="436169">
                  <a:extLst>
                    <a:ext uri="{9D8B030D-6E8A-4147-A177-3AD203B41FA5}">
                      <a16:colId xmlns:a16="http://schemas.microsoft.com/office/drawing/2014/main" val="4226259443"/>
                    </a:ext>
                  </a:extLst>
                </a:gridCol>
                <a:gridCol w="436169">
                  <a:extLst>
                    <a:ext uri="{9D8B030D-6E8A-4147-A177-3AD203B41FA5}">
                      <a16:colId xmlns:a16="http://schemas.microsoft.com/office/drawing/2014/main" val="106372042"/>
                    </a:ext>
                  </a:extLst>
                </a:gridCol>
                <a:gridCol w="436169">
                  <a:extLst>
                    <a:ext uri="{9D8B030D-6E8A-4147-A177-3AD203B41FA5}">
                      <a16:colId xmlns:a16="http://schemas.microsoft.com/office/drawing/2014/main" val="2939130307"/>
                    </a:ext>
                  </a:extLst>
                </a:gridCol>
                <a:gridCol w="436169">
                  <a:extLst>
                    <a:ext uri="{9D8B030D-6E8A-4147-A177-3AD203B41FA5}">
                      <a16:colId xmlns:a16="http://schemas.microsoft.com/office/drawing/2014/main" val="3725101147"/>
                    </a:ext>
                  </a:extLst>
                </a:gridCol>
                <a:gridCol w="436169">
                  <a:extLst>
                    <a:ext uri="{9D8B030D-6E8A-4147-A177-3AD203B41FA5}">
                      <a16:colId xmlns:a16="http://schemas.microsoft.com/office/drawing/2014/main" val="1706446816"/>
                    </a:ext>
                  </a:extLst>
                </a:gridCol>
                <a:gridCol w="436169">
                  <a:extLst>
                    <a:ext uri="{9D8B030D-6E8A-4147-A177-3AD203B41FA5}">
                      <a16:colId xmlns:a16="http://schemas.microsoft.com/office/drawing/2014/main" val="2788139095"/>
                    </a:ext>
                  </a:extLst>
                </a:gridCol>
                <a:gridCol w="436169">
                  <a:extLst>
                    <a:ext uri="{9D8B030D-6E8A-4147-A177-3AD203B41FA5}">
                      <a16:colId xmlns:a16="http://schemas.microsoft.com/office/drawing/2014/main" val="2368293104"/>
                    </a:ext>
                  </a:extLst>
                </a:gridCol>
                <a:gridCol w="436169">
                  <a:extLst>
                    <a:ext uri="{9D8B030D-6E8A-4147-A177-3AD203B41FA5}">
                      <a16:colId xmlns:a16="http://schemas.microsoft.com/office/drawing/2014/main" val="890347949"/>
                    </a:ext>
                  </a:extLst>
                </a:gridCol>
                <a:gridCol w="436169">
                  <a:extLst>
                    <a:ext uri="{9D8B030D-6E8A-4147-A177-3AD203B41FA5}">
                      <a16:colId xmlns:a16="http://schemas.microsoft.com/office/drawing/2014/main" val="3339139995"/>
                    </a:ext>
                  </a:extLst>
                </a:gridCol>
                <a:gridCol w="485546">
                  <a:extLst>
                    <a:ext uri="{9D8B030D-6E8A-4147-A177-3AD203B41FA5}">
                      <a16:colId xmlns:a16="http://schemas.microsoft.com/office/drawing/2014/main" val="2472124085"/>
                    </a:ext>
                  </a:extLst>
                </a:gridCol>
                <a:gridCol w="436169">
                  <a:extLst>
                    <a:ext uri="{9D8B030D-6E8A-4147-A177-3AD203B41FA5}">
                      <a16:colId xmlns:a16="http://schemas.microsoft.com/office/drawing/2014/main" val="3049445317"/>
                    </a:ext>
                  </a:extLst>
                </a:gridCol>
                <a:gridCol w="419710">
                  <a:extLst>
                    <a:ext uri="{9D8B030D-6E8A-4147-A177-3AD203B41FA5}">
                      <a16:colId xmlns:a16="http://schemas.microsoft.com/office/drawing/2014/main" val="831832580"/>
                    </a:ext>
                  </a:extLst>
                </a:gridCol>
                <a:gridCol w="436169">
                  <a:extLst>
                    <a:ext uri="{9D8B030D-6E8A-4147-A177-3AD203B41FA5}">
                      <a16:colId xmlns:a16="http://schemas.microsoft.com/office/drawing/2014/main" val="3056288724"/>
                    </a:ext>
                  </a:extLst>
                </a:gridCol>
                <a:gridCol w="436169">
                  <a:extLst>
                    <a:ext uri="{9D8B030D-6E8A-4147-A177-3AD203B41FA5}">
                      <a16:colId xmlns:a16="http://schemas.microsoft.com/office/drawing/2014/main" val="40649309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126025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- 2015-11-11 07:56:26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Bake Festival
n/a
The Dubai Bake Festival is a two-day event, organized by Renno Communications Group, bringing both bakers and retailers under one roof.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88173709"/>
                  </a:ext>
                </a:extLst>
              </a:tr>
            </a:tbl>
          </a:graphicData>
        </a:graphic>
      </p:graphicFrame>
      <p:sp>
        <p:nvSpPr>
          <p:cNvPr id="4" name="Text Placeholder 3">
            <a:extLst>
              <a:ext uri="{FF2B5EF4-FFF2-40B4-BE49-F238E27FC236}">
                <a16:creationId xmlns:a16="http://schemas.microsoft.com/office/drawing/2014/main" id="{E606440D-0594-41B9-8A89-B66FD28BEF4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58014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A714B-73F8-4E5E-BEEE-BDBE18645BE2}"/>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B150B587-CBEC-4C40-9DEC-828ABC9EEDD1}"/>
              </a:ext>
            </a:extLst>
          </p:cNvPr>
          <p:cNvGraphicFramePr>
            <a:graphicFrameLocks noGrp="1"/>
          </p:cNvGraphicFramePr>
          <p:nvPr>
            <p:ph type="tbl" sz="quarter" idx="13"/>
            <p:extLst>
              <p:ext uri="{D42A27DB-BD31-4B8C-83A1-F6EECF244321}">
                <p14:modId xmlns:p14="http://schemas.microsoft.com/office/powerpoint/2010/main" val="19386377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9848405"/>
                    </a:ext>
                  </a:extLst>
                </a:gridCol>
                <a:gridCol w="436169">
                  <a:extLst>
                    <a:ext uri="{9D8B030D-6E8A-4147-A177-3AD203B41FA5}">
                      <a16:colId xmlns:a16="http://schemas.microsoft.com/office/drawing/2014/main" val="3465614582"/>
                    </a:ext>
                  </a:extLst>
                </a:gridCol>
                <a:gridCol w="436169">
                  <a:extLst>
                    <a:ext uri="{9D8B030D-6E8A-4147-A177-3AD203B41FA5}">
                      <a16:colId xmlns:a16="http://schemas.microsoft.com/office/drawing/2014/main" val="3400076118"/>
                    </a:ext>
                  </a:extLst>
                </a:gridCol>
                <a:gridCol w="436169">
                  <a:extLst>
                    <a:ext uri="{9D8B030D-6E8A-4147-A177-3AD203B41FA5}">
                      <a16:colId xmlns:a16="http://schemas.microsoft.com/office/drawing/2014/main" val="1414338976"/>
                    </a:ext>
                  </a:extLst>
                </a:gridCol>
                <a:gridCol w="436169">
                  <a:extLst>
                    <a:ext uri="{9D8B030D-6E8A-4147-A177-3AD203B41FA5}">
                      <a16:colId xmlns:a16="http://schemas.microsoft.com/office/drawing/2014/main" val="1844054646"/>
                    </a:ext>
                  </a:extLst>
                </a:gridCol>
                <a:gridCol w="436169">
                  <a:extLst>
                    <a:ext uri="{9D8B030D-6E8A-4147-A177-3AD203B41FA5}">
                      <a16:colId xmlns:a16="http://schemas.microsoft.com/office/drawing/2014/main" val="2387112879"/>
                    </a:ext>
                  </a:extLst>
                </a:gridCol>
                <a:gridCol w="436169">
                  <a:extLst>
                    <a:ext uri="{9D8B030D-6E8A-4147-A177-3AD203B41FA5}">
                      <a16:colId xmlns:a16="http://schemas.microsoft.com/office/drawing/2014/main" val="956260455"/>
                    </a:ext>
                  </a:extLst>
                </a:gridCol>
                <a:gridCol w="436169">
                  <a:extLst>
                    <a:ext uri="{9D8B030D-6E8A-4147-A177-3AD203B41FA5}">
                      <a16:colId xmlns:a16="http://schemas.microsoft.com/office/drawing/2014/main" val="473729311"/>
                    </a:ext>
                  </a:extLst>
                </a:gridCol>
                <a:gridCol w="436169">
                  <a:extLst>
                    <a:ext uri="{9D8B030D-6E8A-4147-A177-3AD203B41FA5}">
                      <a16:colId xmlns:a16="http://schemas.microsoft.com/office/drawing/2014/main" val="3521655743"/>
                    </a:ext>
                  </a:extLst>
                </a:gridCol>
                <a:gridCol w="436169">
                  <a:extLst>
                    <a:ext uri="{9D8B030D-6E8A-4147-A177-3AD203B41FA5}">
                      <a16:colId xmlns:a16="http://schemas.microsoft.com/office/drawing/2014/main" val="2716885889"/>
                    </a:ext>
                  </a:extLst>
                </a:gridCol>
                <a:gridCol w="485546">
                  <a:extLst>
                    <a:ext uri="{9D8B030D-6E8A-4147-A177-3AD203B41FA5}">
                      <a16:colId xmlns:a16="http://schemas.microsoft.com/office/drawing/2014/main" val="2522639784"/>
                    </a:ext>
                  </a:extLst>
                </a:gridCol>
                <a:gridCol w="436169">
                  <a:extLst>
                    <a:ext uri="{9D8B030D-6E8A-4147-A177-3AD203B41FA5}">
                      <a16:colId xmlns:a16="http://schemas.microsoft.com/office/drawing/2014/main" val="4032892249"/>
                    </a:ext>
                  </a:extLst>
                </a:gridCol>
                <a:gridCol w="419710">
                  <a:extLst>
                    <a:ext uri="{9D8B030D-6E8A-4147-A177-3AD203B41FA5}">
                      <a16:colId xmlns:a16="http://schemas.microsoft.com/office/drawing/2014/main" val="2027276204"/>
                    </a:ext>
                  </a:extLst>
                </a:gridCol>
                <a:gridCol w="436169">
                  <a:extLst>
                    <a:ext uri="{9D8B030D-6E8A-4147-A177-3AD203B41FA5}">
                      <a16:colId xmlns:a16="http://schemas.microsoft.com/office/drawing/2014/main" val="3507358457"/>
                    </a:ext>
                  </a:extLst>
                </a:gridCol>
                <a:gridCol w="436169">
                  <a:extLst>
                    <a:ext uri="{9D8B030D-6E8A-4147-A177-3AD203B41FA5}">
                      <a16:colId xmlns:a16="http://schemas.microsoft.com/office/drawing/2014/main" val="31988600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504704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- 2016-12-15 15:44:45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Educate a Child Build a Nation /</a:t>
                      </a:r>
                      <a:r>
                        <a:rPr kumimoji="0" lang="ar-AE" sz="1000" b="0" i="1" u="none" strike="noStrike" kern="1200" cap="none" spc="0" normalizeH="0" baseline="0" noProof="0">
                          <a:ln>
                            <a:noFill/>
                          </a:ln>
                          <a:solidFill>
                            <a:prstClr val="black"/>
                          </a:solidFill>
                          <a:effectLst/>
                          <a:uLnTx/>
                          <a:uFillTx/>
                          <a:latin typeface="+mn-lt"/>
                          <a:ea typeface="+mn-ea"/>
                          <a:cs typeface="+mn-cs"/>
                        </a:rPr>
                        <a:t>علم طفلاً ابن أمَة
</a:t>
                      </a:r>
                      <a:r>
                        <a:rPr kumimoji="0" lang="en-US" sz="1000" b="0" i="1" u="none" strike="noStrike" kern="1200" cap="none" spc="0" normalizeH="0" baseline="0" noProof="0">
                          <a:ln>
                            <a:noFill/>
                          </a:ln>
                          <a:solidFill>
                            <a:prstClr val="black"/>
                          </a:solidFill>
                          <a:effectLst/>
                          <a:uLnTx/>
                          <a:uFillTx/>
                          <a:latin typeface="+mn-lt"/>
                          <a:ea typeface="+mn-ea"/>
                          <a:cs typeface="+mn-cs"/>
                        </a:rPr>
                        <a:t>n/a
Organized and managed by Information City, the initiative will bridge Corporate Social Responsibility efforts by leading companies with organizations..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6562486"/>
                  </a:ext>
                </a:extLst>
              </a:tr>
            </a:tbl>
          </a:graphicData>
        </a:graphic>
      </p:graphicFrame>
      <p:sp>
        <p:nvSpPr>
          <p:cNvPr id="4" name="Text Placeholder 3">
            <a:extLst>
              <a:ext uri="{FF2B5EF4-FFF2-40B4-BE49-F238E27FC236}">
                <a16:creationId xmlns:a16="http://schemas.microsoft.com/office/drawing/2014/main" id="{2DCD1E81-70FE-481C-AD88-9340FF13D45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032851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5DCA4-1920-4FD1-9F32-4FCA48E890B5}"/>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BEAD8509-27DC-467E-9FAB-1B09015B6DAF}"/>
              </a:ext>
            </a:extLst>
          </p:cNvPr>
          <p:cNvGraphicFramePr>
            <a:graphicFrameLocks noGrp="1"/>
          </p:cNvGraphicFramePr>
          <p:nvPr>
            <p:ph type="tbl" sz="quarter" idx="13"/>
            <p:extLst>
              <p:ext uri="{D42A27DB-BD31-4B8C-83A1-F6EECF244321}">
                <p14:modId xmlns:p14="http://schemas.microsoft.com/office/powerpoint/2010/main" val="30036690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0783215"/>
                    </a:ext>
                  </a:extLst>
                </a:gridCol>
                <a:gridCol w="436169">
                  <a:extLst>
                    <a:ext uri="{9D8B030D-6E8A-4147-A177-3AD203B41FA5}">
                      <a16:colId xmlns:a16="http://schemas.microsoft.com/office/drawing/2014/main" val="3812777290"/>
                    </a:ext>
                  </a:extLst>
                </a:gridCol>
                <a:gridCol w="436169">
                  <a:extLst>
                    <a:ext uri="{9D8B030D-6E8A-4147-A177-3AD203B41FA5}">
                      <a16:colId xmlns:a16="http://schemas.microsoft.com/office/drawing/2014/main" val="1003132286"/>
                    </a:ext>
                  </a:extLst>
                </a:gridCol>
                <a:gridCol w="436169">
                  <a:extLst>
                    <a:ext uri="{9D8B030D-6E8A-4147-A177-3AD203B41FA5}">
                      <a16:colId xmlns:a16="http://schemas.microsoft.com/office/drawing/2014/main" val="514442307"/>
                    </a:ext>
                  </a:extLst>
                </a:gridCol>
                <a:gridCol w="436169">
                  <a:extLst>
                    <a:ext uri="{9D8B030D-6E8A-4147-A177-3AD203B41FA5}">
                      <a16:colId xmlns:a16="http://schemas.microsoft.com/office/drawing/2014/main" val="3672186745"/>
                    </a:ext>
                  </a:extLst>
                </a:gridCol>
                <a:gridCol w="436169">
                  <a:extLst>
                    <a:ext uri="{9D8B030D-6E8A-4147-A177-3AD203B41FA5}">
                      <a16:colId xmlns:a16="http://schemas.microsoft.com/office/drawing/2014/main" val="2696932477"/>
                    </a:ext>
                  </a:extLst>
                </a:gridCol>
                <a:gridCol w="436169">
                  <a:extLst>
                    <a:ext uri="{9D8B030D-6E8A-4147-A177-3AD203B41FA5}">
                      <a16:colId xmlns:a16="http://schemas.microsoft.com/office/drawing/2014/main" val="3028613381"/>
                    </a:ext>
                  </a:extLst>
                </a:gridCol>
                <a:gridCol w="436169">
                  <a:extLst>
                    <a:ext uri="{9D8B030D-6E8A-4147-A177-3AD203B41FA5}">
                      <a16:colId xmlns:a16="http://schemas.microsoft.com/office/drawing/2014/main" val="2734979839"/>
                    </a:ext>
                  </a:extLst>
                </a:gridCol>
                <a:gridCol w="436169">
                  <a:extLst>
                    <a:ext uri="{9D8B030D-6E8A-4147-A177-3AD203B41FA5}">
                      <a16:colId xmlns:a16="http://schemas.microsoft.com/office/drawing/2014/main" val="4137235790"/>
                    </a:ext>
                  </a:extLst>
                </a:gridCol>
                <a:gridCol w="436169">
                  <a:extLst>
                    <a:ext uri="{9D8B030D-6E8A-4147-A177-3AD203B41FA5}">
                      <a16:colId xmlns:a16="http://schemas.microsoft.com/office/drawing/2014/main" val="546711370"/>
                    </a:ext>
                  </a:extLst>
                </a:gridCol>
                <a:gridCol w="485546">
                  <a:extLst>
                    <a:ext uri="{9D8B030D-6E8A-4147-A177-3AD203B41FA5}">
                      <a16:colId xmlns:a16="http://schemas.microsoft.com/office/drawing/2014/main" val="676348594"/>
                    </a:ext>
                  </a:extLst>
                </a:gridCol>
                <a:gridCol w="436169">
                  <a:extLst>
                    <a:ext uri="{9D8B030D-6E8A-4147-A177-3AD203B41FA5}">
                      <a16:colId xmlns:a16="http://schemas.microsoft.com/office/drawing/2014/main" val="2178034750"/>
                    </a:ext>
                  </a:extLst>
                </a:gridCol>
                <a:gridCol w="419710">
                  <a:extLst>
                    <a:ext uri="{9D8B030D-6E8A-4147-A177-3AD203B41FA5}">
                      <a16:colId xmlns:a16="http://schemas.microsoft.com/office/drawing/2014/main" val="3923649315"/>
                    </a:ext>
                  </a:extLst>
                </a:gridCol>
                <a:gridCol w="436169">
                  <a:extLst>
                    <a:ext uri="{9D8B030D-6E8A-4147-A177-3AD203B41FA5}">
                      <a16:colId xmlns:a16="http://schemas.microsoft.com/office/drawing/2014/main" val="1670423898"/>
                    </a:ext>
                  </a:extLst>
                </a:gridCol>
                <a:gridCol w="436169">
                  <a:extLst>
                    <a:ext uri="{9D8B030D-6E8A-4147-A177-3AD203B41FA5}">
                      <a16:colId xmlns:a16="http://schemas.microsoft.com/office/drawing/2014/main" val="32253464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885149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- 2017-09-14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متوفرة في عمان  تواصلوا للطلبات #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Mai Dubai is available in Oman. For your orders please call Al Ameen Diamond Enterprises on the Tollfree No: 800 11 414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03593622"/>
                  </a:ext>
                </a:extLst>
              </a:tr>
            </a:tbl>
          </a:graphicData>
        </a:graphic>
      </p:graphicFrame>
      <p:sp>
        <p:nvSpPr>
          <p:cNvPr id="4" name="Text Placeholder 3">
            <a:extLst>
              <a:ext uri="{FF2B5EF4-FFF2-40B4-BE49-F238E27FC236}">
                <a16:creationId xmlns:a16="http://schemas.microsoft.com/office/drawing/2014/main" id="{C8AFD991-1853-4D79-BEF4-B235BA07BCA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765565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07C1-01D3-4ED6-BD16-192524B83677}"/>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01EF1D4C-F2FC-4D60-9A5F-3CFA828660C1}"/>
              </a:ext>
            </a:extLst>
          </p:cNvPr>
          <p:cNvGraphicFramePr>
            <a:graphicFrameLocks noGrp="1"/>
          </p:cNvGraphicFramePr>
          <p:nvPr>
            <p:ph type="tbl" sz="quarter" idx="13"/>
            <p:extLst>
              <p:ext uri="{D42A27DB-BD31-4B8C-83A1-F6EECF244321}">
                <p14:modId xmlns:p14="http://schemas.microsoft.com/office/powerpoint/2010/main" val="9239335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9520068"/>
                    </a:ext>
                  </a:extLst>
                </a:gridCol>
                <a:gridCol w="436169">
                  <a:extLst>
                    <a:ext uri="{9D8B030D-6E8A-4147-A177-3AD203B41FA5}">
                      <a16:colId xmlns:a16="http://schemas.microsoft.com/office/drawing/2014/main" val="903575468"/>
                    </a:ext>
                  </a:extLst>
                </a:gridCol>
                <a:gridCol w="436169">
                  <a:extLst>
                    <a:ext uri="{9D8B030D-6E8A-4147-A177-3AD203B41FA5}">
                      <a16:colId xmlns:a16="http://schemas.microsoft.com/office/drawing/2014/main" val="1937219912"/>
                    </a:ext>
                  </a:extLst>
                </a:gridCol>
                <a:gridCol w="436169">
                  <a:extLst>
                    <a:ext uri="{9D8B030D-6E8A-4147-A177-3AD203B41FA5}">
                      <a16:colId xmlns:a16="http://schemas.microsoft.com/office/drawing/2014/main" val="1572538447"/>
                    </a:ext>
                  </a:extLst>
                </a:gridCol>
                <a:gridCol w="436169">
                  <a:extLst>
                    <a:ext uri="{9D8B030D-6E8A-4147-A177-3AD203B41FA5}">
                      <a16:colId xmlns:a16="http://schemas.microsoft.com/office/drawing/2014/main" val="4066732005"/>
                    </a:ext>
                  </a:extLst>
                </a:gridCol>
                <a:gridCol w="436169">
                  <a:extLst>
                    <a:ext uri="{9D8B030D-6E8A-4147-A177-3AD203B41FA5}">
                      <a16:colId xmlns:a16="http://schemas.microsoft.com/office/drawing/2014/main" val="1074104277"/>
                    </a:ext>
                  </a:extLst>
                </a:gridCol>
                <a:gridCol w="436169">
                  <a:extLst>
                    <a:ext uri="{9D8B030D-6E8A-4147-A177-3AD203B41FA5}">
                      <a16:colId xmlns:a16="http://schemas.microsoft.com/office/drawing/2014/main" val="2316778859"/>
                    </a:ext>
                  </a:extLst>
                </a:gridCol>
                <a:gridCol w="436169">
                  <a:extLst>
                    <a:ext uri="{9D8B030D-6E8A-4147-A177-3AD203B41FA5}">
                      <a16:colId xmlns:a16="http://schemas.microsoft.com/office/drawing/2014/main" val="2895587875"/>
                    </a:ext>
                  </a:extLst>
                </a:gridCol>
                <a:gridCol w="436169">
                  <a:extLst>
                    <a:ext uri="{9D8B030D-6E8A-4147-A177-3AD203B41FA5}">
                      <a16:colId xmlns:a16="http://schemas.microsoft.com/office/drawing/2014/main" val="2803916979"/>
                    </a:ext>
                  </a:extLst>
                </a:gridCol>
                <a:gridCol w="436169">
                  <a:extLst>
                    <a:ext uri="{9D8B030D-6E8A-4147-A177-3AD203B41FA5}">
                      <a16:colId xmlns:a16="http://schemas.microsoft.com/office/drawing/2014/main" val="2613291388"/>
                    </a:ext>
                  </a:extLst>
                </a:gridCol>
                <a:gridCol w="485546">
                  <a:extLst>
                    <a:ext uri="{9D8B030D-6E8A-4147-A177-3AD203B41FA5}">
                      <a16:colId xmlns:a16="http://schemas.microsoft.com/office/drawing/2014/main" val="3498896745"/>
                    </a:ext>
                  </a:extLst>
                </a:gridCol>
                <a:gridCol w="436169">
                  <a:extLst>
                    <a:ext uri="{9D8B030D-6E8A-4147-A177-3AD203B41FA5}">
                      <a16:colId xmlns:a16="http://schemas.microsoft.com/office/drawing/2014/main" val="2975718786"/>
                    </a:ext>
                  </a:extLst>
                </a:gridCol>
                <a:gridCol w="419710">
                  <a:extLst>
                    <a:ext uri="{9D8B030D-6E8A-4147-A177-3AD203B41FA5}">
                      <a16:colId xmlns:a16="http://schemas.microsoft.com/office/drawing/2014/main" val="2281775102"/>
                    </a:ext>
                  </a:extLst>
                </a:gridCol>
                <a:gridCol w="436169">
                  <a:extLst>
                    <a:ext uri="{9D8B030D-6E8A-4147-A177-3AD203B41FA5}">
                      <a16:colId xmlns:a16="http://schemas.microsoft.com/office/drawing/2014/main" val="1537409609"/>
                    </a:ext>
                  </a:extLst>
                </a:gridCol>
                <a:gridCol w="436169">
                  <a:extLst>
                    <a:ext uri="{9D8B030D-6E8A-4147-A177-3AD203B41FA5}">
                      <a16:colId xmlns:a16="http://schemas.microsoft.com/office/drawing/2014/main" val="14296522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288146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- 2016-07-27 10:34:25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Government of Dubai Media Office
n/a
</a:t>
                      </a:r>
                      <a:r>
                        <a:rPr kumimoji="0" lang="ar-AE" sz="1000" b="0" i="1" u="none" strike="noStrike" kern="1200" cap="none" spc="0" normalizeH="0" baseline="0" noProof="0">
                          <a:ln>
                            <a:noFill/>
                          </a:ln>
                          <a:solidFill>
                            <a:prstClr val="black"/>
                          </a:solidFill>
                          <a:effectLst/>
                          <a:uLnTx/>
                          <a:uFillTx/>
                          <a:latin typeface="+mn-lt"/>
                          <a:ea typeface="+mn-ea"/>
                          <a:cs typeface="+mn-cs"/>
                        </a:rPr>
                        <a:t>مياه آب دبي التي تداولت بعض مواقع التواصل الاجتماعي وجود نوع من البكتيريا فيها لا يتم انتاجها ولا تعبئتها في دبي وليس لها علاقة بـ "ماي دبي".. الجهات المختصة في دبي تؤكد التزامها بأفضل الممارسات والمعايير الدولية فيما يتعلق بأي منتجات من هذا النوع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09284502"/>
                  </a:ext>
                </a:extLst>
              </a:tr>
            </a:tbl>
          </a:graphicData>
        </a:graphic>
      </p:graphicFrame>
      <p:sp>
        <p:nvSpPr>
          <p:cNvPr id="4" name="Text Placeholder 3">
            <a:extLst>
              <a:ext uri="{FF2B5EF4-FFF2-40B4-BE49-F238E27FC236}">
                <a16:creationId xmlns:a16="http://schemas.microsoft.com/office/drawing/2014/main" id="{DA132F5B-BBE2-4309-B209-49BCF094DA0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2545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C8DF-8B5F-4470-974E-31E4E18F8BFF}"/>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4416B839-292B-4959-A473-2C80BB02E444}"/>
              </a:ext>
            </a:extLst>
          </p:cNvPr>
          <p:cNvGraphicFramePr>
            <a:graphicFrameLocks noGrp="1"/>
          </p:cNvGraphicFramePr>
          <p:nvPr>
            <p:ph type="tbl" sz="quarter" idx="13"/>
            <p:extLst>
              <p:ext uri="{D42A27DB-BD31-4B8C-83A1-F6EECF244321}">
                <p14:modId xmlns:p14="http://schemas.microsoft.com/office/powerpoint/2010/main" val="5678790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0666413"/>
                    </a:ext>
                  </a:extLst>
                </a:gridCol>
                <a:gridCol w="436169">
                  <a:extLst>
                    <a:ext uri="{9D8B030D-6E8A-4147-A177-3AD203B41FA5}">
                      <a16:colId xmlns:a16="http://schemas.microsoft.com/office/drawing/2014/main" val="25144461"/>
                    </a:ext>
                  </a:extLst>
                </a:gridCol>
                <a:gridCol w="436169">
                  <a:extLst>
                    <a:ext uri="{9D8B030D-6E8A-4147-A177-3AD203B41FA5}">
                      <a16:colId xmlns:a16="http://schemas.microsoft.com/office/drawing/2014/main" val="1148107445"/>
                    </a:ext>
                  </a:extLst>
                </a:gridCol>
                <a:gridCol w="436169">
                  <a:extLst>
                    <a:ext uri="{9D8B030D-6E8A-4147-A177-3AD203B41FA5}">
                      <a16:colId xmlns:a16="http://schemas.microsoft.com/office/drawing/2014/main" val="2428446118"/>
                    </a:ext>
                  </a:extLst>
                </a:gridCol>
                <a:gridCol w="436169">
                  <a:extLst>
                    <a:ext uri="{9D8B030D-6E8A-4147-A177-3AD203B41FA5}">
                      <a16:colId xmlns:a16="http://schemas.microsoft.com/office/drawing/2014/main" val="3626767598"/>
                    </a:ext>
                  </a:extLst>
                </a:gridCol>
                <a:gridCol w="436169">
                  <a:extLst>
                    <a:ext uri="{9D8B030D-6E8A-4147-A177-3AD203B41FA5}">
                      <a16:colId xmlns:a16="http://schemas.microsoft.com/office/drawing/2014/main" val="2997724654"/>
                    </a:ext>
                  </a:extLst>
                </a:gridCol>
                <a:gridCol w="436169">
                  <a:extLst>
                    <a:ext uri="{9D8B030D-6E8A-4147-A177-3AD203B41FA5}">
                      <a16:colId xmlns:a16="http://schemas.microsoft.com/office/drawing/2014/main" val="1441945232"/>
                    </a:ext>
                  </a:extLst>
                </a:gridCol>
                <a:gridCol w="436169">
                  <a:extLst>
                    <a:ext uri="{9D8B030D-6E8A-4147-A177-3AD203B41FA5}">
                      <a16:colId xmlns:a16="http://schemas.microsoft.com/office/drawing/2014/main" val="3255204593"/>
                    </a:ext>
                  </a:extLst>
                </a:gridCol>
                <a:gridCol w="436169">
                  <a:extLst>
                    <a:ext uri="{9D8B030D-6E8A-4147-A177-3AD203B41FA5}">
                      <a16:colId xmlns:a16="http://schemas.microsoft.com/office/drawing/2014/main" val="2428078817"/>
                    </a:ext>
                  </a:extLst>
                </a:gridCol>
                <a:gridCol w="436169">
                  <a:extLst>
                    <a:ext uri="{9D8B030D-6E8A-4147-A177-3AD203B41FA5}">
                      <a16:colId xmlns:a16="http://schemas.microsoft.com/office/drawing/2014/main" val="466119966"/>
                    </a:ext>
                  </a:extLst>
                </a:gridCol>
                <a:gridCol w="485546">
                  <a:extLst>
                    <a:ext uri="{9D8B030D-6E8A-4147-A177-3AD203B41FA5}">
                      <a16:colId xmlns:a16="http://schemas.microsoft.com/office/drawing/2014/main" val="2715582557"/>
                    </a:ext>
                  </a:extLst>
                </a:gridCol>
                <a:gridCol w="436169">
                  <a:extLst>
                    <a:ext uri="{9D8B030D-6E8A-4147-A177-3AD203B41FA5}">
                      <a16:colId xmlns:a16="http://schemas.microsoft.com/office/drawing/2014/main" val="3896479470"/>
                    </a:ext>
                  </a:extLst>
                </a:gridCol>
                <a:gridCol w="419710">
                  <a:extLst>
                    <a:ext uri="{9D8B030D-6E8A-4147-A177-3AD203B41FA5}">
                      <a16:colId xmlns:a16="http://schemas.microsoft.com/office/drawing/2014/main" val="5463060"/>
                    </a:ext>
                  </a:extLst>
                </a:gridCol>
                <a:gridCol w="436169">
                  <a:extLst>
                    <a:ext uri="{9D8B030D-6E8A-4147-A177-3AD203B41FA5}">
                      <a16:colId xmlns:a16="http://schemas.microsoft.com/office/drawing/2014/main" val="3912570600"/>
                    </a:ext>
                  </a:extLst>
                </a:gridCol>
                <a:gridCol w="436169">
                  <a:extLst>
                    <a:ext uri="{9D8B030D-6E8A-4147-A177-3AD203B41FA5}">
                      <a16:colId xmlns:a16="http://schemas.microsoft.com/office/drawing/2014/main" val="31837061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508564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- 2014-07-02 10:02:52</a:t>
                      </a:r>
                      <a:r>
                        <a:rPr kumimoji="0" lang="en-US" sz="1000" b="0" i="0" u="none" strike="noStrike" kern="1200" cap="none" spc="0" normalizeH="0" baseline="0" noProof="0">
                          <a:ln>
                            <a:noFill/>
                          </a:ln>
                          <a:solidFill>
                            <a:prstClr val="black"/>
                          </a:solidFill>
                          <a:effectLst/>
                          <a:uLnTx/>
                          <a:uFillTx/>
                          <a:latin typeface="+mn-lt"/>
                          <a:ea typeface="+mn-ea"/>
                          <a:cs typeface="+mn-cs"/>
                        </a:rPr>
                        <a:t>
Visit our Mai Dubai's Imsakeya Facebook tab to view today's futoor timings!
</a:t>
                      </a:r>
                      <a:r>
                        <a:rPr kumimoji="0" lang="ar-AE" sz="1000" b="0" i="0" u="none" strike="noStrike" kern="1200" cap="none" spc="0" normalizeH="0" baseline="0" noProof="0">
                          <a:ln>
                            <a:noFill/>
                          </a:ln>
                          <a:solidFill>
                            <a:prstClr val="black"/>
                          </a:solidFill>
                          <a:effectLst/>
                          <a:uLnTx/>
                          <a:uFillTx/>
                          <a:latin typeface="+mn-lt"/>
                          <a:ea typeface="+mn-ea"/>
                          <a:cs typeface="+mn-cs"/>
                        </a:rPr>
                        <a:t>زوروا إمساكية رمضان من مي دبي على صفحتنا وتفقدوا وقت الإفطار لليوم 
</a:t>
                      </a:r>
                      <a:r>
                        <a:rPr kumimoji="0" lang="en-US" sz="1000" b="0" i="0" u="none" strike="noStrike" kern="1200" cap="none" spc="0" normalizeH="0" baseline="0" noProof="0">
                          <a:ln>
                            <a:noFill/>
                          </a:ln>
                          <a:solidFill>
                            <a:prstClr val="black"/>
                          </a:solidFill>
                          <a:effectLst/>
                          <a:uLnTx/>
                          <a:uFillTx/>
                          <a:latin typeface="+mn-lt"/>
                          <a:ea typeface="+mn-ea"/>
                          <a:cs typeface="+mn-cs"/>
                        </a:rPr>
                        <a:t>https://www.facebook.com/maidubaiwater/app_314799735350647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Mai Dubai™ is an exciting and daring new business venture in the Bottled Water Industry.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17343487"/>
                  </a:ext>
                </a:extLst>
              </a:tr>
            </a:tbl>
          </a:graphicData>
        </a:graphic>
      </p:graphicFrame>
      <p:sp>
        <p:nvSpPr>
          <p:cNvPr id="4" name="Text Placeholder 3">
            <a:extLst>
              <a:ext uri="{FF2B5EF4-FFF2-40B4-BE49-F238E27FC236}">
                <a16:creationId xmlns:a16="http://schemas.microsoft.com/office/drawing/2014/main" id="{0444A78E-5034-40DD-9123-D00AD6A5FE1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100059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90341-CFEC-4296-8FFC-0EF7AA6BA900}"/>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C5996ADF-DC93-4F86-97C8-81CA7DACB2BF}"/>
              </a:ext>
            </a:extLst>
          </p:cNvPr>
          <p:cNvGraphicFramePr>
            <a:graphicFrameLocks noGrp="1"/>
          </p:cNvGraphicFramePr>
          <p:nvPr>
            <p:ph type="tbl" sz="quarter" idx="13"/>
            <p:extLst>
              <p:ext uri="{D42A27DB-BD31-4B8C-83A1-F6EECF244321}">
                <p14:modId xmlns:p14="http://schemas.microsoft.com/office/powerpoint/2010/main" val="6653758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5610709"/>
                    </a:ext>
                  </a:extLst>
                </a:gridCol>
                <a:gridCol w="436169">
                  <a:extLst>
                    <a:ext uri="{9D8B030D-6E8A-4147-A177-3AD203B41FA5}">
                      <a16:colId xmlns:a16="http://schemas.microsoft.com/office/drawing/2014/main" val="1103767200"/>
                    </a:ext>
                  </a:extLst>
                </a:gridCol>
                <a:gridCol w="436169">
                  <a:extLst>
                    <a:ext uri="{9D8B030D-6E8A-4147-A177-3AD203B41FA5}">
                      <a16:colId xmlns:a16="http://schemas.microsoft.com/office/drawing/2014/main" val="3771822368"/>
                    </a:ext>
                  </a:extLst>
                </a:gridCol>
                <a:gridCol w="436169">
                  <a:extLst>
                    <a:ext uri="{9D8B030D-6E8A-4147-A177-3AD203B41FA5}">
                      <a16:colId xmlns:a16="http://schemas.microsoft.com/office/drawing/2014/main" val="2631366926"/>
                    </a:ext>
                  </a:extLst>
                </a:gridCol>
                <a:gridCol w="436169">
                  <a:extLst>
                    <a:ext uri="{9D8B030D-6E8A-4147-A177-3AD203B41FA5}">
                      <a16:colId xmlns:a16="http://schemas.microsoft.com/office/drawing/2014/main" val="1957872211"/>
                    </a:ext>
                  </a:extLst>
                </a:gridCol>
                <a:gridCol w="436169">
                  <a:extLst>
                    <a:ext uri="{9D8B030D-6E8A-4147-A177-3AD203B41FA5}">
                      <a16:colId xmlns:a16="http://schemas.microsoft.com/office/drawing/2014/main" val="609994453"/>
                    </a:ext>
                  </a:extLst>
                </a:gridCol>
                <a:gridCol w="436169">
                  <a:extLst>
                    <a:ext uri="{9D8B030D-6E8A-4147-A177-3AD203B41FA5}">
                      <a16:colId xmlns:a16="http://schemas.microsoft.com/office/drawing/2014/main" val="2827052121"/>
                    </a:ext>
                  </a:extLst>
                </a:gridCol>
                <a:gridCol w="436169">
                  <a:extLst>
                    <a:ext uri="{9D8B030D-6E8A-4147-A177-3AD203B41FA5}">
                      <a16:colId xmlns:a16="http://schemas.microsoft.com/office/drawing/2014/main" val="1195789852"/>
                    </a:ext>
                  </a:extLst>
                </a:gridCol>
                <a:gridCol w="436169">
                  <a:extLst>
                    <a:ext uri="{9D8B030D-6E8A-4147-A177-3AD203B41FA5}">
                      <a16:colId xmlns:a16="http://schemas.microsoft.com/office/drawing/2014/main" val="1987988308"/>
                    </a:ext>
                  </a:extLst>
                </a:gridCol>
                <a:gridCol w="436169">
                  <a:extLst>
                    <a:ext uri="{9D8B030D-6E8A-4147-A177-3AD203B41FA5}">
                      <a16:colId xmlns:a16="http://schemas.microsoft.com/office/drawing/2014/main" val="4002610332"/>
                    </a:ext>
                  </a:extLst>
                </a:gridCol>
                <a:gridCol w="485546">
                  <a:extLst>
                    <a:ext uri="{9D8B030D-6E8A-4147-A177-3AD203B41FA5}">
                      <a16:colId xmlns:a16="http://schemas.microsoft.com/office/drawing/2014/main" val="3936782982"/>
                    </a:ext>
                  </a:extLst>
                </a:gridCol>
                <a:gridCol w="436169">
                  <a:extLst>
                    <a:ext uri="{9D8B030D-6E8A-4147-A177-3AD203B41FA5}">
                      <a16:colId xmlns:a16="http://schemas.microsoft.com/office/drawing/2014/main" val="1068479056"/>
                    </a:ext>
                  </a:extLst>
                </a:gridCol>
                <a:gridCol w="419710">
                  <a:extLst>
                    <a:ext uri="{9D8B030D-6E8A-4147-A177-3AD203B41FA5}">
                      <a16:colId xmlns:a16="http://schemas.microsoft.com/office/drawing/2014/main" val="1877673796"/>
                    </a:ext>
                  </a:extLst>
                </a:gridCol>
                <a:gridCol w="436169">
                  <a:extLst>
                    <a:ext uri="{9D8B030D-6E8A-4147-A177-3AD203B41FA5}">
                      <a16:colId xmlns:a16="http://schemas.microsoft.com/office/drawing/2014/main" val="2031609008"/>
                    </a:ext>
                  </a:extLst>
                </a:gridCol>
                <a:gridCol w="436169">
                  <a:extLst>
                    <a:ext uri="{9D8B030D-6E8A-4147-A177-3AD203B41FA5}">
                      <a16:colId xmlns:a16="http://schemas.microsoft.com/office/drawing/2014/main" val="7502889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459232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- 2017-08-08 07:52:00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تسكنون في البحرين؟ الآن بإمكانكم طلب ماي دبي!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Living in Bahrain? Now you can order Mai Dubai! For your orders please call Yaquby International on +973 17740600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61254036"/>
                  </a:ext>
                </a:extLst>
              </a:tr>
            </a:tbl>
          </a:graphicData>
        </a:graphic>
      </p:graphicFrame>
      <p:sp>
        <p:nvSpPr>
          <p:cNvPr id="4" name="Text Placeholder 3">
            <a:extLst>
              <a:ext uri="{FF2B5EF4-FFF2-40B4-BE49-F238E27FC236}">
                <a16:creationId xmlns:a16="http://schemas.microsoft.com/office/drawing/2014/main" id="{F5A8601E-8369-490E-9DD1-687C548C17F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82719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8723B-A921-41DF-B749-5E28FA21B938}"/>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6E232BDA-0E39-41DC-9958-1DC0CE9FE1EE}"/>
              </a:ext>
            </a:extLst>
          </p:cNvPr>
          <p:cNvGraphicFramePr>
            <a:graphicFrameLocks noGrp="1"/>
          </p:cNvGraphicFramePr>
          <p:nvPr>
            <p:ph type="tbl" sz="quarter" idx="13"/>
            <p:extLst>
              <p:ext uri="{D42A27DB-BD31-4B8C-83A1-F6EECF244321}">
                <p14:modId xmlns:p14="http://schemas.microsoft.com/office/powerpoint/2010/main" val="21841193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7995415"/>
                    </a:ext>
                  </a:extLst>
                </a:gridCol>
                <a:gridCol w="436169">
                  <a:extLst>
                    <a:ext uri="{9D8B030D-6E8A-4147-A177-3AD203B41FA5}">
                      <a16:colId xmlns:a16="http://schemas.microsoft.com/office/drawing/2014/main" val="173528937"/>
                    </a:ext>
                  </a:extLst>
                </a:gridCol>
                <a:gridCol w="436169">
                  <a:extLst>
                    <a:ext uri="{9D8B030D-6E8A-4147-A177-3AD203B41FA5}">
                      <a16:colId xmlns:a16="http://schemas.microsoft.com/office/drawing/2014/main" val="1544491049"/>
                    </a:ext>
                  </a:extLst>
                </a:gridCol>
                <a:gridCol w="436169">
                  <a:extLst>
                    <a:ext uri="{9D8B030D-6E8A-4147-A177-3AD203B41FA5}">
                      <a16:colId xmlns:a16="http://schemas.microsoft.com/office/drawing/2014/main" val="332002875"/>
                    </a:ext>
                  </a:extLst>
                </a:gridCol>
                <a:gridCol w="436169">
                  <a:extLst>
                    <a:ext uri="{9D8B030D-6E8A-4147-A177-3AD203B41FA5}">
                      <a16:colId xmlns:a16="http://schemas.microsoft.com/office/drawing/2014/main" val="261655627"/>
                    </a:ext>
                  </a:extLst>
                </a:gridCol>
                <a:gridCol w="436169">
                  <a:extLst>
                    <a:ext uri="{9D8B030D-6E8A-4147-A177-3AD203B41FA5}">
                      <a16:colId xmlns:a16="http://schemas.microsoft.com/office/drawing/2014/main" val="2227196840"/>
                    </a:ext>
                  </a:extLst>
                </a:gridCol>
                <a:gridCol w="436169">
                  <a:extLst>
                    <a:ext uri="{9D8B030D-6E8A-4147-A177-3AD203B41FA5}">
                      <a16:colId xmlns:a16="http://schemas.microsoft.com/office/drawing/2014/main" val="956188069"/>
                    </a:ext>
                  </a:extLst>
                </a:gridCol>
                <a:gridCol w="436169">
                  <a:extLst>
                    <a:ext uri="{9D8B030D-6E8A-4147-A177-3AD203B41FA5}">
                      <a16:colId xmlns:a16="http://schemas.microsoft.com/office/drawing/2014/main" val="289638026"/>
                    </a:ext>
                  </a:extLst>
                </a:gridCol>
                <a:gridCol w="436169">
                  <a:extLst>
                    <a:ext uri="{9D8B030D-6E8A-4147-A177-3AD203B41FA5}">
                      <a16:colId xmlns:a16="http://schemas.microsoft.com/office/drawing/2014/main" val="2894351922"/>
                    </a:ext>
                  </a:extLst>
                </a:gridCol>
                <a:gridCol w="436169">
                  <a:extLst>
                    <a:ext uri="{9D8B030D-6E8A-4147-A177-3AD203B41FA5}">
                      <a16:colId xmlns:a16="http://schemas.microsoft.com/office/drawing/2014/main" val="4030006460"/>
                    </a:ext>
                  </a:extLst>
                </a:gridCol>
                <a:gridCol w="485546">
                  <a:extLst>
                    <a:ext uri="{9D8B030D-6E8A-4147-A177-3AD203B41FA5}">
                      <a16:colId xmlns:a16="http://schemas.microsoft.com/office/drawing/2014/main" val="1113801873"/>
                    </a:ext>
                  </a:extLst>
                </a:gridCol>
                <a:gridCol w="436169">
                  <a:extLst>
                    <a:ext uri="{9D8B030D-6E8A-4147-A177-3AD203B41FA5}">
                      <a16:colId xmlns:a16="http://schemas.microsoft.com/office/drawing/2014/main" val="3898843667"/>
                    </a:ext>
                  </a:extLst>
                </a:gridCol>
                <a:gridCol w="419710">
                  <a:extLst>
                    <a:ext uri="{9D8B030D-6E8A-4147-A177-3AD203B41FA5}">
                      <a16:colId xmlns:a16="http://schemas.microsoft.com/office/drawing/2014/main" val="3799350907"/>
                    </a:ext>
                  </a:extLst>
                </a:gridCol>
                <a:gridCol w="436169">
                  <a:extLst>
                    <a:ext uri="{9D8B030D-6E8A-4147-A177-3AD203B41FA5}">
                      <a16:colId xmlns:a16="http://schemas.microsoft.com/office/drawing/2014/main" val="3492169773"/>
                    </a:ext>
                  </a:extLst>
                </a:gridCol>
                <a:gridCol w="436169">
                  <a:extLst>
                    <a:ext uri="{9D8B030D-6E8A-4147-A177-3AD203B41FA5}">
                      <a16:colId xmlns:a16="http://schemas.microsoft.com/office/drawing/2014/main" val="5213644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199199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- 2017-01-31 11:48:58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Gulfood Trade Show
n/a
The World's Biggest Annual Food &amp; Hospitality Show, Gulfood begins at the Dubai World Trade Centre.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761060631"/>
                  </a:ext>
                </a:extLst>
              </a:tr>
            </a:tbl>
          </a:graphicData>
        </a:graphic>
      </p:graphicFrame>
      <p:sp>
        <p:nvSpPr>
          <p:cNvPr id="4" name="Text Placeholder 3">
            <a:extLst>
              <a:ext uri="{FF2B5EF4-FFF2-40B4-BE49-F238E27FC236}">
                <a16:creationId xmlns:a16="http://schemas.microsoft.com/office/drawing/2014/main" id="{F0DE29C8-CE5D-4DE5-844E-C827E631681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5427611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9590-3956-40A1-A603-057A71EAFB1B}"/>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9FE70775-4AB8-419E-B917-5F9F9BAEB8AE}"/>
              </a:ext>
            </a:extLst>
          </p:cNvPr>
          <p:cNvGraphicFramePr>
            <a:graphicFrameLocks noGrp="1"/>
          </p:cNvGraphicFramePr>
          <p:nvPr>
            <p:ph type="tbl" sz="quarter" idx="13"/>
            <p:extLst>
              <p:ext uri="{D42A27DB-BD31-4B8C-83A1-F6EECF244321}">
                <p14:modId xmlns:p14="http://schemas.microsoft.com/office/powerpoint/2010/main" val="11161994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6734403"/>
                    </a:ext>
                  </a:extLst>
                </a:gridCol>
                <a:gridCol w="436169">
                  <a:extLst>
                    <a:ext uri="{9D8B030D-6E8A-4147-A177-3AD203B41FA5}">
                      <a16:colId xmlns:a16="http://schemas.microsoft.com/office/drawing/2014/main" val="823824022"/>
                    </a:ext>
                  </a:extLst>
                </a:gridCol>
                <a:gridCol w="436169">
                  <a:extLst>
                    <a:ext uri="{9D8B030D-6E8A-4147-A177-3AD203B41FA5}">
                      <a16:colId xmlns:a16="http://schemas.microsoft.com/office/drawing/2014/main" val="1433777634"/>
                    </a:ext>
                  </a:extLst>
                </a:gridCol>
                <a:gridCol w="436169">
                  <a:extLst>
                    <a:ext uri="{9D8B030D-6E8A-4147-A177-3AD203B41FA5}">
                      <a16:colId xmlns:a16="http://schemas.microsoft.com/office/drawing/2014/main" val="2496005702"/>
                    </a:ext>
                  </a:extLst>
                </a:gridCol>
                <a:gridCol w="436169">
                  <a:extLst>
                    <a:ext uri="{9D8B030D-6E8A-4147-A177-3AD203B41FA5}">
                      <a16:colId xmlns:a16="http://schemas.microsoft.com/office/drawing/2014/main" val="444009677"/>
                    </a:ext>
                  </a:extLst>
                </a:gridCol>
                <a:gridCol w="436169">
                  <a:extLst>
                    <a:ext uri="{9D8B030D-6E8A-4147-A177-3AD203B41FA5}">
                      <a16:colId xmlns:a16="http://schemas.microsoft.com/office/drawing/2014/main" val="4148222096"/>
                    </a:ext>
                  </a:extLst>
                </a:gridCol>
                <a:gridCol w="436169">
                  <a:extLst>
                    <a:ext uri="{9D8B030D-6E8A-4147-A177-3AD203B41FA5}">
                      <a16:colId xmlns:a16="http://schemas.microsoft.com/office/drawing/2014/main" val="3366071299"/>
                    </a:ext>
                  </a:extLst>
                </a:gridCol>
                <a:gridCol w="436169">
                  <a:extLst>
                    <a:ext uri="{9D8B030D-6E8A-4147-A177-3AD203B41FA5}">
                      <a16:colId xmlns:a16="http://schemas.microsoft.com/office/drawing/2014/main" val="1829349068"/>
                    </a:ext>
                  </a:extLst>
                </a:gridCol>
                <a:gridCol w="436169">
                  <a:extLst>
                    <a:ext uri="{9D8B030D-6E8A-4147-A177-3AD203B41FA5}">
                      <a16:colId xmlns:a16="http://schemas.microsoft.com/office/drawing/2014/main" val="3730684449"/>
                    </a:ext>
                  </a:extLst>
                </a:gridCol>
                <a:gridCol w="436169">
                  <a:extLst>
                    <a:ext uri="{9D8B030D-6E8A-4147-A177-3AD203B41FA5}">
                      <a16:colId xmlns:a16="http://schemas.microsoft.com/office/drawing/2014/main" val="301258189"/>
                    </a:ext>
                  </a:extLst>
                </a:gridCol>
                <a:gridCol w="485546">
                  <a:extLst>
                    <a:ext uri="{9D8B030D-6E8A-4147-A177-3AD203B41FA5}">
                      <a16:colId xmlns:a16="http://schemas.microsoft.com/office/drawing/2014/main" val="1065425174"/>
                    </a:ext>
                  </a:extLst>
                </a:gridCol>
                <a:gridCol w="436169">
                  <a:extLst>
                    <a:ext uri="{9D8B030D-6E8A-4147-A177-3AD203B41FA5}">
                      <a16:colId xmlns:a16="http://schemas.microsoft.com/office/drawing/2014/main" val="324747187"/>
                    </a:ext>
                  </a:extLst>
                </a:gridCol>
                <a:gridCol w="419710">
                  <a:extLst>
                    <a:ext uri="{9D8B030D-6E8A-4147-A177-3AD203B41FA5}">
                      <a16:colId xmlns:a16="http://schemas.microsoft.com/office/drawing/2014/main" val="1705666837"/>
                    </a:ext>
                  </a:extLst>
                </a:gridCol>
                <a:gridCol w="436169">
                  <a:extLst>
                    <a:ext uri="{9D8B030D-6E8A-4147-A177-3AD203B41FA5}">
                      <a16:colId xmlns:a16="http://schemas.microsoft.com/office/drawing/2014/main" val="1399714893"/>
                    </a:ext>
                  </a:extLst>
                </a:gridCol>
                <a:gridCol w="436169">
                  <a:extLst>
                    <a:ext uri="{9D8B030D-6E8A-4147-A177-3AD203B41FA5}">
                      <a16:colId xmlns:a16="http://schemas.microsoft.com/office/drawing/2014/main" val="32684695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443363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- 2017-09-14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متوفرة في البحرين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Mai Dubai is available in Bahrain. For your orders please call Yaquby International on +973 17740600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0.0070958219800182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7468373"/>
                  </a:ext>
                </a:extLst>
              </a:tr>
            </a:tbl>
          </a:graphicData>
        </a:graphic>
      </p:graphicFrame>
      <p:sp>
        <p:nvSpPr>
          <p:cNvPr id="4" name="Text Placeholder 3">
            <a:extLst>
              <a:ext uri="{FF2B5EF4-FFF2-40B4-BE49-F238E27FC236}">
                <a16:creationId xmlns:a16="http://schemas.microsoft.com/office/drawing/2014/main" id="{947FE41D-404F-4F3A-8F80-60D11921064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235651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FECB-3BB9-4CA5-A014-A7832EEFA604}"/>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45F9B948-2881-4DEB-9766-E7112EF14342}"/>
              </a:ext>
            </a:extLst>
          </p:cNvPr>
          <p:cNvGraphicFramePr>
            <a:graphicFrameLocks noGrp="1"/>
          </p:cNvGraphicFramePr>
          <p:nvPr>
            <p:ph type="tbl" sz="quarter" idx="13"/>
            <p:extLst>
              <p:ext uri="{D42A27DB-BD31-4B8C-83A1-F6EECF244321}">
                <p14:modId xmlns:p14="http://schemas.microsoft.com/office/powerpoint/2010/main" val="9270550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5352819"/>
                    </a:ext>
                  </a:extLst>
                </a:gridCol>
                <a:gridCol w="436169">
                  <a:extLst>
                    <a:ext uri="{9D8B030D-6E8A-4147-A177-3AD203B41FA5}">
                      <a16:colId xmlns:a16="http://schemas.microsoft.com/office/drawing/2014/main" val="1825740368"/>
                    </a:ext>
                  </a:extLst>
                </a:gridCol>
                <a:gridCol w="436169">
                  <a:extLst>
                    <a:ext uri="{9D8B030D-6E8A-4147-A177-3AD203B41FA5}">
                      <a16:colId xmlns:a16="http://schemas.microsoft.com/office/drawing/2014/main" val="2104590822"/>
                    </a:ext>
                  </a:extLst>
                </a:gridCol>
                <a:gridCol w="436169">
                  <a:extLst>
                    <a:ext uri="{9D8B030D-6E8A-4147-A177-3AD203B41FA5}">
                      <a16:colId xmlns:a16="http://schemas.microsoft.com/office/drawing/2014/main" val="1028276720"/>
                    </a:ext>
                  </a:extLst>
                </a:gridCol>
                <a:gridCol w="436169">
                  <a:extLst>
                    <a:ext uri="{9D8B030D-6E8A-4147-A177-3AD203B41FA5}">
                      <a16:colId xmlns:a16="http://schemas.microsoft.com/office/drawing/2014/main" val="3173480994"/>
                    </a:ext>
                  </a:extLst>
                </a:gridCol>
                <a:gridCol w="436169">
                  <a:extLst>
                    <a:ext uri="{9D8B030D-6E8A-4147-A177-3AD203B41FA5}">
                      <a16:colId xmlns:a16="http://schemas.microsoft.com/office/drawing/2014/main" val="3334148486"/>
                    </a:ext>
                  </a:extLst>
                </a:gridCol>
                <a:gridCol w="436169">
                  <a:extLst>
                    <a:ext uri="{9D8B030D-6E8A-4147-A177-3AD203B41FA5}">
                      <a16:colId xmlns:a16="http://schemas.microsoft.com/office/drawing/2014/main" val="1338250163"/>
                    </a:ext>
                  </a:extLst>
                </a:gridCol>
                <a:gridCol w="436169">
                  <a:extLst>
                    <a:ext uri="{9D8B030D-6E8A-4147-A177-3AD203B41FA5}">
                      <a16:colId xmlns:a16="http://schemas.microsoft.com/office/drawing/2014/main" val="3093480328"/>
                    </a:ext>
                  </a:extLst>
                </a:gridCol>
                <a:gridCol w="436169">
                  <a:extLst>
                    <a:ext uri="{9D8B030D-6E8A-4147-A177-3AD203B41FA5}">
                      <a16:colId xmlns:a16="http://schemas.microsoft.com/office/drawing/2014/main" val="1708448231"/>
                    </a:ext>
                  </a:extLst>
                </a:gridCol>
                <a:gridCol w="436169">
                  <a:extLst>
                    <a:ext uri="{9D8B030D-6E8A-4147-A177-3AD203B41FA5}">
                      <a16:colId xmlns:a16="http://schemas.microsoft.com/office/drawing/2014/main" val="2978885656"/>
                    </a:ext>
                  </a:extLst>
                </a:gridCol>
                <a:gridCol w="485546">
                  <a:extLst>
                    <a:ext uri="{9D8B030D-6E8A-4147-A177-3AD203B41FA5}">
                      <a16:colId xmlns:a16="http://schemas.microsoft.com/office/drawing/2014/main" val="1581840840"/>
                    </a:ext>
                  </a:extLst>
                </a:gridCol>
                <a:gridCol w="436169">
                  <a:extLst>
                    <a:ext uri="{9D8B030D-6E8A-4147-A177-3AD203B41FA5}">
                      <a16:colId xmlns:a16="http://schemas.microsoft.com/office/drawing/2014/main" val="2389490805"/>
                    </a:ext>
                  </a:extLst>
                </a:gridCol>
                <a:gridCol w="419710">
                  <a:extLst>
                    <a:ext uri="{9D8B030D-6E8A-4147-A177-3AD203B41FA5}">
                      <a16:colId xmlns:a16="http://schemas.microsoft.com/office/drawing/2014/main" val="736787823"/>
                    </a:ext>
                  </a:extLst>
                </a:gridCol>
                <a:gridCol w="436169">
                  <a:extLst>
                    <a:ext uri="{9D8B030D-6E8A-4147-A177-3AD203B41FA5}">
                      <a16:colId xmlns:a16="http://schemas.microsoft.com/office/drawing/2014/main" val="1544889586"/>
                    </a:ext>
                  </a:extLst>
                </a:gridCol>
                <a:gridCol w="436169">
                  <a:extLst>
                    <a:ext uri="{9D8B030D-6E8A-4147-A177-3AD203B41FA5}">
                      <a16:colId xmlns:a16="http://schemas.microsoft.com/office/drawing/2014/main" val="41090474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552070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- 2015-04-08 15:25:31</a:t>
                      </a:r>
                      <a:r>
                        <a:rPr kumimoji="0" lang="en-US" sz="1000" b="0" i="0" u="none" strike="noStrike" kern="1200" cap="none" spc="0" normalizeH="0" baseline="0" noProof="0">
                          <a:ln>
                            <a:noFill/>
                          </a:ln>
                          <a:solidFill>
                            <a:prstClr val="black"/>
                          </a:solidFill>
                          <a:effectLst/>
                          <a:uLnTx/>
                          <a:uFillTx/>
                          <a:latin typeface="+mn-lt"/>
                          <a:ea typeface="+mn-ea"/>
                          <a:cs typeface="+mn-cs"/>
                        </a:rPr>
                        <a:t>
Did you know drinking water helps in relieving headaches and back pains?  
</a:t>
                      </a:r>
                      <a:r>
                        <a:rPr kumimoji="0" lang="ar-AE" sz="1000" b="0" i="0" u="none" strike="noStrike" kern="1200" cap="none" spc="0" normalizeH="0" baseline="0" noProof="0">
                          <a:ln>
                            <a:noFill/>
                          </a:ln>
                          <a:solidFill>
                            <a:prstClr val="black"/>
                          </a:solidFill>
                          <a:effectLst/>
                          <a:uLnTx/>
                          <a:uFillTx/>
                          <a:latin typeface="+mn-lt"/>
                          <a:ea typeface="+mn-ea"/>
                          <a:cs typeface="+mn-cs"/>
                        </a:rPr>
                        <a:t>هل تعلمين أن شرب الكثير من الماء يساعد على تخفيف الصداع وآلام الظهر؟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98250417"/>
                  </a:ext>
                </a:extLst>
              </a:tr>
            </a:tbl>
          </a:graphicData>
        </a:graphic>
      </p:graphicFrame>
      <p:sp>
        <p:nvSpPr>
          <p:cNvPr id="4" name="Text Placeholder 3">
            <a:extLst>
              <a:ext uri="{FF2B5EF4-FFF2-40B4-BE49-F238E27FC236}">
                <a16:creationId xmlns:a16="http://schemas.microsoft.com/office/drawing/2014/main" id="{A7F1749E-C0BC-41EC-95AF-0E5E1BD455E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790592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C748-7712-4731-ACBE-7163B9899426}"/>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EAE5AF9B-806F-4703-86FB-BCDE7260C058}"/>
              </a:ext>
            </a:extLst>
          </p:cNvPr>
          <p:cNvGraphicFramePr>
            <a:graphicFrameLocks noGrp="1"/>
          </p:cNvGraphicFramePr>
          <p:nvPr>
            <p:ph type="tbl" sz="quarter" idx="13"/>
            <p:extLst>
              <p:ext uri="{D42A27DB-BD31-4B8C-83A1-F6EECF244321}">
                <p14:modId xmlns:p14="http://schemas.microsoft.com/office/powerpoint/2010/main" val="2443435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256715"/>
                    </a:ext>
                  </a:extLst>
                </a:gridCol>
                <a:gridCol w="436169">
                  <a:extLst>
                    <a:ext uri="{9D8B030D-6E8A-4147-A177-3AD203B41FA5}">
                      <a16:colId xmlns:a16="http://schemas.microsoft.com/office/drawing/2014/main" val="2194669762"/>
                    </a:ext>
                  </a:extLst>
                </a:gridCol>
                <a:gridCol w="436169">
                  <a:extLst>
                    <a:ext uri="{9D8B030D-6E8A-4147-A177-3AD203B41FA5}">
                      <a16:colId xmlns:a16="http://schemas.microsoft.com/office/drawing/2014/main" val="2033781058"/>
                    </a:ext>
                  </a:extLst>
                </a:gridCol>
                <a:gridCol w="436169">
                  <a:extLst>
                    <a:ext uri="{9D8B030D-6E8A-4147-A177-3AD203B41FA5}">
                      <a16:colId xmlns:a16="http://schemas.microsoft.com/office/drawing/2014/main" val="4223907641"/>
                    </a:ext>
                  </a:extLst>
                </a:gridCol>
                <a:gridCol w="436169">
                  <a:extLst>
                    <a:ext uri="{9D8B030D-6E8A-4147-A177-3AD203B41FA5}">
                      <a16:colId xmlns:a16="http://schemas.microsoft.com/office/drawing/2014/main" val="1342623959"/>
                    </a:ext>
                  </a:extLst>
                </a:gridCol>
                <a:gridCol w="436169">
                  <a:extLst>
                    <a:ext uri="{9D8B030D-6E8A-4147-A177-3AD203B41FA5}">
                      <a16:colId xmlns:a16="http://schemas.microsoft.com/office/drawing/2014/main" val="1887751254"/>
                    </a:ext>
                  </a:extLst>
                </a:gridCol>
                <a:gridCol w="436169">
                  <a:extLst>
                    <a:ext uri="{9D8B030D-6E8A-4147-A177-3AD203B41FA5}">
                      <a16:colId xmlns:a16="http://schemas.microsoft.com/office/drawing/2014/main" val="1031869243"/>
                    </a:ext>
                  </a:extLst>
                </a:gridCol>
                <a:gridCol w="436169">
                  <a:extLst>
                    <a:ext uri="{9D8B030D-6E8A-4147-A177-3AD203B41FA5}">
                      <a16:colId xmlns:a16="http://schemas.microsoft.com/office/drawing/2014/main" val="3468887295"/>
                    </a:ext>
                  </a:extLst>
                </a:gridCol>
                <a:gridCol w="436169">
                  <a:extLst>
                    <a:ext uri="{9D8B030D-6E8A-4147-A177-3AD203B41FA5}">
                      <a16:colId xmlns:a16="http://schemas.microsoft.com/office/drawing/2014/main" val="2046465536"/>
                    </a:ext>
                  </a:extLst>
                </a:gridCol>
                <a:gridCol w="436169">
                  <a:extLst>
                    <a:ext uri="{9D8B030D-6E8A-4147-A177-3AD203B41FA5}">
                      <a16:colId xmlns:a16="http://schemas.microsoft.com/office/drawing/2014/main" val="1687941494"/>
                    </a:ext>
                  </a:extLst>
                </a:gridCol>
                <a:gridCol w="485546">
                  <a:extLst>
                    <a:ext uri="{9D8B030D-6E8A-4147-A177-3AD203B41FA5}">
                      <a16:colId xmlns:a16="http://schemas.microsoft.com/office/drawing/2014/main" val="3846599263"/>
                    </a:ext>
                  </a:extLst>
                </a:gridCol>
                <a:gridCol w="436169">
                  <a:extLst>
                    <a:ext uri="{9D8B030D-6E8A-4147-A177-3AD203B41FA5}">
                      <a16:colId xmlns:a16="http://schemas.microsoft.com/office/drawing/2014/main" val="4235129111"/>
                    </a:ext>
                  </a:extLst>
                </a:gridCol>
                <a:gridCol w="419710">
                  <a:extLst>
                    <a:ext uri="{9D8B030D-6E8A-4147-A177-3AD203B41FA5}">
                      <a16:colId xmlns:a16="http://schemas.microsoft.com/office/drawing/2014/main" val="2295687636"/>
                    </a:ext>
                  </a:extLst>
                </a:gridCol>
                <a:gridCol w="436169">
                  <a:extLst>
                    <a:ext uri="{9D8B030D-6E8A-4147-A177-3AD203B41FA5}">
                      <a16:colId xmlns:a16="http://schemas.microsoft.com/office/drawing/2014/main" val="3965909863"/>
                    </a:ext>
                  </a:extLst>
                </a:gridCol>
                <a:gridCol w="436169">
                  <a:extLst>
                    <a:ext uri="{9D8B030D-6E8A-4147-A177-3AD203B41FA5}">
                      <a16:colId xmlns:a16="http://schemas.microsoft.com/office/drawing/2014/main" val="13397806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235758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- 2015-04-01 11:00:01</a:t>
                      </a:r>
                      <a:r>
                        <a:rPr kumimoji="0" lang="en-US" sz="1000" b="0" i="0" u="none" strike="noStrike" kern="1200" cap="none" spc="0" normalizeH="0" baseline="0" noProof="0">
                          <a:ln>
                            <a:noFill/>
                          </a:ln>
                          <a:solidFill>
                            <a:prstClr val="black"/>
                          </a:solidFill>
                          <a:effectLst/>
                          <a:uLnTx/>
                          <a:uFillTx/>
                          <a:latin typeface="+mn-lt"/>
                          <a:ea typeface="+mn-ea"/>
                          <a:cs typeface="+mn-cs"/>
                        </a:rPr>
                        <a:t>
Do you want shinier hair, younger skin, a healthier body or all three! Pure, clear water could be your new best beauty elixir!
</a:t>
                      </a:r>
                      <a:r>
                        <a:rPr kumimoji="0" lang="ar-AE" sz="1000" b="0" i="0" u="none" strike="noStrike" kern="1200" cap="none" spc="0" normalizeH="0" baseline="0" noProof="0">
                          <a:ln>
                            <a:noFill/>
                          </a:ln>
                          <a:solidFill>
                            <a:prstClr val="black"/>
                          </a:solidFill>
                          <a:effectLst/>
                          <a:uLnTx/>
                          <a:uFillTx/>
                          <a:latin typeface="+mn-lt"/>
                          <a:ea typeface="+mn-ea"/>
                          <a:cs typeface="+mn-cs"/>
                        </a:rPr>
                        <a:t>هل تريدين شعر لامع أكثر، وبشرة  أكثر نضارة وجسم صحي أكثر أو كل هذا معاً؟ المياه النقية يمكنها أن تكون أفضل طريق لجمالك!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45072561"/>
                  </a:ext>
                </a:extLst>
              </a:tr>
            </a:tbl>
          </a:graphicData>
        </a:graphic>
      </p:graphicFrame>
      <p:sp>
        <p:nvSpPr>
          <p:cNvPr id="4" name="Text Placeholder 3">
            <a:extLst>
              <a:ext uri="{FF2B5EF4-FFF2-40B4-BE49-F238E27FC236}">
                <a16:creationId xmlns:a16="http://schemas.microsoft.com/office/drawing/2014/main" id="{90DB3E1D-6F47-4DAD-8087-B3427FB9DFE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6348841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D868-35FB-4275-8211-AACCF65D8648}"/>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9EF0A5EB-521A-4B5E-A15E-711BB8FF4D4A}"/>
              </a:ext>
            </a:extLst>
          </p:cNvPr>
          <p:cNvGraphicFramePr>
            <a:graphicFrameLocks noGrp="1"/>
          </p:cNvGraphicFramePr>
          <p:nvPr>
            <p:ph type="tbl" sz="quarter" idx="13"/>
            <p:extLst>
              <p:ext uri="{D42A27DB-BD31-4B8C-83A1-F6EECF244321}">
                <p14:modId xmlns:p14="http://schemas.microsoft.com/office/powerpoint/2010/main" val="36541040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7053518"/>
                    </a:ext>
                  </a:extLst>
                </a:gridCol>
                <a:gridCol w="436169">
                  <a:extLst>
                    <a:ext uri="{9D8B030D-6E8A-4147-A177-3AD203B41FA5}">
                      <a16:colId xmlns:a16="http://schemas.microsoft.com/office/drawing/2014/main" val="1529600494"/>
                    </a:ext>
                  </a:extLst>
                </a:gridCol>
                <a:gridCol w="436169">
                  <a:extLst>
                    <a:ext uri="{9D8B030D-6E8A-4147-A177-3AD203B41FA5}">
                      <a16:colId xmlns:a16="http://schemas.microsoft.com/office/drawing/2014/main" val="515855310"/>
                    </a:ext>
                  </a:extLst>
                </a:gridCol>
                <a:gridCol w="436169">
                  <a:extLst>
                    <a:ext uri="{9D8B030D-6E8A-4147-A177-3AD203B41FA5}">
                      <a16:colId xmlns:a16="http://schemas.microsoft.com/office/drawing/2014/main" val="2120403712"/>
                    </a:ext>
                  </a:extLst>
                </a:gridCol>
                <a:gridCol w="436169">
                  <a:extLst>
                    <a:ext uri="{9D8B030D-6E8A-4147-A177-3AD203B41FA5}">
                      <a16:colId xmlns:a16="http://schemas.microsoft.com/office/drawing/2014/main" val="4196001593"/>
                    </a:ext>
                  </a:extLst>
                </a:gridCol>
                <a:gridCol w="436169">
                  <a:extLst>
                    <a:ext uri="{9D8B030D-6E8A-4147-A177-3AD203B41FA5}">
                      <a16:colId xmlns:a16="http://schemas.microsoft.com/office/drawing/2014/main" val="1275635296"/>
                    </a:ext>
                  </a:extLst>
                </a:gridCol>
                <a:gridCol w="436169">
                  <a:extLst>
                    <a:ext uri="{9D8B030D-6E8A-4147-A177-3AD203B41FA5}">
                      <a16:colId xmlns:a16="http://schemas.microsoft.com/office/drawing/2014/main" val="3065321421"/>
                    </a:ext>
                  </a:extLst>
                </a:gridCol>
                <a:gridCol w="436169">
                  <a:extLst>
                    <a:ext uri="{9D8B030D-6E8A-4147-A177-3AD203B41FA5}">
                      <a16:colId xmlns:a16="http://schemas.microsoft.com/office/drawing/2014/main" val="3932703996"/>
                    </a:ext>
                  </a:extLst>
                </a:gridCol>
                <a:gridCol w="436169">
                  <a:extLst>
                    <a:ext uri="{9D8B030D-6E8A-4147-A177-3AD203B41FA5}">
                      <a16:colId xmlns:a16="http://schemas.microsoft.com/office/drawing/2014/main" val="3899741211"/>
                    </a:ext>
                  </a:extLst>
                </a:gridCol>
                <a:gridCol w="436169">
                  <a:extLst>
                    <a:ext uri="{9D8B030D-6E8A-4147-A177-3AD203B41FA5}">
                      <a16:colId xmlns:a16="http://schemas.microsoft.com/office/drawing/2014/main" val="3720774376"/>
                    </a:ext>
                  </a:extLst>
                </a:gridCol>
                <a:gridCol w="485546">
                  <a:extLst>
                    <a:ext uri="{9D8B030D-6E8A-4147-A177-3AD203B41FA5}">
                      <a16:colId xmlns:a16="http://schemas.microsoft.com/office/drawing/2014/main" val="3634774733"/>
                    </a:ext>
                  </a:extLst>
                </a:gridCol>
                <a:gridCol w="436169">
                  <a:extLst>
                    <a:ext uri="{9D8B030D-6E8A-4147-A177-3AD203B41FA5}">
                      <a16:colId xmlns:a16="http://schemas.microsoft.com/office/drawing/2014/main" val="2523556312"/>
                    </a:ext>
                  </a:extLst>
                </a:gridCol>
                <a:gridCol w="419710">
                  <a:extLst>
                    <a:ext uri="{9D8B030D-6E8A-4147-A177-3AD203B41FA5}">
                      <a16:colId xmlns:a16="http://schemas.microsoft.com/office/drawing/2014/main" val="2507545923"/>
                    </a:ext>
                  </a:extLst>
                </a:gridCol>
                <a:gridCol w="436169">
                  <a:extLst>
                    <a:ext uri="{9D8B030D-6E8A-4147-A177-3AD203B41FA5}">
                      <a16:colId xmlns:a16="http://schemas.microsoft.com/office/drawing/2014/main" val="293383812"/>
                    </a:ext>
                  </a:extLst>
                </a:gridCol>
                <a:gridCol w="436169">
                  <a:extLst>
                    <a:ext uri="{9D8B030D-6E8A-4147-A177-3AD203B41FA5}">
                      <a16:colId xmlns:a16="http://schemas.microsoft.com/office/drawing/2014/main" val="40559590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92142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- 2014-10-29 09:00:06</a:t>
                      </a:r>
                      <a:r>
                        <a:rPr kumimoji="0" lang="en-US" sz="1000" b="0" i="0" u="none" strike="noStrike" kern="1200" cap="none" spc="0" normalizeH="0" baseline="0" noProof="0">
                          <a:ln>
                            <a:noFill/>
                          </a:ln>
                          <a:solidFill>
                            <a:prstClr val="black"/>
                          </a:solidFill>
                          <a:effectLst/>
                          <a:uLnTx/>
                          <a:uFillTx/>
                          <a:latin typeface="+mn-lt"/>
                          <a:ea typeface="+mn-ea"/>
                          <a:cs typeface="+mn-cs"/>
                        </a:rPr>
                        <a:t>
Do you have headaches and back pain
Although there are many reasons that could contribute to these annoying symptoms, dehydration is one of the most common! So #DrinkMore of #MaiDubai 
</a:t>
                      </a:r>
                      <a:r>
                        <a:rPr kumimoji="0" lang="ar-AE" sz="1000" b="0" i="0" u="none" strike="noStrike" kern="1200" cap="none" spc="0" normalizeH="0" baseline="0" noProof="0">
                          <a:ln>
                            <a:noFill/>
                          </a:ln>
                          <a:solidFill>
                            <a:prstClr val="black"/>
                          </a:solidFill>
                          <a:effectLst/>
                          <a:uLnTx/>
                          <a:uFillTx/>
                          <a:latin typeface="+mn-lt"/>
                          <a:ea typeface="+mn-ea"/>
                          <a:cs typeface="+mn-cs"/>
                        </a:rPr>
                        <a:t>تعاني من الصداع وآلام الظهر؟ هناك الكثير من المسببات لهذه العوارض المزعجة لكن الجفاف هو من الأسباب الأكثر شيوعاً! تجنبه واشرب المزيد من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55370163"/>
                  </a:ext>
                </a:extLst>
              </a:tr>
            </a:tbl>
          </a:graphicData>
        </a:graphic>
      </p:graphicFrame>
      <p:sp>
        <p:nvSpPr>
          <p:cNvPr id="4" name="Text Placeholder 3">
            <a:extLst>
              <a:ext uri="{FF2B5EF4-FFF2-40B4-BE49-F238E27FC236}">
                <a16:creationId xmlns:a16="http://schemas.microsoft.com/office/drawing/2014/main" id="{AED4B5A5-4925-4C75-B272-57E4DDB1900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95475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3211-90B2-494C-8DCE-6B8D18201303}"/>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A0EFEE8D-83AD-4C0C-8B1B-6B7A433994FA}"/>
              </a:ext>
            </a:extLst>
          </p:cNvPr>
          <p:cNvGraphicFramePr>
            <a:graphicFrameLocks noGrp="1"/>
          </p:cNvGraphicFramePr>
          <p:nvPr>
            <p:ph type="tbl" sz="quarter" idx="13"/>
            <p:extLst>
              <p:ext uri="{D42A27DB-BD31-4B8C-83A1-F6EECF244321}">
                <p14:modId xmlns:p14="http://schemas.microsoft.com/office/powerpoint/2010/main" val="27585917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95455"/>
                    </a:ext>
                  </a:extLst>
                </a:gridCol>
                <a:gridCol w="436169">
                  <a:extLst>
                    <a:ext uri="{9D8B030D-6E8A-4147-A177-3AD203B41FA5}">
                      <a16:colId xmlns:a16="http://schemas.microsoft.com/office/drawing/2014/main" val="2951720997"/>
                    </a:ext>
                  </a:extLst>
                </a:gridCol>
                <a:gridCol w="436169">
                  <a:extLst>
                    <a:ext uri="{9D8B030D-6E8A-4147-A177-3AD203B41FA5}">
                      <a16:colId xmlns:a16="http://schemas.microsoft.com/office/drawing/2014/main" val="3902870371"/>
                    </a:ext>
                  </a:extLst>
                </a:gridCol>
                <a:gridCol w="436169">
                  <a:extLst>
                    <a:ext uri="{9D8B030D-6E8A-4147-A177-3AD203B41FA5}">
                      <a16:colId xmlns:a16="http://schemas.microsoft.com/office/drawing/2014/main" val="1357181513"/>
                    </a:ext>
                  </a:extLst>
                </a:gridCol>
                <a:gridCol w="436169">
                  <a:extLst>
                    <a:ext uri="{9D8B030D-6E8A-4147-A177-3AD203B41FA5}">
                      <a16:colId xmlns:a16="http://schemas.microsoft.com/office/drawing/2014/main" val="677065754"/>
                    </a:ext>
                  </a:extLst>
                </a:gridCol>
                <a:gridCol w="436169">
                  <a:extLst>
                    <a:ext uri="{9D8B030D-6E8A-4147-A177-3AD203B41FA5}">
                      <a16:colId xmlns:a16="http://schemas.microsoft.com/office/drawing/2014/main" val="1507520125"/>
                    </a:ext>
                  </a:extLst>
                </a:gridCol>
                <a:gridCol w="436169">
                  <a:extLst>
                    <a:ext uri="{9D8B030D-6E8A-4147-A177-3AD203B41FA5}">
                      <a16:colId xmlns:a16="http://schemas.microsoft.com/office/drawing/2014/main" val="469992939"/>
                    </a:ext>
                  </a:extLst>
                </a:gridCol>
                <a:gridCol w="436169">
                  <a:extLst>
                    <a:ext uri="{9D8B030D-6E8A-4147-A177-3AD203B41FA5}">
                      <a16:colId xmlns:a16="http://schemas.microsoft.com/office/drawing/2014/main" val="3171330804"/>
                    </a:ext>
                  </a:extLst>
                </a:gridCol>
                <a:gridCol w="436169">
                  <a:extLst>
                    <a:ext uri="{9D8B030D-6E8A-4147-A177-3AD203B41FA5}">
                      <a16:colId xmlns:a16="http://schemas.microsoft.com/office/drawing/2014/main" val="2774766648"/>
                    </a:ext>
                  </a:extLst>
                </a:gridCol>
                <a:gridCol w="436169">
                  <a:extLst>
                    <a:ext uri="{9D8B030D-6E8A-4147-A177-3AD203B41FA5}">
                      <a16:colId xmlns:a16="http://schemas.microsoft.com/office/drawing/2014/main" val="2426100267"/>
                    </a:ext>
                  </a:extLst>
                </a:gridCol>
                <a:gridCol w="485546">
                  <a:extLst>
                    <a:ext uri="{9D8B030D-6E8A-4147-A177-3AD203B41FA5}">
                      <a16:colId xmlns:a16="http://schemas.microsoft.com/office/drawing/2014/main" val="342252715"/>
                    </a:ext>
                  </a:extLst>
                </a:gridCol>
                <a:gridCol w="436169">
                  <a:extLst>
                    <a:ext uri="{9D8B030D-6E8A-4147-A177-3AD203B41FA5}">
                      <a16:colId xmlns:a16="http://schemas.microsoft.com/office/drawing/2014/main" val="1999883701"/>
                    </a:ext>
                  </a:extLst>
                </a:gridCol>
                <a:gridCol w="419710">
                  <a:extLst>
                    <a:ext uri="{9D8B030D-6E8A-4147-A177-3AD203B41FA5}">
                      <a16:colId xmlns:a16="http://schemas.microsoft.com/office/drawing/2014/main" val="81939025"/>
                    </a:ext>
                  </a:extLst>
                </a:gridCol>
                <a:gridCol w="436169">
                  <a:extLst>
                    <a:ext uri="{9D8B030D-6E8A-4147-A177-3AD203B41FA5}">
                      <a16:colId xmlns:a16="http://schemas.microsoft.com/office/drawing/2014/main" val="2637943522"/>
                    </a:ext>
                  </a:extLst>
                </a:gridCol>
                <a:gridCol w="436169">
                  <a:extLst>
                    <a:ext uri="{9D8B030D-6E8A-4147-A177-3AD203B41FA5}">
                      <a16:colId xmlns:a16="http://schemas.microsoft.com/office/drawing/2014/main" val="1330995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982696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- 2017-06-13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نروي عطشكم في عمان. تواصلوا للطلبات # ماي_دبي
</a:t>
                      </a:r>
                      <a:r>
                        <a:rPr kumimoji="0" lang="en-US" sz="1000" b="0" i="0" u="none" strike="noStrike" kern="1200" cap="none" spc="0" normalizeH="0" baseline="0" noProof="0">
                          <a:ln>
                            <a:noFill/>
                          </a:ln>
                          <a:solidFill>
                            <a:prstClr val="black"/>
                          </a:solidFill>
                          <a:effectLst/>
                          <a:uLnTx/>
                          <a:uFillTx/>
                          <a:latin typeface="+mn-lt"/>
                          <a:ea typeface="+mn-ea"/>
                          <a:cs typeface="+mn-cs"/>
                        </a:rPr>
                        <a:t>Quenching your thirst in Oman For your orders please call AL AMEEN DIAMOND ENTERPRISES on +968 94415566</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0.0080403302967686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98275184"/>
                  </a:ext>
                </a:extLst>
              </a:tr>
            </a:tbl>
          </a:graphicData>
        </a:graphic>
      </p:graphicFrame>
      <p:sp>
        <p:nvSpPr>
          <p:cNvPr id="4" name="Text Placeholder 3">
            <a:extLst>
              <a:ext uri="{FF2B5EF4-FFF2-40B4-BE49-F238E27FC236}">
                <a16:creationId xmlns:a16="http://schemas.microsoft.com/office/drawing/2014/main" id="{7B1F0F66-0367-4420-9C68-2104D6D0F3C2}"/>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403453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C436-B03D-4820-9F73-6EFA5297BF70}"/>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DA3F1DAD-8B53-4253-99B9-338F3A9FED64}"/>
              </a:ext>
            </a:extLst>
          </p:cNvPr>
          <p:cNvGraphicFramePr>
            <a:graphicFrameLocks noGrp="1"/>
          </p:cNvGraphicFramePr>
          <p:nvPr>
            <p:ph type="tbl" sz="quarter" idx="13"/>
            <p:extLst>
              <p:ext uri="{D42A27DB-BD31-4B8C-83A1-F6EECF244321}">
                <p14:modId xmlns:p14="http://schemas.microsoft.com/office/powerpoint/2010/main" val="31252794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1800115"/>
                    </a:ext>
                  </a:extLst>
                </a:gridCol>
                <a:gridCol w="436169">
                  <a:extLst>
                    <a:ext uri="{9D8B030D-6E8A-4147-A177-3AD203B41FA5}">
                      <a16:colId xmlns:a16="http://schemas.microsoft.com/office/drawing/2014/main" val="1924143704"/>
                    </a:ext>
                  </a:extLst>
                </a:gridCol>
                <a:gridCol w="436169">
                  <a:extLst>
                    <a:ext uri="{9D8B030D-6E8A-4147-A177-3AD203B41FA5}">
                      <a16:colId xmlns:a16="http://schemas.microsoft.com/office/drawing/2014/main" val="1763369904"/>
                    </a:ext>
                  </a:extLst>
                </a:gridCol>
                <a:gridCol w="436169">
                  <a:extLst>
                    <a:ext uri="{9D8B030D-6E8A-4147-A177-3AD203B41FA5}">
                      <a16:colId xmlns:a16="http://schemas.microsoft.com/office/drawing/2014/main" val="2720606225"/>
                    </a:ext>
                  </a:extLst>
                </a:gridCol>
                <a:gridCol w="436169">
                  <a:extLst>
                    <a:ext uri="{9D8B030D-6E8A-4147-A177-3AD203B41FA5}">
                      <a16:colId xmlns:a16="http://schemas.microsoft.com/office/drawing/2014/main" val="3321496064"/>
                    </a:ext>
                  </a:extLst>
                </a:gridCol>
                <a:gridCol w="436169">
                  <a:extLst>
                    <a:ext uri="{9D8B030D-6E8A-4147-A177-3AD203B41FA5}">
                      <a16:colId xmlns:a16="http://schemas.microsoft.com/office/drawing/2014/main" val="614558138"/>
                    </a:ext>
                  </a:extLst>
                </a:gridCol>
                <a:gridCol w="436169">
                  <a:extLst>
                    <a:ext uri="{9D8B030D-6E8A-4147-A177-3AD203B41FA5}">
                      <a16:colId xmlns:a16="http://schemas.microsoft.com/office/drawing/2014/main" val="3852699701"/>
                    </a:ext>
                  </a:extLst>
                </a:gridCol>
                <a:gridCol w="436169">
                  <a:extLst>
                    <a:ext uri="{9D8B030D-6E8A-4147-A177-3AD203B41FA5}">
                      <a16:colId xmlns:a16="http://schemas.microsoft.com/office/drawing/2014/main" val="1798972267"/>
                    </a:ext>
                  </a:extLst>
                </a:gridCol>
                <a:gridCol w="436169">
                  <a:extLst>
                    <a:ext uri="{9D8B030D-6E8A-4147-A177-3AD203B41FA5}">
                      <a16:colId xmlns:a16="http://schemas.microsoft.com/office/drawing/2014/main" val="1355901830"/>
                    </a:ext>
                  </a:extLst>
                </a:gridCol>
                <a:gridCol w="436169">
                  <a:extLst>
                    <a:ext uri="{9D8B030D-6E8A-4147-A177-3AD203B41FA5}">
                      <a16:colId xmlns:a16="http://schemas.microsoft.com/office/drawing/2014/main" val="2299714145"/>
                    </a:ext>
                  </a:extLst>
                </a:gridCol>
                <a:gridCol w="485546">
                  <a:extLst>
                    <a:ext uri="{9D8B030D-6E8A-4147-A177-3AD203B41FA5}">
                      <a16:colId xmlns:a16="http://schemas.microsoft.com/office/drawing/2014/main" val="1662159794"/>
                    </a:ext>
                  </a:extLst>
                </a:gridCol>
                <a:gridCol w="436169">
                  <a:extLst>
                    <a:ext uri="{9D8B030D-6E8A-4147-A177-3AD203B41FA5}">
                      <a16:colId xmlns:a16="http://schemas.microsoft.com/office/drawing/2014/main" val="216464473"/>
                    </a:ext>
                  </a:extLst>
                </a:gridCol>
                <a:gridCol w="419710">
                  <a:extLst>
                    <a:ext uri="{9D8B030D-6E8A-4147-A177-3AD203B41FA5}">
                      <a16:colId xmlns:a16="http://schemas.microsoft.com/office/drawing/2014/main" val="1940481315"/>
                    </a:ext>
                  </a:extLst>
                </a:gridCol>
                <a:gridCol w="436169">
                  <a:extLst>
                    <a:ext uri="{9D8B030D-6E8A-4147-A177-3AD203B41FA5}">
                      <a16:colId xmlns:a16="http://schemas.microsoft.com/office/drawing/2014/main" val="4253872021"/>
                    </a:ext>
                  </a:extLst>
                </a:gridCol>
                <a:gridCol w="436169">
                  <a:extLst>
                    <a:ext uri="{9D8B030D-6E8A-4147-A177-3AD203B41FA5}">
                      <a16:colId xmlns:a16="http://schemas.microsoft.com/office/drawing/2014/main" val="30016378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399953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- 2017-07-11 10:47:05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إلى جميع الموجودين في البحرين، ماي دبي أصبحت في متناول يدكم!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To all citizens of Bahrain, Mai Dubai is here for you! For your orders please call Yaquby International on +973 17740600</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0.0076723006928088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03993360"/>
                  </a:ext>
                </a:extLst>
              </a:tr>
            </a:tbl>
          </a:graphicData>
        </a:graphic>
      </p:graphicFrame>
      <p:sp>
        <p:nvSpPr>
          <p:cNvPr id="4" name="Text Placeholder 3">
            <a:extLst>
              <a:ext uri="{FF2B5EF4-FFF2-40B4-BE49-F238E27FC236}">
                <a16:creationId xmlns:a16="http://schemas.microsoft.com/office/drawing/2014/main" id="{300073CA-4682-4336-ACEC-EB026D9DF38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789374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5EA9-4A08-4D33-A789-F9D82F8DE350}"/>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B970072C-7769-4D4B-82D7-B11289A212A4}"/>
              </a:ext>
            </a:extLst>
          </p:cNvPr>
          <p:cNvGraphicFramePr>
            <a:graphicFrameLocks noGrp="1"/>
          </p:cNvGraphicFramePr>
          <p:nvPr>
            <p:ph type="tbl" sz="quarter" idx="13"/>
            <p:extLst>
              <p:ext uri="{D42A27DB-BD31-4B8C-83A1-F6EECF244321}">
                <p14:modId xmlns:p14="http://schemas.microsoft.com/office/powerpoint/2010/main" val="7863166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8062823"/>
                    </a:ext>
                  </a:extLst>
                </a:gridCol>
                <a:gridCol w="436169">
                  <a:extLst>
                    <a:ext uri="{9D8B030D-6E8A-4147-A177-3AD203B41FA5}">
                      <a16:colId xmlns:a16="http://schemas.microsoft.com/office/drawing/2014/main" val="3193952703"/>
                    </a:ext>
                  </a:extLst>
                </a:gridCol>
                <a:gridCol w="436169">
                  <a:extLst>
                    <a:ext uri="{9D8B030D-6E8A-4147-A177-3AD203B41FA5}">
                      <a16:colId xmlns:a16="http://schemas.microsoft.com/office/drawing/2014/main" val="1602420278"/>
                    </a:ext>
                  </a:extLst>
                </a:gridCol>
                <a:gridCol w="436169">
                  <a:extLst>
                    <a:ext uri="{9D8B030D-6E8A-4147-A177-3AD203B41FA5}">
                      <a16:colId xmlns:a16="http://schemas.microsoft.com/office/drawing/2014/main" val="3513169812"/>
                    </a:ext>
                  </a:extLst>
                </a:gridCol>
                <a:gridCol w="436169">
                  <a:extLst>
                    <a:ext uri="{9D8B030D-6E8A-4147-A177-3AD203B41FA5}">
                      <a16:colId xmlns:a16="http://schemas.microsoft.com/office/drawing/2014/main" val="166658706"/>
                    </a:ext>
                  </a:extLst>
                </a:gridCol>
                <a:gridCol w="436169">
                  <a:extLst>
                    <a:ext uri="{9D8B030D-6E8A-4147-A177-3AD203B41FA5}">
                      <a16:colId xmlns:a16="http://schemas.microsoft.com/office/drawing/2014/main" val="2560519606"/>
                    </a:ext>
                  </a:extLst>
                </a:gridCol>
                <a:gridCol w="436169">
                  <a:extLst>
                    <a:ext uri="{9D8B030D-6E8A-4147-A177-3AD203B41FA5}">
                      <a16:colId xmlns:a16="http://schemas.microsoft.com/office/drawing/2014/main" val="3705321107"/>
                    </a:ext>
                  </a:extLst>
                </a:gridCol>
                <a:gridCol w="436169">
                  <a:extLst>
                    <a:ext uri="{9D8B030D-6E8A-4147-A177-3AD203B41FA5}">
                      <a16:colId xmlns:a16="http://schemas.microsoft.com/office/drawing/2014/main" val="2118611676"/>
                    </a:ext>
                  </a:extLst>
                </a:gridCol>
                <a:gridCol w="436169">
                  <a:extLst>
                    <a:ext uri="{9D8B030D-6E8A-4147-A177-3AD203B41FA5}">
                      <a16:colId xmlns:a16="http://schemas.microsoft.com/office/drawing/2014/main" val="233175962"/>
                    </a:ext>
                  </a:extLst>
                </a:gridCol>
                <a:gridCol w="436169">
                  <a:extLst>
                    <a:ext uri="{9D8B030D-6E8A-4147-A177-3AD203B41FA5}">
                      <a16:colId xmlns:a16="http://schemas.microsoft.com/office/drawing/2014/main" val="2199455505"/>
                    </a:ext>
                  </a:extLst>
                </a:gridCol>
                <a:gridCol w="485546">
                  <a:extLst>
                    <a:ext uri="{9D8B030D-6E8A-4147-A177-3AD203B41FA5}">
                      <a16:colId xmlns:a16="http://schemas.microsoft.com/office/drawing/2014/main" val="1210900521"/>
                    </a:ext>
                  </a:extLst>
                </a:gridCol>
                <a:gridCol w="436169">
                  <a:extLst>
                    <a:ext uri="{9D8B030D-6E8A-4147-A177-3AD203B41FA5}">
                      <a16:colId xmlns:a16="http://schemas.microsoft.com/office/drawing/2014/main" val="3773191941"/>
                    </a:ext>
                  </a:extLst>
                </a:gridCol>
                <a:gridCol w="419710">
                  <a:extLst>
                    <a:ext uri="{9D8B030D-6E8A-4147-A177-3AD203B41FA5}">
                      <a16:colId xmlns:a16="http://schemas.microsoft.com/office/drawing/2014/main" val="1898350561"/>
                    </a:ext>
                  </a:extLst>
                </a:gridCol>
                <a:gridCol w="436169">
                  <a:extLst>
                    <a:ext uri="{9D8B030D-6E8A-4147-A177-3AD203B41FA5}">
                      <a16:colId xmlns:a16="http://schemas.microsoft.com/office/drawing/2014/main" val="1094137150"/>
                    </a:ext>
                  </a:extLst>
                </a:gridCol>
                <a:gridCol w="436169">
                  <a:extLst>
                    <a:ext uri="{9D8B030D-6E8A-4147-A177-3AD203B41FA5}">
                      <a16:colId xmlns:a16="http://schemas.microsoft.com/office/drawing/2014/main" val="4557166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017011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- 2015-04-12 11:00:01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only 1% of the worlds water is drinkable? 
</a:t>
                      </a:r>
                      <a:r>
                        <a:rPr kumimoji="0" lang="ar-AE" sz="1000" b="0" i="0" u="none" strike="noStrike" kern="1200" cap="none" spc="0" normalizeH="0" baseline="0" noProof="0">
                          <a:ln>
                            <a:noFill/>
                          </a:ln>
                          <a:solidFill>
                            <a:prstClr val="black"/>
                          </a:solidFill>
                          <a:effectLst/>
                          <a:uLnTx/>
                          <a:uFillTx/>
                          <a:latin typeface="+mn-lt"/>
                          <a:ea typeface="+mn-ea"/>
                          <a:cs typeface="+mn-cs"/>
                        </a:rPr>
                        <a:t>هل تعلم أن 1% فقط من مياه العالم هي التي يمكن شربها؟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16455980"/>
                  </a:ext>
                </a:extLst>
              </a:tr>
            </a:tbl>
          </a:graphicData>
        </a:graphic>
      </p:graphicFrame>
      <p:sp>
        <p:nvSpPr>
          <p:cNvPr id="4" name="Text Placeholder 3">
            <a:extLst>
              <a:ext uri="{FF2B5EF4-FFF2-40B4-BE49-F238E27FC236}">
                <a16:creationId xmlns:a16="http://schemas.microsoft.com/office/drawing/2014/main" id="{D3BE4B8D-9D17-4C71-9638-457FCC2D217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659830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582B7-CD02-49FE-AC0C-DBE632CE1788}"/>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7CCE2556-9C9A-4509-BB41-027792BF9CF3}"/>
              </a:ext>
            </a:extLst>
          </p:cNvPr>
          <p:cNvGraphicFramePr>
            <a:graphicFrameLocks noGrp="1"/>
          </p:cNvGraphicFramePr>
          <p:nvPr>
            <p:ph type="tbl" sz="quarter" idx="13"/>
            <p:extLst>
              <p:ext uri="{D42A27DB-BD31-4B8C-83A1-F6EECF244321}">
                <p14:modId xmlns:p14="http://schemas.microsoft.com/office/powerpoint/2010/main" val="26257973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8403932"/>
                    </a:ext>
                  </a:extLst>
                </a:gridCol>
                <a:gridCol w="436169">
                  <a:extLst>
                    <a:ext uri="{9D8B030D-6E8A-4147-A177-3AD203B41FA5}">
                      <a16:colId xmlns:a16="http://schemas.microsoft.com/office/drawing/2014/main" val="1641535910"/>
                    </a:ext>
                  </a:extLst>
                </a:gridCol>
                <a:gridCol w="436169">
                  <a:extLst>
                    <a:ext uri="{9D8B030D-6E8A-4147-A177-3AD203B41FA5}">
                      <a16:colId xmlns:a16="http://schemas.microsoft.com/office/drawing/2014/main" val="2878029193"/>
                    </a:ext>
                  </a:extLst>
                </a:gridCol>
                <a:gridCol w="436169">
                  <a:extLst>
                    <a:ext uri="{9D8B030D-6E8A-4147-A177-3AD203B41FA5}">
                      <a16:colId xmlns:a16="http://schemas.microsoft.com/office/drawing/2014/main" val="457145"/>
                    </a:ext>
                  </a:extLst>
                </a:gridCol>
                <a:gridCol w="436169">
                  <a:extLst>
                    <a:ext uri="{9D8B030D-6E8A-4147-A177-3AD203B41FA5}">
                      <a16:colId xmlns:a16="http://schemas.microsoft.com/office/drawing/2014/main" val="3632684024"/>
                    </a:ext>
                  </a:extLst>
                </a:gridCol>
                <a:gridCol w="436169">
                  <a:extLst>
                    <a:ext uri="{9D8B030D-6E8A-4147-A177-3AD203B41FA5}">
                      <a16:colId xmlns:a16="http://schemas.microsoft.com/office/drawing/2014/main" val="3030848503"/>
                    </a:ext>
                  </a:extLst>
                </a:gridCol>
                <a:gridCol w="436169">
                  <a:extLst>
                    <a:ext uri="{9D8B030D-6E8A-4147-A177-3AD203B41FA5}">
                      <a16:colId xmlns:a16="http://schemas.microsoft.com/office/drawing/2014/main" val="1507562416"/>
                    </a:ext>
                  </a:extLst>
                </a:gridCol>
                <a:gridCol w="436169">
                  <a:extLst>
                    <a:ext uri="{9D8B030D-6E8A-4147-A177-3AD203B41FA5}">
                      <a16:colId xmlns:a16="http://schemas.microsoft.com/office/drawing/2014/main" val="2724336536"/>
                    </a:ext>
                  </a:extLst>
                </a:gridCol>
                <a:gridCol w="436169">
                  <a:extLst>
                    <a:ext uri="{9D8B030D-6E8A-4147-A177-3AD203B41FA5}">
                      <a16:colId xmlns:a16="http://schemas.microsoft.com/office/drawing/2014/main" val="2271146223"/>
                    </a:ext>
                  </a:extLst>
                </a:gridCol>
                <a:gridCol w="436169">
                  <a:extLst>
                    <a:ext uri="{9D8B030D-6E8A-4147-A177-3AD203B41FA5}">
                      <a16:colId xmlns:a16="http://schemas.microsoft.com/office/drawing/2014/main" val="2717917802"/>
                    </a:ext>
                  </a:extLst>
                </a:gridCol>
                <a:gridCol w="485546">
                  <a:extLst>
                    <a:ext uri="{9D8B030D-6E8A-4147-A177-3AD203B41FA5}">
                      <a16:colId xmlns:a16="http://schemas.microsoft.com/office/drawing/2014/main" val="3218953434"/>
                    </a:ext>
                  </a:extLst>
                </a:gridCol>
                <a:gridCol w="436169">
                  <a:extLst>
                    <a:ext uri="{9D8B030D-6E8A-4147-A177-3AD203B41FA5}">
                      <a16:colId xmlns:a16="http://schemas.microsoft.com/office/drawing/2014/main" val="1189601405"/>
                    </a:ext>
                  </a:extLst>
                </a:gridCol>
                <a:gridCol w="419710">
                  <a:extLst>
                    <a:ext uri="{9D8B030D-6E8A-4147-A177-3AD203B41FA5}">
                      <a16:colId xmlns:a16="http://schemas.microsoft.com/office/drawing/2014/main" val="4254184273"/>
                    </a:ext>
                  </a:extLst>
                </a:gridCol>
                <a:gridCol w="436169">
                  <a:extLst>
                    <a:ext uri="{9D8B030D-6E8A-4147-A177-3AD203B41FA5}">
                      <a16:colId xmlns:a16="http://schemas.microsoft.com/office/drawing/2014/main" val="2043328401"/>
                    </a:ext>
                  </a:extLst>
                </a:gridCol>
                <a:gridCol w="436169">
                  <a:extLst>
                    <a:ext uri="{9D8B030D-6E8A-4147-A177-3AD203B41FA5}">
                      <a16:colId xmlns:a16="http://schemas.microsoft.com/office/drawing/2014/main" val="16891885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623207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- 2014-12-28 11:00:00</a:t>
                      </a:r>
                      <a:r>
                        <a:rPr kumimoji="0" lang="en-US" sz="1000" b="0" i="0" u="none" strike="noStrike" kern="1200" cap="none" spc="0" normalizeH="0" baseline="0" noProof="0">
                          <a:ln>
                            <a:noFill/>
                          </a:ln>
                          <a:solidFill>
                            <a:prstClr val="black"/>
                          </a:solidFill>
                          <a:effectLst/>
                          <a:uLnTx/>
                          <a:uFillTx/>
                          <a:latin typeface="+mn-lt"/>
                          <a:ea typeface="+mn-ea"/>
                          <a:cs typeface="+mn-cs"/>
                        </a:rPr>
                        <a:t>
#DYI tricks with #MaiDubai (Instantly freeze a bottle, take out of fridge at 32 F, smack on the table!) Et Voila!
</a:t>
                      </a:r>
                      <a:r>
                        <a:rPr kumimoji="0" lang="ar-AE" sz="1000" b="0" i="0" u="none" strike="noStrike" kern="1200" cap="none" spc="0" normalizeH="0" baseline="0" noProof="0">
                          <a:ln>
                            <a:noFill/>
                          </a:ln>
                          <a:solidFill>
                            <a:prstClr val="black"/>
                          </a:solidFill>
                          <a:effectLst/>
                          <a:uLnTx/>
                          <a:uFillTx/>
                          <a:latin typeface="+mn-lt"/>
                          <a:ea typeface="+mn-ea"/>
                          <a:cs typeface="+mn-cs"/>
                        </a:rPr>
                        <a:t>حِيَل مسلية مع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03501759"/>
                  </a:ext>
                </a:extLst>
              </a:tr>
            </a:tbl>
          </a:graphicData>
        </a:graphic>
      </p:graphicFrame>
      <p:sp>
        <p:nvSpPr>
          <p:cNvPr id="4" name="Text Placeholder 3">
            <a:extLst>
              <a:ext uri="{FF2B5EF4-FFF2-40B4-BE49-F238E27FC236}">
                <a16:creationId xmlns:a16="http://schemas.microsoft.com/office/drawing/2014/main" id="{C5410813-F83B-4B3A-874C-7D6D6ECCA54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920989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F3CC-1CAC-4C5D-861B-43AAE74F5BA1}"/>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BD137291-1500-4D54-A89F-CFD9F0E0B9EC}"/>
              </a:ext>
            </a:extLst>
          </p:cNvPr>
          <p:cNvGraphicFramePr>
            <a:graphicFrameLocks noGrp="1"/>
          </p:cNvGraphicFramePr>
          <p:nvPr>
            <p:ph type="tbl" sz="quarter" idx="13"/>
            <p:extLst>
              <p:ext uri="{D42A27DB-BD31-4B8C-83A1-F6EECF244321}">
                <p14:modId xmlns:p14="http://schemas.microsoft.com/office/powerpoint/2010/main" val="24255119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3491135"/>
                    </a:ext>
                  </a:extLst>
                </a:gridCol>
                <a:gridCol w="436169">
                  <a:extLst>
                    <a:ext uri="{9D8B030D-6E8A-4147-A177-3AD203B41FA5}">
                      <a16:colId xmlns:a16="http://schemas.microsoft.com/office/drawing/2014/main" val="366364305"/>
                    </a:ext>
                  </a:extLst>
                </a:gridCol>
                <a:gridCol w="436169">
                  <a:extLst>
                    <a:ext uri="{9D8B030D-6E8A-4147-A177-3AD203B41FA5}">
                      <a16:colId xmlns:a16="http://schemas.microsoft.com/office/drawing/2014/main" val="873101470"/>
                    </a:ext>
                  </a:extLst>
                </a:gridCol>
                <a:gridCol w="436169">
                  <a:extLst>
                    <a:ext uri="{9D8B030D-6E8A-4147-A177-3AD203B41FA5}">
                      <a16:colId xmlns:a16="http://schemas.microsoft.com/office/drawing/2014/main" val="2832853612"/>
                    </a:ext>
                  </a:extLst>
                </a:gridCol>
                <a:gridCol w="436169">
                  <a:extLst>
                    <a:ext uri="{9D8B030D-6E8A-4147-A177-3AD203B41FA5}">
                      <a16:colId xmlns:a16="http://schemas.microsoft.com/office/drawing/2014/main" val="3556406599"/>
                    </a:ext>
                  </a:extLst>
                </a:gridCol>
                <a:gridCol w="436169">
                  <a:extLst>
                    <a:ext uri="{9D8B030D-6E8A-4147-A177-3AD203B41FA5}">
                      <a16:colId xmlns:a16="http://schemas.microsoft.com/office/drawing/2014/main" val="2228019763"/>
                    </a:ext>
                  </a:extLst>
                </a:gridCol>
                <a:gridCol w="436169">
                  <a:extLst>
                    <a:ext uri="{9D8B030D-6E8A-4147-A177-3AD203B41FA5}">
                      <a16:colId xmlns:a16="http://schemas.microsoft.com/office/drawing/2014/main" val="1306962939"/>
                    </a:ext>
                  </a:extLst>
                </a:gridCol>
                <a:gridCol w="436169">
                  <a:extLst>
                    <a:ext uri="{9D8B030D-6E8A-4147-A177-3AD203B41FA5}">
                      <a16:colId xmlns:a16="http://schemas.microsoft.com/office/drawing/2014/main" val="2745826372"/>
                    </a:ext>
                  </a:extLst>
                </a:gridCol>
                <a:gridCol w="436169">
                  <a:extLst>
                    <a:ext uri="{9D8B030D-6E8A-4147-A177-3AD203B41FA5}">
                      <a16:colId xmlns:a16="http://schemas.microsoft.com/office/drawing/2014/main" val="553757773"/>
                    </a:ext>
                  </a:extLst>
                </a:gridCol>
                <a:gridCol w="436169">
                  <a:extLst>
                    <a:ext uri="{9D8B030D-6E8A-4147-A177-3AD203B41FA5}">
                      <a16:colId xmlns:a16="http://schemas.microsoft.com/office/drawing/2014/main" val="943789951"/>
                    </a:ext>
                  </a:extLst>
                </a:gridCol>
                <a:gridCol w="485546">
                  <a:extLst>
                    <a:ext uri="{9D8B030D-6E8A-4147-A177-3AD203B41FA5}">
                      <a16:colId xmlns:a16="http://schemas.microsoft.com/office/drawing/2014/main" val="1743207965"/>
                    </a:ext>
                  </a:extLst>
                </a:gridCol>
                <a:gridCol w="436169">
                  <a:extLst>
                    <a:ext uri="{9D8B030D-6E8A-4147-A177-3AD203B41FA5}">
                      <a16:colId xmlns:a16="http://schemas.microsoft.com/office/drawing/2014/main" val="3056801537"/>
                    </a:ext>
                  </a:extLst>
                </a:gridCol>
                <a:gridCol w="419710">
                  <a:extLst>
                    <a:ext uri="{9D8B030D-6E8A-4147-A177-3AD203B41FA5}">
                      <a16:colId xmlns:a16="http://schemas.microsoft.com/office/drawing/2014/main" val="1546985666"/>
                    </a:ext>
                  </a:extLst>
                </a:gridCol>
                <a:gridCol w="436169">
                  <a:extLst>
                    <a:ext uri="{9D8B030D-6E8A-4147-A177-3AD203B41FA5}">
                      <a16:colId xmlns:a16="http://schemas.microsoft.com/office/drawing/2014/main" val="1250973250"/>
                    </a:ext>
                  </a:extLst>
                </a:gridCol>
                <a:gridCol w="436169">
                  <a:extLst>
                    <a:ext uri="{9D8B030D-6E8A-4147-A177-3AD203B41FA5}">
                      <a16:colId xmlns:a16="http://schemas.microsoft.com/office/drawing/2014/main" val="1764231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361227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- 2015-11-02 12:20:53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 أن تمرح بالعلم! يستخدم العلماء مجال صوتي قوي لديه القدرة على جعل نقطة ماء تطفو في الهواء، وعبر تعديل          معدلات التردد - استطاعوا تحويلها على شكل نجمة،
</a:t>
                      </a:r>
                      <a:r>
                        <a:rPr kumimoji="0" lang="en-US" sz="1000" b="0" i="0" u="none" strike="noStrike" kern="1200" cap="none" spc="0" normalizeH="0" baseline="0" noProof="0">
                          <a:ln>
                            <a:noFill/>
                          </a:ln>
                          <a:solidFill>
                            <a:prstClr val="black"/>
                          </a:solidFill>
                          <a:effectLst/>
                          <a:uLnTx/>
                          <a:uFillTx/>
                          <a:latin typeface="+mn-lt"/>
                          <a:ea typeface="+mn-ea"/>
                          <a:cs typeface="+mn-cs"/>
                        </a:rPr>
                        <a:t>Here's some fun with science! Scientists used a powerful acoustic field to float a liquid droplet in the air, and by changing the frequency they were able to make it star-shaped.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0.013803003533569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151335434"/>
                  </a:ext>
                </a:extLst>
              </a:tr>
            </a:tbl>
          </a:graphicData>
        </a:graphic>
      </p:graphicFrame>
      <p:sp>
        <p:nvSpPr>
          <p:cNvPr id="4" name="Text Placeholder 3">
            <a:extLst>
              <a:ext uri="{FF2B5EF4-FFF2-40B4-BE49-F238E27FC236}">
                <a16:creationId xmlns:a16="http://schemas.microsoft.com/office/drawing/2014/main" id="{11B24266-70EF-4754-9A00-9A790A41BD7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9005232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D1AB-A66C-4A43-AB80-4695636F3466}"/>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39309722-150D-49A4-B8D5-0AED915C601D}"/>
              </a:ext>
            </a:extLst>
          </p:cNvPr>
          <p:cNvGraphicFramePr>
            <a:graphicFrameLocks noGrp="1"/>
          </p:cNvGraphicFramePr>
          <p:nvPr>
            <p:ph type="tbl" sz="quarter" idx="13"/>
            <p:extLst>
              <p:ext uri="{D42A27DB-BD31-4B8C-83A1-F6EECF244321}">
                <p14:modId xmlns:p14="http://schemas.microsoft.com/office/powerpoint/2010/main" val="23321849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6463708"/>
                    </a:ext>
                  </a:extLst>
                </a:gridCol>
                <a:gridCol w="436169">
                  <a:extLst>
                    <a:ext uri="{9D8B030D-6E8A-4147-A177-3AD203B41FA5}">
                      <a16:colId xmlns:a16="http://schemas.microsoft.com/office/drawing/2014/main" val="2564999634"/>
                    </a:ext>
                  </a:extLst>
                </a:gridCol>
                <a:gridCol w="436169">
                  <a:extLst>
                    <a:ext uri="{9D8B030D-6E8A-4147-A177-3AD203B41FA5}">
                      <a16:colId xmlns:a16="http://schemas.microsoft.com/office/drawing/2014/main" val="889193220"/>
                    </a:ext>
                  </a:extLst>
                </a:gridCol>
                <a:gridCol w="436169">
                  <a:extLst>
                    <a:ext uri="{9D8B030D-6E8A-4147-A177-3AD203B41FA5}">
                      <a16:colId xmlns:a16="http://schemas.microsoft.com/office/drawing/2014/main" val="2369673031"/>
                    </a:ext>
                  </a:extLst>
                </a:gridCol>
                <a:gridCol w="436169">
                  <a:extLst>
                    <a:ext uri="{9D8B030D-6E8A-4147-A177-3AD203B41FA5}">
                      <a16:colId xmlns:a16="http://schemas.microsoft.com/office/drawing/2014/main" val="543282908"/>
                    </a:ext>
                  </a:extLst>
                </a:gridCol>
                <a:gridCol w="436169">
                  <a:extLst>
                    <a:ext uri="{9D8B030D-6E8A-4147-A177-3AD203B41FA5}">
                      <a16:colId xmlns:a16="http://schemas.microsoft.com/office/drawing/2014/main" val="434025368"/>
                    </a:ext>
                  </a:extLst>
                </a:gridCol>
                <a:gridCol w="436169">
                  <a:extLst>
                    <a:ext uri="{9D8B030D-6E8A-4147-A177-3AD203B41FA5}">
                      <a16:colId xmlns:a16="http://schemas.microsoft.com/office/drawing/2014/main" val="1141196335"/>
                    </a:ext>
                  </a:extLst>
                </a:gridCol>
                <a:gridCol w="436169">
                  <a:extLst>
                    <a:ext uri="{9D8B030D-6E8A-4147-A177-3AD203B41FA5}">
                      <a16:colId xmlns:a16="http://schemas.microsoft.com/office/drawing/2014/main" val="1183658464"/>
                    </a:ext>
                  </a:extLst>
                </a:gridCol>
                <a:gridCol w="436169">
                  <a:extLst>
                    <a:ext uri="{9D8B030D-6E8A-4147-A177-3AD203B41FA5}">
                      <a16:colId xmlns:a16="http://schemas.microsoft.com/office/drawing/2014/main" val="3632535080"/>
                    </a:ext>
                  </a:extLst>
                </a:gridCol>
                <a:gridCol w="436169">
                  <a:extLst>
                    <a:ext uri="{9D8B030D-6E8A-4147-A177-3AD203B41FA5}">
                      <a16:colId xmlns:a16="http://schemas.microsoft.com/office/drawing/2014/main" val="382631706"/>
                    </a:ext>
                  </a:extLst>
                </a:gridCol>
                <a:gridCol w="485546">
                  <a:extLst>
                    <a:ext uri="{9D8B030D-6E8A-4147-A177-3AD203B41FA5}">
                      <a16:colId xmlns:a16="http://schemas.microsoft.com/office/drawing/2014/main" val="4229472893"/>
                    </a:ext>
                  </a:extLst>
                </a:gridCol>
                <a:gridCol w="436169">
                  <a:extLst>
                    <a:ext uri="{9D8B030D-6E8A-4147-A177-3AD203B41FA5}">
                      <a16:colId xmlns:a16="http://schemas.microsoft.com/office/drawing/2014/main" val="360065463"/>
                    </a:ext>
                  </a:extLst>
                </a:gridCol>
                <a:gridCol w="419710">
                  <a:extLst>
                    <a:ext uri="{9D8B030D-6E8A-4147-A177-3AD203B41FA5}">
                      <a16:colId xmlns:a16="http://schemas.microsoft.com/office/drawing/2014/main" val="2310066485"/>
                    </a:ext>
                  </a:extLst>
                </a:gridCol>
                <a:gridCol w="436169">
                  <a:extLst>
                    <a:ext uri="{9D8B030D-6E8A-4147-A177-3AD203B41FA5}">
                      <a16:colId xmlns:a16="http://schemas.microsoft.com/office/drawing/2014/main" val="1200800502"/>
                    </a:ext>
                  </a:extLst>
                </a:gridCol>
                <a:gridCol w="436169">
                  <a:extLst>
                    <a:ext uri="{9D8B030D-6E8A-4147-A177-3AD203B41FA5}">
                      <a16:colId xmlns:a16="http://schemas.microsoft.com/office/drawing/2014/main" val="1733689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658403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- 2016-02-04 19:20:23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مناسبة عائلية كبيرة في عطلة نهاية هذا الاسبوع؟ إنضم إلينا ففي الحدث الكبير يومي 05-06 فبراير 2016: </a:t>
                      </a:r>
                      <a:r>
                        <a:rPr kumimoji="0" lang="en-US" sz="1000" b="0" i="0" u="none" strike="noStrike" kern="1200" cap="none" spc="0" normalizeH="0" baseline="0" noProof="0">
                          <a:ln>
                            <a:noFill/>
                          </a:ln>
                          <a:solidFill>
                            <a:prstClr val="black"/>
                          </a:solidFill>
                          <a:effectLst/>
                          <a:uLnTx/>
                          <a:uFillTx/>
                          <a:latin typeface="+mn-lt"/>
                          <a:ea typeface="+mn-ea"/>
                          <a:cs typeface="+mn-cs"/>
                        </a:rPr>
                        <a:t>http://wadibih.com/
Looking for a great family event happening this weekend? Escape from the city and run into the mountains with us. Join the 24th Salomon Wadi Bih Run held on 5 - 6 February 2016: http://wadibih.com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0.01281164322136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92411481"/>
                  </a:ext>
                </a:extLst>
              </a:tr>
            </a:tbl>
          </a:graphicData>
        </a:graphic>
      </p:graphicFrame>
      <p:sp>
        <p:nvSpPr>
          <p:cNvPr id="4" name="Text Placeholder 3">
            <a:extLst>
              <a:ext uri="{FF2B5EF4-FFF2-40B4-BE49-F238E27FC236}">
                <a16:creationId xmlns:a16="http://schemas.microsoft.com/office/drawing/2014/main" id="{910C5575-9ABE-4730-873E-74941BAF810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989555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7A42B-BFC7-4D5A-B534-7E5C5B437BB8}"/>
              </a:ext>
            </a:extLst>
          </p:cNvPr>
          <p:cNvSpPr>
            <a:spLocks noGrp="1"/>
          </p:cNvSpPr>
          <p:nvPr>
            <p:ph type="title"/>
          </p:nvPr>
        </p:nvSpPr>
        <p:spPr/>
        <p:txBody>
          <a:bodyPr/>
          <a:lstStyle/>
          <a:p>
            <a:r>
              <a:rPr lang="en-US"/>
              <a:t>Facebook Promoted Posts Strategy Table (Insights) | Mai Dubai - Facebook</a:t>
            </a:r>
          </a:p>
        </p:txBody>
      </p:sp>
      <p:graphicFrame>
        <p:nvGraphicFramePr>
          <p:cNvPr id="5" name="Table Placeholder 4">
            <a:extLst>
              <a:ext uri="{FF2B5EF4-FFF2-40B4-BE49-F238E27FC236}">
                <a16:creationId xmlns:a16="http://schemas.microsoft.com/office/drawing/2014/main" id="{81658887-0998-4D0F-B1D9-F9D15933625B}"/>
              </a:ext>
            </a:extLst>
          </p:cNvPr>
          <p:cNvGraphicFramePr>
            <a:graphicFrameLocks noGrp="1"/>
          </p:cNvGraphicFramePr>
          <p:nvPr>
            <p:ph type="tbl" sz="quarter" idx="13"/>
            <p:extLst>
              <p:ext uri="{D42A27DB-BD31-4B8C-83A1-F6EECF244321}">
                <p14:modId xmlns:p14="http://schemas.microsoft.com/office/powerpoint/2010/main" val="42412495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23879024"/>
                    </a:ext>
                  </a:extLst>
                </a:gridCol>
                <a:gridCol w="2057400">
                  <a:extLst>
                    <a:ext uri="{9D8B030D-6E8A-4147-A177-3AD203B41FA5}">
                      <a16:colId xmlns:a16="http://schemas.microsoft.com/office/drawing/2014/main" val="1685374783"/>
                    </a:ext>
                  </a:extLst>
                </a:gridCol>
                <a:gridCol w="2057400">
                  <a:extLst>
                    <a:ext uri="{9D8B030D-6E8A-4147-A177-3AD203B41FA5}">
                      <a16:colId xmlns:a16="http://schemas.microsoft.com/office/drawing/2014/main" val="2222000534"/>
                    </a:ext>
                  </a:extLst>
                </a:gridCol>
              </a:tblGrid>
              <a:tr h="370840">
                <a:tc>
                  <a:txBody>
                    <a:bodyPr/>
                    <a:lstStyle/>
                    <a:p>
                      <a:r>
                        <a:rPr lang="en-US" sz="1000"/>
                        <a:t>Name</a:t>
                      </a:r>
                    </a:p>
                  </a:txBody>
                  <a:tcPr/>
                </a:tc>
                <a:tc>
                  <a:txBody>
                    <a:bodyPr/>
                    <a:lstStyle/>
                    <a:p>
                      <a:r>
                        <a:rPr lang="en-US" sz="1000"/>
                        <a:t>% Paid Posts</a:t>
                      </a:r>
                    </a:p>
                  </a:txBody>
                  <a:tcPr/>
                </a:tc>
                <a:tc>
                  <a:txBody>
                    <a:bodyPr/>
                    <a:lstStyle/>
                    <a:p>
                      <a:r>
                        <a:rPr lang="en-US" sz="1000"/>
                        <a:t>% Paid Interactions</a:t>
                      </a:r>
                    </a:p>
                  </a:txBody>
                  <a:tcPr/>
                </a:tc>
                <a:extLst>
                  <a:ext uri="{0D108BD9-81ED-4DB2-BD59-A6C34878D82A}">
                    <a16:rowId xmlns:a16="http://schemas.microsoft.com/office/drawing/2014/main" val="2854327042"/>
                  </a:ext>
                </a:extLst>
              </a:tr>
              <a:tr h="370840">
                <a:tc>
                  <a:txBody>
                    <a:bodyPr/>
                    <a:lstStyle/>
                    <a:p>
                      <a:r>
                        <a:rPr lang="en-US" sz="1000"/>
                        <a:t>Mai Dubai</a:t>
                      </a:r>
                    </a:p>
                  </a:txBody>
                  <a:tcPr/>
                </a:tc>
                <a:tc>
                  <a:txBody>
                    <a:bodyPr/>
                    <a:lstStyle/>
                    <a:p>
                      <a:r>
                        <a:rPr lang="en-US" sz="1000"/>
                        <a:t>8.03 %</a:t>
                      </a:r>
                    </a:p>
                  </a:txBody>
                  <a:tcPr/>
                </a:tc>
                <a:tc>
                  <a:txBody>
                    <a:bodyPr/>
                    <a:lstStyle/>
                    <a:p>
                      <a:r>
                        <a:rPr lang="en-US" sz="1000"/>
                        <a:t>62.24 %</a:t>
                      </a:r>
                    </a:p>
                  </a:txBody>
                  <a:tcPr/>
                </a:tc>
                <a:extLst>
                  <a:ext uri="{0D108BD9-81ED-4DB2-BD59-A6C34878D82A}">
                    <a16:rowId xmlns:a16="http://schemas.microsoft.com/office/drawing/2014/main" val="1061128976"/>
                  </a:ext>
                </a:extLst>
              </a:tr>
            </a:tbl>
          </a:graphicData>
        </a:graphic>
      </p:graphicFrame>
      <p:sp>
        <p:nvSpPr>
          <p:cNvPr id="4" name="Text Placeholder 3">
            <a:extLst>
              <a:ext uri="{FF2B5EF4-FFF2-40B4-BE49-F238E27FC236}">
                <a16:creationId xmlns:a16="http://schemas.microsoft.com/office/drawing/2014/main" id="{F9DC6439-419B-44CE-AA56-EB8ED93A636B}"/>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40440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19F8C-E159-4EEA-8946-C55F6F5F17A0}"/>
              </a:ext>
            </a:extLst>
          </p:cNvPr>
          <p:cNvSpPr>
            <a:spLocks noGrp="1"/>
          </p:cNvSpPr>
          <p:nvPr>
            <p:ph type="title"/>
          </p:nvPr>
        </p:nvSpPr>
        <p:spPr/>
        <p:txBody>
          <a:bodyPr/>
          <a:lstStyle/>
          <a:p>
            <a:r>
              <a:rPr lang="en-US"/>
              <a:t>Facebook FB Insights - Paid vs Organic Post Impressions | Mai Dubai - Facebook</a:t>
            </a:r>
          </a:p>
        </p:txBody>
      </p:sp>
      <p:graphicFrame>
        <p:nvGraphicFramePr>
          <p:cNvPr id="6" name="Chart Placeholder 5">
            <a:extLst>
              <a:ext uri="{FF2B5EF4-FFF2-40B4-BE49-F238E27FC236}">
                <a16:creationId xmlns:a16="http://schemas.microsoft.com/office/drawing/2014/main" id="{36350958-61C8-407B-9FFD-5331E6BD1764}"/>
              </a:ext>
            </a:extLst>
          </p:cNvPr>
          <p:cNvGraphicFramePr>
            <a:graphicFrameLocks noGrp="1"/>
          </p:cNvGraphicFramePr>
          <p:nvPr>
            <p:ph type="chart" sz="quarter" idx="13"/>
            <p:extLst>
              <p:ext uri="{D42A27DB-BD31-4B8C-83A1-F6EECF244321}">
                <p14:modId xmlns:p14="http://schemas.microsoft.com/office/powerpoint/2010/main" val="244989448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43392E-75DE-4F3A-98C6-C771F4D38E8A}"/>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1BAB0990-6B04-4E30-A340-CB6ADD2F8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2090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7A3A-3FFF-46ED-B357-4DE939101481}"/>
              </a:ext>
            </a:extLst>
          </p:cNvPr>
          <p:cNvSpPr>
            <a:spLocks noGrp="1"/>
          </p:cNvSpPr>
          <p:nvPr>
            <p:ph type="title"/>
          </p:nvPr>
        </p:nvSpPr>
        <p:spPr/>
        <p:txBody>
          <a:bodyPr/>
          <a:lstStyle/>
          <a:p>
            <a:r>
              <a:rPr lang="en-US"/>
              <a:t>Facebook FB Insights - Paid vs Organic Page Impressions | Mai Dubai - Facebook</a:t>
            </a:r>
          </a:p>
        </p:txBody>
      </p:sp>
      <p:graphicFrame>
        <p:nvGraphicFramePr>
          <p:cNvPr id="6" name="Chart Placeholder 5">
            <a:extLst>
              <a:ext uri="{FF2B5EF4-FFF2-40B4-BE49-F238E27FC236}">
                <a16:creationId xmlns:a16="http://schemas.microsoft.com/office/drawing/2014/main" id="{3C49BE92-2197-4479-9D46-D31188DAA9D6}"/>
              </a:ext>
            </a:extLst>
          </p:cNvPr>
          <p:cNvGraphicFramePr>
            <a:graphicFrameLocks noGrp="1"/>
          </p:cNvGraphicFramePr>
          <p:nvPr>
            <p:ph type="chart" sz="quarter" idx="13"/>
            <p:extLst>
              <p:ext uri="{D42A27DB-BD31-4B8C-83A1-F6EECF244321}">
                <p14:modId xmlns:p14="http://schemas.microsoft.com/office/powerpoint/2010/main" val="234694453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362CB-193E-4D5A-B81E-5B31DF0AA608}"/>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77FB2B66-D9E9-4120-8584-BA253103F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546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B72-FC7C-46C4-AA0B-9CBBB556B991}"/>
              </a:ext>
            </a:extLst>
          </p:cNvPr>
          <p:cNvSpPr>
            <a:spLocks noGrp="1"/>
          </p:cNvSpPr>
          <p:nvPr>
            <p:ph type="title"/>
          </p:nvPr>
        </p:nvSpPr>
        <p:spPr/>
        <p:txBody>
          <a:bodyPr/>
          <a:lstStyle/>
          <a:p>
            <a:r>
              <a:rPr lang="en-US"/>
              <a:t>Facebook FB Insights - Paid vs Organic Post Reach | Mai Dubai - Facebook</a:t>
            </a:r>
          </a:p>
        </p:txBody>
      </p:sp>
      <p:graphicFrame>
        <p:nvGraphicFramePr>
          <p:cNvPr id="6" name="Chart Placeholder 5">
            <a:extLst>
              <a:ext uri="{FF2B5EF4-FFF2-40B4-BE49-F238E27FC236}">
                <a16:creationId xmlns:a16="http://schemas.microsoft.com/office/drawing/2014/main" id="{88A1DC86-6C5F-4495-9DBB-4F1D962B54B4}"/>
              </a:ext>
            </a:extLst>
          </p:cNvPr>
          <p:cNvGraphicFramePr>
            <a:graphicFrameLocks noGrp="1"/>
          </p:cNvGraphicFramePr>
          <p:nvPr>
            <p:ph type="chart" sz="quarter" idx="13"/>
            <p:extLst>
              <p:ext uri="{D42A27DB-BD31-4B8C-83A1-F6EECF244321}">
                <p14:modId xmlns:p14="http://schemas.microsoft.com/office/powerpoint/2010/main" val="159298102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A6262-2497-4942-A539-6B3F2869C22F}"/>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6925C1A2-3E56-48C1-ADEE-0137BAD0D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898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2D75-72A5-49ED-A707-BCA758D8B221}"/>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990D70CA-DF02-4FA6-8527-B4BD174380B6}"/>
              </a:ext>
            </a:extLst>
          </p:cNvPr>
          <p:cNvGraphicFramePr>
            <a:graphicFrameLocks noGrp="1"/>
          </p:cNvGraphicFramePr>
          <p:nvPr>
            <p:ph type="chart" sz="quarter" idx="13"/>
            <p:extLst>
              <p:ext uri="{D42A27DB-BD31-4B8C-83A1-F6EECF244321}">
                <p14:modId xmlns:p14="http://schemas.microsoft.com/office/powerpoint/2010/main" val="42581146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634492-53AE-423D-94E5-33CBA96AB54D}"/>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EC2D6082-F101-49F3-A455-65B885FE9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41835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1A50C-3EBB-4587-8A19-848181D8590E}"/>
              </a:ext>
            </a:extLst>
          </p:cNvPr>
          <p:cNvSpPr>
            <a:spLocks noGrp="1"/>
          </p:cNvSpPr>
          <p:nvPr>
            <p:ph type="title"/>
          </p:nvPr>
        </p:nvSpPr>
        <p:spPr/>
        <p:txBody>
          <a:bodyPr/>
          <a:lstStyle/>
          <a:p>
            <a:r>
              <a:rPr lang="en-US"/>
              <a:t>Facebook Fans Change (Insights) | Mai Dubai - Facebook</a:t>
            </a:r>
          </a:p>
        </p:txBody>
      </p:sp>
      <p:graphicFrame>
        <p:nvGraphicFramePr>
          <p:cNvPr id="6" name="Chart Placeholder 5">
            <a:extLst>
              <a:ext uri="{FF2B5EF4-FFF2-40B4-BE49-F238E27FC236}">
                <a16:creationId xmlns:a16="http://schemas.microsoft.com/office/drawing/2014/main" id="{DDCDB230-9F43-4120-82F2-A348D980289F}"/>
              </a:ext>
            </a:extLst>
          </p:cNvPr>
          <p:cNvGraphicFramePr>
            <a:graphicFrameLocks noGrp="1"/>
          </p:cNvGraphicFramePr>
          <p:nvPr>
            <p:ph type="chart" sz="quarter" idx="13"/>
            <p:extLst>
              <p:ext uri="{D42A27DB-BD31-4B8C-83A1-F6EECF244321}">
                <p14:modId xmlns:p14="http://schemas.microsoft.com/office/powerpoint/2010/main" val="388139727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2B8E2-F5D9-489E-95C3-315FD15CA0C0}"/>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E7991DF4-2D43-4AE3-8F78-D0268C169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9018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EBF1F-4A23-433B-8E4B-EFD8027C2BC1}"/>
              </a:ext>
            </a:extLst>
          </p:cNvPr>
          <p:cNvSpPr>
            <a:spLocks noGrp="1"/>
          </p:cNvSpPr>
          <p:nvPr>
            <p:ph type="title"/>
          </p:nvPr>
        </p:nvSpPr>
        <p:spPr/>
        <p:txBody>
          <a:bodyPr/>
          <a:lstStyle/>
          <a:p>
            <a:r>
              <a:rPr lang="en-US"/>
              <a:t>Facebook Fan Demographics | Mai Dubai - Facebook</a:t>
            </a:r>
          </a:p>
        </p:txBody>
      </p:sp>
      <p:graphicFrame>
        <p:nvGraphicFramePr>
          <p:cNvPr id="6" name="Chart Placeholder 5">
            <a:extLst>
              <a:ext uri="{FF2B5EF4-FFF2-40B4-BE49-F238E27FC236}">
                <a16:creationId xmlns:a16="http://schemas.microsoft.com/office/drawing/2014/main" id="{D5EF183A-339E-4E94-834E-429C829378B0}"/>
              </a:ext>
            </a:extLst>
          </p:cNvPr>
          <p:cNvGraphicFramePr>
            <a:graphicFrameLocks noGrp="1"/>
          </p:cNvGraphicFramePr>
          <p:nvPr>
            <p:ph type="chart" sz="quarter" idx="13"/>
            <p:extLst>
              <p:ext uri="{D42A27DB-BD31-4B8C-83A1-F6EECF244321}">
                <p14:modId xmlns:p14="http://schemas.microsoft.com/office/powerpoint/2010/main" val="296197153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132F3-E179-409F-821C-7B0F2880CE85}"/>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183953E-69DD-4B1A-B4E8-E20C95A3CC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280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1CFCD-C9B7-4E03-B31B-52E2D083197E}"/>
              </a:ext>
            </a:extLst>
          </p:cNvPr>
          <p:cNvSpPr>
            <a:spLocks noGrp="1"/>
          </p:cNvSpPr>
          <p:nvPr>
            <p:ph type="title"/>
          </p:nvPr>
        </p:nvSpPr>
        <p:spPr/>
        <p:txBody>
          <a:bodyPr/>
          <a:lstStyle/>
          <a:p>
            <a:r>
              <a:rPr lang="en-US"/>
              <a:t>Facebook Reach by Post Type  | Mai Dubai - Facebook</a:t>
            </a:r>
          </a:p>
        </p:txBody>
      </p:sp>
      <p:graphicFrame>
        <p:nvGraphicFramePr>
          <p:cNvPr id="6" name="Chart Placeholder 5">
            <a:extLst>
              <a:ext uri="{FF2B5EF4-FFF2-40B4-BE49-F238E27FC236}">
                <a16:creationId xmlns:a16="http://schemas.microsoft.com/office/drawing/2014/main" id="{55482B4D-0C0D-4F7A-BABE-7722E82446AC}"/>
              </a:ext>
            </a:extLst>
          </p:cNvPr>
          <p:cNvGraphicFramePr>
            <a:graphicFrameLocks noGrp="1"/>
          </p:cNvGraphicFramePr>
          <p:nvPr>
            <p:ph type="chart" sz="quarter" idx="13"/>
            <p:extLst>
              <p:ext uri="{D42A27DB-BD31-4B8C-83A1-F6EECF244321}">
                <p14:modId xmlns:p14="http://schemas.microsoft.com/office/powerpoint/2010/main" val="247473299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81FBB-9885-4AD6-8076-311641FBA52D}"/>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1DC4F22B-D2D8-4C89-98CB-31D5A37C4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1821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D451-85B3-4045-A6A8-452B81AEA03D}"/>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22D13C2B-4136-4A95-BBA8-6F06B19ED8D1}"/>
              </a:ext>
            </a:extLst>
          </p:cNvPr>
          <p:cNvGraphicFramePr>
            <a:graphicFrameLocks noGrp="1"/>
          </p:cNvGraphicFramePr>
          <p:nvPr>
            <p:ph type="chart" sz="quarter" idx="13"/>
            <p:extLst>
              <p:ext uri="{D42A27DB-BD31-4B8C-83A1-F6EECF244321}">
                <p14:modId xmlns:p14="http://schemas.microsoft.com/office/powerpoint/2010/main" val="244628796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C80A64-6B9E-4034-B4C1-9CEDB32AF1CB}"/>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7C114FB3-3107-4C9A-BDBC-7945D7E785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362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A22C-2701-4420-9176-2E98F4EC9F01}"/>
              </a:ext>
            </a:extLst>
          </p:cNvPr>
          <p:cNvSpPr>
            <a:spLocks noGrp="1"/>
          </p:cNvSpPr>
          <p:nvPr>
            <p:ph type="title"/>
          </p:nvPr>
        </p:nvSpPr>
        <p:spPr/>
        <p:txBody>
          <a:bodyPr/>
          <a:lstStyle/>
          <a:p>
            <a:r>
              <a:rPr lang="en-US"/>
              <a:t>Overall Overall Interaction Rate | Mai Dubai - Facebook</a:t>
            </a:r>
          </a:p>
        </p:txBody>
      </p:sp>
      <p:graphicFrame>
        <p:nvGraphicFramePr>
          <p:cNvPr id="6" name="Chart Placeholder 5">
            <a:extLst>
              <a:ext uri="{FF2B5EF4-FFF2-40B4-BE49-F238E27FC236}">
                <a16:creationId xmlns:a16="http://schemas.microsoft.com/office/drawing/2014/main" id="{2C568D0D-4D13-4489-8EBD-6140B53FBBE8}"/>
              </a:ext>
            </a:extLst>
          </p:cNvPr>
          <p:cNvGraphicFramePr>
            <a:graphicFrameLocks noGrp="1"/>
          </p:cNvGraphicFramePr>
          <p:nvPr>
            <p:ph type="chart" sz="quarter" idx="13"/>
            <p:extLst>
              <p:ext uri="{D42A27DB-BD31-4B8C-83A1-F6EECF244321}">
                <p14:modId xmlns:p14="http://schemas.microsoft.com/office/powerpoint/2010/main" val="393669831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91B37-0024-4208-AE21-9CFB6A93A7AC}"/>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D5B71C77-FB90-458B-83BC-C78C087D2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524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369D-356C-472E-B8A0-57F81CB50C58}"/>
              </a:ext>
            </a:extLst>
          </p:cNvPr>
          <p:cNvSpPr>
            <a:spLocks noGrp="1"/>
          </p:cNvSpPr>
          <p:nvPr>
            <p:ph type="title"/>
          </p:nvPr>
        </p:nvSpPr>
        <p:spPr/>
        <p:txBody>
          <a:bodyPr/>
          <a:lstStyle/>
          <a:p>
            <a:r>
              <a:rPr lang="en-US"/>
              <a:t>Facebook Facebook Organic vs Paid Reach | Mai Dubai - Facebook</a:t>
            </a:r>
          </a:p>
        </p:txBody>
      </p:sp>
      <p:graphicFrame>
        <p:nvGraphicFramePr>
          <p:cNvPr id="6" name="Chart Placeholder 5">
            <a:extLst>
              <a:ext uri="{FF2B5EF4-FFF2-40B4-BE49-F238E27FC236}">
                <a16:creationId xmlns:a16="http://schemas.microsoft.com/office/drawing/2014/main" id="{B6B66701-3428-4545-9A31-D82417860931}"/>
              </a:ext>
            </a:extLst>
          </p:cNvPr>
          <p:cNvGraphicFramePr>
            <a:graphicFrameLocks noGrp="1"/>
          </p:cNvGraphicFramePr>
          <p:nvPr>
            <p:ph type="chart" sz="quarter" idx="13"/>
            <p:extLst>
              <p:ext uri="{D42A27DB-BD31-4B8C-83A1-F6EECF244321}">
                <p14:modId xmlns:p14="http://schemas.microsoft.com/office/powerpoint/2010/main" val="102834313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A0FBCB-B48F-44D3-B43B-43607FEE7470}"/>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715CB2AC-08EE-497B-B3F4-43F15762A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70375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4286-E6B8-4232-A2B8-DEA337A57988}"/>
              </a:ext>
            </a:extLst>
          </p:cNvPr>
          <p:cNvSpPr>
            <a:spLocks noGrp="1"/>
          </p:cNvSpPr>
          <p:nvPr>
            <p:ph type="title"/>
          </p:nvPr>
        </p:nvSpPr>
        <p:spPr/>
        <p:txBody>
          <a:bodyPr/>
          <a:lstStyle/>
          <a:p>
            <a:r>
              <a:rPr lang="en-US"/>
              <a:t>Facebook Video Analysis - Organic Views vs Paid Views | Mai Dubai - Facebook</a:t>
            </a:r>
          </a:p>
        </p:txBody>
      </p:sp>
      <p:graphicFrame>
        <p:nvGraphicFramePr>
          <p:cNvPr id="6" name="Chart Placeholder 5">
            <a:extLst>
              <a:ext uri="{FF2B5EF4-FFF2-40B4-BE49-F238E27FC236}">
                <a16:creationId xmlns:a16="http://schemas.microsoft.com/office/drawing/2014/main" id="{89606914-0CE6-4839-952C-6EDA177E9F67}"/>
              </a:ext>
            </a:extLst>
          </p:cNvPr>
          <p:cNvGraphicFramePr>
            <a:graphicFrameLocks noGrp="1"/>
          </p:cNvGraphicFramePr>
          <p:nvPr>
            <p:ph type="chart" sz="quarter" idx="13"/>
            <p:extLst>
              <p:ext uri="{D42A27DB-BD31-4B8C-83A1-F6EECF244321}">
                <p14:modId xmlns:p14="http://schemas.microsoft.com/office/powerpoint/2010/main" val="428798939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26118-69DE-4C25-B625-2ADFE6B20940}"/>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70E1FCAB-8801-4B9D-B971-969D55D80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20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B730-FFF9-4808-9DC8-E85970E0F6A5}"/>
              </a:ext>
            </a:extLst>
          </p:cNvPr>
          <p:cNvSpPr>
            <a:spLocks noGrp="1"/>
          </p:cNvSpPr>
          <p:nvPr>
            <p:ph type="title"/>
          </p:nvPr>
        </p:nvSpPr>
        <p:spPr/>
        <p:txBody>
          <a:bodyPr/>
          <a:lstStyle/>
          <a:p>
            <a:r>
              <a:rPr lang="en-US"/>
              <a:t>Facebook Content Overview Table (Insights) | Mai Dubai - Facebook</a:t>
            </a:r>
          </a:p>
        </p:txBody>
      </p:sp>
      <p:graphicFrame>
        <p:nvGraphicFramePr>
          <p:cNvPr id="5" name="Table Placeholder 4">
            <a:extLst>
              <a:ext uri="{FF2B5EF4-FFF2-40B4-BE49-F238E27FC236}">
                <a16:creationId xmlns:a16="http://schemas.microsoft.com/office/drawing/2014/main" id="{578AB145-A3D0-432F-B7C1-4C624B6A6F0A}"/>
              </a:ext>
            </a:extLst>
          </p:cNvPr>
          <p:cNvGraphicFramePr>
            <a:graphicFrameLocks noGrp="1"/>
          </p:cNvGraphicFramePr>
          <p:nvPr>
            <p:ph type="tbl" sz="quarter" idx="13"/>
            <p:extLst>
              <p:ext uri="{D42A27DB-BD31-4B8C-83A1-F6EECF244321}">
                <p14:modId xmlns:p14="http://schemas.microsoft.com/office/powerpoint/2010/main" val="7201643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0322339"/>
                    </a:ext>
                  </a:extLst>
                </a:gridCol>
                <a:gridCol w="4114800">
                  <a:extLst>
                    <a:ext uri="{9D8B030D-6E8A-4147-A177-3AD203B41FA5}">
                      <a16:colId xmlns:a16="http://schemas.microsoft.com/office/drawing/2014/main" val="333592442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977698251"/>
                  </a:ext>
                </a:extLst>
              </a:tr>
              <a:tr h="370840">
                <a:tc>
                  <a:txBody>
                    <a:bodyPr/>
                    <a:lstStyle/>
                    <a:p>
                      <a:r>
                        <a:rPr lang="en-US" sz="1000"/>
                        <a:t>Avg Posts per Day</a:t>
                      </a:r>
                    </a:p>
                  </a:txBody>
                  <a:tcPr/>
                </a:tc>
                <a:tc>
                  <a:txBody>
                    <a:bodyPr/>
                    <a:lstStyle/>
                    <a:p>
                      <a:r>
                        <a:rPr lang="en-US" sz="1000"/>
                        <a:t>0.56</a:t>
                      </a:r>
                    </a:p>
                  </a:txBody>
                  <a:tcPr/>
                </a:tc>
                <a:extLst>
                  <a:ext uri="{0D108BD9-81ED-4DB2-BD59-A6C34878D82A}">
                    <a16:rowId xmlns:a16="http://schemas.microsoft.com/office/drawing/2014/main" val="1441665164"/>
                  </a:ext>
                </a:extLst>
              </a:tr>
              <a:tr h="370840">
                <a:tc>
                  <a:txBody>
                    <a:bodyPr/>
                    <a:lstStyle/>
                    <a:p>
                      <a:r>
                        <a:rPr lang="en-US" sz="1000"/>
                        <a:t>Total Posts</a:t>
                      </a:r>
                    </a:p>
                  </a:txBody>
                  <a:tcPr/>
                </a:tc>
                <a:tc>
                  <a:txBody>
                    <a:bodyPr/>
                    <a:lstStyle/>
                    <a:p>
                      <a:r>
                        <a:rPr lang="en-US" sz="1000"/>
                        <a:t>1021</a:t>
                      </a:r>
                    </a:p>
                  </a:txBody>
                  <a:tcPr/>
                </a:tc>
                <a:extLst>
                  <a:ext uri="{0D108BD9-81ED-4DB2-BD59-A6C34878D82A}">
                    <a16:rowId xmlns:a16="http://schemas.microsoft.com/office/drawing/2014/main" val="1834289998"/>
                  </a:ext>
                </a:extLst>
              </a:tr>
            </a:tbl>
          </a:graphicData>
        </a:graphic>
      </p:graphicFrame>
      <p:sp>
        <p:nvSpPr>
          <p:cNvPr id="4" name="Text Placeholder 3">
            <a:extLst>
              <a:ext uri="{FF2B5EF4-FFF2-40B4-BE49-F238E27FC236}">
                <a16:creationId xmlns:a16="http://schemas.microsoft.com/office/drawing/2014/main" id="{AF9F59DA-6006-423C-A8F5-E9991B00DA0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318718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C6E42-C37B-4BE0-9EF1-E591B45CDA46}"/>
              </a:ext>
            </a:extLst>
          </p:cNvPr>
          <p:cNvSpPr>
            <a:spLocks noGrp="1"/>
          </p:cNvSpPr>
          <p:nvPr>
            <p:ph type="title"/>
          </p:nvPr>
        </p:nvSpPr>
        <p:spPr/>
        <p:txBody>
          <a:bodyPr/>
          <a:lstStyle/>
          <a:p>
            <a:r>
              <a:rPr lang="en-US"/>
              <a:t>Facebook Engagement Rate By Post Type | Mai Dubai - Facebook</a:t>
            </a:r>
          </a:p>
        </p:txBody>
      </p:sp>
      <p:graphicFrame>
        <p:nvGraphicFramePr>
          <p:cNvPr id="6" name="Chart Placeholder 5">
            <a:extLst>
              <a:ext uri="{FF2B5EF4-FFF2-40B4-BE49-F238E27FC236}">
                <a16:creationId xmlns:a16="http://schemas.microsoft.com/office/drawing/2014/main" id="{8FFBD9A3-AF77-40B5-80A9-C5FAFE974B77}"/>
              </a:ext>
            </a:extLst>
          </p:cNvPr>
          <p:cNvGraphicFramePr>
            <a:graphicFrameLocks noGrp="1"/>
          </p:cNvGraphicFramePr>
          <p:nvPr>
            <p:ph type="chart" sz="quarter" idx="13"/>
            <p:extLst>
              <p:ext uri="{D42A27DB-BD31-4B8C-83A1-F6EECF244321}">
                <p14:modId xmlns:p14="http://schemas.microsoft.com/office/powerpoint/2010/main" val="88931099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620D1-C202-41D2-98F0-17814A0916B4}"/>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78E73302-4F12-4469-9156-41F1AB9F93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7410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EEEC-C8D8-47DD-8862-29DCF1B1B839}"/>
              </a:ext>
            </a:extLst>
          </p:cNvPr>
          <p:cNvSpPr>
            <a:spLocks noGrp="1"/>
          </p:cNvSpPr>
          <p:nvPr>
            <p:ph type="title"/>
          </p:nvPr>
        </p:nvSpPr>
        <p:spPr/>
        <p:txBody>
          <a:bodyPr/>
          <a:lstStyle/>
          <a:p>
            <a:r>
              <a:rPr lang="en-US"/>
              <a:t>Facebook Interaction Rate By Post Type (Insights) | Mai Dubai - Facebook</a:t>
            </a:r>
          </a:p>
        </p:txBody>
      </p:sp>
      <p:graphicFrame>
        <p:nvGraphicFramePr>
          <p:cNvPr id="6" name="Chart Placeholder 5">
            <a:extLst>
              <a:ext uri="{FF2B5EF4-FFF2-40B4-BE49-F238E27FC236}">
                <a16:creationId xmlns:a16="http://schemas.microsoft.com/office/drawing/2014/main" id="{5A69BF08-B608-468A-A11D-19F7D82593E2}"/>
              </a:ext>
            </a:extLst>
          </p:cNvPr>
          <p:cNvGraphicFramePr>
            <a:graphicFrameLocks noGrp="1"/>
          </p:cNvGraphicFramePr>
          <p:nvPr>
            <p:ph type="chart" sz="quarter" idx="13"/>
            <p:extLst>
              <p:ext uri="{D42A27DB-BD31-4B8C-83A1-F6EECF244321}">
                <p14:modId xmlns:p14="http://schemas.microsoft.com/office/powerpoint/2010/main" val="217636798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9B292B-A266-4D20-BCDF-B1289A4056AE}"/>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8EE4FC4E-038B-4E21-AE61-81459FF0C5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1548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F7BE-0781-45ED-8BC2-891CF20797A7}"/>
              </a:ext>
            </a:extLst>
          </p:cNvPr>
          <p:cNvSpPr>
            <a:spLocks noGrp="1"/>
          </p:cNvSpPr>
          <p:nvPr>
            <p:ph type="title"/>
          </p:nvPr>
        </p:nvSpPr>
        <p:spPr/>
        <p:txBody>
          <a:bodyPr/>
          <a:lstStyle/>
          <a:p>
            <a:r>
              <a:rPr lang="en-US"/>
              <a:t>Facebook Page Post Reach Table | Mai Dubai - Facebook</a:t>
            </a:r>
          </a:p>
        </p:txBody>
      </p:sp>
      <p:graphicFrame>
        <p:nvGraphicFramePr>
          <p:cNvPr id="5" name="Table Placeholder 4">
            <a:extLst>
              <a:ext uri="{FF2B5EF4-FFF2-40B4-BE49-F238E27FC236}">
                <a16:creationId xmlns:a16="http://schemas.microsoft.com/office/drawing/2014/main" id="{4847B1BE-4266-45D8-9DAE-2494D3E6D783}"/>
              </a:ext>
            </a:extLst>
          </p:cNvPr>
          <p:cNvGraphicFramePr>
            <a:graphicFrameLocks noGrp="1"/>
          </p:cNvGraphicFramePr>
          <p:nvPr>
            <p:ph type="tbl" sz="quarter" idx="13"/>
            <p:extLst>
              <p:ext uri="{D42A27DB-BD31-4B8C-83A1-F6EECF244321}">
                <p14:modId xmlns:p14="http://schemas.microsoft.com/office/powerpoint/2010/main" val="36271978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61305474"/>
                    </a:ext>
                  </a:extLst>
                </a:gridCol>
                <a:gridCol w="1645920">
                  <a:extLst>
                    <a:ext uri="{9D8B030D-6E8A-4147-A177-3AD203B41FA5}">
                      <a16:colId xmlns:a16="http://schemas.microsoft.com/office/drawing/2014/main" val="1847300565"/>
                    </a:ext>
                  </a:extLst>
                </a:gridCol>
                <a:gridCol w="1645920">
                  <a:extLst>
                    <a:ext uri="{9D8B030D-6E8A-4147-A177-3AD203B41FA5}">
                      <a16:colId xmlns:a16="http://schemas.microsoft.com/office/drawing/2014/main" val="2497537656"/>
                    </a:ext>
                  </a:extLst>
                </a:gridCol>
                <a:gridCol w="1645920">
                  <a:extLst>
                    <a:ext uri="{9D8B030D-6E8A-4147-A177-3AD203B41FA5}">
                      <a16:colId xmlns:a16="http://schemas.microsoft.com/office/drawing/2014/main" val="182307826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018672057"/>
                  </a:ext>
                </a:extLst>
              </a:tr>
              <a:tr h="370840">
                <a:tc>
                  <a:txBody>
                    <a:bodyPr/>
                    <a:lstStyle/>
                    <a:p>
                      <a:r>
                        <a:rPr lang="en-US" sz="1000"/>
                        <a:t>Mai Dubai</a:t>
                      </a:r>
                    </a:p>
                  </a:txBody>
                  <a:tcPr/>
                </a:tc>
                <a:tc>
                  <a:txBody>
                    <a:bodyPr/>
                    <a:lstStyle/>
                    <a:p>
                      <a:r>
                        <a:rPr lang="en-US" sz="1000"/>
                        <a:t>540078</a:t>
                      </a:r>
                    </a:p>
                  </a:txBody>
                  <a:tcPr/>
                </a:tc>
                <a:tc>
                  <a:txBody>
                    <a:bodyPr/>
                    <a:lstStyle/>
                    <a:p>
                      <a:r>
                        <a:rPr lang="en-US" sz="1000"/>
                        <a:t>2084075</a:t>
                      </a:r>
                    </a:p>
                  </a:txBody>
                  <a:tcPr/>
                </a:tc>
                <a:tc>
                  <a:txBody>
                    <a:bodyPr/>
                    <a:lstStyle/>
                    <a:p>
                      <a:r>
                        <a:rPr lang="en-US" sz="1000"/>
                        <a:t>2982511</a:t>
                      </a:r>
                    </a:p>
                  </a:txBody>
                  <a:tcPr/>
                </a:tc>
                <a:extLst>
                  <a:ext uri="{0D108BD9-81ED-4DB2-BD59-A6C34878D82A}">
                    <a16:rowId xmlns:a16="http://schemas.microsoft.com/office/drawing/2014/main" val="4040214346"/>
                  </a:ext>
                </a:extLst>
              </a:tr>
            </a:tbl>
          </a:graphicData>
        </a:graphic>
      </p:graphicFrame>
      <p:sp>
        <p:nvSpPr>
          <p:cNvPr id="4" name="Text Placeholder 3">
            <a:extLst>
              <a:ext uri="{FF2B5EF4-FFF2-40B4-BE49-F238E27FC236}">
                <a16:creationId xmlns:a16="http://schemas.microsoft.com/office/drawing/2014/main" id="{87370493-B980-48F3-8B16-E14C7E2988C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115433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981E-6E52-4DC7-8D96-CA36CE2754DC}"/>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EBB39E36-3DC7-4846-8D72-3C90D5A3F70F}"/>
              </a:ext>
            </a:extLst>
          </p:cNvPr>
          <p:cNvGraphicFramePr>
            <a:graphicFrameLocks noGrp="1"/>
          </p:cNvGraphicFramePr>
          <p:nvPr>
            <p:ph type="tbl" sz="quarter" idx="13"/>
            <p:extLst>
              <p:ext uri="{D42A27DB-BD31-4B8C-83A1-F6EECF244321}">
                <p14:modId xmlns:p14="http://schemas.microsoft.com/office/powerpoint/2010/main" val="18751902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5412240"/>
                    </a:ext>
                  </a:extLst>
                </a:gridCol>
                <a:gridCol w="436169">
                  <a:extLst>
                    <a:ext uri="{9D8B030D-6E8A-4147-A177-3AD203B41FA5}">
                      <a16:colId xmlns:a16="http://schemas.microsoft.com/office/drawing/2014/main" val="3694765557"/>
                    </a:ext>
                  </a:extLst>
                </a:gridCol>
                <a:gridCol w="436169">
                  <a:extLst>
                    <a:ext uri="{9D8B030D-6E8A-4147-A177-3AD203B41FA5}">
                      <a16:colId xmlns:a16="http://schemas.microsoft.com/office/drawing/2014/main" val="537875414"/>
                    </a:ext>
                  </a:extLst>
                </a:gridCol>
                <a:gridCol w="436169">
                  <a:extLst>
                    <a:ext uri="{9D8B030D-6E8A-4147-A177-3AD203B41FA5}">
                      <a16:colId xmlns:a16="http://schemas.microsoft.com/office/drawing/2014/main" val="2479480148"/>
                    </a:ext>
                  </a:extLst>
                </a:gridCol>
                <a:gridCol w="436169">
                  <a:extLst>
                    <a:ext uri="{9D8B030D-6E8A-4147-A177-3AD203B41FA5}">
                      <a16:colId xmlns:a16="http://schemas.microsoft.com/office/drawing/2014/main" val="2565730627"/>
                    </a:ext>
                  </a:extLst>
                </a:gridCol>
                <a:gridCol w="436169">
                  <a:extLst>
                    <a:ext uri="{9D8B030D-6E8A-4147-A177-3AD203B41FA5}">
                      <a16:colId xmlns:a16="http://schemas.microsoft.com/office/drawing/2014/main" val="557962130"/>
                    </a:ext>
                  </a:extLst>
                </a:gridCol>
                <a:gridCol w="436169">
                  <a:extLst>
                    <a:ext uri="{9D8B030D-6E8A-4147-A177-3AD203B41FA5}">
                      <a16:colId xmlns:a16="http://schemas.microsoft.com/office/drawing/2014/main" val="339553445"/>
                    </a:ext>
                  </a:extLst>
                </a:gridCol>
                <a:gridCol w="436169">
                  <a:extLst>
                    <a:ext uri="{9D8B030D-6E8A-4147-A177-3AD203B41FA5}">
                      <a16:colId xmlns:a16="http://schemas.microsoft.com/office/drawing/2014/main" val="1501831346"/>
                    </a:ext>
                  </a:extLst>
                </a:gridCol>
                <a:gridCol w="436169">
                  <a:extLst>
                    <a:ext uri="{9D8B030D-6E8A-4147-A177-3AD203B41FA5}">
                      <a16:colId xmlns:a16="http://schemas.microsoft.com/office/drawing/2014/main" val="1359423235"/>
                    </a:ext>
                  </a:extLst>
                </a:gridCol>
                <a:gridCol w="436169">
                  <a:extLst>
                    <a:ext uri="{9D8B030D-6E8A-4147-A177-3AD203B41FA5}">
                      <a16:colId xmlns:a16="http://schemas.microsoft.com/office/drawing/2014/main" val="1985323553"/>
                    </a:ext>
                  </a:extLst>
                </a:gridCol>
                <a:gridCol w="485546">
                  <a:extLst>
                    <a:ext uri="{9D8B030D-6E8A-4147-A177-3AD203B41FA5}">
                      <a16:colId xmlns:a16="http://schemas.microsoft.com/office/drawing/2014/main" val="4063031119"/>
                    </a:ext>
                  </a:extLst>
                </a:gridCol>
                <a:gridCol w="436169">
                  <a:extLst>
                    <a:ext uri="{9D8B030D-6E8A-4147-A177-3AD203B41FA5}">
                      <a16:colId xmlns:a16="http://schemas.microsoft.com/office/drawing/2014/main" val="4153112102"/>
                    </a:ext>
                  </a:extLst>
                </a:gridCol>
                <a:gridCol w="419710">
                  <a:extLst>
                    <a:ext uri="{9D8B030D-6E8A-4147-A177-3AD203B41FA5}">
                      <a16:colId xmlns:a16="http://schemas.microsoft.com/office/drawing/2014/main" val="1868739636"/>
                    </a:ext>
                  </a:extLst>
                </a:gridCol>
                <a:gridCol w="436169">
                  <a:extLst>
                    <a:ext uri="{9D8B030D-6E8A-4147-A177-3AD203B41FA5}">
                      <a16:colId xmlns:a16="http://schemas.microsoft.com/office/drawing/2014/main" val="4168023207"/>
                    </a:ext>
                  </a:extLst>
                </a:gridCol>
                <a:gridCol w="436169">
                  <a:extLst>
                    <a:ext uri="{9D8B030D-6E8A-4147-A177-3AD203B41FA5}">
                      <a16:colId xmlns:a16="http://schemas.microsoft.com/office/drawing/2014/main" val="13597669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54003586"/>
                  </a:ext>
                </a:extLst>
              </a:tr>
            </a:tbl>
          </a:graphicData>
        </a:graphic>
      </p:graphicFrame>
      <p:sp>
        <p:nvSpPr>
          <p:cNvPr id="4" name="Text Placeholder 3">
            <a:extLst>
              <a:ext uri="{FF2B5EF4-FFF2-40B4-BE49-F238E27FC236}">
                <a16:creationId xmlns:a16="http://schemas.microsoft.com/office/drawing/2014/main" id="{0F0088D3-255B-4E0F-BA9A-27CD2495DA3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19447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3D935-52EB-4E83-82A1-6C104FEB3143}"/>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8D0CE6A7-7BFE-48BB-9F1D-73190B764E94}"/>
              </a:ext>
            </a:extLst>
          </p:cNvPr>
          <p:cNvGraphicFramePr>
            <a:graphicFrameLocks noGrp="1"/>
          </p:cNvGraphicFramePr>
          <p:nvPr>
            <p:ph type="tbl" sz="quarter" idx="13"/>
            <p:extLst>
              <p:ext uri="{D42A27DB-BD31-4B8C-83A1-F6EECF244321}">
                <p14:modId xmlns:p14="http://schemas.microsoft.com/office/powerpoint/2010/main" val="22594013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1340285"/>
                    </a:ext>
                  </a:extLst>
                </a:gridCol>
                <a:gridCol w="436169">
                  <a:extLst>
                    <a:ext uri="{9D8B030D-6E8A-4147-A177-3AD203B41FA5}">
                      <a16:colId xmlns:a16="http://schemas.microsoft.com/office/drawing/2014/main" val="3218509816"/>
                    </a:ext>
                  </a:extLst>
                </a:gridCol>
                <a:gridCol w="436169">
                  <a:extLst>
                    <a:ext uri="{9D8B030D-6E8A-4147-A177-3AD203B41FA5}">
                      <a16:colId xmlns:a16="http://schemas.microsoft.com/office/drawing/2014/main" val="3831471213"/>
                    </a:ext>
                  </a:extLst>
                </a:gridCol>
                <a:gridCol w="436169">
                  <a:extLst>
                    <a:ext uri="{9D8B030D-6E8A-4147-A177-3AD203B41FA5}">
                      <a16:colId xmlns:a16="http://schemas.microsoft.com/office/drawing/2014/main" val="1348258396"/>
                    </a:ext>
                  </a:extLst>
                </a:gridCol>
                <a:gridCol w="436169">
                  <a:extLst>
                    <a:ext uri="{9D8B030D-6E8A-4147-A177-3AD203B41FA5}">
                      <a16:colId xmlns:a16="http://schemas.microsoft.com/office/drawing/2014/main" val="3607825834"/>
                    </a:ext>
                  </a:extLst>
                </a:gridCol>
                <a:gridCol w="436169">
                  <a:extLst>
                    <a:ext uri="{9D8B030D-6E8A-4147-A177-3AD203B41FA5}">
                      <a16:colId xmlns:a16="http://schemas.microsoft.com/office/drawing/2014/main" val="3449970018"/>
                    </a:ext>
                  </a:extLst>
                </a:gridCol>
                <a:gridCol w="436169">
                  <a:extLst>
                    <a:ext uri="{9D8B030D-6E8A-4147-A177-3AD203B41FA5}">
                      <a16:colId xmlns:a16="http://schemas.microsoft.com/office/drawing/2014/main" val="794240990"/>
                    </a:ext>
                  </a:extLst>
                </a:gridCol>
                <a:gridCol w="436169">
                  <a:extLst>
                    <a:ext uri="{9D8B030D-6E8A-4147-A177-3AD203B41FA5}">
                      <a16:colId xmlns:a16="http://schemas.microsoft.com/office/drawing/2014/main" val="662603861"/>
                    </a:ext>
                  </a:extLst>
                </a:gridCol>
                <a:gridCol w="436169">
                  <a:extLst>
                    <a:ext uri="{9D8B030D-6E8A-4147-A177-3AD203B41FA5}">
                      <a16:colId xmlns:a16="http://schemas.microsoft.com/office/drawing/2014/main" val="1773339212"/>
                    </a:ext>
                  </a:extLst>
                </a:gridCol>
                <a:gridCol w="436169">
                  <a:extLst>
                    <a:ext uri="{9D8B030D-6E8A-4147-A177-3AD203B41FA5}">
                      <a16:colId xmlns:a16="http://schemas.microsoft.com/office/drawing/2014/main" val="3458309676"/>
                    </a:ext>
                  </a:extLst>
                </a:gridCol>
                <a:gridCol w="485546">
                  <a:extLst>
                    <a:ext uri="{9D8B030D-6E8A-4147-A177-3AD203B41FA5}">
                      <a16:colId xmlns:a16="http://schemas.microsoft.com/office/drawing/2014/main" val="2054832723"/>
                    </a:ext>
                  </a:extLst>
                </a:gridCol>
                <a:gridCol w="436169">
                  <a:extLst>
                    <a:ext uri="{9D8B030D-6E8A-4147-A177-3AD203B41FA5}">
                      <a16:colId xmlns:a16="http://schemas.microsoft.com/office/drawing/2014/main" val="2319275117"/>
                    </a:ext>
                  </a:extLst>
                </a:gridCol>
                <a:gridCol w="419710">
                  <a:extLst>
                    <a:ext uri="{9D8B030D-6E8A-4147-A177-3AD203B41FA5}">
                      <a16:colId xmlns:a16="http://schemas.microsoft.com/office/drawing/2014/main" val="1288607134"/>
                    </a:ext>
                  </a:extLst>
                </a:gridCol>
                <a:gridCol w="436169">
                  <a:extLst>
                    <a:ext uri="{9D8B030D-6E8A-4147-A177-3AD203B41FA5}">
                      <a16:colId xmlns:a16="http://schemas.microsoft.com/office/drawing/2014/main" val="1420851345"/>
                    </a:ext>
                  </a:extLst>
                </a:gridCol>
                <a:gridCol w="436169">
                  <a:extLst>
                    <a:ext uri="{9D8B030D-6E8A-4147-A177-3AD203B41FA5}">
                      <a16:colId xmlns:a16="http://schemas.microsoft.com/office/drawing/2014/main" val="39513531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967357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باكستان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Pakistan
For order please call MRS ENTERPRISE on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131.3382391073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517631540"/>
                  </a:ext>
                </a:extLst>
              </a:tr>
            </a:tbl>
          </a:graphicData>
        </a:graphic>
      </p:graphicFrame>
      <p:sp>
        <p:nvSpPr>
          <p:cNvPr id="4" name="Text Placeholder 3">
            <a:extLst>
              <a:ext uri="{FF2B5EF4-FFF2-40B4-BE49-F238E27FC236}">
                <a16:creationId xmlns:a16="http://schemas.microsoft.com/office/drawing/2014/main" id="{A8B1AD38-EE00-460C-A7C2-7E0A11ED913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0010309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42A2-D200-4C67-9B57-81F09A9A133E}"/>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145961EE-688A-4D88-B29E-5C401EEDC7BB}"/>
              </a:ext>
            </a:extLst>
          </p:cNvPr>
          <p:cNvGraphicFramePr>
            <a:graphicFrameLocks noGrp="1"/>
          </p:cNvGraphicFramePr>
          <p:nvPr>
            <p:ph type="tbl" sz="quarter" idx="13"/>
            <p:extLst>
              <p:ext uri="{D42A27DB-BD31-4B8C-83A1-F6EECF244321}">
                <p14:modId xmlns:p14="http://schemas.microsoft.com/office/powerpoint/2010/main" val="29514026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3629617"/>
                    </a:ext>
                  </a:extLst>
                </a:gridCol>
                <a:gridCol w="436169">
                  <a:extLst>
                    <a:ext uri="{9D8B030D-6E8A-4147-A177-3AD203B41FA5}">
                      <a16:colId xmlns:a16="http://schemas.microsoft.com/office/drawing/2014/main" val="1925381673"/>
                    </a:ext>
                  </a:extLst>
                </a:gridCol>
                <a:gridCol w="436169">
                  <a:extLst>
                    <a:ext uri="{9D8B030D-6E8A-4147-A177-3AD203B41FA5}">
                      <a16:colId xmlns:a16="http://schemas.microsoft.com/office/drawing/2014/main" val="3518767620"/>
                    </a:ext>
                  </a:extLst>
                </a:gridCol>
                <a:gridCol w="436169">
                  <a:extLst>
                    <a:ext uri="{9D8B030D-6E8A-4147-A177-3AD203B41FA5}">
                      <a16:colId xmlns:a16="http://schemas.microsoft.com/office/drawing/2014/main" val="4003791800"/>
                    </a:ext>
                  </a:extLst>
                </a:gridCol>
                <a:gridCol w="436169">
                  <a:extLst>
                    <a:ext uri="{9D8B030D-6E8A-4147-A177-3AD203B41FA5}">
                      <a16:colId xmlns:a16="http://schemas.microsoft.com/office/drawing/2014/main" val="2363661132"/>
                    </a:ext>
                  </a:extLst>
                </a:gridCol>
                <a:gridCol w="436169">
                  <a:extLst>
                    <a:ext uri="{9D8B030D-6E8A-4147-A177-3AD203B41FA5}">
                      <a16:colId xmlns:a16="http://schemas.microsoft.com/office/drawing/2014/main" val="1267525677"/>
                    </a:ext>
                  </a:extLst>
                </a:gridCol>
                <a:gridCol w="436169">
                  <a:extLst>
                    <a:ext uri="{9D8B030D-6E8A-4147-A177-3AD203B41FA5}">
                      <a16:colId xmlns:a16="http://schemas.microsoft.com/office/drawing/2014/main" val="7882104"/>
                    </a:ext>
                  </a:extLst>
                </a:gridCol>
                <a:gridCol w="436169">
                  <a:extLst>
                    <a:ext uri="{9D8B030D-6E8A-4147-A177-3AD203B41FA5}">
                      <a16:colId xmlns:a16="http://schemas.microsoft.com/office/drawing/2014/main" val="3451840272"/>
                    </a:ext>
                  </a:extLst>
                </a:gridCol>
                <a:gridCol w="436169">
                  <a:extLst>
                    <a:ext uri="{9D8B030D-6E8A-4147-A177-3AD203B41FA5}">
                      <a16:colId xmlns:a16="http://schemas.microsoft.com/office/drawing/2014/main" val="1384196947"/>
                    </a:ext>
                  </a:extLst>
                </a:gridCol>
                <a:gridCol w="436169">
                  <a:extLst>
                    <a:ext uri="{9D8B030D-6E8A-4147-A177-3AD203B41FA5}">
                      <a16:colId xmlns:a16="http://schemas.microsoft.com/office/drawing/2014/main" val="1592114028"/>
                    </a:ext>
                  </a:extLst>
                </a:gridCol>
                <a:gridCol w="485546">
                  <a:extLst>
                    <a:ext uri="{9D8B030D-6E8A-4147-A177-3AD203B41FA5}">
                      <a16:colId xmlns:a16="http://schemas.microsoft.com/office/drawing/2014/main" val="2450961808"/>
                    </a:ext>
                  </a:extLst>
                </a:gridCol>
                <a:gridCol w="436169">
                  <a:extLst>
                    <a:ext uri="{9D8B030D-6E8A-4147-A177-3AD203B41FA5}">
                      <a16:colId xmlns:a16="http://schemas.microsoft.com/office/drawing/2014/main" val="1800245532"/>
                    </a:ext>
                  </a:extLst>
                </a:gridCol>
                <a:gridCol w="419710">
                  <a:extLst>
                    <a:ext uri="{9D8B030D-6E8A-4147-A177-3AD203B41FA5}">
                      <a16:colId xmlns:a16="http://schemas.microsoft.com/office/drawing/2014/main" val="2491222252"/>
                    </a:ext>
                  </a:extLst>
                </a:gridCol>
                <a:gridCol w="436169">
                  <a:extLst>
                    <a:ext uri="{9D8B030D-6E8A-4147-A177-3AD203B41FA5}">
                      <a16:colId xmlns:a16="http://schemas.microsoft.com/office/drawing/2014/main" val="3211806815"/>
                    </a:ext>
                  </a:extLst>
                </a:gridCol>
                <a:gridCol w="436169">
                  <a:extLst>
                    <a:ext uri="{9D8B030D-6E8A-4147-A177-3AD203B41FA5}">
                      <a16:colId xmlns:a16="http://schemas.microsoft.com/office/drawing/2014/main" val="32834540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311381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- 2016-03-31 16:32:15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تود الفوز بواحدة من برادات ماي دبي "ستورم" الجديدة؟ يمكنك أن تكون الفائز المحظوظ من خلال مشاركتك لهذا الفيديو مع أصدقائك وأفراد عائلتك. انقر على "مشاركة" الآن!
</a:t>
                      </a:r>
                      <a:r>
                        <a:rPr kumimoji="0" lang="en-US" sz="1000" b="0" i="0" u="none" strike="noStrike" kern="1200" cap="none" spc="0" normalizeH="0" baseline="0" noProof="0">
                          <a:ln>
                            <a:noFill/>
                          </a:ln>
                          <a:solidFill>
                            <a:prstClr val="black"/>
                          </a:solidFill>
                          <a:effectLst/>
                          <a:uLnTx/>
                          <a:uFillTx/>
                          <a:latin typeface="+mn-lt"/>
                          <a:ea typeface="+mn-ea"/>
                          <a:cs typeface="+mn-cs"/>
                        </a:rPr>
                        <a:t>Do you want to win one of our new Storm Coolers? You can be our lucky winner by sharing this video with your friends and family members. What are you waiting for? Click "Share" NOW!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برادات ماي دبي - "ستورم"
</a:t>
                      </a:r>
                      <a:r>
                        <a:rPr kumimoji="0" lang="en-US" sz="1000" b="0" i="1" u="none" strike="noStrike" kern="1200" cap="none" spc="0" normalizeH="0" baseline="0" noProof="0">
                          <a:ln>
                            <a:noFill/>
                          </a:ln>
                          <a:solidFill>
                            <a:prstClr val="black"/>
                          </a:solidFill>
                          <a:effectLst/>
                          <a:uLnTx/>
                          <a:uFillTx/>
                          <a:latin typeface="+mn-lt"/>
                          <a:ea typeface="+mn-ea"/>
                          <a:cs typeface="+mn-cs"/>
                        </a:rPr>
                        <a:t>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143.27015368959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1488412"/>
                  </a:ext>
                </a:extLst>
              </a:tr>
            </a:tbl>
          </a:graphicData>
        </a:graphic>
      </p:graphicFrame>
      <p:sp>
        <p:nvSpPr>
          <p:cNvPr id="4" name="Text Placeholder 3">
            <a:extLst>
              <a:ext uri="{FF2B5EF4-FFF2-40B4-BE49-F238E27FC236}">
                <a16:creationId xmlns:a16="http://schemas.microsoft.com/office/drawing/2014/main" id="{1CAE92DC-0944-4D40-AD6A-3B5ED6A23B2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5265995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8793-4FA7-486D-A3FD-814107570D21}"/>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1189B2DA-F798-4743-A6EC-6797CD8DAF9C}"/>
              </a:ext>
            </a:extLst>
          </p:cNvPr>
          <p:cNvGraphicFramePr>
            <a:graphicFrameLocks noGrp="1"/>
          </p:cNvGraphicFramePr>
          <p:nvPr>
            <p:ph type="tbl" sz="quarter" idx="13"/>
            <p:extLst>
              <p:ext uri="{D42A27DB-BD31-4B8C-83A1-F6EECF244321}">
                <p14:modId xmlns:p14="http://schemas.microsoft.com/office/powerpoint/2010/main" val="18667370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0299416"/>
                    </a:ext>
                  </a:extLst>
                </a:gridCol>
                <a:gridCol w="436169">
                  <a:extLst>
                    <a:ext uri="{9D8B030D-6E8A-4147-A177-3AD203B41FA5}">
                      <a16:colId xmlns:a16="http://schemas.microsoft.com/office/drawing/2014/main" val="634182428"/>
                    </a:ext>
                  </a:extLst>
                </a:gridCol>
                <a:gridCol w="436169">
                  <a:extLst>
                    <a:ext uri="{9D8B030D-6E8A-4147-A177-3AD203B41FA5}">
                      <a16:colId xmlns:a16="http://schemas.microsoft.com/office/drawing/2014/main" val="3849450255"/>
                    </a:ext>
                  </a:extLst>
                </a:gridCol>
                <a:gridCol w="436169">
                  <a:extLst>
                    <a:ext uri="{9D8B030D-6E8A-4147-A177-3AD203B41FA5}">
                      <a16:colId xmlns:a16="http://schemas.microsoft.com/office/drawing/2014/main" val="1706657321"/>
                    </a:ext>
                  </a:extLst>
                </a:gridCol>
                <a:gridCol w="436169">
                  <a:extLst>
                    <a:ext uri="{9D8B030D-6E8A-4147-A177-3AD203B41FA5}">
                      <a16:colId xmlns:a16="http://schemas.microsoft.com/office/drawing/2014/main" val="2371419775"/>
                    </a:ext>
                  </a:extLst>
                </a:gridCol>
                <a:gridCol w="436169">
                  <a:extLst>
                    <a:ext uri="{9D8B030D-6E8A-4147-A177-3AD203B41FA5}">
                      <a16:colId xmlns:a16="http://schemas.microsoft.com/office/drawing/2014/main" val="794362249"/>
                    </a:ext>
                  </a:extLst>
                </a:gridCol>
                <a:gridCol w="436169">
                  <a:extLst>
                    <a:ext uri="{9D8B030D-6E8A-4147-A177-3AD203B41FA5}">
                      <a16:colId xmlns:a16="http://schemas.microsoft.com/office/drawing/2014/main" val="2716508719"/>
                    </a:ext>
                  </a:extLst>
                </a:gridCol>
                <a:gridCol w="436169">
                  <a:extLst>
                    <a:ext uri="{9D8B030D-6E8A-4147-A177-3AD203B41FA5}">
                      <a16:colId xmlns:a16="http://schemas.microsoft.com/office/drawing/2014/main" val="4026943898"/>
                    </a:ext>
                  </a:extLst>
                </a:gridCol>
                <a:gridCol w="436169">
                  <a:extLst>
                    <a:ext uri="{9D8B030D-6E8A-4147-A177-3AD203B41FA5}">
                      <a16:colId xmlns:a16="http://schemas.microsoft.com/office/drawing/2014/main" val="1520575466"/>
                    </a:ext>
                  </a:extLst>
                </a:gridCol>
                <a:gridCol w="436169">
                  <a:extLst>
                    <a:ext uri="{9D8B030D-6E8A-4147-A177-3AD203B41FA5}">
                      <a16:colId xmlns:a16="http://schemas.microsoft.com/office/drawing/2014/main" val="754732546"/>
                    </a:ext>
                  </a:extLst>
                </a:gridCol>
                <a:gridCol w="485546">
                  <a:extLst>
                    <a:ext uri="{9D8B030D-6E8A-4147-A177-3AD203B41FA5}">
                      <a16:colId xmlns:a16="http://schemas.microsoft.com/office/drawing/2014/main" val="617065965"/>
                    </a:ext>
                  </a:extLst>
                </a:gridCol>
                <a:gridCol w="436169">
                  <a:extLst>
                    <a:ext uri="{9D8B030D-6E8A-4147-A177-3AD203B41FA5}">
                      <a16:colId xmlns:a16="http://schemas.microsoft.com/office/drawing/2014/main" val="2229739831"/>
                    </a:ext>
                  </a:extLst>
                </a:gridCol>
                <a:gridCol w="419710">
                  <a:extLst>
                    <a:ext uri="{9D8B030D-6E8A-4147-A177-3AD203B41FA5}">
                      <a16:colId xmlns:a16="http://schemas.microsoft.com/office/drawing/2014/main" val="2478176520"/>
                    </a:ext>
                  </a:extLst>
                </a:gridCol>
                <a:gridCol w="436169">
                  <a:extLst>
                    <a:ext uri="{9D8B030D-6E8A-4147-A177-3AD203B41FA5}">
                      <a16:colId xmlns:a16="http://schemas.microsoft.com/office/drawing/2014/main" val="1738905298"/>
                    </a:ext>
                  </a:extLst>
                </a:gridCol>
                <a:gridCol w="436169">
                  <a:extLst>
                    <a:ext uri="{9D8B030D-6E8A-4147-A177-3AD203B41FA5}">
                      <a16:colId xmlns:a16="http://schemas.microsoft.com/office/drawing/2014/main" val="12644555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700217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MRS ENTERPRISE on +92 3347779927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90.253401531107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77482003"/>
                  </a:ext>
                </a:extLst>
              </a:tr>
            </a:tbl>
          </a:graphicData>
        </a:graphic>
      </p:graphicFrame>
      <p:sp>
        <p:nvSpPr>
          <p:cNvPr id="4" name="Text Placeholder 3">
            <a:extLst>
              <a:ext uri="{FF2B5EF4-FFF2-40B4-BE49-F238E27FC236}">
                <a16:creationId xmlns:a16="http://schemas.microsoft.com/office/drawing/2014/main" id="{4C6C0144-046D-48C5-8043-1DA5D7C8B87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333781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25321-EA78-4E2A-9A2E-144017F0DD0C}"/>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BEDAF0D6-D3F2-462B-91E5-99B99F4980ED}"/>
              </a:ext>
            </a:extLst>
          </p:cNvPr>
          <p:cNvGraphicFramePr>
            <a:graphicFrameLocks noGrp="1"/>
          </p:cNvGraphicFramePr>
          <p:nvPr>
            <p:ph type="tbl" sz="quarter" idx="13"/>
            <p:extLst>
              <p:ext uri="{D42A27DB-BD31-4B8C-83A1-F6EECF244321}">
                <p14:modId xmlns:p14="http://schemas.microsoft.com/office/powerpoint/2010/main" val="42906738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6242246"/>
                    </a:ext>
                  </a:extLst>
                </a:gridCol>
                <a:gridCol w="436169">
                  <a:extLst>
                    <a:ext uri="{9D8B030D-6E8A-4147-A177-3AD203B41FA5}">
                      <a16:colId xmlns:a16="http://schemas.microsoft.com/office/drawing/2014/main" val="3842054999"/>
                    </a:ext>
                  </a:extLst>
                </a:gridCol>
                <a:gridCol w="436169">
                  <a:extLst>
                    <a:ext uri="{9D8B030D-6E8A-4147-A177-3AD203B41FA5}">
                      <a16:colId xmlns:a16="http://schemas.microsoft.com/office/drawing/2014/main" val="4167076996"/>
                    </a:ext>
                  </a:extLst>
                </a:gridCol>
                <a:gridCol w="436169">
                  <a:extLst>
                    <a:ext uri="{9D8B030D-6E8A-4147-A177-3AD203B41FA5}">
                      <a16:colId xmlns:a16="http://schemas.microsoft.com/office/drawing/2014/main" val="4021612731"/>
                    </a:ext>
                  </a:extLst>
                </a:gridCol>
                <a:gridCol w="436169">
                  <a:extLst>
                    <a:ext uri="{9D8B030D-6E8A-4147-A177-3AD203B41FA5}">
                      <a16:colId xmlns:a16="http://schemas.microsoft.com/office/drawing/2014/main" val="1182131830"/>
                    </a:ext>
                  </a:extLst>
                </a:gridCol>
                <a:gridCol w="436169">
                  <a:extLst>
                    <a:ext uri="{9D8B030D-6E8A-4147-A177-3AD203B41FA5}">
                      <a16:colId xmlns:a16="http://schemas.microsoft.com/office/drawing/2014/main" val="2625670061"/>
                    </a:ext>
                  </a:extLst>
                </a:gridCol>
                <a:gridCol w="436169">
                  <a:extLst>
                    <a:ext uri="{9D8B030D-6E8A-4147-A177-3AD203B41FA5}">
                      <a16:colId xmlns:a16="http://schemas.microsoft.com/office/drawing/2014/main" val="599175352"/>
                    </a:ext>
                  </a:extLst>
                </a:gridCol>
                <a:gridCol w="436169">
                  <a:extLst>
                    <a:ext uri="{9D8B030D-6E8A-4147-A177-3AD203B41FA5}">
                      <a16:colId xmlns:a16="http://schemas.microsoft.com/office/drawing/2014/main" val="2913634521"/>
                    </a:ext>
                  </a:extLst>
                </a:gridCol>
                <a:gridCol w="436169">
                  <a:extLst>
                    <a:ext uri="{9D8B030D-6E8A-4147-A177-3AD203B41FA5}">
                      <a16:colId xmlns:a16="http://schemas.microsoft.com/office/drawing/2014/main" val="2268414932"/>
                    </a:ext>
                  </a:extLst>
                </a:gridCol>
                <a:gridCol w="436169">
                  <a:extLst>
                    <a:ext uri="{9D8B030D-6E8A-4147-A177-3AD203B41FA5}">
                      <a16:colId xmlns:a16="http://schemas.microsoft.com/office/drawing/2014/main" val="3597062955"/>
                    </a:ext>
                  </a:extLst>
                </a:gridCol>
                <a:gridCol w="485546">
                  <a:extLst>
                    <a:ext uri="{9D8B030D-6E8A-4147-A177-3AD203B41FA5}">
                      <a16:colId xmlns:a16="http://schemas.microsoft.com/office/drawing/2014/main" val="2804268175"/>
                    </a:ext>
                  </a:extLst>
                </a:gridCol>
                <a:gridCol w="436169">
                  <a:extLst>
                    <a:ext uri="{9D8B030D-6E8A-4147-A177-3AD203B41FA5}">
                      <a16:colId xmlns:a16="http://schemas.microsoft.com/office/drawing/2014/main" val="755837432"/>
                    </a:ext>
                  </a:extLst>
                </a:gridCol>
                <a:gridCol w="419710">
                  <a:extLst>
                    <a:ext uri="{9D8B030D-6E8A-4147-A177-3AD203B41FA5}">
                      <a16:colId xmlns:a16="http://schemas.microsoft.com/office/drawing/2014/main" val="1236674690"/>
                    </a:ext>
                  </a:extLst>
                </a:gridCol>
                <a:gridCol w="436169">
                  <a:extLst>
                    <a:ext uri="{9D8B030D-6E8A-4147-A177-3AD203B41FA5}">
                      <a16:colId xmlns:a16="http://schemas.microsoft.com/office/drawing/2014/main" val="2536636869"/>
                    </a:ext>
                  </a:extLst>
                </a:gridCol>
                <a:gridCol w="436169">
                  <a:extLst>
                    <a:ext uri="{9D8B030D-6E8A-4147-A177-3AD203B41FA5}">
                      <a16:colId xmlns:a16="http://schemas.microsoft.com/office/drawing/2014/main" val="76851553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746118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- 2017-05-26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رمضان كريم من عائلتنا إلى عائلتكم #ماي_رمضان 
</a:t>
                      </a:r>
                      <a:r>
                        <a:rPr kumimoji="0" lang="en-US" sz="1000" b="0" i="0" u="none" strike="noStrike" kern="1200" cap="none" spc="0" normalizeH="0" baseline="0" noProof="0">
                          <a:ln>
                            <a:noFill/>
                          </a:ln>
                          <a:solidFill>
                            <a:prstClr val="black"/>
                          </a:solidFill>
                          <a:effectLst/>
                          <a:uLnTx/>
                          <a:uFillTx/>
                          <a:latin typeface="+mn-lt"/>
                          <a:ea typeface="+mn-ea"/>
                          <a:cs typeface="+mn-cs"/>
                        </a:rPr>
                        <a:t>Ramdan Kareem from our family to yours #MaiRamadan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38.682312095183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9951123"/>
                  </a:ext>
                </a:extLst>
              </a:tr>
            </a:tbl>
          </a:graphicData>
        </a:graphic>
      </p:graphicFrame>
      <p:sp>
        <p:nvSpPr>
          <p:cNvPr id="4" name="Text Placeholder 3">
            <a:extLst>
              <a:ext uri="{FF2B5EF4-FFF2-40B4-BE49-F238E27FC236}">
                <a16:creationId xmlns:a16="http://schemas.microsoft.com/office/drawing/2014/main" id="{20FAD2E2-ED5A-4D50-BDE0-6FDBE2334C4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865054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96C0-89BE-4A19-8B1D-E961A0396267}"/>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DD274FF6-6FF0-4199-AB60-93BDA37AD132}"/>
              </a:ext>
            </a:extLst>
          </p:cNvPr>
          <p:cNvGraphicFramePr>
            <a:graphicFrameLocks noGrp="1"/>
          </p:cNvGraphicFramePr>
          <p:nvPr>
            <p:ph type="tbl" sz="quarter" idx="13"/>
            <p:extLst>
              <p:ext uri="{D42A27DB-BD31-4B8C-83A1-F6EECF244321}">
                <p14:modId xmlns:p14="http://schemas.microsoft.com/office/powerpoint/2010/main" val="28595637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2758540"/>
                    </a:ext>
                  </a:extLst>
                </a:gridCol>
                <a:gridCol w="436169">
                  <a:extLst>
                    <a:ext uri="{9D8B030D-6E8A-4147-A177-3AD203B41FA5}">
                      <a16:colId xmlns:a16="http://schemas.microsoft.com/office/drawing/2014/main" val="2016072677"/>
                    </a:ext>
                  </a:extLst>
                </a:gridCol>
                <a:gridCol w="436169">
                  <a:extLst>
                    <a:ext uri="{9D8B030D-6E8A-4147-A177-3AD203B41FA5}">
                      <a16:colId xmlns:a16="http://schemas.microsoft.com/office/drawing/2014/main" val="16542373"/>
                    </a:ext>
                  </a:extLst>
                </a:gridCol>
                <a:gridCol w="436169">
                  <a:extLst>
                    <a:ext uri="{9D8B030D-6E8A-4147-A177-3AD203B41FA5}">
                      <a16:colId xmlns:a16="http://schemas.microsoft.com/office/drawing/2014/main" val="3781535715"/>
                    </a:ext>
                  </a:extLst>
                </a:gridCol>
                <a:gridCol w="436169">
                  <a:extLst>
                    <a:ext uri="{9D8B030D-6E8A-4147-A177-3AD203B41FA5}">
                      <a16:colId xmlns:a16="http://schemas.microsoft.com/office/drawing/2014/main" val="2236626242"/>
                    </a:ext>
                  </a:extLst>
                </a:gridCol>
                <a:gridCol w="436169">
                  <a:extLst>
                    <a:ext uri="{9D8B030D-6E8A-4147-A177-3AD203B41FA5}">
                      <a16:colId xmlns:a16="http://schemas.microsoft.com/office/drawing/2014/main" val="1422868561"/>
                    </a:ext>
                  </a:extLst>
                </a:gridCol>
                <a:gridCol w="436169">
                  <a:extLst>
                    <a:ext uri="{9D8B030D-6E8A-4147-A177-3AD203B41FA5}">
                      <a16:colId xmlns:a16="http://schemas.microsoft.com/office/drawing/2014/main" val="3389201378"/>
                    </a:ext>
                  </a:extLst>
                </a:gridCol>
                <a:gridCol w="436169">
                  <a:extLst>
                    <a:ext uri="{9D8B030D-6E8A-4147-A177-3AD203B41FA5}">
                      <a16:colId xmlns:a16="http://schemas.microsoft.com/office/drawing/2014/main" val="3872559417"/>
                    </a:ext>
                  </a:extLst>
                </a:gridCol>
                <a:gridCol w="436169">
                  <a:extLst>
                    <a:ext uri="{9D8B030D-6E8A-4147-A177-3AD203B41FA5}">
                      <a16:colId xmlns:a16="http://schemas.microsoft.com/office/drawing/2014/main" val="2045666786"/>
                    </a:ext>
                  </a:extLst>
                </a:gridCol>
                <a:gridCol w="436169">
                  <a:extLst>
                    <a:ext uri="{9D8B030D-6E8A-4147-A177-3AD203B41FA5}">
                      <a16:colId xmlns:a16="http://schemas.microsoft.com/office/drawing/2014/main" val="3444683692"/>
                    </a:ext>
                  </a:extLst>
                </a:gridCol>
                <a:gridCol w="485546">
                  <a:extLst>
                    <a:ext uri="{9D8B030D-6E8A-4147-A177-3AD203B41FA5}">
                      <a16:colId xmlns:a16="http://schemas.microsoft.com/office/drawing/2014/main" val="3560420120"/>
                    </a:ext>
                  </a:extLst>
                </a:gridCol>
                <a:gridCol w="436169">
                  <a:extLst>
                    <a:ext uri="{9D8B030D-6E8A-4147-A177-3AD203B41FA5}">
                      <a16:colId xmlns:a16="http://schemas.microsoft.com/office/drawing/2014/main" val="1413098406"/>
                    </a:ext>
                  </a:extLst>
                </a:gridCol>
                <a:gridCol w="419710">
                  <a:extLst>
                    <a:ext uri="{9D8B030D-6E8A-4147-A177-3AD203B41FA5}">
                      <a16:colId xmlns:a16="http://schemas.microsoft.com/office/drawing/2014/main" val="2224573355"/>
                    </a:ext>
                  </a:extLst>
                </a:gridCol>
                <a:gridCol w="436169">
                  <a:extLst>
                    <a:ext uri="{9D8B030D-6E8A-4147-A177-3AD203B41FA5}">
                      <a16:colId xmlns:a16="http://schemas.microsoft.com/office/drawing/2014/main" val="152218272"/>
                    </a:ext>
                  </a:extLst>
                </a:gridCol>
                <a:gridCol w="436169">
                  <a:extLst>
                    <a:ext uri="{9D8B030D-6E8A-4147-A177-3AD203B41FA5}">
                      <a16:colId xmlns:a16="http://schemas.microsoft.com/office/drawing/2014/main" val="39272915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205046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- 2017-12-07 15:26:27</a:t>
                      </a:r>
                      <a:r>
                        <a:rPr kumimoji="0" lang="en-US" sz="1000" b="0" i="0" u="none" strike="noStrike" kern="1200" cap="none" spc="0" normalizeH="0" baseline="0" noProof="0">
                          <a:ln>
                            <a:noFill/>
                          </a:ln>
                          <a:solidFill>
                            <a:prstClr val="black"/>
                          </a:solidFill>
                          <a:effectLst/>
                          <a:uLnTx/>
                          <a:uFillTx/>
                          <a:latin typeface="+mn-lt"/>
                          <a:ea typeface="+mn-ea"/>
                          <a:cs typeface="+mn-cs"/>
                        </a:rPr>
                        <a:t>
Want to win a once in a lifetime meet &amp; greet with your favorite cricket stars?
All you have to do is Send us a 5 secs VIDEO in the comment box mentioning in your way why would you like to win. Terms &amp; Conditions apply.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25.194160678032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77904540"/>
                  </a:ext>
                </a:extLst>
              </a:tr>
            </a:tbl>
          </a:graphicData>
        </a:graphic>
      </p:graphicFrame>
      <p:sp>
        <p:nvSpPr>
          <p:cNvPr id="4" name="Text Placeholder 3">
            <a:extLst>
              <a:ext uri="{FF2B5EF4-FFF2-40B4-BE49-F238E27FC236}">
                <a16:creationId xmlns:a16="http://schemas.microsoft.com/office/drawing/2014/main" id="{7E758E74-14F5-42C4-8352-AA07E6A5B84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883858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EEA5-763F-4B80-B4C2-F9AC2F070A68}"/>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2FD97818-2126-4268-9F74-D3C7FCCECC8C}"/>
              </a:ext>
            </a:extLst>
          </p:cNvPr>
          <p:cNvGraphicFramePr>
            <a:graphicFrameLocks noGrp="1"/>
          </p:cNvGraphicFramePr>
          <p:nvPr>
            <p:ph type="tbl" sz="quarter" idx="13"/>
            <p:extLst>
              <p:ext uri="{D42A27DB-BD31-4B8C-83A1-F6EECF244321}">
                <p14:modId xmlns:p14="http://schemas.microsoft.com/office/powerpoint/2010/main" val="27080923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834674"/>
                    </a:ext>
                  </a:extLst>
                </a:gridCol>
                <a:gridCol w="436169">
                  <a:extLst>
                    <a:ext uri="{9D8B030D-6E8A-4147-A177-3AD203B41FA5}">
                      <a16:colId xmlns:a16="http://schemas.microsoft.com/office/drawing/2014/main" val="3925062661"/>
                    </a:ext>
                  </a:extLst>
                </a:gridCol>
                <a:gridCol w="436169">
                  <a:extLst>
                    <a:ext uri="{9D8B030D-6E8A-4147-A177-3AD203B41FA5}">
                      <a16:colId xmlns:a16="http://schemas.microsoft.com/office/drawing/2014/main" val="1861442268"/>
                    </a:ext>
                  </a:extLst>
                </a:gridCol>
                <a:gridCol w="436169">
                  <a:extLst>
                    <a:ext uri="{9D8B030D-6E8A-4147-A177-3AD203B41FA5}">
                      <a16:colId xmlns:a16="http://schemas.microsoft.com/office/drawing/2014/main" val="4264213233"/>
                    </a:ext>
                  </a:extLst>
                </a:gridCol>
                <a:gridCol w="436169">
                  <a:extLst>
                    <a:ext uri="{9D8B030D-6E8A-4147-A177-3AD203B41FA5}">
                      <a16:colId xmlns:a16="http://schemas.microsoft.com/office/drawing/2014/main" val="2358109044"/>
                    </a:ext>
                  </a:extLst>
                </a:gridCol>
                <a:gridCol w="436169">
                  <a:extLst>
                    <a:ext uri="{9D8B030D-6E8A-4147-A177-3AD203B41FA5}">
                      <a16:colId xmlns:a16="http://schemas.microsoft.com/office/drawing/2014/main" val="1279048645"/>
                    </a:ext>
                  </a:extLst>
                </a:gridCol>
                <a:gridCol w="436169">
                  <a:extLst>
                    <a:ext uri="{9D8B030D-6E8A-4147-A177-3AD203B41FA5}">
                      <a16:colId xmlns:a16="http://schemas.microsoft.com/office/drawing/2014/main" val="3948106285"/>
                    </a:ext>
                  </a:extLst>
                </a:gridCol>
                <a:gridCol w="436169">
                  <a:extLst>
                    <a:ext uri="{9D8B030D-6E8A-4147-A177-3AD203B41FA5}">
                      <a16:colId xmlns:a16="http://schemas.microsoft.com/office/drawing/2014/main" val="1796299636"/>
                    </a:ext>
                  </a:extLst>
                </a:gridCol>
                <a:gridCol w="436169">
                  <a:extLst>
                    <a:ext uri="{9D8B030D-6E8A-4147-A177-3AD203B41FA5}">
                      <a16:colId xmlns:a16="http://schemas.microsoft.com/office/drawing/2014/main" val="557632187"/>
                    </a:ext>
                  </a:extLst>
                </a:gridCol>
                <a:gridCol w="436169">
                  <a:extLst>
                    <a:ext uri="{9D8B030D-6E8A-4147-A177-3AD203B41FA5}">
                      <a16:colId xmlns:a16="http://schemas.microsoft.com/office/drawing/2014/main" val="249192629"/>
                    </a:ext>
                  </a:extLst>
                </a:gridCol>
                <a:gridCol w="485546">
                  <a:extLst>
                    <a:ext uri="{9D8B030D-6E8A-4147-A177-3AD203B41FA5}">
                      <a16:colId xmlns:a16="http://schemas.microsoft.com/office/drawing/2014/main" val="2667952610"/>
                    </a:ext>
                  </a:extLst>
                </a:gridCol>
                <a:gridCol w="436169">
                  <a:extLst>
                    <a:ext uri="{9D8B030D-6E8A-4147-A177-3AD203B41FA5}">
                      <a16:colId xmlns:a16="http://schemas.microsoft.com/office/drawing/2014/main" val="3998254357"/>
                    </a:ext>
                  </a:extLst>
                </a:gridCol>
                <a:gridCol w="419710">
                  <a:extLst>
                    <a:ext uri="{9D8B030D-6E8A-4147-A177-3AD203B41FA5}">
                      <a16:colId xmlns:a16="http://schemas.microsoft.com/office/drawing/2014/main" val="2155486550"/>
                    </a:ext>
                  </a:extLst>
                </a:gridCol>
                <a:gridCol w="436169">
                  <a:extLst>
                    <a:ext uri="{9D8B030D-6E8A-4147-A177-3AD203B41FA5}">
                      <a16:colId xmlns:a16="http://schemas.microsoft.com/office/drawing/2014/main" val="1866841463"/>
                    </a:ext>
                  </a:extLst>
                </a:gridCol>
                <a:gridCol w="436169">
                  <a:extLst>
                    <a:ext uri="{9D8B030D-6E8A-4147-A177-3AD203B41FA5}">
                      <a16:colId xmlns:a16="http://schemas.microsoft.com/office/drawing/2014/main" val="41131714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632838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- 2017-09-26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يتكون جسم الإنسان من المياه بنسبة ٧٠٪ اشربوا المياه لتحافظوا على صحتكم  #ماي_دبي_للصحة 
</a:t>
                      </a:r>
                      <a:r>
                        <a:rPr kumimoji="0" lang="en-US" sz="1000" b="0" i="0" u="none" strike="noStrike" kern="1200" cap="none" spc="0" normalizeH="0" baseline="0" noProof="0">
                          <a:ln>
                            <a:noFill/>
                          </a:ln>
                          <a:solidFill>
                            <a:prstClr val="black"/>
                          </a:solidFill>
                          <a:effectLst/>
                          <a:uLnTx/>
                          <a:uFillTx/>
                          <a:latin typeface="+mn-lt"/>
                          <a:ea typeface="+mn-ea"/>
                          <a:cs typeface="+mn-cs"/>
                        </a:rPr>
                        <a:t>Water constitutes 70% of your body, stay healthy, stay hydrated #MaiDubaiHealth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24.322294969229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65485632"/>
                  </a:ext>
                </a:extLst>
              </a:tr>
            </a:tbl>
          </a:graphicData>
        </a:graphic>
      </p:graphicFrame>
      <p:sp>
        <p:nvSpPr>
          <p:cNvPr id="4" name="Text Placeholder 3">
            <a:extLst>
              <a:ext uri="{FF2B5EF4-FFF2-40B4-BE49-F238E27FC236}">
                <a16:creationId xmlns:a16="http://schemas.microsoft.com/office/drawing/2014/main" id="{C301E20D-DE37-4F2A-82A9-926DF495BA6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582834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2E92-53A5-4DCB-A458-71828C2F7659}"/>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2CBC0982-10F2-459C-8CCB-780198AAD45A}"/>
              </a:ext>
            </a:extLst>
          </p:cNvPr>
          <p:cNvGraphicFramePr>
            <a:graphicFrameLocks noGrp="1"/>
          </p:cNvGraphicFramePr>
          <p:nvPr>
            <p:ph type="tbl" sz="quarter" idx="13"/>
            <p:extLst>
              <p:ext uri="{D42A27DB-BD31-4B8C-83A1-F6EECF244321}">
                <p14:modId xmlns:p14="http://schemas.microsoft.com/office/powerpoint/2010/main" val="12435208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9839183"/>
                    </a:ext>
                  </a:extLst>
                </a:gridCol>
                <a:gridCol w="436169">
                  <a:extLst>
                    <a:ext uri="{9D8B030D-6E8A-4147-A177-3AD203B41FA5}">
                      <a16:colId xmlns:a16="http://schemas.microsoft.com/office/drawing/2014/main" val="2311377688"/>
                    </a:ext>
                  </a:extLst>
                </a:gridCol>
                <a:gridCol w="436169">
                  <a:extLst>
                    <a:ext uri="{9D8B030D-6E8A-4147-A177-3AD203B41FA5}">
                      <a16:colId xmlns:a16="http://schemas.microsoft.com/office/drawing/2014/main" val="4024993107"/>
                    </a:ext>
                  </a:extLst>
                </a:gridCol>
                <a:gridCol w="436169">
                  <a:extLst>
                    <a:ext uri="{9D8B030D-6E8A-4147-A177-3AD203B41FA5}">
                      <a16:colId xmlns:a16="http://schemas.microsoft.com/office/drawing/2014/main" val="4253931047"/>
                    </a:ext>
                  </a:extLst>
                </a:gridCol>
                <a:gridCol w="436169">
                  <a:extLst>
                    <a:ext uri="{9D8B030D-6E8A-4147-A177-3AD203B41FA5}">
                      <a16:colId xmlns:a16="http://schemas.microsoft.com/office/drawing/2014/main" val="2698627606"/>
                    </a:ext>
                  </a:extLst>
                </a:gridCol>
                <a:gridCol w="436169">
                  <a:extLst>
                    <a:ext uri="{9D8B030D-6E8A-4147-A177-3AD203B41FA5}">
                      <a16:colId xmlns:a16="http://schemas.microsoft.com/office/drawing/2014/main" val="2843393970"/>
                    </a:ext>
                  </a:extLst>
                </a:gridCol>
                <a:gridCol w="436169">
                  <a:extLst>
                    <a:ext uri="{9D8B030D-6E8A-4147-A177-3AD203B41FA5}">
                      <a16:colId xmlns:a16="http://schemas.microsoft.com/office/drawing/2014/main" val="380444399"/>
                    </a:ext>
                  </a:extLst>
                </a:gridCol>
                <a:gridCol w="436169">
                  <a:extLst>
                    <a:ext uri="{9D8B030D-6E8A-4147-A177-3AD203B41FA5}">
                      <a16:colId xmlns:a16="http://schemas.microsoft.com/office/drawing/2014/main" val="110786257"/>
                    </a:ext>
                  </a:extLst>
                </a:gridCol>
                <a:gridCol w="436169">
                  <a:extLst>
                    <a:ext uri="{9D8B030D-6E8A-4147-A177-3AD203B41FA5}">
                      <a16:colId xmlns:a16="http://schemas.microsoft.com/office/drawing/2014/main" val="2402436517"/>
                    </a:ext>
                  </a:extLst>
                </a:gridCol>
                <a:gridCol w="436169">
                  <a:extLst>
                    <a:ext uri="{9D8B030D-6E8A-4147-A177-3AD203B41FA5}">
                      <a16:colId xmlns:a16="http://schemas.microsoft.com/office/drawing/2014/main" val="3197457494"/>
                    </a:ext>
                  </a:extLst>
                </a:gridCol>
                <a:gridCol w="485546">
                  <a:extLst>
                    <a:ext uri="{9D8B030D-6E8A-4147-A177-3AD203B41FA5}">
                      <a16:colId xmlns:a16="http://schemas.microsoft.com/office/drawing/2014/main" val="2567857784"/>
                    </a:ext>
                  </a:extLst>
                </a:gridCol>
                <a:gridCol w="436169">
                  <a:extLst>
                    <a:ext uri="{9D8B030D-6E8A-4147-A177-3AD203B41FA5}">
                      <a16:colId xmlns:a16="http://schemas.microsoft.com/office/drawing/2014/main" val="2026623500"/>
                    </a:ext>
                  </a:extLst>
                </a:gridCol>
                <a:gridCol w="419710">
                  <a:extLst>
                    <a:ext uri="{9D8B030D-6E8A-4147-A177-3AD203B41FA5}">
                      <a16:colId xmlns:a16="http://schemas.microsoft.com/office/drawing/2014/main" val="966169026"/>
                    </a:ext>
                  </a:extLst>
                </a:gridCol>
                <a:gridCol w="436169">
                  <a:extLst>
                    <a:ext uri="{9D8B030D-6E8A-4147-A177-3AD203B41FA5}">
                      <a16:colId xmlns:a16="http://schemas.microsoft.com/office/drawing/2014/main" val="3428663866"/>
                    </a:ext>
                  </a:extLst>
                </a:gridCol>
                <a:gridCol w="436169">
                  <a:extLst>
                    <a:ext uri="{9D8B030D-6E8A-4147-A177-3AD203B41FA5}">
                      <a16:colId xmlns:a16="http://schemas.microsoft.com/office/drawing/2014/main" val="20896626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408469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- 2017-10-24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نشاطكم الخارجي المفضل؟ شاركونا على هاشتاج #</a:t>
                      </a:r>
                      <a:r>
                        <a:rPr kumimoji="0" lang="en-US" sz="1000" b="0" i="0" u="none" strike="noStrike" kern="1200" cap="none" spc="0" normalizeH="0" baseline="0" noProof="0">
                          <a:ln>
                            <a:noFill/>
                          </a:ln>
                          <a:solidFill>
                            <a:prstClr val="black"/>
                          </a:solidFill>
                          <a:effectLst/>
                          <a:uLnTx/>
                          <a:uFillTx/>
                          <a:latin typeface="+mn-lt"/>
                          <a:ea typeface="+mn-ea"/>
                          <a:cs typeface="+mn-cs"/>
                        </a:rPr>
                        <a:t>MaiActivity  </a:t>
                      </a:r>
                      <a:r>
                        <a:rPr kumimoji="0" lang="ar-AE" sz="1000" b="0" i="0" u="none" strike="noStrike" kern="1200" cap="none" spc="0" normalizeH="0" baseline="0" noProof="0">
                          <a:ln>
                            <a:noFill/>
                          </a:ln>
                          <a:solidFill>
                            <a:prstClr val="black"/>
                          </a:solidFill>
                          <a:effectLst/>
                          <a:uLnTx/>
                          <a:uFillTx/>
                          <a:latin typeface="+mn-lt"/>
                          <a:ea typeface="+mn-ea"/>
                          <a:cs typeface="+mn-cs"/>
                        </a:rPr>
                        <a:t>لفرصة ربح ٣ أشهر من المياه #ماي_دبي
</a:t>
                      </a:r>
                      <a:r>
                        <a:rPr kumimoji="0" lang="en-US" sz="1000" b="0" i="0" u="none" strike="noStrike" kern="1200" cap="none" spc="0" normalizeH="0" baseline="0" noProof="0">
                          <a:ln>
                            <a:noFill/>
                          </a:ln>
                          <a:solidFill>
                            <a:prstClr val="black"/>
                          </a:solidFill>
                          <a:effectLst/>
                          <a:uLnTx/>
                          <a:uFillTx/>
                          <a:latin typeface="+mn-lt"/>
                          <a:ea typeface="+mn-ea"/>
                          <a:cs typeface="+mn-cs"/>
                        </a:rPr>
                        <a:t>What is your favorite outdoor activity?  Share with us using the hashtag #MaiActivity for a chance to win 3 months of free water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20.796872978366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468717547"/>
                  </a:ext>
                </a:extLst>
              </a:tr>
            </a:tbl>
          </a:graphicData>
        </a:graphic>
      </p:graphicFrame>
      <p:sp>
        <p:nvSpPr>
          <p:cNvPr id="4" name="Text Placeholder 3">
            <a:extLst>
              <a:ext uri="{FF2B5EF4-FFF2-40B4-BE49-F238E27FC236}">
                <a16:creationId xmlns:a16="http://schemas.microsoft.com/office/drawing/2014/main" id="{71F4401B-D532-471F-AD32-68A0BB483CB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454125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798DC-172C-4597-9BBA-16441C395540}"/>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487BE0F7-60D6-4505-BD82-DD4D24DC2818}"/>
              </a:ext>
            </a:extLst>
          </p:cNvPr>
          <p:cNvGraphicFramePr>
            <a:graphicFrameLocks noGrp="1"/>
          </p:cNvGraphicFramePr>
          <p:nvPr>
            <p:ph type="tbl" sz="quarter" idx="13"/>
            <p:extLst>
              <p:ext uri="{D42A27DB-BD31-4B8C-83A1-F6EECF244321}">
                <p14:modId xmlns:p14="http://schemas.microsoft.com/office/powerpoint/2010/main" val="32849445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4195259"/>
                    </a:ext>
                  </a:extLst>
                </a:gridCol>
                <a:gridCol w="436169">
                  <a:extLst>
                    <a:ext uri="{9D8B030D-6E8A-4147-A177-3AD203B41FA5}">
                      <a16:colId xmlns:a16="http://schemas.microsoft.com/office/drawing/2014/main" val="297375801"/>
                    </a:ext>
                  </a:extLst>
                </a:gridCol>
                <a:gridCol w="436169">
                  <a:extLst>
                    <a:ext uri="{9D8B030D-6E8A-4147-A177-3AD203B41FA5}">
                      <a16:colId xmlns:a16="http://schemas.microsoft.com/office/drawing/2014/main" val="238658364"/>
                    </a:ext>
                  </a:extLst>
                </a:gridCol>
                <a:gridCol w="436169">
                  <a:extLst>
                    <a:ext uri="{9D8B030D-6E8A-4147-A177-3AD203B41FA5}">
                      <a16:colId xmlns:a16="http://schemas.microsoft.com/office/drawing/2014/main" val="931782165"/>
                    </a:ext>
                  </a:extLst>
                </a:gridCol>
                <a:gridCol w="436169">
                  <a:extLst>
                    <a:ext uri="{9D8B030D-6E8A-4147-A177-3AD203B41FA5}">
                      <a16:colId xmlns:a16="http://schemas.microsoft.com/office/drawing/2014/main" val="3659980439"/>
                    </a:ext>
                  </a:extLst>
                </a:gridCol>
                <a:gridCol w="436169">
                  <a:extLst>
                    <a:ext uri="{9D8B030D-6E8A-4147-A177-3AD203B41FA5}">
                      <a16:colId xmlns:a16="http://schemas.microsoft.com/office/drawing/2014/main" val="1119842979"/>
                    </a:ext>
                  </a:extLst>
                </a:gridCol>
                <a:gridCol w="436169">
                  <a:extLst>
                    <a:ext uri="{9D8B030D-6E8A-4147-A177-3AD203B41FA5}">
                      <a16:colId xmlns:a16="http://schemas.microsoft.com/office/drawing/2014/main" val="1039174471"/>
                    </a:ext>
                  </a:extLst>
                </a:gridCol>
                <a:gridCol w="436169">
                  <a:extLst>
                    <a:ext uri="{9D8B030D-6E8A-4147-A177-3AD203B41FA5}">
                      <a16:colId xmlns:a16="http://schemas.microsoft.com/office/drawing/2014/main" val="1393763926"/>
                    </a:ext>
                  </a:extLst>
                </a:gridCol>
                <a:gridCol w="436169">
                  <a:extLst>
                    <a:ext uri="{9D8B030D-6E8A-4147-A177-3AD203B41FA5}">
                      <a16:colId xmlns:a16="http://schemas.microsoft.com/office/drawing/2014/main" val="4162841790"/>
                    </a:ext>
                  </a:extLst>
                </a:gridCol>
                <a:gridCol w="436169">
                  <a:extLst>
                    <a:ext uri="{9D8B030D-6E8A-4147-A177-3AD203B41FA5}">
                      <a16:colId xmlns:a16="http://schemas.microsoft.com/office/drawing/2014/main" val="581531694"/>
                    </a:ext>
                  </a:extLst>
                </a:gridCol>
                <a:gridCol w="485546">
                  <a:extLst>
                    <a:ext uri="{9D8B030D-6E8A-4147-A177-3AD203B41FA5}">
                      <a16:colId xmlns:a16="http://schemas.microsoft.com/office/drawing/2014/main" val="1662428590"/>
                    </a:ext>
                  </a:extLst>
                </a:gridCol>
                <a:gridCol w="436169">
                  <a:extLst>
                    <a:ext uri="{9D8B030D-6E8A-4147-A177-3AD203B41FA5}">
                      <a16:colId xmlns:a16="http://schemas.microsoft.com/office/drawing/2014/main" val="3115866340"/>
                    </a:ext>
                  </a:extLst>
                </a:gridCol>
                <a:gridCol w="419710">
                  <a:extLst>
                    <a:ext uri="{9D8B030D-6E8A-4147-A177-3AD203B41FA5}">
                      <a16:colId xmlns:a16="http://schemas.microsoft.com/office/drawing/2014/main" val="821557757"/>
                    </a:ext>
                  </a:extLst>
                </a:gridCol>
                <a:gridCol w="436169">
                  <a:extLst>
                    <a:ext uri="{9D8B030D-6E8A-4147-A177-3AD203B41FA5}">
                      <a16:colId xmlns:a16="http://schemas.microsoft.com/office/drawing/2014/main" val="1955173039"/>
                    </a:ext>
                  </a:extLst>
                </a:gridCol>
                <a:gridCol w="436169">
                  <a:extLst>
                    <a:ext uri="{9D8B030D-6E8A-4147-A177-3AD203B41FA5}">
                      <a16:colId xmlns:a16="http://schemas.microsoft.com/office/drawing/2014/main" val="35361501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02752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البحرين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Bahrain
For order please call YAQUBY INTERNATIONAL on +973 17740600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27.020502320258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803056280"/>
                  </a:ext>
                </a:extLst>
              </a:tr>
            </a:tbl>
          </a:graphicData>
        </a:graphic>
      </p:graphicFrame>
      <p:sp>
        <p:nvSpPr>
          <p:cNvPr id="4" name="Text Placeholder 3">
            <a:extLst>
              <a:ext uri="{FF2B5EF4-FFF2-40B4-BE49-F238E27FC236}">
                <a16:creationId xmlns:a16="http://schemas.microsoft.com/office/drawing/2014/main" id="{BCF34299-0D65-47EB-AFD4-858F477F131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7001728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77E53-6E16-460D-B101-7B56758B3F7F}"/>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3B53C7B7-D2C0-4E65-B4F9-62B9CBA007C4}"/>
              </a:ext>
            </a:extLst>
          </p:cNvPr>
          <p:cNvGraphicFramePr>
            <a:graphicFrameLocks noGrp="1"/>
          </p:cNvGraphicFramePr>
          <p:nvPr>
            <p:ph type="tbl" sz="quarter" idx="13"/>
            <p:extLst>
              <p:ext uri="{D42A27DB-BD31-4B8C-83A1-F6EECF244321}">
                <p14:modId xmlns:p14="http://schemas.microsoft.com/office/powerpoint/2010/main" val="15208654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9118878"/>
                    </a:ext>
                  </a:extLst>
                </a:gridCol>
                <a:gridCol w="436169">
                  <a:extLst>
                    <a:ext uri="{9D8B030D-6E8A-4147-A177-3AD203B41FA5}">
                      <a16:colId xmlns:a16="http://schemas.microsoft.com/office/drawing/2014/main" val="4075807842"/>
                    </a:ext>
                  </a:extLst>
                </a:gridCol>
                <a:gridCol w="436169">
                  <a:extLst>
                    <a:ext uri="{9D8B030D-6E8A-4147-A177-3AD203B41FA5}">
                      <a16:colId xmlns:a16="http://schemas.microsoft.com/office/drawing/2014/main" val="2406069322"/>
                    </a:ext>
                  </a:extLst>
                </a:gridCol>
                <a:gridCol w="436169">
                  <a:extLst>
                    <a:ext uri="{9D8B030D-6E8A-4147-A177-3AD203B41FA5}">
                      <a16:colId xmlns:a16="http://schemas.microsoft.com/office/drawing/2014/main" val="1414074005"/>
                    </a:ext>
                  </a:extLst>
                </a:gridCol>
                <a:gridCol w="436169">
                  <a:extLst>
                    <a:ext uri="{9D8B030D-6E8A-4147-A177-3AD203B41FA5}">
                      <a16:colId xmlns:a16="http://schemas.microsoft.com/office/drawing/2014/main" val="428883399"/>
                    </a:ext>
                  </a:extLst>
                </a:gridCol>
                <a:gridCol w="436169">
                  <a:extLst>
                    <a:ext uri="{9D8B030D-6E8A-4147-A177-3AD203B41FA5}">
                      <a16:colId xmlns:a16="http://schemas.microsoft.com/office/drawing/2014/main" val="488109798"/>
                    </a:ext>
                  </a:extLst>
                </a:gridCol>
                <a:gridCol w="436169">
                  <a:extLst>
                    <a:ext uri="{9D8B030D-6E8A-4147-A177-3AD203B41FA5}">
                      <a16:colId xmlns:a16="http://schemas.microsoft.com/office/drawing/2014/main" val="1285534656"/>
                    </a:ext>
                  </a:extLst>
                </a:gridCol>
                <a:gridCol w="436169">
                  <a:extLst>
                    <a:ext uri="{9D8B030D-6E8A-4147-A177-3AD203B41FA5}">
                      <a16:colId xmlns:a16="http://schemas.microsoft.com/office/drawing/2014/main" val="3749392576"/>
                    </a:ext>
                  </a:extLst>
                </a:gridCol>
                <a:gridCol w="436169">
                  <a:extLst>
                    <a:ext uri="{9D8B030D-6E8A-4147-A177-3AD203B41FA5}">
                      <a16:colId xmlns:a16="http://schemas.microsoft.com/office/drawing/2014/main" val="2611210861"/>
                    </a:ext>
                  </a:extLst>
                </a:gridCol>
                <a:gridCol w="436169">
                  <a:extLst>
                    <a:ext uri="{9D8B030D-6E8A-4147-A177-3AD203B41FA5}">
                      <a16:colId xmlns:a16="http://schemas.microsoft.com/office/drawing/2014/main" val="1084581560"/>
                    </a:ext>
                  </a:extLst>
                </a:gridCol>
                <a:gridCol w="485546">
                  <a:extLst>
                    <a:ext uri="{9D8B030D-6E8A-4147-A177-3AD203B41FA5}">
                      <a16:colId xmlns:a16="http://schemas.microsoft.com/office/drawing/2014/main" val="592584115"/>
                    </a:ext>
                  </a:extLst>
                </a:gridCol>
                <a:gridCol w="436169">
                  <a:extLst>
                    <a:ext uri="{9D8B030D-6E8A-4147-A177-3AD203B41FA5}">
                      <a16:colId xmlns:a16="http://schemas.microsoft.com/office/drawing/2014/main" val="2365499968"/>
                    </a:ext>
                  </a:extLst>
                </a:gridCol>
                <a:gridCol w="419710">
                  <a:extLst>
                    <a:ext uri="{9D8B030D-6E8A-4147-A177-3AD203B41FA5}">
                      <a16:colId xmlns:a16="http://schemas.microsoft.com/office/drawing/2014/main" val="454179685"/>
                    </a:ext>
                  </a:extLst>
                </a:gridCol>
                <a:gridCol w="436169">
                  <a:extLst>
                    <a:ext uri="{9D8B030D-6E8A-4147-A177-3AD203B41FA5}">
                      <a16:colId xmlns:a16="http://schemas.microsoft.com/office/drawing/2014/main" val="56402870"/>
                    </a:ext>
                  </a:extLst>
                </a:gridCol>
                <a:gridCol w="436169">
                  <a:extLst>
                    <a:ext uri="{9D8B030D-6E8A-4147-A177-3AD203B41FA5}">
                      <a16:colId xmlns:a16="http://schemas.microsoft.com/office/drawing/2014/main" val="10359168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045542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عمان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Oman
For order please call AL AMEEN DIAMOND ENTERPRISES on +968 94415566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25.303779472644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52724162"/>
                  </a:ext>
                </a:extLst>
              </a:tr>
            </a:tbl>
          </a:graphicData>
        </a:graphic>
      </p:graphicFrame>
      <p:sp>
        <p:nvSpPr>
          <p:cNvPr id="4" name="Text Placeholder 3">
            <a:extLst>
              <a:ext uri="{FF2B5EF4-FFF2-40B4-BE49-F238E27FC236}">
                <a16:creationId xmlns:a16="http://schemas.microsoft.com/office/drawing/2014/main" id="{F1C267E2-B5D3-48BC-8EA1-F5989A07D4A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945689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13EE-FAE1-405F-80F9-6D194A46060F}"/>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5A0C587B-43C2-4762-BDF6-26323194CEB9}"/>
              </a:ext>
            </a:extLst>
          </p:cNvPr>
          <p:cNvGraphicFramePr>
            <a:graphicFrameLocks noGrp="1"/>
          </p:cNvGraphicFramePr>
          <p:nvPr>
            <p:ph type="tbl" sz="quarter" idx="13"/>
            <p:extLst>
              <p:ext uri="{D42A27DB-BD31-4B8C-83A1-F6EECF244321}">
                <p14:modId xmlns:p14="http://schemas.microsoft.com/office/powerpoint/2010/main" val="17510719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3865990"/>
                    </a:ext>
                  </a:extLst>
                </a:gridCol>
                <a:gridCol w="436169">
                  <a:extLst>
                    <a:ext uri="{9D8B030D-6E8A-4147-A177-3AD203B41FA5}">
                      <a16:colId xmlns:a16="http://schemas.microsoft.com/office/drawing/2014/main" val="1763645718"/>
                    </a:ext>
                  </a:extLst>
                </a:gridCol>
                <a:gridCol w="436169">
                  <a:extLst>
                    <a:ext uri="{9D8B030D-6E8A-4147-A177-3AD203B41FA5}">
                      <a16:colId xmlns:a16="http://schemas.microsoft.com/office/drawing/2014/main" val="3404019429"/>
                    </a:ext>
                  </a:extLst>
                </a:gridCol>
                <a:gridCol w="436169">
                  <a:extLst>
                    <a:ext uri="{9D8B030D-6E8A-4147-A177-3AD203B41FA5}">
                      <a16:colId xmlns:a16="http://schemas.microsoft.com/office/drawing/2014/main" val="2184995845"/>
                    </a:ext>
                  </a:extLst>
                </a:gridCol>
                <a:gridCol w="436169">
                  <a:extLst>
                    <a:ext uri="{9D8B030D-6E8A-4147-A177-3AD203B41FA5}">
                      <a16:colId xmlns:a16="http://schemas.microsoft.com/office/drawing/2014/main" val="4257953710"/>
                    </a:ext>
                  </a:extLst>
                </a:gridCol>
                <a:gridCol w="436169">
                  <a:extLst>
                    <a:ext uri="{9D8B030D-6E8A-4147-A177-3AD203B41FA5}">
                      <a16:colId xmlns:a16="http://schemas.microsoft.com/office/drawing/2014/main" val="2605213840"/>
                    </a:ext>
                  </a:extLst>
                </a:gridCol>
                <a:gridCol w="436169">
                  <a:extLst>
                    <a:ext uri="{9D8B030D-6E8A-4147-A177-3AD203B41FA5}">
                      <a16:colId xmlns:a16="http://schemas.microsoft.com/office/drawing/2014/main" val="336090592"/>
                    </a:ext>
                  </a:extLst>
                </a:gridCol>
                <a:gridCol w="436169">
                  <a:extLst>
                    <a:ext uri="{9D8B030D-6E8A-4147-A177-3AD203B41FA5}">
                      <a16:colId xmlns:a16="http://schemas.microsoft.com/office/drawing/2014/main" val="2464974305"/>
                    </a:ext>
                  </a:extLst>
                </a:gridCol>
                <a:gridCol w="436169">
                  <a:extLst>
                    <a:ext uri="{9D8B030D-6E8A-4147-A177-3AD203B41FA5}">
                      <a16:colId xmlns:a16="http://schemas.microsoft.com/office/drawing/2014/main" val="1613786841"/>
                    </a:ext>
                  </a:extLst>
                </a:gridCol>
                <a:gridCol w="436169">
                  <a:extLst>
                    <a:ext uri="{9D8B030D-6E8A-4147-A177-3AD203B41FA5}">
                      <a16:colId xmlns:a16="http://schemas.microsoft.com/office/drawing/2014/main" val="982653312"/>
                    </a:ext>
                  </a:extLst>
                </a:gridCol>
                <a:gridCol w="485546">
                  <a:extLst>
                    <a:ext uri="{9D8B030D-6E8A-4147-A177-3AD203B41FA5}">
                      <a16:colId xmlns:a16="http://schemas.microsoft.com/office/drawing/2014/main" val="2502001447"/>
                    </a:ext>
                  </a:extLst>
                </a:gridCol>
                <a:gridCol w="436169">
                  <a:extLst>
                    <a:ext uri="{9D8B030D-6E8A-4147-A177-3AD203B41FA5}">
                      <a16:colId xmlns:a16="http://schemas.microsoft.com/office/drawing/2014/main" val="2019793902"/>
                    </a:ext>
                  </a:extLst>
                </a:gridCol>
                <a:gridCol w="419710">
                  <a:extLst>
                    <a:ext uri="{9D8B030D-6E8A-4147-A177-3AD203B41FA5}">
                      <a16:colId xmlns:a16="http://schemas.microsoft.com/office/drawing/2014/main" val="3599513421"/>
                    </a:ext>
                  </a:extLst>
                </a:gridCol>
                <a:gridCol w="436169">
                  <a:extLst>
                    <a:ext uri="{9D8B030D-6E8A-4147-A177-3AD203B41FA5}">
                      <a16:colId xmlns:a16="http://schemas.microsoft.com/office/drawing/2014/main" val="2494536424"/>
                    </a:ext>
                  </a:extLst>
                </a:gridCol>
                <a:gridCol w="436169">
                  <a:extLst>
                    <a:ext uri="{9D8B030D-6E8A-4147-A177-3AD203B41FA5}">
                      <a16:colId xmlns:a16="http://schemas.microsoft.com/office/drawing/2014/main" val="20610788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651172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- 2017-03-20 17:00:07</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from #MaiDubai. Share your love in your own words using #MaiMom for a chance to win 2 Spa tickets for her to get pampered!
The comment with the most Likes will win :) 
Last day for the competition is 27 March 2017
*T&amp;C Apply
</a:t>
                      </a:r>
                      <a:r>
                        <a:rPr kumimoji="0" lang="ar-AE" sz="1000" b="0" i="0" u="none" strike="noStrike" kern="1200" cap="none" spc="0" normalizeH="0" baseline="0" noProof="0">
                          <a:ln>
                            <a:noFill/>
                          </a:ln>
                          <a:solidFill>
                            <a:prstClr val="black"/>
                          </a:solidFill>
                          <a:effectLst/>
                          <a:uLnTx/>
                          <a:uFillTx/>
                          <a:latin typeface="+mn-lt"/>
                          <a:ea typeface="+mn-ea"/>
                          <a:cs typeface="+mn-cs"/>
                        </a:rPr>
                        <a:t>نتمنى عيد سعيد لجميع الأمهات. عبر لها عن حبك في التعليقات مستعملاً #</a:t>
                      </a:r>
                      <a:r>
                        <a:rPr kumimoji="0" lang="en-US" sz="1000" b="0" i="0" u="none" strike="noStrike" kern="1200" cap="none" spc="0" normalizeH="0" baseline="0" noProof="0">
                          <a:ln>
                            <a:noFill/>
                          </a:ln>
                          <a:solidFill>
                            <a:prstClr val="black"/>
                          </a:solidFill>
                          <a:effectLst/>
                          <a:uLnTx/>
                          <a:uFillTx/>
                          <a:latin typeface="+mn-lt"/>
                          <a:ea typeface="+mn-ea"/>
                          <a:cs typeface="+mn-cs"/>
                        </a:rPr>
                        <a:t>MaiMom </a:t>
                      </a:r>
                      <a:r>
                        <a:rPr kumimoji="0" lang="ar-AE" sz="1000" b="0" i="0" u="none" strike="noStrike" kern="1200" cap="none" spc="0" normalizeH="0" baseline="0" noProof="0">
                          <a:ln>
                            <a:noFill/>
                          </a:ln>
                          <a:solidFill>
                            <a:prstClr val="black"/>
                          </a:solidFill>
                          <a:effectLst/>
                          <a:uLnTx/>
                          <a:uFillTx/>
                          <a:latin typeface="+mn-lt"/>
                          <a:ea typeface="+mn-ea"/>
                          <a:cs typeface="+mn-cs"/>
                        </a:rPr>
                        <a:t>لفرصة ربح بطاقتين تدليك في سبا حيث سوف نقوم بتدليلها.
التعليق الذي يحصد أكبر عدد من اللايكس سوف يربح.
تنتهي المسابقة في ٢٧ مارس ٢٠١٧.
*تطبق الشروط والأحكام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Mother's Day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21.414671594094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85983145"/>
                  </a:ext>
                </a:extLst>
              </a:tr>
            </a:tbl>
          </a:graphicData>
        </a:graphic>
      </p:graphicFrame>
      <p:sp>
        <p:nvSpPr>
          <p:cNvPr id="4" name="Text Placeholder 3">
            <a:extLst>
              <a:ext uri="{FF2B5EF4-FFF2-40B4-BE49-F238E27FC236}">
                <a16:creationId xmlns:a16="http://schemas.microsoft.com/office/drawing/2014/main" id="{3D0A56B4-1BD8-4ACA-AC7E-371B4ECA203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803921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5B2A-B906-427B-8FA5-10E04EB9947A}"/>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DF527DF9-8905-4843-8929-0B01FE3B2856}"/>
              </a:ext>
            </a:extLst>
          </p:cNvPr>
          <p:cNvGraphicFramePr>
            <a:graphicFrameLocks noGrp="1"/>
          </p:cNvGraphicFramePr>
          <p:nvPr>
            <p:ph type="tbl" sz="quarter" idx="13"/>
            <p:extLst>
              <p:ext uri="{D42A27DB-BD31-4B8C-83A1-F6EECF244321}">
                <p14:modId xmlns:p14="http://schemas.microsoft.com/office/powerpoint/2010/main" val="21633254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2062345"/>
                    </a:ext>
                  </a:extLst>
                </a:gridCol>
                <a:gridCol w="436169">
                  <a:extLst>
                    <a:ext uri="{9D8B030D-6E8A-4147-A177-3AD203B41FA5}">
                      <a16:colId xmlns:a16="http://schemas.microsoft.com/office/drawing/2014/main" val="3108506546"/>
                    </a:ext>
                  </a:extLst>
                </a:gridCol>
                <a:gridCol w="436169">
                  <a:extLst>
                    <a:ext uri="{9D8B030D-6E8A-4147-A177-3AD203B41FA5}">
                      <a16:colId xmlns:a16="http://schemas.microsoft.com/office/drawing/2014/main" val="2241792028"/>
                    </a:ext>
                  </a:extLst>
                </a:gridCol>
                <a:gridCol w="436169">
                  <a:extLst>
                    <a:ext uri="{9D8B030D-6E8A-4147-A177-3AD203B41FA5}">
                      <a16:colId xmlns:a16="http://schemas.microsoft.com/office/drawing/2014/main" val="472574870"/>
                    </a:ext>
                  </a:extLst>
                </a:gridCol>
                <a:gridCol w="436169">
                  <a:extLst>
                    <a:ext uri="{9D8B030D-6E8A-4147-A177-3AD203B41FA5}">
                      <a16:colId xmlns:a16="http://schemas.microsoft.com/office/drawing/2014/main" val="2359670509"/>
                    </a:ext>
                  </a:extLst>
                </a:gridCol>
                <a:gridCol w="436169">
                  <a:extLst>
                    <a:ext uri="{9D8B030D-6E8A-4147-A177-3AD203B41FA5}">
                      <a16:colId xmlns:a16="http://schemas.microsoft.com/office/drawing/2014/main" val="1367184721"/>
                    </a:ext>
                  </a:extLst>
                </a:gridCol>
                <a:gridCol w="436169">
                  <a:extLst>
                    <a:ext uri="{9D8B030D-6E8A-4147-A177-3AD203B41FA5}">
                      <a16:colId xmlns:a16="http://schemas.microsoft.com/office/drawing/2014/main" val="4272479023"/>
                    </a:ext>
                  </a:extLst>
                </a:gridCol>
                <a:gridCol w="436169">
                  <a:extLst>
                    <a:ext uri="{9D8B030D-6E8A-4147-A177-3AD203B41FA5}">
                      <a16:colId xmlns:a16="http://schemas.microsoft.com/office/drawing/2014/main" val="177024955"/>
                    </a:ext>
                  </a:extLst>
                </a:gridCol>
                <a:gridCol w="436169">
                  <a:extLst>
                    <a:ext uri="{9D8B030D-6E8A-4147-A177-3AD203B41FA5}">
                      <a16:colId xmlns:a16="http://schemas.microsoft.com/office/drawing/2014/main" val="3840476360"/>
                    </a:ext>
                  </a:extLst>
                </a:gridCol>
                <a:gridCol w="436169">
                  <a:extLst>
                    <a:ext uri="{9D8B030D-6E8A-4147-A177-3AD203B41FA5}">
                      <a16:colId xmlns:a16="http://schemas.microsoft.com/office/drawing/2014/main" val="1189347549"/>
                    </a:ext>
                  </a:extLst>
                </a:gridCol>
                <a:gridCol w="485546">
                  <a:extLst>
                    <a:ext uri="{9D8B030D-6E8A-4147-A177-3AD203B41FA5}">
                      <a16:colId xmlns:a16="http://schemas.microsoft.com/office/drawing/2014/main" val="54113470"/>
                    </a:ext>
                  </a:extLst>
                </a:gridCol>
                <a:gridCol w="436169">
                  <a:extLst>
                    <a:ext uri="{9D8B030D-6E8A-4147-A177-3AD203B41FA5}">
                      <a16:colId xmlns:a16="http://schemas.microsoft.com/office/drawing/2014/main" val="1962488995"/>
                    </a:ext>
                  </a:extLst>
                </a:gridCol>
                <a:gridCol w="419710">
                  <a:extLst>
                    <a:ext uri="{9D8B030D-6E8A-4147-A177-3AD203B41FA5}">
                      <a16:colId xmlns:a16="http://schemas.microsoft.com/office/drawing/2014/main" val="4274349649"/>
                    </a:ext>
                  </a:extLst>
                </a:gridCol>
                <a:gridCol w="436169">
                  <a:extLst>
                    <a:ext uri="{9D8B030D-6E8A-4147-A177-3AD203B41FA5}">
                      <a16:colId xmlns:a16="http://schemas.microsoft.com/office/drawing/2014/main" val="278039464"/>
                    </a:ext>
                  </a:extLst>
                </a:gridCol>
                <a:gridCol w="436169">
                  <a:extLst>
                    <a:ext uri="{9D8B030D-6E8A-4147-A177-3AD203B41FA5}">
                      <a16:colId xmlns:a16="http://schemas.microsoft.com/office/drawing/2014/main" val="11279461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700596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- 2017-10-10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تعلمون أن شرب المياه يساعد في حرق الدهون؟ #ماي_دبي_للصحة
 </a:t>
                      </a:r>
                      <a:r>
                        <a:rPr kumimoji="0" lang="en-US" sz="1000" b="0" i="0" u="none" strike="noStrike" kern="1200" cap="none" spc="0" normalizeH="0" baseline="0" noProof="0">
                          <a:ln>
                            <a:noFill/>
                          </a:ln>
                          <a:solidFill>
                            <a:prstClr val="black"/>
                          </a:solidFill>
                          <a:effectLst/>
                          <a:uLnTx/>
                          <a:uFillTx/>
                          <a:latin typeface="+mn-lt"/>
                          <a:ea typeface="+mn-ea"/>
                          <a:cs typeface="+mn-cs"/>
                        </a:rPr>
                        <a:t>Did you know that drinking water helps burn fat? #MaiDubaiHealth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13.370627438793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41374630"/>
                  </a:ext>
                </a:extLst>
              </a:tr>
            </a:tbl>
          </a:graphicData>
        </a:graphic>
      </p:graphicFrame>
      <p:sp>
        <p:nvSpPr>
          <p:cNvPr id="4" name="Text Placeholder 3">
            <a:extLst>
              <a:ext uri="{FF2B5EF4-FFF2-40B4-BE49-F238E27FC236}">
                <a16:creationId xmlns:a16="http://schemas.microsoft.com/office/drawing/2014/main" id="{2DECF1DD-A053-413D-99E7-95457FB3FB9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4318054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D2E7-FD2D-4FE6-A5F6-0B788579B0FD}"/>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01503B57-6A09-4CA7-9BFB-E7946D73C29E}"/>
              </a:ext>
            </a:extLst>
          </p:cNvPr>
          <p:cNvGraphicFramePr>
            <a:graphicFrameLocks noGrp="1"/>
          </p:cNvGraphicFramePr>
          <p:nvPr>
            <p:ph type="tbl" sz="quarter" idx="13"/>
            <p:extLst>
              <p:ext uri="{D42A27DB-BD31-4B8C-83A1-F6EECF244321}">
                <p14:modId xmlns:p14="http://schemas.microsoft.com/office/powerpoint/2010/main" val="3827965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3612674"/>
                    </a:ext>
                  </a:extLst>
                </a:gridCol>
                <a:gridCol w="436169">
                  <a:extLst>
                    <a:ext uri="{9D8B030D-6E8A-4147-A177-3AD203B41FA5}">
                      <a16:colId xmlns:a16="http://schemas.microsoft.com/office/drawing/2014/main" val="3177296164"/>
                    </a:ext>
                  </a:extLst>
                </a:gridCol>
                <a:gridCol w="436169">
                  <a:extLst>
                    <a:ext uri="{9D8B030D-6E8A-4147-A177-3AD203B41FA5}">
                      <a16:colId xmlns:a16="http://schemas.microsoft.com/office/drawing/2014/main" val="3250822413"/>
                    </a:ext>
                  </a:extLst>
                </a:gridCol>
                <a:gridCol w="436169">
                  <a:extLst>
                    <a:ext uri="{9D8B030D-6E8A-4147-A177-3AD203B41FA5}">
                      <a16:colId xmlns:a16="http://schemas.microsoft.com/office/drawing/2014/main" val="2810220229"/>
                    </a:ext>
                  </a:extLst>
                </a:gridCol>
                <a:gridCol w="436169">
                  <a:extLst>
                    <a:ext uri="{9D8B030D-6E8A-4147-A177-3AD203B41FA5}">
                      <a16:colId xmlns:a16="http://schemas.microsoft.com/office/drawing/2014/main" val="787537494"/>
                    </a:ext>
                  </a:extLst>
                </a:gridCol>
                <a:gridCol w="436169">
                  <a:extLst>
                    <a:ext uri="{9D8B030D-6E8A-4147-A177-3AD203B41FA5}">
                      <a16:colId xmlns:a16="http://schemas.microsoft.com/office/drawing/2014/main" val="2499884169"/>
                    </a:ext>
                  </a:extLst>
                </a:gridCol>
                <a:gridCol w="436169">
                  <a:extLst>
                    <a:ext uri="{9D8B030D-6E8A-4147-A177-3AD203B41FA5}">
                      <a16:colId xmlns:a16="http://schemas.microsoft.com/office/drawing/2014/main" val="3294588558"/>
                    </a:ext>
                  </a:extLst>
                </a:gridCol>
                <a:gridCol w="436169">
                  <a:extLst>
                    <a:ext uri="{9D8B030D-6E8A-4147-A177-3AD203B41FA5}">
                      <a16:colId xmlns:a16="http://schemas.microsoft.com/office/drawing/2014/main" val="935632170"/>
                    </a:ext>
                  </a:extLst>
                </a:gridCol>
                <a:gridCol w="436169">
                  <a:extLst>
                    <a:ext uri="{9D8B030D-6E8A-4147-A177-3AD203B41FA5}">
                      <a16:colId xmlns:a16="http://schemas.microsoft.com/office/drawing/2014/main" val="1902510972"/>
                    </a:ext>
                  </a:extLst>
                </a:gridCol>
                <a:gridCol w="436169">
                  <a:extLst>
                    <a:ext uri="{9D8B030D-6E8A-4147-A177-3AD203B41FA5}">
                      <a16:colId xmlns:a16="http://schemas.microsoft.com/office/drawing/2014/main" val="3445190478"/>
                    </a:ext>
                  </a:extLst>
                </a:gridCol>
                <a:gridCol w="485546">
                  <a:extLst>
                    <a:ext uri="{9D8B030D-6E8A-4147-A177-3AD203B41FA5}">
                      <a16:colId xmlns:a16="http://schemas.microsoft.com/office/drawing/2014/main" val="1910837075"/>
                    </a:ext>
                  </a:extLst>
                </a:gridCol>
                <a:gridCol w="436169">
                  <a:extLst>
                    <a:ext uri="{9D8B030D-6E8A-4147-A177-3AD203B41FA5}">
                      <a16:colId xmlns:a16="http://schemas.microsoft.com/office/drawing/2014/main" val="2425096465"/>
                    </a:ext>
                  </a:extLst>
                </a:gridCol>
                <a:gridCol w="419710">
                  <a:extLst>
                    <a:ext uri="{9D8B030D-6E8A-4147-A177-3AD203B41FA5}">
                      <a16:colId xmlns:a16="http://schemas.microsoft.com/office/drawing/2014/main" val="1944540519"/>
                    </a:ext>
                  </a:extLst>
                </a:gridCol>
                <a:gridCol w="436169">
                  <a:extLst>
                    <a:ext uri="{9D8B030D-6E8A-4147-A177-3AD203B41FA5}">
                      <a16:colId xmlns:a16="http://schemas.microsoft.com/office/drawing/2014/main" val="2669144672"/>
                    </a:ext>
                  </a:extLst>
                </a:gridCol>
                <a:gridCol w="436169">
                  <a:extLst>
                    <a:ext uri="{9D8B030D-6E8A-4147-A177-3AD203B41FA5}">
                      <a16:colId xmlns:a16="http://schemas.microsoft.com/office/drawing/2014/main" val="25437244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738369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 #ماي_دبي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AL AMEEN DIAMOND ENTERPRISES on +968 94415566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15.085414368335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31514714"/>
                  </a:ext>
                </a:extLst>
              </a:tr>
            </a:tbl>
          </a:graphicData>
        </a:graphic>
      </p:graphicFrame>
      <p:sp>
        <p:nvSpPr>
          <p:cNvPr id="4" name="Text Placeholder 3">
            <a:extLst>
              <a:ext uri="{FF2B5EF4-FFF2-40B4-BE49-F238E27FC236}">
                <a16:creationId xmlns:a16="http://schemas.microsoft.com/office/drawing/2014/main" id="{0828DFB7-E8AA-4505-BC93-B561ABDB377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508532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F1BF-0EC3-4E25-8D86-C27950B35621}"/>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27D4770D-0FFC-4A57-8D99-628918D7E420}"/>
              </a:ext>
            </a:extLst>
          </p:cNvPr>
          <p:cNvGraphicFramePr>
            <a:graphicFrameLocks noGrp="1"/>
          </p:cNvGraphicFramePr>
          <p:nvPr>
            <p:ph type="tbl" sz="quarter" idx="13"/>
            <p:extLst>
              <p:ext uri="{D42A27DB-BD31-4B8C-83A1-F6EECF244321}">
                <p14:modId xmlns:p14="http://schemas.microsoft.com/office/powerpoint/2010/main" val="8354802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7289055"/>
                    </a:ext>
                  </a:extLst>
                </a:gridCol>
                <a:gridCol w="436169">
                  <a:extLst>
                    <a:ext uri="{9D8B030D-6E8A-4147-A177-3AD203B41FA5}">
                      <a16:colId xmlns:a16="http://schemas.microsoft.com/office/drawing/2014/main" val="852883738"/>
                    </a:ext>
                  </a:extLst>
                </a:gridCol>
                <a:gridCol w="436169">
                  <a:extLst>
                    <a:ext uri="{9D8B030D-6E8A-4147-A177-3AD203B41FA5}">
                      <a16:colId xmlns:a16="http://schemas.microsoft.com/office/drawing/2014/main" val="2711475637"/>
                    </a:ext>
                  </a:extLst>
                </a:gridCol>
                <a:gridCol w="436169">
                  <a:extLst>
                    <a:ext uri="{9D8B030D-6E8A-4147-A177-3AD203B41FA5}">
                      <a16:colId xmlns:a16="http://schemas.microsoft.com/office/drawing/2014/main" val="2069721561"/>
                    </a:ext>
                  </a:extLst>
                </a:gridCol>
                <a:gridCol w="436169">
                  <a:extLst>
                    <a:ext uri="{9D8B030D-6E8A-4147-A177-3AD203B41FA5}">
                      <a16:colId xmlns:a16="http://schemas.microsoft.com/office/drawing/2014/main" val="3979229654"/>
                    </a:ext>
                  </a:extLst>
                </a:gridCol>
                <a:gridCol w="436169">
                  <a:extLst>
                    <a:ext uri="{9D8B030D-6E8A-4147-A177-3AD203B41FA5}">
                      <a16:colId xmlns:a16="http://schemas.microsoft.com/office/drawing/2014/main" val="2127805674"/>
                    </a:ext>
                  </a:extLst>
                </a:gridCol>
                <a:gridCol w="436169">
                  <a:extLst>
                    <a:ext uri="{9D8B030D-6E8A-4147-A177-3AD203B41FA5}">
                      <a16:colId xmlns:a16="http://schemas.microsoft.com/office/drawing/2014/main" val="799426729"/>
                    </a:ext>
                  </a:extLst>
                </a:gridCol>
                <a:gridCol w="436169">
                  <a:extLst>
                    <a:ext uri="{9D8B030D-6E8A-4147-A177-3AD203B41FA5}">
                      <a16:colId xmlns:a16="http://schemas.microsoft.com/office/drawing/2014/main" val="2793577267"/>
                    </a:ext>
                  </a:extLst>
                </a:gridCol>
                <a:gridCol w="436169">
                  <a:extLst>
                    <a:ext uri="{9D8B030D-6E8A-4147-A177-3AD203B41FA5}">
                      <a16:colId xmlns:a16="http://schemas.microsoft.com/office/drawing/2014/main" val="843562782"/>
                    </a:ext>
                  </a:extLst>
                </a:gridCol>
                <a:gridCol w="436169">
                  <a:extLst>
                    <a:ext uri="{9D8B030D-6E8A-4147-A177-3AD203B41FA5}">
                      <a16:colId xmlns:a16="http://schemas.microsoft.com/office/drawing/2014/main" val="1579240297"/>
                    </a:ext>
                  </a:extLst>
                </a:gridCol>
                <a:gridCol w="485546">
                  <a:extLst>
                    <a:ext uri="{9D8B030D-6E8A-4147-A177-3AD203B41FA5}">
                      <a16:colId xmlns:a16="http://schemas.microsoft.com/office/drawing/2014/main" val="2752710731"/>
                    </a:ext>
                  </a:extLst>
                </a:gridCol>
                <a:gridCol w="436169">
                  <a:extLst>
                    <a:ext uri="{9D8B030D-6E8A-4147-A177-3AD203B41FA5}">
                      <a16:colId xmlns:a16="http://schemas.microsoft.com/office/drawing/2014/main" val="1694231695"/>
                    </a:ext>
                  </a:extLst>
                </a:gridCol>
                <a:gridCol w="419710">
                  <a:extLst>
                    <a:ext uri="{9D8B030D-6E8A-4147-A177-3AD203B41FA5}">
                      <a16:colId xmlns:a16="http://schemas.microsoft.com/office/drawing/2014/main" val="1194842884"/>
                    </a:ext>
                  </a:extLst>
                </a:gridCol>
                <a:gridCol w="436169">
                  <a:extLst>
                    <a:ext uri="{9D8B030D-6E8A-4147-A177-3AD203B41FA5}">
                      <a16:colId xmlns:a16="http://schemas.microsoft.com/office/drawing/2014/main" val="3744060547"/>
                    </a:ext>
                  </a:extLst>
                </a:gridCol>
                <a:gridCol w="436169">
                  <a:extLst>
                    <a:ext uri="{9D8B030D-6E8A-4147-A177-3AD203B41FA5}">
                      <a16:colId xmlns:a16="http://schemas.microsoft.com/office/drawing/2014/main" val="28346593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647801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- 2017-06-18 11:59:00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نحرص على تغطية جميع احتياجاتكم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Making sure we have got your every need covered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12.040886349672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500618933"/>
                  </a:ext>
                </a:extLst>
              </a:tr>
            </a:tbl>
          </a:graphicData>
        </a:graphic>
      </p:graphicFrame>
      <p:sp>
        <p:nvSpPr>
          <p:cNvPr id="4" name="Text Placeholder 3">
            <a:extLst>
              <a:ext uri="{FF2B5EF4-FFF2-40B4-BE49-F238E27FC236}">
                <a16:creationId xmlns:a16="http://schemas.microsoft.com/office/drawing/2014/main" id="{7AF17DA2-FF40-42EB-B10E-3CB97D00351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536462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5707F-5FE2-417F-89BC-F3DD852E5E55}"/>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1D9E91FB-B0E0-40AF-A7AC-F9BD0365FDC6}"/>
              </a:ext>
            </a:extLst>
          </p:cNvPr>
          <p:cNvGraphicFramePr>
            <a:graphicFrameLocks noGrp="1"/>
          </p:cNvGraphicFramePr>
          <p:nvPr>
            <p:ph type="tbl" sz="quarter" idx="13"/>
            <p:extLst>
              <p:ext uri="{D42A27DB-BD31-4B8C-83A1-F6EECF244321}">
                <p14:modId xmlns:p14="http://schemas.microsoft.com/office/powerpoint/2010/main" val="41674164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259266"/>
                    </a:ext>
                  </a:extLst>
                </a:gridCol>
                <a:gridCol w="436169">
                  <a:extLst>
                    <a:ext uri="{9D8B030D-6E8A-4147-A177-3AD203B41FA5}">
                      <a16:colId xmlns:a16="http://schemas.microsoft.com/office/drawing/2014/main" val="2251195618"/>
                    </a:ext>
                  </a:extLst>
                </a:gridCol>
                <a:gridCol w="436169">
                  <a:extLst>
                    <a:ext uri="{9D8B030D-6E8A-4147-A177-3AD203B41FA5}">
                      <a16:colId xmlns:a16="http://schemas.microsoft.com/office/drawing/2014/main" val="4185336902"/>
                    </a:ext>
                  </a:extLst>
                </a:gridCol>
                <a:gridCol w="436169">
                  <a:extLst>
                    <a:ext uri="{9D8B030D-6E8A-4147-A177-3AD203B41FA5}">
                      <a16:colId xmlns:a16="http://schemas.microsoft.com/office/drawing/2014/main" val="3887618160"/>
                    </a:ext>
                  </a:extLst>
                </a:gridCol>
                <a:gridCol w="436169">
                  <a:extLst>
                    <a:ext uri="{9D8B030D-6E8A-4147-A177-3AD203B41FA5}">
                      <a16:colId xmlns:a16="http://schemas.microsoft.com/office/drawing/2014/main" val="1804102714"/>
                    </a:ext>
                  </a:extLst>
                </a:gridCol>
                <a:gridCol w="436169">
                  <a:extLst>
                    <a:ext uri="{9D8B030D-6E8A-4147-A177-3AD203B41FA5}">
                      <a16:colId xmlns:a16="http://schemas.microsoft.com/office/drawing/2014/main" val="1693925185"/>
                    </a:ext>
                  </a:extLst>
                </a:gridCol>
                <a:gridCol w="436169">
                  <a:extLst>
                    <a:ext uri="{9D8B030D-6E8A-4147-A177-3AD203B41FA5}">
                      <a16:colId xmlns:a16="http://schemas.microsoft.com/office/drawing/2014/main" val="3037872076"/>
                    </a:ext>
                  </a:extLst>
                </a:gridCol>
                <a:gridCol w="436169">
                  <a:extLst>
                    <a:ext uri="{9D8B030D-6E8A-4147-A177-3AD203B41FA5}">
                      <a16:colId xmlns:a16="http://schemas.microsoft.com/office/drawing/2014/main" val="3562112263"/>
                    </a:ext>
                  </a:extLst>
                </a:gridCol>
                <a:gridCol w="436169">
                  <a:extLst>
                    <a:ext uri="{9D8B030D-6E8A-4147-A177-3AD203B41FA5}">
                      <a16:colId xmlns:a16="http://schemas.microsoft.com/office/drawing/2014/main" val="3065283972"/>
                    </a:ext>
                  </a:extLst>
                </a:gridCol>
                <a:gridCol w="436169">
                  <a:extLst>
                    <a:ext uri="{9D8B030D-6E8A-4147-A177-3AD203B41FA5}">
                      <a16:colId xmlns:a16="http://schemas.microsoft.com/office/drawing/2014/main" val="3431895373"/>
                    </a:ext>
                  </a:extLst>
                </a:gridCol>
                <a:gridCol w="485546">
                  <a:extLst>
                    <a:ext uri="{9D8B030D-6E8A-4147-A177-3AD203B41FA5}">
                      <a16:colId xmlns:a16="http://schemas.microsoft.com/office/drawing/2014/main" val="2642135730"/>
                    </a:ext>
                  </a:extLst>
                </a:gridCol>
                <a:gridCol w="436169">
                  <a:extLst>
                    <a:ext uri="{9D8B030D-6E8A-4147-A177-3AD203B41FA5}">
                      <a16:colId xmlns:a16="http://schemas.microsoft.com/office/drawing/2014/main" val="343101157"/>
                    </a:ext>
                  </a:extLst>
                </a:gridCol>
                <a:gridCol w="419710">
                  <a:extLst>
                    <a:ext uri="{9D8B030D-6E8A-4147-A177-3AD203B41FA5}">
                      <a16:colId xmlns:a16="http://schemas.microsoft.com/office/drawing/2014/main" val="2431473381"/>
                    </a:ext>
                  </a:extLst>
                </a:gridCol>
                <a:gridCol w="436169">
                  <a:extLst>
                    <a:ext uri="{9D8B030D-6E8A-4147-A177-3AD203B41FA5}">
                      <a16:colId xmlns:a16="http://schemas.microsoft.com/office/drawing/2014/main" val="4234153569"/>
                    </a:ext>
                  </a:extLst>
                </a:gridCol>
                <a:gridCol w="436169">
                  <a:extLst>
                    <a:ext uri="{9D8B030D-6E8A-4147-A177-3AD203B41FA5}">
                      <a16:colId xmlns:a16="http://schemas.microsoft.com/office/drawing/2014/main" val="17373735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681444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- 2017-11-05 11:25:24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هناك الكثير من الناس العطشى، ونحن نحرص على تلبية ندائهم جميعهم. اتصلوا بنا  ٨٠٠٦٢٤٣٨٢٢٤    #ماي_دبي_للطلبات
</a:t>
                      </a:r>
                      <a:r>
                        <a:rPr kumimoji="0" lang="en-US" sz="1000" b="0" i="0" u="none" strike="noStrike" kern="1200" cap="none" spc="0" normalizeH="0" baseline="0" noProof="0">
                          <a:ln>
                            <a:noFill/>
                          </a:ln>
                          <a:solidFill>
                            <a:prstClr val="black"/>
                          </a:solidFill>
                          <a:effectLst/>
                          <a:uLnTx/>
                          <a:uFillTx/>
                          <a:latin typeface="+mn-lt"/>
                          <a:ea typeface="+mn-ea"/>
                          <a:cs typeface="+mn-cs"/>
                        </a:rPr>
                        <a:t>There are a lot of thirsty people out there! We make sure to give them the best water. Call us on 800MAIDUBAI (80062438224) #MaiDelivery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10.168828189314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56300964"/>
                  </a:ext>
                </a:extLst>
              </a:tr>
            </a:tbl>
          </a:graphicData>
        </a:graphic>
      </p:graphicFrame>
      <p:sp>
        <p:nvSpPr>
          <p:cNvPr id="4" name="Text Placeholder 3">
            <a:extLst>
              <a:ext uri="{FF2B5EF4-FFF2-40B4-BE49-F238E27FC236}">
                <a16:creationId xmlns:a16="http://schemas.microsoft.com/office/drawing/2014/main" id="{0E42EC10-920C-43D2-B353-78E97F7F281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747427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88A8-77CD-421C-87B6-7C011C30B938}"/>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0E7BF388-32ED-43B0-8DC6-0253B94651F5}"/>
              </a:ext>
            </a:extLst>
          </p:cNvPr>
          <p:cNvGraphicFramePr>
            <a:graphicFrameLocks noGrp="1"/>
          </p:cNvGraphicFramePr>
          <p:nvPr>
            <p:ph type="tbl" sz="quarter" idx="13"/>
            <p:extLst>
              <p:ext uri="{D42A27DB-BD31-4B8C-83A1-F6EECF244321}">
                <p14:modId xmlns:p14="http://schemas.microsoft.com/office/powerpoint/2010/main" val="12453825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3518452"/>
                    </a:ext>
                  </a:extLst>
                </a:gridCol>
                <a:gridCol w="436169">
                  <a:extLst>
                    <a:ext uri="{9D8B030D-6E8A-4147-A177-3AD203B41FA5}">
                      <a16:colId xmlns:a16="http://schemas.microsoft.com/office/drawing/2014/main" val="2197240621"/>
                    </a:ext>
                  </a:extLst>
                </a:gridCol>
                <a:gridCol w="436169">
                  <a:extLst>
                    <a:ext uri="{9D8B030D-6E8A-4147-A177-3AD203B41FA5}">
                      <a16:colId xmlns:a16="http://schemas.microsoft.com/office/drawing/2014/main" val="2890669137"/>
                    </a:ext>
                  </a:extLst>
                </a:gridCol>
                <a:gridCol w="436169">
                  <a:extLst>
                    <a:ext uri="{9D8B030D-6E8A-4147-A177-3AD203B41FA5}">
                      <a16:colId xmlns:a16="http://schemas.microsoft.com/office/drawing/2014/main" val="3367924846"/>
                    </a:ext>
                  </a:extLst>
                </a:gridCol>
                <a:gridCol w="436169">
                  <a:extLst>
                    <a:ext uri="{9D8B030D-6E8A-4147-A177-3AD203B41FA5}">
                      <a16:colId xmlns:a16="http://schemas.microsoft.com/office/drawing/2014/main" val="894199764"/>
                    </a:ext>
                  </a:extLst>
                </a:gridCol>
                <a:gridCol w="436169">
                  <a:extLst>
                    <a:ext uri="{9D8B030D-6E8A-4147-A177-3AD203B41FA5}">
                      <a16:colId xmlns:a16="http://schemas.microsoft.com/office/drawing/2014/main" val="3170274112"/>
                    </a:ext>
                  </a:extLst>
                </a:gridCol>
                <a:gridCol w="436169">
                  <a:extLst>
                    <a:ext uri="{9D8B030D-6E8A-4147-A177-3AD203B41FA5}">
                      <a16:colId xmlns:a16="http://schemas.microsoft.com/office/drawing/2014/main" val="3208466246"/>
                    </a:ext>
                  </a:extLst>
                </a:gridCol>
                <a:gridCol w="436169">
                  <a:extLst>
                    <a:ext uri="{9D8B030D-6E8A-4147-A177-3AD203B41FA5}">
                      <a16:colId xmlns:a16="http://schemas.microsoft.com/office/drawing/2014/main" val="4047948230"/>
                    </a:ext>
                  </a:extLst>
                </a:gridCol>
                <a:gridCol w="436169">
                  <a:extLst>
                    <a:ext uri="{9D8B030D-6E8A-4147-A177-3AD203B41FA5}">
                      <a16:colId xmlns:a16="http://schemas.microsoft.com/office/drawing/2014/main" val="2885372242"/>
                    </a:ext>
                  </a:extLst>
                </a:gridCol>
                <a:gridCol w="436169">
                  <a:extLst>
                    <a:ext uri="{9D8B030D-6E8A-4147-A177-3AD203B41FA5}">
                      <a16:colId xmlns:a16="http://schemas.microsoft.com/office/drawing/2014/main" val="4260756232"/>
                    </a:ext>
                  </a:extLst>
                </a:gridCol>
                <a:gridCol w="485546">
                  <a:extLst>
                    <a:ext uri="{9D8B030D-6E8A-4147-A177-3AD203B41FA5}">
                      <a16:colId xmlns:a16="http://schemas.microsoft.com/office/drawing/2014/main" val="3737675011"/>
                    </a:ext>
                  </a:extLst>
                </a:gridCol>
                <a:gridCol w="436169">
                  <a:extLst>
                    <a:ext uri="{9D8B030D-6E8A-4147-A177-3AD203B41FA5}">
                      <a16:colId xmlns:a16="http://schemas.microsoft.com/office/drawing/2014/main" val="2391077416"/>
                    </a:ext>
                  </a:extLst>
                </a:gridCol>
                <a:gridCol w="419710">
                  <a:extLst>
                    <a:ext uri="{9D8B030D-6E8A-4147-A177-3AD203B41FA5}">
                      <a16:colId xmlns:a16="http://schemas.microsoft.com/office/drawing/2014/main" val="1222856911"/>
                    </a:ext>
                  </a:extLst>
                </a:gridCol>
                <a:gridCol w="436169">
                  <a:extLst>
                    <a:ext uri="{9D8B030D-6E8A-4147-A177-3AD203B41FA5}">
                      <a16:colId xmlns:a16="http://schemas.microsoft.com/office/drawing/2014/main" val="2382307161"/>
                    </a:ext>
                  </a:extLst>
                </a:gridCol>
                <a:gridCol w="436169">
                  <a:extLst>
                    <a:ext uri="{9D8B030D-6E8A-4147-A177-3AD203B41FA5}">
                      <a16:colId xmlns:a16="http://schemas.microsoft.com/office/drawing/2014/main" val="26129405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960811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- 2018-09-30 11:46:18</a:t>
                      </a:r>
                      <a:r>
                        <a:rPr kumimoji="0" lang="en-US" sz="1000" b="0" i="0" u="none" strike="noStrike" kern="1200" cap="none" spc="0" normalizeH="0" baseline="0" noProof="0">
                          <a:ln>
                            <a:noFill/>
                          </a:ln>
                          <a:solidFill>
                            <a:prstClr val="black"/>
                          </a:solidFill>
                          <a:effectLst/>
                          <a:uLnTx/>
                          <a:uFillTx/>
                          <a:latin typeface="+mn-lt"/>
                          <a:ea typeface="+mn-ea"/>
                          <a:cs typeface="+mn-cs"/>
                        </a:rPr>
                        <a:t>
We’ve come a long way. What do you think about our new glass design? #MaiElegance
</a:t>
                      </a:r>
                      <a:r>
                        <a:rPr kumimoji="0" lang="ar-AE" sz="1000" b="0" i="0" u="none" strike="noStrike" kern="1200" cap="none" spc="0" normalizeH="0" baseline="0" noProof="0">
                          <a:ln>
                            <a:noFill/>
                          </a:ln>
                          <a:solidFill>
                            <a:prstClr val="black"/>
                          </a:solidFill>
                          <a:effectLst/>
                          <a:uLnTx/>
                          <a:uFillTx/>
                          <a:latin typeface="+mn-lt"/>
                          <a:ea typeface="+mn-ea"/>
                          <a:cs typeface="+mn-cs"/>
                        </a:rPr>
                        <a:t>لقد قطعنا شوط كبير! ما رأيكم بعبوتنا الزجاجية الجديدة؟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8.3573750973119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35537363"/>
                  </a:ext>
                </a:extLst>
              </a:tr>
            </a:tbl>
          </a:graphicData>
        </a:graphic>
      </p:graphicFrame>
      <p:sp>
        <p:nvSpPr>
          <p:cNvPr id="4" name="Text Placeholder 3">
            <a:extLst>
              <a:ext uri="{FF2B5EF4-FFF2-40B4-BE49-F238E27FC236}">
                <a16:creationId xmlns:a16="http://schemas.microsoft.com/office/drawing/2014/main" id="{258F366C-78D5-4939-8A5F-FF1DA8BC8B5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357245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872A-42A2-48C3-A63A-24BC9F62B8F4}"/>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FAA9C5CC-4093-4FBC-B874-D3650CA70651}"/>
              </a:ext>
            </a:extLst>
          </p:cNvPr>
          <p:cNvGraphicFramePr>
            <a:graphicFrameLocks noGrp="1"/>
          </p:cNvGraphicFramePr>
          <p:nvPr>
            <p:ph type="tbl" sz="quarter" idx="13"/>
            <p:extLst>
              <p:ext uri="{D42A27DB-BD31-4B8C-83A1-F6EECF244321}">
                <p14:modId xmlns:p14="http://schemas.microsoft.com/office/powerpoint/2010/main" val="39559532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1152917"/>
                    </a:ext>
                  </a:extLst>
                </a:gridCol>
                <a:gridCol w="436169">
                  <a:extLst>
                    <a:ext uri="{9D8B030D-6E8A-4147-A177-3AD203B41FA5}">
                      <a16:colId xmlns:a16="http://schemas.microsoft.com/office/drawing/2014/main" val="1400595877"/>
                    </a:ext>
                  </a:extLst>
                </a:gridCol>
                <a:gridCol w="436169">
                  <a:extLst>
                    <a:ext uri="{9D8B030D-6E8A-4147-A177-3AD203B41FA5}">
                      <a16:colId xmlns:a16="http://schemas.microsoft.com/office/drawing/2014/main" val="1817330023"/>
                    </a:ext>
                  </a:extLst>
                </a:gridCol>
                <a:gridCol w="436169">
                  <a:extLst>
                    <a:ext uri="{9D8B030D-6E8A-4147-A177-3AD203B41FA5}">
                      <a16:colId xmlns:a16="http://schemas.microsoft.com/office/drawing/2014/main" val="1299338837"/>
                    </a:ext>
                  </a:extLst>
                </a:gridCol>
                <a:gridCol w="436169">
                  <a:extLst>
                    <a:ext uri="{9D8B030D-6E8A-4147-A177-3AD203B41FA5}">
                      <a16:colId xmlns:a16="http://schemas.microsoft.com/office/drawing/2014/main" val="342996427"/>
                    </a:ext>
                  </a:extLst>
                </a:gridCol>
                <a:gridCol w="436169">
                  <a:extLst>
                    <a:ext uri="{9D8B030D-6E8A-4147-A177-3AD203B41FA5}">
                      <a16:colId xmlns:a16="http://schemas.microsoft.com/office/drawing/2014/main" val="2968552787"/>
                    </a:ext>
                  </a:extLst>
                </a:gridCol>
                <a:gridCol w="436169">
                  <a:extLst>
                    <a:ext uri="{9D8B030D-6E8A-4147-A177-3AD203B41FA5}">
                      <a16:colId xmlns:a16="http://schemas.microsoft.com/office/drawing/2014/main" val="2934142139"/>
                    </a:ext>
                  </a:extLst>
                </a:gridCol>
                <a:gridCol w="436169">
                  <a:extLst>
                    <a:ext uri="{9D8B030D-6E8A-4147-A177-3AD203B41FA5}">
                      <a16:colId xmlns:a16="http://schemas.microsoft.com/office/drawing/2014/main" val="95564762"/>
                    </a:ext>
                  </a:extLst>
                </a:gridCol>
                <a:gridCol w="436169">
                  <a:extLst>
                    <a:ext uri="{9D8B030D-6E8A-4147-A177-3AD203B41FA5}">
                      <a16:colId xmlns:a16="http://schemas.microsoft.com/office/drawing/2014/main" val="567780407"/>
                    </a:ext>
                  </a:extLst>
                </a:gridCol>
                <a:gridCol w="436169">
                  <a:extLst>
                    <a:ext uri="{9D8B030D-6E8A-4147-A177-3AD203B41FA5}">
                      <a16:colId xmlns:a16="http://schemas.microsoft.com/office/drawing/2014/main" val="664820927"/>
                    </a:ext>
                  </a:extLst>
                </a:gridCol>
                <a:gridCol w="485546">
                  <a:extLst>
                    <a:ext uri="{9D8B030D-6E8A-4147-A177-3AD203B41FA5}">
                      <a16:colId xmlns:a16="http://schemas.microsoft.com/office/drawing/2014/main" val="7617885"/>
                    </a:ext>
                  </a:extLst>
                </a:gridCol>
                <a:gridCol w="436169">
                  <a:extLst>
                    <a:ext uri="{9D8B030D-6E8A-4147-A177-3AD203B41FA5}">
                      <a16:colId xmlns:a16="http://schemas.microsoft.com/office/drawing/2014/main" val="2405779316"/>
                    </a:ext>
                  </a:extLst>
                </a:gridCol>
                <a:gridCol w="419710">
                  <a:extLst>
                    <a:ext uri="{9D8B030D-6E8A-4147-A177-3AD203B41FA5}">
                      <a16:colId xmlns:a16="http://schemas.microsoft.com/office/drawing/2014/main" val="1177102448"/>
                    </a:ext>
                  </a:extLst>
                </a:gridCol>
                <a:gridCol w="436169">
                  <a:extLst>
                    <a:ext uri="{9D8B030D-6E8A-4147-A177-3AD203B41FA5}">
                      <a16:colId xmlns:a16="http://schemas.microsoft.com/office/drawing/2014/main" val="1275276123"/>
                    </a:ext>
                  </a:extLst>
                </a:gridCol>
                <a:gridCol w="436169">
                  <a:extLst>
                    <a:ext uri="{9D8B030D-6E8A-4147-A177-3AD203B41FA5}">
                      <a16:colId xmlns:a16="http://schemas.microsoft.com/office/drawing/2014/main" val="39428901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502056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- 2018-10-31 06:00:00</a:t>
                      </a:r>
                      <a:r>
                        <a:rPr kumimoji="0" lang="en-US" sz="1000" b="0" i="0" u="none" strike="noStrike" kern="1200" cap="none" spc="0" normalizeH="0" baseline="0" noProof="0">
                          <a:ln>
                            <a:noFill/>
                          </a:ln>
                          <a:solidFill>
                            <a:prstClr val="black"/>
                          </a:solidFill>
                          <a:effectLst/>
                          <a:uLnTx/>
                          <a:uFillTx/>
                          <a:latin typeface="+mn-lt"/>
                          <a:ea typeface="+mn-ea"/>
                          <a:cs typeface="+mn-cs"/>
                        </a:rPr>
                        <a:t>
For Halloween, we're dressing up in "red". #MaiHalloween
</a:t>
                      </a:r>
                      <a:r>
                        <a:rPr kumimoji="0" lang="ar-AE" sz="1000" b="0" i="0" u="none" strike="noStrike" kern="1200" cap="none" spc="0" normalizeH="0" baseline="0" noProof="0">
                          <a:ln>
                            <a:noFill/>
                          </a:ln>
                          <a:solidFill>
                            <a:prstClr val="black"/>
                          </a:solidFill>
                          <a:effectLst/>
                          <a:uLnTx/>
                          <a:uFillTx/>
                          <a:latin typeface="+mn-lt"/>
                          <a:ea typeface="+mn-ea"/>
                          <a:cs typeface="+mn-cs"/>
                        </a:rPr>
                        <a:t>في الهالوين، سنرتدي الأحمر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8.1355176641034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828646460"/>
                  </a:ext>
                </a:extLst>
              </a:tr>
            </a:tbl>
          </a:graphicData>
        </a:graphic>
      </p:graphicFrame>
      <p:sp>
        <p:nvSpPr>
          <p:cNvPr id="4" name="Text Placeholder 3">
            <a:extLst>
              <a:ext uri="{FF2B5EF4-FFF2-40B4-BE49-F238E27FC236}">
                <a16:creationId xmlns:a16="http://schemas.microsoft.com/office/drawing/2014/main" id="{D1161826-DD8F-4C75-B55E-ED444A59DE2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73333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2C35-2B7B-4200-AF94-9842DE8E07A1}"/>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A8573651-FA02-48D9-9703-883FD4D0144C}"/>
              </a:ext>
            </a:extLst>
          </p:cNvPr>
          <p:cNvGraphicFramePr>
            <a:graphicFrameLocks noGrp="1"/>
          </p:cNvGraphicFramePr>
          <p:nvPr>
            <p:ph type="tbl" sz="quarter" idx="13"/>
            <p:extLst>
              <p:ext uri="{D42A27DB-BD31-4B8C-83A1-F6EECF244321}">
                <p14:modId xmlns:p14="http://schemas.microsoft.com/office/powerpoint/2010/main" val="4638100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9388018"/>
                    </a:ext>
                  </a:extLst>
                </a:gridCol>
                <a:gridCol w="436169">
                  <a:extLst>
                    <a:ext uri="{9D8B030D-6E8A-4147-A177-3AD203B41FA5}">
                      <a16:colId xmlns:a16="http://schemas.microsoft.com/office/drawing/2014/main" val="1298619770"/>
                    </a:ext>
                  </a:extLst>
                </a:gridCol>
                <a:gridCol w="436169">
                  <a:extLst>
                    <a:ext uri="{9D8B030D-6E8A-4147-A177-3AD203B41FA5}">
                      <a16:colId xmlns:a16="http://schemas.microsoft.com/office/drawing/2014/main" val="4100172552"/>
                    </a:ext>
                  </a:extLst>
                </a:gridCol>
                <a:gridCol w="436169">
                  <a:extLst>
                    <a:ext uri="{9D8B030D-6E8A-4147-A177-3AD203B41FA5}">
                      <a16:colId xmlns:a16="http://schemas.microsoft.com/office/drawing/2014/main" val="3921557295"/>
                    </a:ext>
                  </a:extLst>
                </a:gridCol>
                <a:gridCol w="436169">
                  <a:extLst>
                    <a:ext uri="{9D8B030D-6E8A-4147-A177-3AD203B41FA5}">
                      <a16:colId xmlns:a16="http://schemas.microsoft.com/office/drawing/2014/main" val="1979909878"/>
                    </a:ext>
                  </a:extLst>
                </a:gridCol>
                <a:gridCol w="436169">
                  <a:extLst>
                    <a:ext uri="{9D8B030D-6E8A-4147-A177-3AD203B41FA5}">
                      <a16:colId xmlns:a16="http://schemas.microsoft.com/office/drawing/2014/main" val="1356897223"/>
                    </a:ext>
                  </a:extLst>
                </a:gridCol>
                <a:gridCol w="436169">
                  <a:extLst>
                    <a:ext uri="{9D8B030D-6E8A-4147-A177-3AD203B41FA5}">
                      <a16:colId xmlns:a16="http://schemas.microsoft.com/office/drawing/2014/main" val="2002435233"/>
                    </a:ext>
                  </a:extLst>
                </a:gridCol>
                <a:gridCol w="436169">
                  <a:extLst>
                    <a:ext uri="{9D8B030D-6E8A-4147-A177-3AD203B41FA5}">
                      <a16:colId xmlns:a16="http://schemas.microsoft.com/office/drawing/2014/main" val="1738081446"/>
                    </a:ext>
                  </a:extLst>
                </a:gridCol>
                <a:gridCol w="436169">
                  <a:extLst>
                    <a:ext uri="{9D8B030D-6E8A-4147-A177-3AD203B41FA5}">
                      <a16:colId xmlns:a16="http://schemas.microsoft.com/office/drawing/2014/main" val="4225054124"/>
                    </a:ext>
                  </a:extLst>
                </a:gridCol>
                <a:gridCol w="436169">
                  <a:extLst>
                    <a:ext uri="{9D8B030D-6E8A-4147-A177-3AD203B41FA5}">
                      <a16:colId xmlns:a16="http://schemas.microsoft.com/office/drawing/2014/main" val="892999030"/>
                    </a:ext>
                  </a:extLst>
                </a:gridCol>
                <a:gridCol w="485546">
                  <a:extLst>
                    <a:ext uri="{9D8B030D-6E8A-4147-A177-3AD203B41FA5}">
                      <a16:colId xmlns:a16="http://schemas.microsoft.com/office/drawing/2014/main" val="4277654240"/>
                    </a:ext>
                  </a:extLst>
                </a:gridCol>
                <a:gridCol w="436169">
                  <a:extLst>
                    <a:ext uri="{9D8B030D-6E8A-4147-A177-3AD203B41FA5}">
                      <a16:colId xmlns:a16="http://schemas.microsoft.com/office/drawing/2014/main" val="3891156076"/>
                    </a:ext>
                  </a:extLst>
                </a:gridCol>
                <a:gridCol w="419710">
                  <a:extLst>
                    <a:ext uri="{9D8B030D-6E8A-4147-A177-3AD203B41FA5}">
                      <a16:colId xmlns:a16="http://schemas.microsoft.com/office/drawing/2014/main" val="1619714515"/>
                    </a:ext>
                  </a:extLst>
                </a:gridCol>
                <a:gridCol w="436169">
                  <a:extLst>
                    <a:ext uri="{9D8B030D-6E8A-4147-A177-3AD203B41FA5}">
                      <a16:colId xmlns:a16="http://schemas.microsoft.com/office/drawing/2014/main" val="3227251098"/>
                    </a:ext>
                  </a:extLst>
                </a:gridCol>
                <a:gridCol w="436169">
                  <a:extLst>
                    <a:ext uri="{9D8B030D-6E8A-4147-A177-3AD203B41FA5}">
                      <a16:colId xmlns:a16="http://schemas.microsoft.com/office/drawing/2014/main" val="22394998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494703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- 2017-08-30 15:06:12</a:t>
                      </a:r>
                      <a:r>
                        <a:rPr kumimoji="0" lang="en-US" sz="1000" b="0" i="0" u="none" strike="noStrike" kern="1200" cap="none" spc="0" normalizeH="0" baseline="0" noProof="0">
                          <a:ln>
                            <a:noFill/>
                          </a:ln>
                          <a:solidFill>
                            <a:prstClr val="black"/>
                          </a:solidFill>
                          <a:effectLst/>
                          <a:uLnTx/>
                          <a:uFillTx/>
                          <a:latin typeface="+mn-lt"/>
                          <a:ea typeface="+mn-ea"/>
                          <a:cs typeface="+mn-cs"/>
                        </a:rPr>
                        <a:t>
Here are some Eid untold stories, share with us yours on #MaiEid and surprises await you
</a:t>
                      </a:r>
                      <a:r>
                        <a:rPr kumimoji="0" lang="ar-AE" sz="1000" b="0" i="0" u="none" strike="noStrike" kern="1200" cap="none" spc="0" normalizeH="0" baseline="0" noProof="0">
                          <a:ln>
                            <a:noFill/>
                          </a:ln>
                          <a:solidFill>
                            <a:prstClr val="black"/>
                          </a:solidFill>
                          <a:effectLst/>
                          <a:uLnTx/>
                          <a:uFillTx/>
                          <a:latin typeface="+mn-lt"/>
                          <a:ea typeface="+mn-ea"/>
                          <a:cs typeface="+mn-cs"/>
                        </a:rPr>
                        <a:t>هذه بعض حكايات العيد المنسيّة، اخبرونا حكاياتكم على #ماي_عيد حيث بانتظاركم العديد من المفاجآت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Eid Al Adha 2017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10.003753211883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005417665"/>
                  </a:ext>
                </a:extLst>
              </a:tr>
            </a:tbl>
          </a:graphicData>
        </a:graphic>
      </p:graphicFrame>
      <p:sp>
        <p:nvSpPr>
          <p:cNvPr id="4" name="Text Placeholder 3">
            <a:extLst>
              <a:ext uri="{FF2B5EF4-FFF2-40B4-BE49-F238E27FC236}">
                <a16:creationId xmlns:a16="http://schemas.microsoft.com/office/drawing/2014/main" id="{606B759F-AE45-46CA-A256-F394FA8ACAA2}"/>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404188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A8F68-6949-49A7-AC9D-D4DF673C1D08}"/>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82D51C99-81DB-48B1-B5EC-AE9B9F77EA9B}"/>
              </a:ext>
            </a:extLst>
          </p:cNvPr>
          <p:cNvGraphicFramePr>
            <a:graphicFrameLocks noGrp="1"/>
          </p:cNvGraphicFramePr>
          <p:nvPr>
            <p:ph type="tbl" sz="quarter" idx="13"/>
            <p:extLst>
              <p:ext uri="{D42A27DB-BD31-4B8C-83A1-F6EECF244321}">
                <p14:modId xmlns:p14="http://schemas.microsoft.com/office/powerpoint/2010/main" val="18176892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1907602"/>
                    </a:ext>
                  </a:extLst>
                </a:gridCol>
                <a:gridCol w="436169">
                  <a:extLst>
                    <a:ext uri="{9D8B030D-6E8A-4147-A177-3AD203B41FA5}">
                      <a16:colId xmlns:a16="http://schemas.microsoft.com/office/drawing/2014/main" val="1035061679"/>
                    </a:ext>
                  </a:extLst>
                </a:gridCol>
                <a:gridCol w="436169">
                  <a:extLst>
                    <a:ext uri="{9D8B030D-6E8A-4147-A177-3AD203B41FA5}">
                      <a16:colId xmlns:a16="http://schemas.microsoft.com/office/drawing/2014/main" val="2350644987"/>
                    </a:ext>
                  </a:extLst>
                </a:gridCol>
                <a:gridCol w="436169">
                  <a:extLst>
                    <a:ext uri="{9D8B030D-6E8A-4147-A177-3AD203B41FA5}">
                      <a16:colId xmlns:a16="http://schemas.microsoft.com/office/drawing/2014/main" val="1846508742"/>
                    </a:ext>
                  </a:extLst>
                </a:gridCol>
                <a:gridCol w="436169">
                  <a:extLst>
                    <a:ext uri="{9D8B030D-6E8A-4147-A177-3AD203B41FA5}">
                      <a16:colId xmlns:a16="http://schemas.microsoft.com/office/drawing/2014/main" val="4242004573"/>
                    </a:ext>
                  </a:extLst>
                </a:gridCol>
                <a:gridCol w="436169">
                  <a:extLst>
                    <a:ext uri="{9D8B030D-6E8A-4147-A177-3AD203B41FA5}">
                      <a16:colId xmlns:a16="http://schemas.microsoft.com/office/drawing/2014/main" val="3956712730"/>
                    </a:ext>
                  </a:extLst>
                </a:gridCol>
                <a:gridCol w="436169">
                  <a:extLst>
                    <a:ext uri="{9D8B030D-6E8A-4147-A177-3AD203B41FA5}">
                      <a16:colId xmlns:a16="http://schemas.microsoft.com/office/drawing/2014/main" val="825408171"/>
                    </a:ext>
                  </a:extLst>
                </a:gridCol>
                <a:gridCol w="436169">
                  <a:extLst>
                    <a:ext uri="{9D8B030D-6E8A-4147-A177-3AD203B41FA5}">
                      <a16:colId xmlns:a16="http://schemas.microsoft.com/office/drawing/2014/main" val="1742485154"/>
                    </a:ext>
                  </a:extLst>
                </a:gridCol>
                <a:gridCol w="436169">
                  <a:extLst>
                    <a:ext uri="{9D8B030D-6E8A-4147-A177-3AD203B41FA5}">
                      <a16:colId xmlns:a16="http://schemas.microsoft.com/office/drawing/2014/main" val="1883062962"/>
                    </a:ext>
                  </a:extLst>
                </a:gridCol>
                <a:gridCol w="436169">
                  <a:extLst>
                    <a:ext uri="{9D8B030D-6E8A-4147-A177-3AD203B41FA5}">
                      <a16:colId xmlns:a16="http://schemas.microsoft.com/office/drawing/2014/main" val="1334054484"/>
                    </a:ext>
                  </a:extLst>
                </a:gridCol>
                <a:gridCol w="485546">
                  <a:extLst>
                    <a:ext uri="{9D8B030D-6E8A-4147-A177-3AD203B41FA5}">
                      <a16:colId xmlns:a16="http://schemas.microsoft.com/office/drawing/2014/main" val="1105836674"/>
                    </a:ext>
                  </a:extLst>
                </a:gridCol>
                <a:gridCol w="436169">
                  <a:extLst>
                    <a:ext uri="{9D8B030D-6E8A-4147-A177-3AD203B41FA5}">
                      <a16:colId xmlns:a16="http://schemas.microsoft.com/office/drawing/2014/main" val="114745472"/>
                    </a:ext>
                  </a:extLst>
                </a:gridCol>
                <a:gridCol w="419710">
                  <a:extLst>
                    <a:ext uri="{9D8B030D-6E8A-4147-A177-3AD203B41FA5}">
                      <a16:colId xmlns:a16="http://schemas.microsoft.com/office/drawing/2014/main" val="2990824574"/>
                    </a:ext>
                  </a:extLst>
                </a:gridCol>
                <a:gridCol w="436169">
                  <a:extLst>
                    <a:ext uri="{9D8B030D-6E8A-4147-A177-3AD203B41FA5}">
                      <a16:colId xmlns:a16="http://schemas.microsoft.com/office/drawing/2014/main" val="2087260381"/>
                    </a:ext>
                  </a:extLst>
                </a:gridCol>
                <a:gridCol w="436169">
                  <a:extLst>
                    <a:ext uri="{9D8B030D-6E8A-4147-A177-3AD203B41FA5}">
                      <a16:colId xmlns:a16="http://schemas.microsoft.com/office/drawing/2014/main" val="25939801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916062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- 2018-12-04 07:00:02</a:t>
                      </a:r>
                      <a:r>
                        <a:rPr kumimoji="0" lang="en-US" sz="1000" b="0" i="0" u="none" strike="noStrike" kern="1200" cap="none" spc="0" normalizeH="0" baseline="0" noProof="0">
                          <a:ln>
                            <a:noFill/>
                          </a:ln>
                          <a:solidFill>
                            <a:prstClr val="black"/>
                          </a:solidFill>
                          <a:effectLst/>
                          <a:uLnTx/>
                          <a:uFillTx/>
                          <a:latin typeface="+mn-lt"/>
                          <a:ea typeface="+mn-ea"/>
                          <a:cs typeface="+mn-cs"/>
                        </a:rPr>
                        <a:t>
My morning run, #MaiHappiness.
What makes you happy?
</a:t>
                      </a:r>
                      <a:r>
                        <a:rPr kumimoji="0" lang="ar-AE" sz="1000" b="0" i="0" u="none" strike="noStrike" kern="1200" cap="none" spc="0" normalizeH="0" baseline="0" noProof="0">
                          <a:ln>
                            <a:noFill/>
                          </a:ln>
                          <a:solidFill>
                            <a:prstClr val="black"/>
                          </a:solidFill>
                          <a:effectLst/>
                          <a:uLnTx/>
                          <a:uFillTx/>
                          <a:latin typeface="+mn-lt"/>
                          <a:ea typeface="+mn-ea"/>
                          <a:cs typeface="+mn-cs"/>
                        </a:rPr>
                        <a:t>الركض في الصباح هو سعادتي. ما هو سر سعادتكم؟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7.5045469689605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96418842"/>
                  </a:ext>
                </a:extLst>
              </a:tr>
            </a:tbl>
          </a:graphicData>
        </a:graphic>
      </p:graphicFrame>
      <p:sp>
        <p:nvSpPr>
          <p:cNvPr id="4" name="Text Placeholder 3">
            <a:extLst>
              <a:ext uri="{FF2B5EF4-FFF2-40B4-BE49-F238E27FC236}">
                <a16:creationId xmlns:a16="http://schemas.microsoft.com/office/drawing/2014/main" id="{0C2D0AFA-50C8-4243-83A6-9D409EE086B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6892659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88651-DDE1-4815-B626-E7DBC7578D09}"/>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63EEC3CD-E1B8-4051-AB24-B5D61B9E1696}"/>
              </a:ext>
            </a:extLst>
          </p:cNvPr>
          <p:cNvGraphicFramePr>
            <a:graphicFrameLocks noGrp="1"/>
          </p:cNvGraphicFramePr>
          <p:nvPr>
            <p:ph type="tbl" sz="quarter" idx="13"/>
            <p:extLst>
              <p:ext uri="{D42A27DB-BD31-4B8C-83A1-F6EECF244321}">
                <p14:modId xmlns:p14="http://schemas.microsoft.com/office/powerpoint/2010/main" val="40584203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540287"/>
                    </a:ext>
                  </a:extLst>
                </a:gridCol>
                <a:gridCol w="436169">
                  <a:extLst>
                    <a:ext uri="{9D8B030D-6E8A-4147-A177-3AD203B41FA5}">
                      <a16:colId xmlns:a16="http://schemas.microsoft.com/office/drawing/2014/main" val="4093543281"/>
                    </a:ext>
                  </a:extLst>
                </a:gridCol>
                <a:gridCol w="436169">
                  <a:extLst>
                    <a:ext uri="{9D8B030D-6E8A-4147-A177-3AD203B41FA5}">
                      <a16:colId xmlns:a16="http://schemas.microsoft.com/office/drawing/2014/main" val="2702674635"/>
                    </a:ext>
                  </a:extLst>
                </a:gridCol>
                <a:gridCol w="436169">
                  <a:extLst>
                    <a:ext uri="{9D8B030D-6E8A-4147-A177-3AD203B41FA5}">
                      <a16:colId xmlns:a16="http://schemas.microsoft.com/office/drawing/2014/main" val="3321964498"/>
                    </a:ext>
                  </a:extLst>
                </a:gridCol>
                <a:gridCol w="436169">
                  <a:extLst>
                    <a:ext uri="{9D8B030D-6E8A-4147-A177-3AD203B41FA5}">
                      <a16:colId xmlns:a16="http://schemas.microsoft.com/office/drawing/2014/main" val="593290140"/>
                    </a:ext>
                  </a:extLst>
                </a:gridCol>
                <a:gridCol w="436169">
                  <a:extLst>
                    <a:ext uri="{9D8B030D-6E8A-4147-A177-3AD203B41FA5}">
                      <a16:colId xmlns:a16="http://schemas.microsoft.com/office/drawing/2014/main" val="2273084907"/>
                    </a:ext>
                  </a:extLst>
                </a:gridCol>
                <a:gridCol w="436169">
                  <a:extLst>
                    <a:ext uri="{9D8B030D-6E8A-4147-A177-3AD203B41FA5}">
                      <a16:colId xmlns:a16="http://schemas.microsoft.com/office/drawing/2014/main" val="177631194"/>
                    </a:ext>
                  </a:extLst>
                </a:gridCol>
                <a:gridCol w="436169">
                  <a:extLst>
                    <a:ext uri="{9D8B030D-6E8A-4147-A177-3AD203B41FA5}">
                      <a16:colId xmlns:a16="http://schemas.microsoft.com/office/drawing/2014/main" val="200469336"/>
                    </a:ext>
                  </a:extLst>
                </a:gridCol>
                <a:gridCol w="436169">
                  <a:extLst>
                    <a:ext uri="{9D8B030D-6E8A-4147-A177-3AD203B41FA5}">
                      <a16:colId xmlns:a16="http://schemas.microsoft.com/office/drawing/2014/main" val="3860039629"/>
                    </a:ext>
                  </a:extLst>
                </a:gridCol>
                <a:gridCol w="436169">
                  <a:extLst>
                    <a:ext uri="{9D8B030D-6E8A-4147-A177-3AD203B41FA5}">
                      <a16:colId xmlns:a16="http://schemas.microsoft.com/office/drawing/2014/main" val="3971736370"/>
                    </a:ext>
                  </a:extLst>
                </a:gridCol>
                <a:gridCol w="485546">
                  <a:extLst>
                    <a:ext uri="{9D8B030D-6E8A-4147-A177-3AD203B41FA5}">
                      <a16:colId xmlns:a16="http://schemas.microsoft.com/office/drawing/2014/main" val="2597891577"/>
                    </a:ext>
                  </a:extLst>
                </a:gridCol>
                <a:gridCol w="436169">
                  <a:extLst>
                    <a:ext uri="{9D8B030D-6E8A-4147-A177-3AD203B41FA5}">
                      <a16:colId xmlns:a16="http://schemas.microsoft.com/office/drawing/2014/main" val="2538560209"/>
                    </a:ext>
                  </a:extLst>
                </a:gridCol>
                <a:gridCol w="419710">
                  <a:extLst>
                    <a:ext uri="{9D8B030D-6E8A-4147-A177-3AD203B41FA5}">
                      <a16:colId xmlns:a16="http://schemas.microsoft.com/office/drawing/2014/main" val="2453867644"/>
                    </a:ext>
                  </a:extLst>
                </a:gridCol>
                <a:gridCol w="436169">
                  <a:extLst>
                    <a:ext uri="{9D8B030D-6E8A-4147-A177-3AD203B41FA5}">
                      <a16:colId xmlns:a16="http://schemas.microsoft.com/office/drawing/2014/main" val="299868252"/>
                    </a:ext>
                  </a:extLst>
                </a:gridCol>
                <a:gridCol w="436169">
                  <a:extLst>
                    <a:ext uri="{9D8B030D-6E8A-4147-A177-3AD203B41FA5}">
                      <a16:colId xmlns:a16="http://schemas.microsoft.com/office/drawing/2014/main" val="7125909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855292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#ماي_دبي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YAQUBY INTERNATIONAL on +973 17740600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11.357938020259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59873436"/>
                  </a:ext>
                </a:extLst>
              </a:tr>
            </a:tbl>
          </a:graphicData>
        </a:graphic>
      </p:graphicFrame>
      <p:sp>
        <p:nvSpPr>
          <p:cNvPr id="4" name="Text Placeholder 3">
            <a:extLst>
              <a:ext uri="{FF2B5EF4-FFF2-40B4-BE49-F238E27FC236}">
                <a16:creationId xmlns:a16="http://schemas.microsoft.com/office/drawing/2014/main" id="{110E0C7D-31FC-476D-BBF5-6B7095AFF41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199603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B985-D69E-4F1C-AEEA-197C879FDBBA}"/>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7C109AFC-C9E7-4630-B3E3-BDF5184BFBF0}"/>
              </a:ext>
            </a:extLst>
          </p:cNvPr>
          <p:cNvGraphicFramePr>
            <a:graphicFrameLocks noGrp="1"/>
          </p:cNvGraphicFramePr>
          <p:nvPr>
            <p:ph type="tbl" sz="quarter" idx="13"/>
            <p:extLst>
              <p:ext uri="{D42A27DB-BD31-4B8C-83A1-F6EECF244321}">
                <p14:modId xmlns:p14="http://schemas.microsoft.com/office/powerpoint/2010/main" val="16154351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1684963"/>
                    </a:ext>
                  </a:extLst>
                </a:gridCol>
                <a:gridCol w="436169">
                  <a:extLst>
                    <a:ext uri="{9D8B030D-6E8A-4147-A177-3AD203B41FA5}">
                      <a16:colId xmlns:a16="http://schemas.microsoft.com/office/drawing/2014/main" val="295195386"/>
                    </a:ext>
                  </a:extLst>
                </a:gridCol>
                <a:gridCol w="436169">
                  <a:extLst>
                    <a:ext uri="{9D8B030D-6E8A-4147-A177-3AD203B41FA5}">
                      <a16:colId xmlns:a16="http://schemas.microsoft.com/office/drawing/2014/main" val="2519815263"/>
                    </a:ext>
                  </a:extLst>
                </a:gridCol>
                <a:gridCol w="436169">
                  <a:extLst>
                    <a:ext uri="{9D8B030D-6E8A-4147-A177-3AD203B41FA5}">
                      <a16:colId xmlns:a16="http://schemas.microsoft.com/office/drawing/2014/main" val="1600198504"/>
                    </a:ext>
                  </a:extLst>
                </a:gridCol>
                <a:gridCol w="436169">
                  <a:extLst>
                    <a:ext uri="{9D8B030D-6E8A-4147-A177-3AD203B41FA5}">
                      <a16:colId xmlns:a16="http://schemas.microsoft.com/office/drawing/2014/main" val="3572538926"/>
                    </a:ext>
                  </a:extLst>
                </a:gridCol>
                <a:gridCol w="436169">
                  <a:extLst>
                    <a:ext uri="{9D8B030D-6E8A-4147-A177-3AD203B41FA5}">
                      <a16:colId xmlns:a16="http://schemas.microsoft.com/office/drawing/2014/main" val="669744291"/>
                    </a:ext>
                  </a:extLst>
                </a:gridCol>
                <a:gridCol w="436169">
                  <a:extLst>
                    <a:ext uri="{9D8B030D-6E8A-4147-A177-3AD203B41FA5}">
                      <a16:colId xmlns:a16="http://schemas.microsoft.com/office/drawing/2014/main" val="3242524325"/>
                    </a:ext>
                  </a:extLst>
                </a:gridCol>
                <a:gridCol w="436169">
                  <a:extLst>
                    <a:ext uri="{9D8B030D-6E8A-4147-A177-3AD203B41FA5}">
                      <a16:colId xmlns:a16="http://schemas.microsoft.com/office/drawing/2014/main" val="3588062711"/>
                    </a:ext>
                  </a:extLst>
                </a:gridCol>
                <a:gridCol w="436169">
                  <a:extLst>
                    <a:ext uri="{9D8B030D-6E8A-4147-A177-3AD203B41FA5}">
                      <a16:colId xmlns:a16="http://schemas.microsoft.com/office/drawing/2014/main" val="3008840500"/>
                    </a:ext>
                  </a:extLst>
                </a:gridCol>
                <a:gridCol w="436169">
                  <a:extLst>
                    <a:ext uri="{9D8B030D-6E8A-4147-A177-3AD203B41FA5}">
                      <a16:colId xmlns:a16="http://schemas.microsoft.com/office/drawing/2014/main" val="2604038397"/>
                    </a:ext>
                  </a:extLst>
                </a:gridCol>
                <a:gridCol w="485546">
                  <a:extLst>
                    <a:ext uri="{9D8B030D-6E8A-4147-A177-3AD203B41FA5}">
                      <a16:colId xmlns:a16="http://schemas.microsoft.com/office/drawing/2014/main" val="407115803"/>
                    </a:ext>
                  </a:extLst>
                </a:gridCol>
                <a:gridCol w="436169">
                  <a:extLst>
                    <a:ext uri="{9D8B030D-6E8A-4147-A177-3AD203B41FA5}">
                      <a16:colId xmlns:a16="http://schemas.microsoft.com/office/drawing/2014/main" val="2804091168"/>
                    </a:ext>
                  </a:extLst>
                </a:gridCol>
                <a:gridCol w="419710">
                  <a:extLst>
                    <a:ext uri="{9D8B030D-6E8A-4147-A177-3AD203B41FA5}">
                      <a16:colId xmlns:a16="http://schemas.microsoft.com/office/drawing/2014/main" val="2385272827"/>
                    </a:ext>
                  </a:extLst>
                </a:gridCol>
                <a:gridCol w="436169">
                  <a:extLst>
                    <a:ext uri="{9D8B030D-6E8A-4147-A177-3AD203B41FA5}">
                      <a16:colId xmlns:a16="http://schemas.microsoft.com/office/drawing/2014/main" val="3093714970"/>
                    </a:ext>
                  </a:extLst>
                </a:gridCol>
                <a:gridCol w="436169">
                  <a:extLst>
                    <a:ext uri="{9D8B030D-6E8A-4147-A177-3AD203B41FA5}">
                      <a16:colId xmlns:a16="http://schemas.microsoft.com/office/drawing/2014/main" val="7778142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841797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- 2017-09-19 11:20:00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العائلة السعيدة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Meet the happy family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9.5865152981569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638699719"/>
                  </a:ext>
                </a:extLst>
              </a:tr>
            </a:tbl>
          </a:graphicData>
        </a:graphic>
      </p:graphicFrame>
      <p:sp>
        <p:nvSpPr>
          <p:cNvPr id="4" name="Text Placeholder 3">
            <a:extLst>
              <a:ext uri="{FF2B5EF4-FFF2-40B4-BE49-F238E27FC236}">
                <a16:creationId xmlns:a16="http://schemas.microsoft.com/office/drawing/2014/main" id="{E2237725-D6AE-4FDD-ADF7-DB66A9FF527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979460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BF6D-2F20-4499-8A3A-0B9966A56CD1}"/>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636E26CD-4501-43E1-BE5B-5CB289F72DD2}"/>
              </a:ext>
            </a:extLst>
          </p:cNvPr>
          <p:cNvGraphicFramePr>
            <a:graphicFrameLocks noGrp="1"/>
          </p:cNvGraphicFramePr>
          <p:nvPr>
            <p:ph type="tbl" sz="quarter" idx="13"/>
            <p:extLst>
              <p:ext uri="{D42A27DB-BD31-4B8C-83A1-F6EECF244321}">
                <p14:modId xmlns:p14="http://schemas.microsoft.com/office/powerpoint/2010/main" val="19621837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8965018"/>
                    </a:ext>
                  </a:extLst>
                </a:gridCol>
                <a:gridCol w="436169">
                  <a:extLst>
                    <a:ext uri="{9D8B030D-6E8A-4147-A177-3AD203B41FA5}">
                      <a16:colId xmlns:a16="http://schemas.microsoft.com/office/drawing/2014/main" val="745011399"/>
                    </a:ext>
                  </a:extLst>
                </a:gridCol>
                <a:gridCol w="436169">
                  <a:extLst>
                    <a:ext uri="{9D8B030D-6E8A-4147-A177-3AD203B41FA5}">
                      <a16:colId xmlns:a16="http://schemas.microsoft.com/office/drawing/2014/main" val="3804906167"/>
                    </a:ext>
                  </a:extLst>
                </a:gridCol>
                <a:gridCol w="436169">
                  <a:extLst>
                    <a:ext uri="{9D8B030D-6E8A-4147-A177-3AD203B41FA5}">
                      <a16:colId xmlns:a16="http://schemas.microsoft.com/office/drawing/2014/main" val="1259120473"/>
                    </a:ext>
                  </a:extLst>
                </a:gridCol>
                <a:gridCol w="436169">
                  <a:extLst>
                    <a:ext uri="{9D8B030D-6E8A-4147-A177-3AD203B41FA5}">
                      <a16:colId xmlns:a16="http://schemas.microsoft.com/office/drawing/2014/main" val="2947219689"/>
                    </a:ext>
                  </a:extLst>
                </a:gridCol>
                <a:gridCol w="436169">
                  <a:extLst>
                    <a:ext uri="{9D8B030D-6E8A-4147-A177-3AD203B41FA5}">
                      <a16:colId xmlns:a16="http://schemas.microsoft.com/office/drawing/2014/main" val="1516460710"/>
                    </a:ext>
                  </a:extLst>
                </a:gridCol>
                <a:gridCol w="436169">
                  <a:extLst>
                    <a:ext uri="{9D8B030D-6E8A-4147-A177-3AD203B41FA5}">
                      <a16:colId xmlns:a16="http://schemas.microsoft.com/office/drawing/2014/main" val="1245367830"/>
                    </a:ext>
                  </a:extLst>
                </a:gridCol>
                <a:gridCol w="436169">
                  <a:extLst>
                    <a:ext uri="{9D8B030D-6E8A-4147-A177-3AD203B41FA5}">
                      <a16:colId xmlns:a16="http://schemas.microsoft.com/office/drawing/2014/main" val="2795994944"/>
                    </a:ext>
                  </a:extLst>
                </a:gridCol>
                <a:gridCol w="436169">
                  <a:extLst>
                    <a:ext uri="{9D8B030D-6E8A-4147-A177-3AD203B41FA5}">
                      <a16:colId xmlns:a16="http://schemas.microsoft.com/office/drawing/2014/main" val="782864241"/>
                    </a:ext>
                  </a:extLst>
                </a:gridCol>
                <a:gridCol w="436169">
                  <a:extLst>
                    <a:ext uri="{9D8B030D-6E8A-4147-A177-3AD203B41FA5}">
                      <a16:colId xmlns:a16="http://schemas.microsoft.com/office/drawing/2014/main" val="2610168637"/>
                    </a:ext>
                  </a:extLst>
                </a:gridCol>
                <a:gridCol w="485546">
                  <a:extLst>
                    <a:ext uri="{9D8B030D-6E8A-4147-A177-3AD203B41FA5}">
                      <a16:colId xmlns:a16="http://schemas.microsoft.com/office/drawing/2014/main" val="3856463489"/>
                    </a:ext>
                  </a:extLst>
                </a:gridCol>
                <a:gridCol w="436169">
                  <a:extLst>
                    <a:ext uri="{9D8B030D-6E8A-4147-A177-3AD203B41FA5}">
                      <a16:colId xmlns:a16="http://schemas.microsoft.com/office/drawing/2014/main" val="3228160193"/>
                    </a:ext>
                  </a:extLst>
                </a:gridCol>
                <a:gridCol w="419710">
                  <a:extLst>
                    <a:ext uri="{9D8B030D-6E8A-4147-A177-3AD203B41FA5}">
                      <a16:colId xmlns:a16="http://schemas.microsoft.com/office/drawing/2014/main" val="312579375"/>
                    </a:ext>
                  </a:extLst>
                </a:gridCol>
                <a:gridCol w="436169">
                  <a:extLst>
                    <a:ext uri="{9D8B030D-6E8A-4147-A177-3AD203B41FA5}">
                      <a16:colId xmlns:a16="http://schemas.microsoft.com/office/drawing/2014/main" val="3710262778"/>
                    </a:ext>
                  </a:extLst>
                </a:gridCol>
                <a:gridCol w="436169">
                  <a:extLst>
                    <a:ext uri="{9D8B030D-6E8A-4147-A177-3AD203B41FA5}">
                      <a16:colId xmlns:a16="http://schemas.microsoft.com/office/drawing/2014/main" val="22949560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33077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- 2017-07-16 13:06:00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تغلّبوا على الحر #ماي_دبي
</a:t>
                      </a:r>
                      <a:r>
                        <a:rPr kumimoji="0" lang="en-US" sz="1000" b="0" i="0" u="none" strike="noStrike" kern="1200" cap="none" spc="0" normalizeH="0" baseline="0" noProof="0">
                          <a:ln>
                            <a:noFill/>
                          </a:ln>
                          <a:solidFill>
                            <a:prstClr val="black"/>
                          </a:solidFill>
                          <a:effectLst/>
                          <a:uLnTx/>
                          <a:uFillTx/>
                          <a:latin typeface="+mn-lt"/>
                          <a:ea typeface="+mn-ea"/>
                          <a:cs typeface="+mn-cs"/>
                        </a:rPr>
                        <a:t>Beat the heat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10.091386498579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1248147"/>
                  </a:ext>
                </a:extLst>
              </a:tr>
            </a:tbl>
          </a:graphicData>
        </a:graphic>
      </p:graphicFrame>
      <p:sp>
        <p:nvSpPr>
          <p:cNvPr id="4" name="Text Placeholder 3">
            <a:extLst>
              <a:ext uri="{FF2B5EF4-FFF2-40B4-BE49-F238E27FC236}">
                <a16:creationId xmlns:a16="http://schemas.microsoft.com/office/drawing/2014/main" id="{60739F97-FEF7-4CD6-9BEA-EA384CCEA3E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2096406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0A18A-5146-4B2B-B3DE-5BEB7CE3F7E3}"/>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809A127A-497A-4B27-8D18-4065BB2B3962}"/>
              </a:ext>
            </a:extLst>
          </p:cNvPr>
          <p:cNvGraphicFramePr>
            <a:graphicFrameLocks noGrp="1"/>
          </p:cNvGraphicFramePr>
          <p:nvPr>
            <p:ph type="tbl" sz="quarter" idx="13"/>
            <p:extLst>
              <p:ext uri="{D42A27DB-BD31-4B8C-83A1-F6EECF244321}">
                <p14:modId xmlns:p14="http://schemas.microsoft.com/office/powerpoint/2010/main" val="31534614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3964769"/>
                    </a:ext>
                  </a:extLst>
                </a:gridCol>
                <a:gridCol w="436169">
                  <a:extLst>
                    <a:ext uri="{9D8B030D-6E8A-4147-A177-3AD203B41FA5}">
                      <a16:colId xmlns:a16="http://schemas.microsoft.com/office/drawing/2014/main" val="1648002054"/>
                    </a:ext>
                  </a:extLst>
                </a:gridCol>
                <a:gridCol w="436169">
                  <a:extLst>
                    <a:ext uri="{9D8B030D-6E8A-4147-A177-3AD203B41FA5}">
                      <a16:colId xmlns:a16="http://schemas.microsoft.com/office/drawing/2014/main" val="944346619"/>
                    </a:ext>
                  </a:extLst>
                </a:gridCol>
                <a:gridCol w="436169">
                  <a:extLst>
                    <a:ext uri="{9D8B030D-6E8A-4147-A177-3AD203B41FA5}">
                      <a16:colId xmlns:a16="http://schemas.microsoft.com/office/drawing/2014/main" val="866765568"/>
                    </a:ext>
                  </a:extLst>
                </a:gridCol>
                <a:gridCol w="436169">
                  <a:extLst>
                    <a:ext uri="{9D8B030D-6E8A-4147-A177-3AD203B41FA5}">
                      <a16:colId xmlns:a16="http://schemas.microsoft.com/office/drawing/2014/main" val="3303947599"/>
                    </a:ext>
                  </a:extLst>
                </a:gridCol>
                <a:gridCol w="436169">
                  <a:extLst>
                    <a:ext uri="{9D8B030D-6E8A-4147-A177-3AD203B41FA5}">
                      <a16:colId xmlns:a16="http://schemas.microsoft.com/office/drawing/2014/main" val="3776960566"/>
                    </a:ext>
                  </a:extLst>
                </a:gridCol>
                <a:gridCol w="436169">
                  <a:extLst>
                    <a:ext uri="{9D8B030D-6E8A-4147-A177-3AD203B41FA5}">
                      <a16:colId xmlns:a16="http://schemas.microsoft.com/office/drawing/2014/main" val="2503254408"/>
                    </a:ext>
                  </a:extLst>
                </a:gridCol>
                <a:gridCol w="436169">
                  <a:extLst>
                    <a:ext uri="{9D8B030D-6E8A-4147-A177-3AD203B41FA5}">
                      <a16:colId xmlns:a16="http://schemas.microsoft.com/office/drawing/2014/main" val="1793222877"/>
                    </a:ext>
                  </a:extLst>
                </a:gridCol>
                <a:gridCol w="436169">
                  <a:extLst>
                    <a:ext uri="{9D8B030D-6E8A-4147-A177-3AD203B41FA5}">
                      <a16:colId xmlns:a16="http://schemas.microsoft.com/office/drawing/2014/main" val="2731779671"/>
                    </a:ext>
                  </a:extLst>
                </a:gridCol>
                <a:gridCol w="436169">
                  <a:extLst>
                    <a:ext uri="{9D8B030D-6E8A-4147-A177-3AD203B41FA5}">
                      <a16:colId xmlns:a16="http://schemas.microsoft.com/office/drawing/2014/main" val="942534575"/>
                    </a:ext>
                  </a:extLst>
                </a:gridCol>
                <a:gridCol w="485546">
                  <a:extLst>
                    <a:ext uri="{9D8B030D-6E8A-4147-A177-3AD203B41FA5}">
                      <a16:colId xmlns:a16="http://schemas.microsoft.com/office/drawing/2014/main" val="1407113514"/>
                    </a:ext>
                  </a:extLst>
                </a:gridCol>
                <a:gridCol w="436169">
                  <a:extLst>
                    <a:ext uri="{9D8B030D-6E8A-4147-A177-3AD203B41FA5}">
                      <a16:colId xmlns:a16="http://schemas.microsoft.com/office/drawing/2014/main" val="1553667001"/>
                    </a:ext>
                  </a:extLst>
                </a:gridCol>
                <a:gridCol w="419710">
                  <a:extLst>
                    <a:ext uri="{9D8B030D-6E8A-4147-A177-3AD203B41FA5}">
                      <a16:colId xmlns:a16="http://schemas.microsoft.com/office/drawing/2014/main" val="1718663012"/>
                    </a:ext>
                  </a:extLst>
                </a:gridCol>
                <a:gridCol w="436169">
                  <a:extLst>
                    <a:ext uri="{9D8B030D-6E8A-4147-A177-3AD203B41FA5}">
                      <a16:colId xmlns:a16="http://schemas.microsoft.com/office/drawing/2014/main" val="1662254898"/>
                    </a:ext>
                  </a:extLst>
                </a:gridCol>
                <a:gridCol w="436169">
                  <a:extLst>
                    <a:ext uri="{9D8B030D-6E8A-4147-A177-3AD203B41FA5}">
                      <a16:colId xmlns:a16="http://schemas.microsoft.com/office/drawing/2014/main" val="10029135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495482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- 2016-12-18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 پاکستان! مائی دبئی کے معیاری پانی کی دنیا بھر میں دستیابی کا ہمارا مشن، اب پہنچ گیا ہے پاکستان !!! مزید معلومات کے لئے فوری رابطہ کریں  
</a:t>
                      </a:r>
                      <a:r>
                        <a:rPr kumimoji="0" lang="en-US" sz="1000" b="0" i="0" u="none" strike="noStrike" kern="1200" cap="none" spc="0" normalizeH="0" baseline="0" noProof="0">
                          <a:ln>
                            <a:noFill/>
                          </a:ln>
                          <a:solidFill>
                            <a:prstClr val="black"/>
                          </a:solidFill>
                          <a:effectLst/>
                          <a:uLnTx/>
                          <a:uFillTx/>
                          <a:latin typeface="+mn-lt"/>
                          <a:ea typeface="+mn-ea"/>
                          <a:cs typeface="+mn-cs"/>
                        </a:rPr>
                        <a:t>MRS Enterprise +92 3347779927
Hello Pakistan! Mai Dubai is proud to announce its availability now in Pakistan in its mission to provide quality water everywhere. For inquiries, you can contact our provider MRS Enterprise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12.062902910725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83045653"/>
                  </a:ext>
                </a:extLst>
              </a:tr>
            </a:tbl>
          </a:graphicData>
        </a:graphic>
      </p:graphicFrame>
      <p:sp>
        <p:nvSpPr>
          <p:cNvPr id="4" name="Text Placeholder 3">
            <a:extLst>
              <a:ext uri="{FF2B5EF4-FFF2-40B4-BE49-F238E27FC236}">
                <a16:creationId xmlns:a16="http://schemas.microsoft.com/office/drawing/2014/main" id="{65EA9AD2-BA4F-4057-B932-1967F5572AE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319089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25D9-059D-4416-A6E5-841CBC8E8237}"/>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B562A036-A802-4047-8772-FF9B1924B844}"/>
              </a:ext>
            </a:extLst>
          </p:cNvPr>
          <p:cNvGraphicFramePr>
            <a:graphicFrameLocks noGrp="1"/>
          </p:cNvGraphicFramePr>
          <p:nvPr>
            <p:ph type="tbl" sz="quarter" idx="13"/>
            <p:extLst>
              <p:ext uri="{D42A27DB-BD31-4B8C-83A1-F6EECF244321}">
                <p14:modId xmlns:p14="http://schemas.microsoft.com/office/powerpoint/2010/main" val="20943397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7219332"/>
                    </a:ext>
                  </a:extLst>
                </a:gridCol>
                <a:gridCol w="436169">
                  <a:extLst>
                    <a:ext uri="{9D8B030D-6E8A-4147-A177-3AD203B41FA5}">
                      <a16:colId xmlns:a16="http://schemas.microsoft.com/office/drawing/2014/main" val="1545133524"/>
                    </a:ext>
                  </a:extLst>
                </a:gridCol>
                <a:gridCol w="436169">
                  <a:extLst>
                    <a:ext uri="{9D8B030D-6E8A-4147-A177-3AD203B41FA5}">
                      <a16:colId xmlns:a16="http://schemas.microsoft.com/office/drawing/2014/main" val="200487082"/>
                    </a:ext>
                  </a:extLst>
                </a:gridCol>
                <a:gridCol w="436169">
                  <a:extLst>
                    <a:ext uri="{9D8B030D-6E8A-4147-A177-3AD203B41FA5}">
                      <a16:colId xmlns:a16="http://schemas.microsoft.com/office/drawing/2014/main" val="760323004"/>
                    </a:ext>
                  </a:extLst>
                </a:gridCol>
                <a:gridCol w="436169">
                  <a:extLst>
                    <a:ext uri="{9D8B030D-6E8A-4147-A177-3AD203B41FA5}">
                      <a16:colId xmlns:a16="http://schemas.microsoft.com/office/drawing/2014/main" val="1303504801"/>
                    </a:ext>
                  </a:extLst>
                </a:gridCol>
                <a:gridCol w="436169">
                  <a:extLst>
                    <a:ext uri="{9D8B030D-6E8A-4147-A177-3AD203B41FA5}">
                      <a16:colId xmlns:a16="http://schemas.microsoft.com/office/drawing/2014/main" val="2917668670"/>
                    </a:ext>
                  </a:extLst>
                </a:gridCol>
                <a:gridCol w="436169">
                  <a:extLst>
                    <a:ext uri="{9D8B030D-6E8A-4147-A177-3AD203B41FA5}">
                      <a16:colId xmlns:a16="http://schemas.microsoft.com/office/drawing/2014/main" val="1159891138"/>
                    </a:ext>
                  </a:extLst>
                </a:gridCol>
                <a:gridCol w="436169">
                  <a:extLst>
                    <a:ext uri="{9D8B030D-6E8A-4147-A177-3AD203B41FA5}">
                      <a16:colId xmlns:a16="http://schemas.microsoft.com/office/drawing/2014/main" val="2628858987"/>
                    </a:ext>
                  </a:extLst>
                </a:gridCol>
                <a:gridCol w="436169">
                  <a:extLst>
                    <a:ext uri="{9D8B030D-6E8A-4147-A177-3AD203B41FA5}">
                      <a16:colId xmlns:a16="http://schemas.microsoft.com/office/drawing/2014/main" val="2134531160"/>
                    </a:ext>
                  </a:extLst>
                </a:gridCol>
                <a:gridCol w="436169">
                  <a:extLst>
                    <a:ext uri="{9D8B030D-6E8A-4147-A177-3AD203B41FA5}">
                      <a16:colId xmlns:a16="http://schemas.microsoft.com/office/drawing/2014/main" val="3075045558"/>
                    </a:ext>
                  </a:extLst>
                </a:gridCol>
                <a:gridCol w="485546">
                  <a:extLst>
                    <a:ext uri="{9D8B030D-6E8A-4147-A177-3AD203B41FA5}">
                      <a16:colId xmlns:a16="http://schemas.microsoft.com/office/drawing/2014/main" val="1056928447"/>
                    </a:ext>
                  </a:extLst>
                </a:gridCol>
                <a:gridCol w="436169">
                  <a:extLst>
                    <a:ext uri="{9D8B030D-6E8A-4147-A177-3AD203B41FA5}">
                      <a16:colId xmlns:a16="http://schemas.microsoft.com/office/drawing/2014/main" val="2717799019"/>
                    </a:ext>
                  </a:extLst>
                </a:gridCol>
                <a:gridCol w="419710">
                  <a:extLst>
                    <a:ext uri="{9D8B030D-6E8A-4147-A177-3AD203B41FA5}">
                      <a16:colId xmlns:a16="http://schemas.microsoft.com/office/drawing/2014/main" val="321654436"/>
                    </a:ext>
                  </a:extLst>
                </a:gridCol>
                <a:gridCol w="436169">
                  <a:extLst>
                    <a:ext uri="{9D8B030D-6E8A-4147-A177-3AD203B41FA5}">
                      <a16:colId xmlns:a16="http://schemas.microsoft.com/office/drawing/2014/main" val="2415274190"/>
                    </a:ext>
                  </a:extLst>
                </a:gridCol>
                <a:gridCol w="436169">
                  <a:extLst>
                    <a:ext uri="{9D8B030D-6E8A-4147-A177-3AD203B41FA5}">
                      <a16:colId xmlns:a16="http://schemas.microsoft.com/office/drawing/2014/main" val="42553667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845323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- 2018-03-21 11:07:00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الحياة ما هي إلا لحظات صغيرة ثمينة مثل هذه.. شكراً لكل ما قدمتيه لنا.
تاغ لأمك وعبّر لها عن حبّك. #ماي_دبي
</a:t>
                      </a:r>
                      <a:r>
                        <a:rPr kumimoji="0" lang="en-US" sz="1000" b="0" i="0" u="none" strike="noStrike" kern="1200" cap="none" spc="0" normalizeH="0" baseline="0" noProof="0">
                          <a:ln>
                            <a:noFill/>
                          </a:ln>
                          <a:solidFill>
                            <a:prstClr val="black"/>
                          </a:solidFill>
                          <a:effectLst/>
                          <a:uLnTx/>
                          <a:uFillTx/>
                          <a:latin typeface="+mn-lt"/>
                          <a:ea typeface="+mn-ea"/>
                          <a:cs typeface="+mn-cs"/>
                        </a:rPr>
                        <a:t>Life is made of small moments like these.. Thank you for everything you've given us. Tag your mom and let her know how much you love her
#MaiMum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Mum .. Mai Dubai. Happy Mother's day.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7.6544491485676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02394790"/>
                  </a:ext>
                </a:extLst>
              </a:tr>
            </a:tbl>
          </a:graphicData>
        </a:graphic>
      </p:graphicFrame>
      <p:sp>
        <p:nvSpPr>
          <p:cNvPr id="4" name="Text Placeholder 3">
            <a:extLst>
              <a:ext uri="{FF2B5EF4-FFF2-40B4-BE49-F238E27FC236}">
                <a16:creationId xmlns:a16="http://schemas.microsoft.com/office/drawing/2014/main" id="{3DFE3155-5C8B-4EBD-AAC6-525303F0801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344861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818F-5CCA-468D-BAEB-1C22FC5EF0CA}"/>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5C04E55B-DC64-403A-BA37-67AE01F5A94E}"/>
              </a:ext>
            </a:extLst>
          </p:cNvPr>
          <p:cNvGraphicFramePr>
            <a:graphicFrameLocks noGrp="1"/>
          </p:cNvGraphicFramePr>
          <p:nvPr>
            <p:ph type="tbl" sz="quarter" idx="13"/>
            <p:extLst>
              <p:ext uri="{D42A27DB-BD31-4B8C-83A1-F6EECF244321}">
                <p14:modId xmlns:p14="http://schemas.microsoft.com/office/powerpoint/2010/main" val="50452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0742130"/>
                    </a:ext>
                  </a:extLst>
                </a:gridCol>
                <a:gridCol w="436169">
                  <a:extLst>
                    <a:ext uri="{9D8B030D-6E8A-4147-A177-3AD203B41FA5}">
                      <a16:colId xmlns:a16="http://schemas.microsoft.com/office/drawing/2014/main" val="1605646704"/>
                    </a:ext>
                  </a:extLst>
                </a:gridCol>
                <a:gridCol w="436169">
                  <a:extLst>
                    <a:ext uri="{9D8B030D-6E8A-4147-A177-3AD203B41FA5}">
                      <a16:colId xmlns:a16="http://schemas.microsoft.com/office/drawing/2014/main" val="3678471060"/>
                    </a:ext>
                  </a:extLst>
                </a:gridCol>
                <a:gridCol w="436169">
                  <a:extLst>
                    <a:ext uri="{9D8B030D-6E8A-4147-A177-3AD203B41FA5}">
                      <a16:colId xmlns:a16="http://schemas.microsoft.com/office/drawing/2014/main" val="2480500175"/>
                    </a:ext>
                  </a:extLst>
                </a:gridCol>
                <a:gridCol w="436169">
                  <a:extLst>
                    <a:ext uri="{9D8B030D-6E8A-4147-A177-3AD203B41FA5}">
                      <a16:colId xmlns:a16="http://schemas.microsoft.com/office/drawing/2014/main" val="492783353"/>
                    </a:ext>
                  </a:extLst>
                </a:gridCol>
                <a:gridCol w="436169">
                  <a:extLst>
                    <a:ext uri="{9D8B030D-6E8A-4147-A177-3AD203B41FA5}">
                      <a16:colId xmlns:a16="http://schemas.microsoft.com/office/drawing/2014/main" val="3146294899"/>
                    </a:ext>
                  </a:extLst>
                </a:gridCol>
                <a:gridCol w="436169">
                  <a:extLst>
                    <a:ext uri="{9D8B030D-6E8A-4147-A177-3AD203B41FA5}">
                      <a16:colId xmlns:a16="http://schemas.microsoft.com/office/drawing/2014/main" val="2932589535"/>
                    </a:ext>
                  </a:extLst>
                </a:gridCol>
                <a:gridCol w="436169">
                  <a:extLst>
                    <a:ext uri="{9D8B030D-6E8A-4147-A177-3AD203B41FA5}">
                      <a16:colId xmlns:a16="http://schemas.microsoft.com/office/drawing/2014/main" val="11549719"/>
                    </a:ext>
                  </a:extLst>
                </a:gridCol>
                <a:gridCol w="436169">
                  <a:extLst>
                    <a:ext uri="{9D8B030D-6E8A-4147-A177-3AD203B41FA5}">
                      <a16:colId xmlns:a16="http://schemas.microsoft.com/office/drawing/2014/main" val="4039164479"/>
                    </a:ext>
                  </a:extLst>
                </a:gridCol>
                <a:gridCol w="436169">
                  <a:extLst>
                    <a:ext uri="{9D8B030D-6E8A-4147-A177-3AD203B41FA5}">
                      <a16:colId xmlns:a16="http://schemas.microsoft.com/office/drawing/2014/main" val="3437292542"/>
                    </a:ext>
                  </a:extLst>
                </a:gridCol>
                <a:gridCol w="485546">
                  <a:extLst>
                    <a:ext uri="{9D8B030D-6E8A-4147-A177-3AD203B41FA5}">
                      <a16:colId xmlns:a16="http://schemas.microsoft.com/office/drawing/2014/main" val="1593343464"/>
                    </a:ext>
                  </a:extLst>
                </a:gridCol>
                <a:gridCol w="436169">
                  <a:extLst>
                    <a:ext uri="{9D8B030D-6E8A-4147-A177-3AD203B41FA5}">
                      <a16:colId xmlns:a16="http://schemas.microsoft.com/office/drawing/2014/main" val="673788641"/>
                    </a:ext>
                  </a:extLst>
                </a:gridCol>
                <a:gridCol w="419710">
                  <a:extLst>
                    <a:ext uri="{9D8B030D-6E8A-4147-A177-3AD203B41FA5}">
                      <a16:colId xmlns:a16="http://schemas.microsoft.com/office/drawing/2014/main" val="1790162957"/>
                    </a:ext>
                  </a:extLst>
                </a:gridCol>
                <a:gridCol w="436169">
                  <a:extLst>
                    <a:ext uri="{9D8B030D-6E8A-4147-A177-3AD203B41FA5}">
                      <a16:colId xmlns:a16="http://schemas.microsoft.com/office/drawing/2014/main" val="378439786"/>
                    </a:ext>
                  </a:extLst>
                </a:gridCol>
                <a:gridCol w="436169">
                  <a:extLst>
                    <a:ext uri="{9D8B030D-6E8A-4147-A177-3AD203B41FA5}">
                      <a16:colId xmlns:a16="http://schemas.microsoft.com/office/drawing/2014/main" val="42795802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464199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- 2015-07-03 11:00:01</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first question in our Ramadan contest!
On which month on the Hijra calendar is Ramadan? 
1)The second 
2)The ninth 
3)The last month 
</a:t>
                      </a:r>
                      <a:r>
                        <a:rPr kumimoji="0" lang="ar-AE" sz="1000" b="0" i="0" u="none" strike="noStrike" kern="1200" cap="none" spc="0" normalizeH="0" baseline="0" noProof="0">
                          <a:ln>
                            <a:noFill/>
                          </a:ln>
                          <a:solidFill>
                            <a:prstClr val="black"/>
                          </a:solidFill>
                          <a:effectLst/>
                          <a:uLnTx/>
                          <a:uFillTx/>
                          <a:latin typeface="+mn-lt"/>
                          <a:ea typeface="+mn-ea"/>
                          <a:cs typeface="+mn-cs"/>
                        </a:rPr>
                        <a:t>حان الوقت لمسابقة ماي دبي الرمضانية والحصول على فرصة للفوز بجائزة رائعة من ماي دبي. سؤال هذا الإسبوع هو ما هو ترتيب شهر رمضان في السنة الهجرية؟
1) الشهر الثاني 
2) الشهر التاسع
3) الشهر الأخير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10510265"/>
                  </a:ext>
                </a:extLst>
              </a:tr>
            </a:tbl>
          </a:graphicData>
        </a:graphic>
      </p:graphicFrame>
      <p:sp>
        <p:nvSpPr>
          <p:cNvPr id="4" name="Text Placeholder 3">
            <a:extLst>
              <a:ext uri="{FF2B5EF4-FFF2-40B4-BE49-F238E27FC236}">
                <a16:creationId xmlns:a16="http://schemas.microsoft.com/office/drawing/2014/main" id="{A9B2D347-B997-4A78-92FB-49F49FF95F6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4481348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5D90-6941-4090-994B-D83FFEE82078}"/>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8C4A80AC-2AD4-4CA4-A6B9-DC43D27BB991}"/>
              </a:ext>
            </a:extLst>
          </p:cNvPr>
          <p:cNvGraphicFramePr>
            <a:graphicFrameLocks noGrp="1"/>
          </p:cNvGraphicFramePr>
          <p:nvPr>
            <p:ph type="tbl" sz="quarter" idx="13"/>
            <p:extLst>
              <p:ext uri="{D42A27DB-BD31-4B8C-83A1-F6EECF244321}">
                <p14:modId xmlns:p14="http://schemas.microsoft.com/office/powerpoint/2010/main" val="26493603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5469977"/>
                    </a:ext>
                  </a:extLst>
                </a:gridCol>
                <a:gridCol w="436169">
                  <a:extLst>
                    <a:ext uri="{9D8B030D-6E8A-4147-A177-3AD203B41FA5}">
                      <a16:colId xmlns:a16="http://schemas.microsoft.com/office/drawing/2014/main" val="2171918441"/>
                    </a:ext>
                  </a:extLst>
                </a:gridCol>
                <a:gridCol w="436169">
                  <a:extLst>
                    <a:ext uri="{9D8B030D-6E8A-4147-A177-3AD203B41FA5}">
                      <a16:colId xmlns:a16="http://schemas.microsoft.com/office/drawing/2014/main" val="3699353379"/>
                    </a:ext>
                  </a:extLst>
                </a:gridCol>
                <a:gridCol w="436169">
                  <a:extLst>
                    <a:ext uri="{9D8B030D-6E8A-4147-A177-3AD203B41FA5}">
                      <a16:colId xmlns:a16="http://schemas.microsoft.com/office/drawing/2014/main" val="630840943"/>
                    </a:ext>
                  </a:extLst>
                </a:gridCol>
                <a:gridCol w="436169">
                  <a:extLst>
                    <a:ext uri="{9D8B030D-6E8A-4147-A177-3AD203B41FA5}">
                      <a16:colId xmlns:a16="http://schemas.microsoft.com/office/drawing/2014/main" val="4124609855"/>
                    </a:ext>
                  </a:extLst>
                </a:gridCol>
                <a:gridCol w="436169">
                  <a:extLst>
                    <a:ext uri="{9D8B030D-6E8A-4147-A177-3AD203B41FA5}">
                      <a16:colId xmlns:a16="http://schemas.microsoft.com/office/drawing/2014/main" val="4161707330"/>
                    </a:ext>
                  </a:extLst>
                </a:gridCol>
                <a:gridCol w="436169">
                  <a:extLst>
                    <a:ext uri="{9D8B030D-6E8A-4147-A177-3AD203B41FA5}">
                      <a16:colId xmlns:a16="http://schemas.microsoft.com/office/drawing/2014/main" val="2058375711"/>
                    </a:ext>
                  </a:extLst>
                </a:gridCol>
                <a:gridCol w="436169">
                  <a:extLst>
                    <a:ext uri="{9D8B030D-6E8A-4147-A177-3AD203B41FA5}">
                      <a16:colId xmlns:a16="http://schemas.microsoft.com/office/drawing/2014/main" val="581224428"/>
                    </a:ext>
                  </a:extLst>
                </a:gridCol>
                <a:gridCol w="436169">
                  <a:extLst>
                    <a:ext uri="{9D8B030D-6E8A-4147-A177-3AD203B41FA5}">
                      <a16:colId xmlns:a16="http://schemas.microsoft.com/office/drawing/2014/main" val="1585222479"/>
                    </a:ext>
                  </a:extLst>
                </a:gridCol>
                <a:gridCol w="436169">
                  <a:extLst>
                    <a:ext uri="{9D8B030D-6E8A-4147-A177-3AD203B41FA5}">
                      <a16:colId xmlns:a16="http://schemas.microsoft.com/office/drawing/2014/main" val="1341924599"/>
                    </a:ext>
                  </a:extLst>
                </a:gridCol>
                <a:gridCol w="485546">
                  <a:extLst>
                    <a:ext uri="{9D8B030D-6E8A-4147-A177-3AD203B41FA5}">
                      <a16:colId xmlns:a16="http://schemas.microsoft.com/office/drawing/2014/main" val="2165540384"/>
                    </a:ext>
                  </a:extLst>
                </a:gridCol>
                <a:gridCol w="436169">
                  <a:extLst>
                    <a:ext uri="{9D8B030D-6E8A-4147-A177-3AD203B41FA5}">
                      <a16:colId xmlns:a16="http://schemas.microsoft.com/office/drawing/2014/main" val="2756432267"/>
                    </a:ext>
                  </a:extLst>
                </a:gridCol>
                <a:gridCol w="419710">
                  <a:extLst>
                    <a:ext uri="{9D8B030D-6E8A-4147-A177-3AD203B41FA5}">
                      <a16:colId xmlns:a16="http://schemas.microsoft.com/office/drawing/2014/main" val="512993817"/>
                    </a:ext>
                  </a:extLst>
                </a:gridCol>
                <a:gridCol w="436169">
                  <a:extLst>
                    <a:ext uri="{9D8B030D-6E8A-4147-A177-3AD203B41FA5}">
                      <a16:colId xmlns:a16="http://schemas.microsoft.com/office/drawing/2014/main" val="4161519085"/>
                    </a:ext>
                  </a:extLst>
                </a:gridCol>
                <a:gridCol w="436169">
                  <a:extLst>
                    <a:ext uri="{9D8B030D-6E8A-4147-A177-3AD203B41FA5}">
                      <a16:colId xmlns:a16="http://schemas.microsoft.com/office/drawing/2014/main" val="24305395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574901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- 2016-06-09 05:28:18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الماء هو السائل الأكثر أهمية خلال شهر رمضان.
</a:t>
                      </a:r>
                      <a:r>
                        <a:rPr kumimoji="0" lang="en-US" sz="1000" b="0" i="0" u="none" strike="noStrike" kern="1200" cap="none" spc="0" normalizeH="0" baseline="0" noProof="0">
                          <a:ln>
                            <a:noFill/>
                          </a:ln>
                          <a:solidFill>
                            <a:prstClr val="black"/>
                          </a:solidFill>
                          <a:effectLst/>
                          <a:uLnTx/>
                          <a:uFillTx/>
                          <a:latin typeface="+mn-lt"/>
                          <a:ea typeface="+mn-ea"/>
                          <a:cs typeface="+mn-cs"/>
                        </a:rPr>
                        <a:t>Stay hydrated during Ramadan. Water is the most important fluid that replenishes your thirst during Ramadan. #MaiDubaiTips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12.774425471819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52630168"/>
                  </a:ext>
                </a:extLst>
              </a:tr>
            </a:tbl>
          </a:graphicData>
        </a:graphic>
      </p:graphicFrame>
      <p:sp>
        <p:nvSpPr>
          <p:cNvPr id="4" name="Text Placeholder 3">
            <a:extLst>
              <a:ext uri="{FF2B5EF4-FFF2-40B4-BE49-F238E27FC236}">
                <a16:creationId xmlns:a16="http://schemas.microsoft.com/office/drawing/2014/main" id="{218ACE5D-C138-4F30-9D64-D7CCC075E00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681977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BC19-DB19-4B74-932B-4787EF74BA74}"/>
              </a:ext>
            </a:extLst>
          </p:cNvPr>
          <p:cNvSpPr>
            <a:spLocks noGrp="1"/>
          </p:cNvSpPr>
          <p:nvPr>
            <p:ph type="title"/>
          </p:nvPr>
        </p:nvSpPr>
        <p:spPr/>
        <p:txBody>
          <a:bodyPr/>
          <a:lstStyle/>
          <a:p>
            <a:r>
              <a:rPr lang="en-US"/>
              <a:t>Facebook Facebook Top 3 Posts (Insights) | Mai Dubai - Facebook - 1 of 3</a:t>
            </a:r>
          </a:p>
        </p:txBody>
      </p:sp>
      <p:graphicFrame>
        <p:nvGraphicFramePr>
          <p:cNvPr id="5" name="Table Placeholder 4">
            <a:extLst>
              <a:ext uri="{FF2B5EF4-FFF2-40B4-BE49-F238E27FC236}">
                <a16:creationId xmlns:a16="http://schemas.microsoft.com/office/drawing/2014/main" id="{F72F2D5F-3AC9-46CF-9FFD-21294FA07428}"/>
              </a:ext>
            </a:extLst>
          </p:cNvPr>
          <p:cNvGraphicFramePr>
            <a:graphicFrameLocks noGrp="1"/>
          </p:cNvGraphicFramePr>
          <p:nvPr>
            <p:ph type="tbl" sz="quarter" idx="13"/>
            <p:extLst>
              <p:ext uri="{D42A27DB-BD31-4B8C-83A1-F6EECF244321}">
                <p14:modId xmlns:p14="http://schemas.microsoft.com/office/powerpoint/2010/main" val="13582300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4814917"/>
                    </a:ext>
                  </a:extLst>
                </a:gridCol>
                <a:gridCol w="1645920">
                  <a:extLst>
                    <a:ext uri="{9D8B030D-6E8A-4147-A177-3AD203B41FA5}">
                      <a16:colId xmlns:a16="http://schemas.microsoft.com/office/drawing/2014/main" val="4253806957"/>
                    </a:ext>
                  </a:extLst>
                </a:gridCol>
                <a:gridCol w="822960">
                  <a:extLst>
                    <a:ext uri="{9D8B030D-6E8A-4147-A177-3AD203B41FA5}">
                      <a16:colId xmlns:a16="http://schemas.microsoft.com/office/drawing/2014/main" val="1598759661"/>
                    </a:ext>
                  </a:extLst>
                </a:gridCol>
                <a:gridCol w="822960">
                  <a:extLst>
                    <a:ext uri="{9D8B030D-6E8A-4147-A177-3AD203B41FA5}">
                      <a16:colId xmlns:a16="http://schemas.microsoft.com/office/drawing/2014/main" val="2810838267"/>
                    </a:ext>
                  </a:extLst>
                </a:gridCol>
                <a:gridCol w="822960">
                  <a:extLst>
                    <a:ext uri="{9D8B030D-6E8A-4147-A177-3AD203B41FA5}">
                      <a16:colId xmlns:a16="http://schemas.microsoft.com/office/drawing/2014/main" val="1821860727"/>
                    </a:ext>
                  </a:extLst>
                </a:gridCol>
                <a:gridCol w="822960">
                  <a:extLst>
                    <a:ext uri="{9D8B030D-6E8A-4147-A177-3AD203B41FA5}">
                      <a16:colId xmlns:a16="http://schemas.microsoft.com/office/drawing/2014/main" val="1389492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36012759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باكستان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Pakistan
For order please call MRS ENTERPRISE on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1412992028944167_1919840961592602</a:t>
                      </a:r>
                    </a:p>
                  </a:txBody>
                  <a:tcPr/>
                </a:tc>
                <a:extLst>
                  <a:ext uri="{0D108BD9-81ED-4DB2-BD59-A6C34878D82A}">
                    <a16:rowId xmlns:a16="http://schemas.microsoft.com/office/drawing/2014/main" val="1051722621"/>
                  </a:ext>
                </a:extLst>
              </a:tr>
            </a:tbl>
          </a:graphicData>
        </a:graphic>
      </p:graphicFrame>
      <p:sp>
        <p:nvSpPr>
          <p:cNvPr id="4" name="Text Placeholder 3">
            <a:extLst>
              <a:ext uri="{FF2B5EF4-FFF2-40B4-BE49-F238E27FC236}">
                <a16:creationId xmlns:a16="http://schemas.microsoft.com/office/drawing/2014/main" id="{8CEACA31-EECD-4356-ABEA-6877D055F03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5828682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15C60-7A92-47F5-B697-060623B557D3}"/>
              </a:ext>
            </a:extLst>
          </p:cNvPr>
          <p:cNvSpPr>
            <a:spLocks noGrp="1"/>
          </p:cNvSpPr>
          <p:nvPr>
            <p:ph type="title"/>
          </p:nvPr>
        </p:nvSpPr>
        <p:spPr/>
        <p:txBody>
          <a:bodyPr/>
          <a:lstStyle/>
          <a:p>
            <a:r>
              <a:rPr lang="en-US"/>
              <a:t>Facebook Facebook Top 3 Posts (Insights) | Mai Dubai - Facebook - 2 of 3</a:t>
            </a:r>
          </a:p>
        </p:txBody>
      </p:sp>
      <p:graphicFrame>
        <p:nvGraphicFramePr>
          <p:cNvPr id="5" name="Table Placeholder 4">
            <a:extLst>
              <a:ext uri="{FF2B5EF4-FFF2-40B4-BE49-F238E27FC236}">
                <a16:creationId xmlns:a16="http://schemas.microsoft.com/office/drawing/2014/main" id="{16505C82-429C-47AC-8829-C18C36C60BB7}"/>
              </a:ext>
            </a:extLst>
          </p:cNvPr>
          <p:cNvGraphicFramePr>
            <a:graphicFrameLocks noGrp="1"/>
          </p:cNvGraphicFramePr>
          <p:nvPr>
            <p:ph type="tbl" sz="quarter" idx="13"/>
            <p:extLst>
              <p:ext uri="{D42A27DB-BD31-4B8C-83A1-F6EECF244321}">
                <p14:modId xmlns:p14="http://schemas.microsoft.com/office/powerpoint/2010/main" val="24613432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7459491"/>
                    </a:ext>
                  </a:extLst>
                </a:gridCol>
                <a:gridCol w="1645920">
                  <a:extLst>
                    <a:ext uri="{9D8B030D-6E8A-4147-A177-3AD203B41FA5}">
                      <a16:colId xmlns:a16="http://schemas.microsoft.com/office/drawing/2014/main" val="3445094172"/>
                    </a:ext>
                  </a:extLst>
                </a:gridCol>
                <a:gridCol w="822960">
                  <a:extLst>
                    <a:ext uri="{9D8B030D-6E8A-4147-A177-3AD203B41FA5}">
                      <a16:colId xmlns:a16="http://schemas.microsoft.com/office/drawing/2014/main" val="3047514185"/>
                    </a:ext>
                  </a:extLst>
                </a:gridCol>
                <a:gridCol w="822960">
                  <a:extLst>
                    <a:ext uri="{9D8B030D-6E8A-4147-A177-3AD203B41FA5}">
                      <a16:colId xmlns:a16="http://schemas.microsoft.com/office/drawing/2014/main" val="3463600127"/>
                    </a:ext>
                  </a:extLst>
                </a:gridCol>
                <a:gridCol w="822960">
                  <a:extLst>
                    <a:ext uri="{9D8B030D-6E8A-4147-A177-3AD203B41FA5}">
                      <a16:colId xmlns:a16="http://schemas.microsoft.com/office/drawing/2014/main" val="426151162"/>
                    </a:ext>
                  </a:extLst>
                </a:gridCol>
                <a:gridCol w="822960">
                  <a:extLst>
                    <a:ext uri="{9D8B030D-6E8A-4147-A177-3AD203B41FA5}">
                      <a16:colId xmlns:a16="http://schemas.microsoft.com/office/drawing/2014/main" val="32284120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3296344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- 2016-03-31 16:32:15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تود الفوز بواحدة من برادات ماي دبي "ستورم" الجديدة؟ يمكنك أن تكون الفائز المحظوظ من خلال مشاركتك لهذا الفيديو مع أصدقائك وأفراد عائلتك. انقر على "مشاركة" الآن!
</a:t>
                      </a:r>
                      <a:r>
                        <a:rPr kumimoji="0" lang="en-US" sz="1000" b="0" i="0" u="none" strike="noStrike" kern="1200" cap="none" spc="0" normalizeH="0" baseline="0" noProof="0">
                          <a:ln>
                            <a:noFill/>
                          </a:ln>
                          <a:solidFill>
                            <a:prstClr val="black"/>
                          </a:solidFill>
                          <a:effectLst/>
                          <a:uLnTx/>
                          <a:uFillTx/>
                          <a:latin typeface="+mn-lt"/>
                          <a:ea typeface="+mn-ea"/>
                          <a:cs typeface="+mn-cs"/>
                        </a:rPr>
                        <a:t>Do you want to win one of our new Storm Coolers? You can be our lucky winner by sharing this video with your friends and family members. What are you waiting for? Click "Share" NOW!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برادات ماي دبي - "ستورم"
</a:t>
                      </a:r>
                      <a:r>
                        <a:rPr kumimoji="0" lang="en-US" sz="1000" b="0" i="1" u="none" strike="noStrike" kern="1200" cap="none" spc="0" normalizeH="0" baseline="0" noProof="0">
                          <a:ln>
                            <a:noFill/>
                          </a:ln>
                          <a:solidFill>
                            <a:prstClr val="black"/>
                          </a:solidFill>
                          <a:effectLst/>
                          <a:uLnTx/>
                          <a:uFillTx/>
                          <a:latin typeface="+mn-lt"/>
                          <a:ea typeface="+mn-ea"/>
                          <a:cs typeface="+mn-cs"/>
                        </a:rPr>
                        <a:t>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1412992028944167_1744451862464847</a:t>
                      </a:r>
                    </a:p>
                  </a:txBody>
                  <a:tcPr/>
                </a:tc>
                <a:extLst>
                  <a:ext uri="{0D108BD9-81ED-4DB2-BD59-A6C34878D82A}">
                    <a16:rowId xmlns:a16="http://schemas.microsoft.com/office/drawing/2014/main" val="3226113192"/>
                  </a:ext>
                </a:extLst>
              </a:tr>
            </a:tbl>
          </a:graphicData>
        </a:graphic>
      </p:graphicFrame>
      <p:sp>
        <p:nvSpPr>
          <p:cNvPr id="4" name="Text Placeholder 3">
            <a:extLst>
              <a:ext uri="{FF2B5EF4-FFF2-40B4-BE49-F238E27FC236}">
                <a16:creationId xmlns:a16="http://schemas.microsoft.com/office/drawing/2014/main" id="{2A1FCAF6-1007-49F2-90F5-191DF95678B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1057936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ECF7-C211-4B0F-84E8-7D8DDE96C487}"/>
              </a:ext>
            </a:extLst>
          </p:cNvPr>
          <p:cNvSpPr>
            <a:spLocks noGrp="1"/>
          </p:cNvSpPr>
          <p:nvPr>
            <p:ph type="title"/>
          </p:nvPr>
        </p:nvSpPr>
        <p:spPr/>
        <p:txBody>
          <a:bodyPr/>
          <a:lstStyle/>
          <a:p>
            <a:r>
              <a:rPr lang="en-US"/>
              <a:t>Facebook Facebook Top 3 Posts (Insights) | Mai Dubai - Facebook - 3 of 3</a:t>
            </a:r>
          </a:p>
        </p:txBody>
      </p:sp>
      <p:graphicFrame>
        <p:nvGraphicFramePr>
          <p:cNvPr id="5" name="Table Placeholder 4">
            <a:extLst>
              <a:ext uri="{FF2B5EF4-FFF2-40B4-BE49-F238E27FC236}">
                <a16:creationId xmlns:a16="http://schemas.microsoft.com/office/drawing/2014/main" id="{37E3718E-8739-46A4-ADD5-7FB20B903FAA}"/>
              </a:ext>
            </a:extLst>
          </p:cNvPr>
          <p:cNvGraphicFramePr>
            <a:graphicFrameLocks noGrp="1"/>
          </p:cNvGraphicFramePr>
          <p:nvPr>
            <p:ph type="tbl" sz="quarter" idx="13"/>
            <p:extLst>
              <p:ext uri="{D42A27DB-BD31-4B8C-83A1-F6EECF244321}">
                <p14:modId xmlns:p14="http://schemas.microsoft.com/office/powerpoint/2010/main" val="35631220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5893271"/>
                    </a:ext>
                  </a:extLst>
                </a:gridCol>
                <a:gridCol w="1645920">
                  <a:extLst>
                    <a:ext uri="{9D8B030D-6E8A-4147-A177-3AD203B41FA5}">
                      <a16:colId xmlns:a16="http://schemas.microsoft.com/office/drawing/2014/main" val="3945725715"/>
                    </a:ext>
                  </a:extLst>
                </a:gridCol>
                <a:gridCol w="822960">
                  <a:extLst>
                    <a:ext uri="{9D8B030D-6E8A-4147-A177-3AD203B41FA5}">
                      <a16:colId xmlns:a16="http://schemas.microsoft.com/office/drawing/2014/main" val="3697270677"/>
                    </a:ext>
                  </a:extLst>
                </a:gridCol>
                <a:gridCol w="822960">
                  <a:extLst>
                    <a:ext uri="{9D8B030D-6E8A-4147-A177-3AD203B41FA5}">
                      <a16:colId xmlns:a16="http://schemas.microsoft.com/office/drawing/2014/main" val="2632972016"/>
                    </a:ext>
                  </a:extLst>
                </a:gridCol>
                <a:gridCol w="822960">
                  <a:extLst>
                    <a:ext uri="{9D8B030D-6E8A-4147-A177-3AD203B41FA5}">
                      <a16:colId xmlns:a16="http://schemas.microsoft.com/office/drawing/2014/main" val="648450911"/>
                    </a:ext>
                  </a:extLst>
                </a:gridCol>
                <a:gridCol w="822960">
                  <a:extLst>
                    <a:ext uri="{9D8B030D-6E8A-4147-A177-3AD203B41FA5}">
                      <a16:colId xmlns:a16="http://schemas.microsoft.com/office/drawing/2014/main" val="27509764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18518630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MRS ENTERPRISE on +92 3347779927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1412992028944167_1934159000160798</a:t>
                      </a:r>
                    </a:p>
                  </a:txBody>
                  <a:tcPr/>
                </a:tc>
                <a:extLst>
                  <a:ext uri="{0D108BD9-81ED-4DB2-BD59-A6C34878D82A}">
                    <a16:rowId xmlns:a16="http://schemas.microsoft.com/office/drawing/2014/main" val="1918148970"/>
                  </a:ext>
                </a:extLst>
              </a:tr>
            </a:tbl>
          </a:graphicData>
        </a:graphic>
      </p:graphicFrame>
      <p:sp>
        <p:nvSpPr>
          <p:cNvPr id="4" name="Text Placeholder 3">
            <a:extLst>
              <a:ext uri="{FF2B5EF4-FFF2-40B4-BE49-F238E27FC236}">
                <a16:creationId xmlns:a16="http://schemas.microsoft.com/office/drawing/2014/main" id="{832DE06A-1217-427D-9B53-A490750380C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69635007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B3A3-123A-49F3-98F2-E0A6F606AF2A}"/>
              </a:ext>
            </a:extLst>
          </p:cNvPr>
          <p:cNvSpPr>
            <a:spLocks noGrp="1"/>
          </p:cNvSpPr>
          <p:nvPr>
            <p:ph type="title"/>
          </p:nvPr>
        </p:nvSpPr>
        <p:spPr/>
        <p:txBody>
          <a:bodyPr/>
          <a:lstStyle/>
          <a:p>
            <a:r>
              <a:rPr lang="en-US"/>
              <a:t>Overall Overall Interaction Rate | Mai Dubai - Facebook</a:t>
            </a:r>
          </a:p>
        </p:txBody>
      </p:sp>
      <p:graphicFrame>
        <p:nvGraphicFramePr>
          <p:cNvPr id="6" name="Chart Placeholder 5">
            <a:extLst>
              <a:ext uri="{FF2B5EF4-FFF2-40B4-BE49-F238E27FC236}">
                <a16:creationId xmlns:a16="http://schemas.microsoft.com/office/drawing/2014/main" id="{FC0F22CF-A465-4DF7-A89E-8950ED79904F}"/>
              </a:ext>
            </a:extLst>
          </p:cNvPr>
          <p:cNvGraphicFramePr>
            <a:graphicFrameLocks noGrp="1"/>
          </p:cNvGraphicFramePr>
          <p:nvPr>
            <p:ph type="chart" sz="quarter" idx="13"/>
            <p:extLst>
              <p:ext uri="{D42A27DB-BD31-4B8C-83A1-F6EECF244321}">
                <p14:modId xmlns:p14="http://schemas.microsoft.com/office/powerpoint/2010/main" val="87640143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E6BD4-99D1-4271-84F7-92ED5112555B}"/>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4819294B-80E8-4D65-AFAD-828769BF91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7301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1CC7-741A-4F7C-9539-C731F2EB2A9D}"/>
              </a:ext>
            </a:extLst>
          </p:cNvPr>
          <p:cNvSpPr>
            <a:spLocks noGrp="1"/>
          </p:cNvSpPr>
          <p:nvPr>
            <p:ph type="title"/>
          </p:nvPr>
        </p:nvSpPr>
        <p:spPr/>
        <p:txBody>
          <a:bodyPr/>
          <a:lstStyle/>
          <a:p>
            <a:r>
              <a:rPr lang="en-US"/>
              <a:t>Facebook Interaction Rate By Post Type | Mai Dubai - Facebook</a:t>
            </a:r>
          </a:p>
        </p:txBody>
      </p:sp>
      <p:graphicFrame>
        <p:nvGraphicFramePr>
          <p:cNvPr id="6" name="Chart Placeholder 5">
            <a:extLst>
              <a:ext uri="{FF2B5EF4-FFF2-40B4-BE49-F238E27FC236}">
                <a16:creationId xmlns:a16="http://schemas.microsoft.com/office/drawing/2014/main" id="{53AC553E-BF86-4335-A714-C0E01774581B}"/>
              </a:ext>
            </a:extLst>
          </p:cNvPr>
          <p:cNvGraphicFramePr>
            <a:graphicFrameLocks noGrp="1"/>
          </p:cNvGraphicFramePr>
          <p:nvPr>
            <p:ph type="chart" sz="quarter" idx="13"/>
            <p:extLst>
              <p:ext uri="{D42A27DB-BD31-4B8C-83A1-F6EECF244321}">
                <p14:modId xmlns:p14="http://schemas.microsoft.com/office/powerpoint/2010/main" val="198632550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2A6B8-D540-41E7-85AF-F79386C9C8B7}"/>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1FA60C20-D37F-45F4-BDA6-DD74063721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01029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758C7-BD31-44AB-8EF2-8D6650E068DE}"/>
              </a:ext>
            </a:extLst>
          </p:cNvPr>
          <p:cNvSpPr>
            <a:spLocks noGrp="1"/>
          </p:cNvSpPr>
          <p:nvPr>
            <p:ph type="title"/>
          </p:nvPr>
        </p:nvSpPr>
        <p:spPr/>
        <p:txBody>
          <a:bodyPr/>
          <a:lstStyle/>
          <a:p>
            <a:r>
              <a:rPr lang="it-IT"/>
              <a:t>Facebook Reach | Mai Dubai - Facebook</a:t>
            </a:r>
            <a:endParaRPr lang="en-US"/>
          </a:p>
        </p:txBody>
      </p:sp>
      <p:graphicFrame>
        <p:nvGraphicFramePr>
          <p:cNvPr id="6" name="Chart Placeholder 5">
            <a:extLst>
              <a:ext uri="{FF2B5EF4-FFF2-40B4-BE49-F238E27FC236}">
                <a16:creationId xmlns:a16="http://schemas.microsoft.com/office/drawing/2014/main" id="{ACCA81FD-0628-4EFF-9302-5FA913533EAA}"/>
              </a:ext>
            </a:extLst>
          </p:cNvPr>
          <p:cNvGraphicFramePr>
            <a:graphicFrameLocks noGrp="1"/>
          </p:cNvGraphicFramePr>
          <p:nvPr>
            <p:ph type="chart" sz="quarter" idx="13"/>
            <p:extLst>
              <p:ext uri="{D42A27DB-BD31-4B8C-83A1-F6EECF244321}">
                <p14:modId xmlns:p14="http://schemas.microsoft.com/office/powerpoint/2010/main" val="322088847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E2646-B6E3-4A1D-8958-376BA6F00CBC}"/>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A5CABC1D-912A-474D-93E6-E5FEE2EEA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7396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4C37E-A447-4729-9D21-B15B657CB23A}"/>
              </a:ext>
            </a:extLst>
          </p:cNvPr>
          <p:cNvSpPr>
            <a:spLocks noGrp="1"/>
          </p:cNvSpPr>
          <p:nvPr>
            <p:ph type="title"/>
          </p:nvPr>
        </p:nvSpPr>
        <p:spPr/>
        <p:txBody>
          <a:bodyPr/>
          <a:lstStyle/>
          <a:p>
            <a:r>
              <a:rPr lang="en-US"/>
              <a:t>Facebook Interaction Rate By Post Type | Mai Dubai - Facebook</a:t>
            </a:r>
          </a:p>
        </p:txBody>
      </p:sp>
      <p:graphicFrame>
        <p:nvGraphicFramePr>
          <p:cNvPr id="6" name="Chart Placeholder 5">
            <a:extLst>
              <a:ext uri="{FF2B5EF4-FFF2-40B4-BE49-F238E27FC236}">
                <a16:creationId xmlns:a16="http://schemas.microsoft.com/office/drawing/2014/main" id="{6238245B-09E6-4B62-BB46-4213BF639D2F}"/>
              </a:ext>
            </a:extLst>
          </p:cNvPr>
          <p:cNvGraphicFramePr>
            <a:graphicFrameLocks noGrp="1"/>
          </p:cNvGraphicFramePr>
          <p:nvPr>
            <p:ph type="chart" sz="quarter" idx="13"/>
            <p:extLst>
              <p:ext uri="{D42A27DB-BD31-4B8C-83A1-F6EECF244321}">
                <p14:modId xmlns:p14="http://schemas.microsoft.com/office/powerpoint/2010/main" val="376910183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FB3A9-4EA3-4894-B487-4C46D02CD059}"/>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1C24CA8A-7325-40B6-8382-C4AF99AA6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5447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65DD-8AAA-4B2B-A2C4-1B4AA2DF396D}"/>
              </a:ext>
            </a:extLst>
          </p:cNvPr>
          <p:cNvSpPr>
            <a:spLocks noGrp="1"/>
          </p:cNvSpPr>
          <p:nvPr>
            <p:ph type="title"/>
          </p:nvPr>
        </p:nvSpPr>
        <p:spPr/>
        <p:txBody>
          <a:bodyPr/>
          <a:lstStyle/>
          <a:p>
            <a:r>
              <a:rPr lang="en-US"/>
              <a:t>Facebook Engagement Rate By Post Type | Mai Dubai - Facebook</a:t>
            </a:r>
          </a:p>
        </p:txBody>
      </p:sp>
      <p:graphicFrame>
        <p:nvGraphicFramePr>
          <p:cNvPr id="6" name="Chart Placeholder 5">
            <a:extLst>
              <a:ext uri="{FF2B5EF4-FFF2-40B4-BE49-F238E27FC236}">
                <a16:creationId xmlns:a16="http://schemas.microsoft.com/office/drawing/2014/main" id="{EB621EDA-8BE0-4B59-8B0A-2CDBBACBD131}"/>
              </a:ext>
            </a:extLst>
          </p:cNvPr>
          <p:cNvGraphicFramePr>
            <a:graphicFrameLocks noGrp="1"/>
          </p:cNvGraphicFramePr>
          <p:nvPr>
            <p:ph type="chart" sz="quarter" idx="13"/>
            <p:extLst>
              <p:ext uri="{D42A27DB-BD31-4B8C-83A1-F6EECF244321}">
                <p14:modId xmlns:p14="http://schemas.microsoft.com/office/powerpoint/2010/main" val="94970998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B2A33-38BD-4157-9201-524EF92B529F}"/>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89B9480-937B-4606-BCD0-EAB5855D1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6286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5577-6C7D-4460-AE58-FEED5C715067}"/>
              </a:ext>
            </a:extLst>
          </p:cNvPr>
          <p:cNvSpPr>
            <a:spLocks noGrp="1"/>
          </p:cNvSpPr>
          <p:nvPr>
            <p:ph type="title"/>
          </p:nvPr>
        </p:nvSpPr>
        <p:spPr/>
        <p:txBody>
          <a:bodyPr/>
          <a:lstStyle/>
          <a:p>
            <a:r>
              <a:rPr lang="en-US"/>
              <a:t>Facebook Interactions Per Post By Post Type | Mai Dubai - Facebook</a:t>
            </a:r>
          </a:p>
        </p:txBody>
      </p:sp>
      <p:graphicFrame>
        <p:nvGraphicFramePr>
          <p:cNvPr id="6" name="Chart Placeholder 5">
            <a:extLst>
              <a:ext uri="{FF2B5EF4-FFF2-40B4-BE49-F238E27FC236}">
                <a16:creationId xmlns:a16="http://schemas.microsoft.com/office/drawing/2014/main" id="{036345A7-8CB5-45CD-B69E-07F394683DFA}"/>
              </a:ext>
            </a:extLst>
          </p:cNvPr>
          <p:cNvGraphicFramePr>
            <a:graphicFrameLocks noGrp="1"/>
          </p:cNvGraphicFramePr>
          <p:nvPr>
            <p:ph type="chart" sz="quarter" idx="13"/>
            <p:extLst>
              <p:ext uri="{D42A27DB-BD31-4B8C-83A1-F6EECF244321}">
                <p14:modId xmlns:p14="http://schemas.microsoft.com/office/powerpoint/2010/main" val="185135015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2B440-9EF8-4C23-AE01-A0D280CE971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42B5EB04-F450-4964-9C64-B4E3560EBB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51810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311D-C0BB-4D60-8C2D-44A0601D7FA0}"/>
              </a:ext>
            </a:extLst>
          </p:cNvPr>
          <p:cNvSpPr>
            <a:spLocks noGrp="1"/>
          </p:cNvSpPr>
          <p:nvPr>
            <p:ph type="title"/>
          </p:nvPr>
        </p:nvSpPr>
        <p:spPr/>
        <p:txBody>
          <a:bodyPr/>
          <a:lstStyle/>
          <a:p>
            <a:r>
              <a:rPr lang="en-US"/>
              <a:t>Facebook Total Interactions | Mai Dubai - Facebook</a:t>
            </a:r>
          </a:p>
        </p:txBody>
      </p:sp>
      <p:graphicFrame>
        <p:nvGraphicFramePr>
          <p:cNvPr id="6" name="Chart Placeholder 5">
            <a:extLst>
              <a:ext uri="{FF2B5EF4-FFF2-40B4-BE49-F238E27FC236}">
                <a16:creationId xmlns:a16="http://schemas.microsoft.com/office/drawing/2014/main" id="{D34942EA-83E2-4112-8DCF-6112F59C7E30}"/>
              </a:ext>
            </a:extLst>
          </p:cNvPr>
          <p:cNvGraphicFramePr>
            <a:graphicFrameLocks noGrp="1"/>
          </p:cNvGraphicFramePr>
          <p:nvPr>
            <p:ph type="chart" sz="quarter" idx="13"/>
            <p:extLst>
              <p:ext uri="{D42A27DB-BD31-4B8C-83A1-F6EECF244321}">
                <p14:modId xmlns:p14="http://schemas.microsoft.com/office/powerpoint/2010/main" val="88045143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C7BD0-8521-4FD6-B812-7D7A7C29C56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7B7BC866-8932-46E9-BA63-DA1C3751A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9072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20190131_053739</Template>
  <TotalTime>2</TotalTime>
  <Words>5201</Words>
  <Application>Microsoft Office PowerPoint</Application>
  <PresentationFormat>On-screen Show (16:9)</PresentationFormat>
  <Paragraphs>2250</Paragraphs>
  <Slides>112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112</vt:i4>
      </vt:variant>
    </vt:vector>
  </HeadingPairs>
  <TitlesOfParts>
    <vt:vector size="115" baseType="lpstr">
      <vt:lpstr>Arial</vt:lpstr>
      <vt:lpstr>Calibri</vt:lpstr>
      <vt:lpstr>quintly_template</vt:lpstr>
      <vt:lpstr>Facebook Report (Insights)</vt:lpstr>
      <vt:lpstr>Facebook Facebook Performance Summary (Insights) | Mai Dubai - Facebook</vt:lpstr>
      <vt:lpstr>Facebook Fans Total | Mai Dubai - Facebook</vt:lpstr>
      <vt:lpstr>Growth of Fans | Mai Dubai - Facebook</vt:lpstr>
      <vt:lpstr>Facebook Fan Demographics | Mai Dubai - Facebook</vt:lpstr>
      <vt:lpstr>Facebook Distribution of Fans by Country | Mai Dubai - Facebook</vt:lpstr>
      <vt:lpstr>Facebook Fans By Country Table | Mai Dubai - Facebook - 1 of 5</vt:lpstr>
      <vt:lpstr>Facebook Fans By Country Table | Mai Dubai - Facebook - 2 of 5</vt:lpstr>
      <vt:lpstr>Facebook Fans By Country Table | Mai Dubai - Facebook - 3 of 5</vt:lpstr>
      <vt:lpstr>Facebook Fans By Country Table | Mai Dubai - Facebook - 4 of 5</vt:lpstr>
      <vt:lpstr>Facebook Fans By Country Table | Mai Dubai - Facebook - 5 of 5</vt:lpstr>
      <vt:lpstr>Facebook Reach Demographics | Mai Dubai - Facebook</vt:lpstr>
      <vt:lpstr>Facebook Reach by Country | Mai Dubai - Facebook - 1 of 5</vt:lpstr>
      <vt:lpstr>Facebook Reach by Country | Mai Dubai - Facebook - 2 of 5</vt:lpstr>
      <vt:lpstr>Facebook Reach by Country | Mai Dubai - Facebook - 3 of 5</vt:lpstr>
      <vt:lpstr>Facebook Reach by Country | Mai Dubai - Facebook - 4 of 5</vt:lpstr>
      <vt:lpstr>Facebook Reach by Country | Mai Dubai - Facebook - 5 of 5</vt:lpstr>
      <vt:lpstr>Facebook Reach by City | Mai Dubai - Facebook - 1 of 5</vt:lpstr>
      <vt:lpstr>Facebook Reach by City | Mai Dubai - Facebook - 2 of 5</vt:lpstr>
      <vt:lpstr>Facebook Reach by City | Mai Dubai - Facebook - 3 of 5</vt:lpstr>
      <vt:lpstr>Facebook Reach by City | Mai Dubai - Facebook - 4 of 5</vt:lpstr>
      <vt:lpstr>Facebook Reach by City | Mai Dubai - Facebook - 5 of 5</vt:lpstr>
      <vt:lpstr>Facebook Content Overview Table (Insights) | Mai Dubai - Facebook</vt:lpstr>
      <vt:lpstr>Page Posts | Mai Dubai - Facebook</vt:lpstr>
      <vt:lpstr>Facebook Post Types (Insights) | Mai Dubai - Facebook</vt:lpstr>
      <vt:lpstr>Facebook Post Types Table (Insights) | Mai Dubai - Facebook</vt:lpstr>
      <vt:lpstr>Facebook Most Engaging Post Types (Insights) | Mai Dubai - Facebook</vt:lpstr>
      <vt:lpstr>Facebook Most Engaging Post Types Table (Insights) | Mai Dubai - Facebook</vt:lpstr>
      <vt:lpstr>Facebook Reach | Mai Dubai - Facebook</vt:lpstr>
      <vt:lpstr>Facebook Interactions Overview Table (Insights) | Mai Dubai - Facebook</vt:lpstr>
      <vt:lpstr>Facebook Daily Interactions (Insights) | Mai Dubai - Facebook</vt:lpstr>
      <vt:lpstr>Facebook Distribution of Interactions Table (Insights) | Mai Dubai - Facebook</vt:lpstr>
      <vt:lpstr>Facebook Distribution of Interactions (Insights) | Mai Dubai - Facebook</vt:lpstr>
      <vt:lpstr>Facebook Posting Summary  | Mai Dubai - Facebook</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lpstr>Facebook Promoted Posts Strategy Table (Insights) | Mai Dubai - Facebook</vt:lpstr>
      <vt:lpstr>Facebook FB Insights - Paid vs Organic Post Impressions | Mai Dubai - Facebook</vt:lpstr>
      <vt:lpstr>Facebook FB Insights - Paid vs Organic Page Impressions | Mai Dubai - Facebook</vt:lpstr>
      <vt:lpstr>Facebook FB Insights - Paid vs Organic Post Reach | Mai Dubai - Facebook</vt:lpstr>
      <vt:lpstr>Facebook Fans Total | Mai Dubai - Facebook</vt:lpstr>
      <vt:lpstr>Facebook Fans Change (Insights) | Mai Dubai - Facebook</vt:lpstr>
      <vt:lpstr>Facebook Fan Demographics | Mai Dubai - Facebook</vt:lpstr>
      <vt:lpstr>Facebook Reach by Post Type  | Mai Dubai - Facebook</vt:lpstr>
      <vt:lpstr>Facebook Fans Total | Mai Dubai - Facebook</vt:lpstr>
      <vt:lpstr>Overall Overall Interaction Rate | Mai Dubai - Facebook</vt:lpstr>
      <vt:lpstr>Facebook Facebook Organic vs Paid Reach | Mai Dubai - Facebook</vt:lpstr>
      <vt:lpstr>Facebook Video Analysis - Organic Views vs Paid Views | Mai Dubai - Facebook</vt:lpstr>
      <vt:lpstr>Facebook Content Overview Table (Insights) | Mai Dubai - Facebook</vt:lpstr>
      <vt:lpstr>Facebook Engagement Rate By Post Type | Mai Dubai - Facebook</vt:lpstr>
      <vt:lpstr>Facebook Interaction Rate By Post Type (Insights) | Mai Dubai - Facebook</vt:lpstr>
      <vt:lpstr>Facebook Page Post Reach Table | Mai Dubai - Facebook</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lpstr>Facebook Facebook Top 3 Posts (Insights) | Mai Dubai - Facebook - 1 of 3</vt:lpstr>
      <vt:lpstr>Facebook Facebook Top 3 Posts (Insights) | Mai Dubai - Facebook - 2 of 3</vt:lpstr>
      <vt:lpstr>Facebook Facebook Top 3 Posts (Insights) | Mai Dubai - Facebook - 3 of 3</vt:lpstr>
      <vt:lpstr>Overall Overall Interaction Rate | Mai Dubai - Facebook</vt:lpstr>
      <vt:lpstr>Facebook Interaction Rate By Post Type | Mai Dubai - Facebook</vt:lpstr>
      <vt:lpstr>Facebook Reach | Mai Dubai - Facebook</vt:lpstr>
      <vt:lpstr>Facebook Interaction Rate By Post Type | Mai Dubai - Facebook</vt:lpstr>
      <vt:lpstr>Facebook Engagement Rate By Post Type | Mai Dubai - Facebook</vt:lpstr>
      <vt:lpstr>Facebook Interactions Per Post By Post Type | Mai Dubai - Facebook</vt:lpstr>
      <vt:lpstr>Facebook Total Interactions | Mai Dubai - Facebook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Report (Insights)</dc:title>
  <dc:creator>Frederik Peiniger</dc:creator>
  <cp:lastModifiedBy>Frederik Peiniger</cp:lastModifiedBy>
  <cp:revision>1</cp:revision>
  <dcterms:created xsi:type="dcterms:W3CDTF">2019-01-31T05:37:40Z</dcterms:created>
  <dcterms:modified xsi:type="dcterms:W3CDTF">2019-01-31T05:40:38Z</dcterms:modified>
</cp:coreProperties>
</file>