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30" d="100"/>
          <a:sy n="130" d="100"/>
        </p:scale>
        <p:origin x="8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922DE-ACCA-4471-AEE7-8749C8000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ADE6EA-E0C7-4225-A254-C9809F666F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4112380"/>
              </p:ext>
            </p:extLst>
          </p:nvPr>
        </p:nvGraphicFramePr>
        <p:xfrm>
          <a:off x="457200" y="1298575"/>
          <a:ext cx="8196684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0235597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70751053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81060989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3218042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95610775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2941930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20741285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61893609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50403002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788773697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70908045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323255262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156605376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08855587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585846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64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5BE24-90BF-45C1-A026-38D85BEAD9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78759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FF47A-A950-4B09-8835-DAE3366ED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01A4B2-41B3-42FC-902F-F9080D2829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4360407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414105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58783790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91892528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0153015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62769402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98980839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00765780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60149706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35657925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778679626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146971990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133768830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81261158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21934352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735633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76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- 2018-11-01 22:32:14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CHILL. #LEVIS X JUSTIN TIMBERLAKE
.
The first ever custom laser-print camo Trucker Jacket. This one in an icy blue finish. Available in select stores.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 from Levi's post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845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32D83-F6F1-4D4B-B3CD-AE37AA4EC8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6356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101FF-6273-4011-A288-2575432A1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61DBA9-0E3E-4332-B566-CF2EE2DE5F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491025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9988759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4445563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83155670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57599982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99446470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23678642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0547558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81493607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08284135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659135824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279041464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54765229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189163336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39594311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537354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40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- 2018-11-06 15:11:40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Desert. Denims. Dreams. 📸: @itsjustdhanil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جينز و الصحراء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040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8A745-423F-474E-92C2-B754A5055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07008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9E277-E708-41B0-8B0C-29414C7D7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30AAEC-822F-47EF-84F3-5C6B112DB8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3878197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99889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77439103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4035359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5689087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8544823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65796200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16811043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52366972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34862913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745729830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206695861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64141752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74086740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17706675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75215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11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- 2018-11-22 13:19:47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It's a fuzzy feeling.
.
Shop our Trucker jackets at the link in bio. #LiveInLevis
.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شعور دافئ! تسوق "تراكر جاكيت" من اللينك في البيو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823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12B90-B7F0-404C-9AA9-BCD16F518C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310791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E9BBA-C5D5-422E-8640-51ADC8180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55308D-ABC8-4B4F-903A-84A38A227A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166531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275801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78017741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55517391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0019444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94879571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60688748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28110070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71562100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1001354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549292406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76640666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738091969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324681139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58759707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52298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52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- 2018-11-27 18:33:58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Celebrating original music and style, join us at Industrial Avenue on December 5th, where we're set to bring the roof down with DJ Craze, Patchoulee, Lobito Brigante &amp; Dan Greenpeace.
Turn up in a pair of Levi's® for good measure!
RSVP here: https://www.facebook.com/events/314469799156135/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127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AE447-3946-4FC8-80F3-37A291A40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183848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59C94-DE2A-4B12-8C0B-6F5FC6D3C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A82728-A5E9-44C8-9597-F2212DDAA5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7551079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552825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08816203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89192508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67213460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3564212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83341756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60001208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5193484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58427867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41366046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266241913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943919845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212003728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8461679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496128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89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- 2018-11-11 14:04:07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FOR HIM. ONE FOR HER. #LEVIS X JUSTIN TIMBERLAKE
.
Made by Justin. Worn by everyone. Available in store and here: https://bit.ly/2RzDbSR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له و لها.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LEVIS X JUSTIN TIMBERLAKE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مصنوع لجاستن و يرتديه الجميع. متوفر في متاجرنا و اونلاين عبر اللينك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https://bit.ly/2RzDbSR: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569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9A19C-44B8-40E5-83E5-E4796D73F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587794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22654-7C7E-475D-ADAA-F3BB5EC42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98F8E1-02B5-4188-9CCF-217A3D5134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826382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0114638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51539470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8020365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8179111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13380116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47580398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0922064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07053184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28734652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104037688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104387164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006783385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222598348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99699295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867708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435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- 2018-11-17 16:48:07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Ride along. 📸 @yamminos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 مسافر وحدك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703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AA6EB-9D4A-4236-A0FB-78470DCB5B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145358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E004C-F823-454B-BC37-9303D4690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FD2280-FE2F-4136-B07D-C7F2E595CC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9291308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777410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21294310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02007647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07292725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23325442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09979610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93681053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48158252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5876372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511635506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192396684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19042567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164711986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0504653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7025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90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- 2018-11-21 12:46:41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True Trucker style.          
Shop now- bit.ly/2D2yRbU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تسوق مظهر "تراكر" الحقيقي!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bit.ly/2D2yRbU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425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6E310-141A-4FC7-99A7-B1562BD1C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34802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33154-CA2A-4267-B1F5-9F7CD26CD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CDA943-3609-4347-8989-CBC93C2684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452017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9629884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52052764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66309540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36729020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56235890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06530402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9105789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19860690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675293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540228762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63794804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39022455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215218210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8924388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649898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13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- 2018-11-13 14:05:00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lexiliu_ channeling the ‘90s from top to bottom.
.
Pair throwback-inspired sportswear with icons like the 501® Jean. Shop now https://bit.ly/2RzDbSR
lexiliu_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روح التسعينات من الاعلى للاسفل. 
.
ارتدي من كوليكشن الرياضي مع جينز "501 "المميز. اشتري الان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https://bit.ly/2RzDbSR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888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64452-D189-4675-8C45-DA0B30A5F7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360338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15851-FA9E-48ED-8EEC-BE2C12FC5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FC197C-6FD8-4D0A-A8E0-282243B246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0281289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1720980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66230870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06270994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6703500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49785791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84308823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22788090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9722425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69626009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210902895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181056802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695032692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195787193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56870154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0901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17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- 2018-11-06 14:09:30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perfect harmony.
Musician Jamie Isaac in The Rugby Shirt and 502™ Taper. Shop now. https://bit.ly/2RzDbSR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تناغم تام.
.
 الموسيقي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jme__isc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مرتدياً تي-شيرت "الرغبي" و" 502™ تابر". اشتري الان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https://bit.ly/2RzDbSR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420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CDFEA-4685-4DAE-8999-52B09AAF1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04290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B5F02-5A2E-4952-A806-871D2A852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D508A4-22C3-45FA-8D75-BC8774C634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9299609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8074434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5583420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90755964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562548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38153456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7486076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41551069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04567769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0844669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981717620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50932657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15619199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321309154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2995179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98291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48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- 2018-11-01 16:33:46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Introducing Levi’s® Tapered Jeans.
Inspired by streetwear. Designed for the sneaker life.
.
Our Tapered Jeans are made to be worn with sneakers. #LiveInLevis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507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AD501-E901-4D72-AE46-A65A46429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89649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7FFE1-5739-4507-A24C-90BF2E3D1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3173D5-EA0A-4EEE-BC4D-9D7C5EBCAB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307237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868349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47015534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94756603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38787859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3627769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63982934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9577114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92906255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07103632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973228933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122608776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86058305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317291934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82428867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614625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7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- 2018-11-12 15:50:10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Another day on the road. 📸 Karim Nassar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 جديد على الطريق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238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3FBE8-28F1-4BBB-B99A-42D2C69E1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36507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D6E9A-1CA2-496E-9E3D-0791D302A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7481E9-7E6B-4B40-84C5-AC9E76C1CD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0279154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1337378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0573127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5861607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91674969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79898265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54379344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02935503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4407022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35105600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665400460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79410377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995812544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314700843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33502213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209959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56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- 2018-11-08 14:47:11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it your own.
📸: @freehand_designs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إنفرد باسلوبك مثل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325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197C4-CDBC-4B93-B761-F0A127104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76113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178E8-AE79-4303-AB7B-008054EBF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65BE0D-830C-4A7D-9D3B-3EE0E871D7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591797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292286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83239042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96056736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5829648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80770796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60262773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64521914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2318545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87329577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698304997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163232133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347199648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301449803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43318456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79392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836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- 2018-11-09 13:03:48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Cap off your look. 
Shop hats to up the ante of your outfit. 
Shop here- https://bit.ly/2RzDbSR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كمل مظهرك بالكاب المناسب.اشتري من كولكشن الكبات لتكمل مظهرك كل مرة.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https://bit.ly/2RzDbSR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120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E3346-1128-4C4B-8C58-6EE3F568F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1965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E74F5-EB84-4046-AACA-707383E76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116699-926A-486B-AF81-69C7CEE647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0367408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0528528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89582322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8435543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488605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23599613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28899635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54495655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50174390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97122473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302847172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61964072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717965332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132362677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10345569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09743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15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- 2018-11-20 15:14:29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for the road. 
📸: @fashky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الماشي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715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A77E7-CA46-4CCC-A10A-8F9220ED7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40493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44907-A8D4-4C06-BA3B-C1474837D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14D7D0-CE98-41CB-8C9F-CF7748BCDB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7093213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2273696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2999836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2645675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63331543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97170245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69693915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99747668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9521713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3033425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065741602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288393238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890805892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210337966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2892124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704662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884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- 2018-11-08 16:42:53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can be yourself around us.
📸: @thetropicalbuzz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يمكنك أن تكون نفسك من حولنا.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77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5A6C43-25C2-44BC-B8BA-28AE18118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86328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E9A1B-E9AD-4653-A064-61AC76E92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5D1BEC-D8C0-4BE7-8E34-42D8378FED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15587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049729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70602493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96057126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65507566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01321909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1469359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76500967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55274451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92383303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39214077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18211859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665657499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241156927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0181619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443616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529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- 2018-11-05 13:47:52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make it. You make it yours. #LiveInLevis 📸: @naila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نحن نصنعه لتجعله خاص بك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518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75AC3-17D4-4B41-9B52-DE4B127443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161917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416B7-83F5-48B3-BA78-16CCBDE2A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8F3AE2-9010-4F6A-8C80-2023C63296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170383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5494519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51049388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9691200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76657482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09976089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56531625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02417601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50090732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78083623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304274110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26206620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106178646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122660300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0993752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81979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127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- 2018-11-16 14:48:17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BACKSTAGE. LOOKING AHEAD. #LEVIS X JUSTIN TIMBERLAKE 
.
Up top, the Long Sleeve Oversized Hooded Worker Shirt layered with the Sherpa Trucker Jacket. Down low, the all new 501® Slim Taper. Available in store and here: https://bit.ly/2RzDbSR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الكواليس. و متطلع للامام.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LEVIS X JUSTIN TIMBERLAKE 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بداية من القميص طويل الاكمام مع جاكت "شيربا تراكر" وصولاً "لسليم تابر 501" متوفر في متاجرنا و هنا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https://bit.ly/2RzDbSR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635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03031-B4A7-47F0-AF1C-B90B62D1C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093427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CF60E-0650-46E8-B00D-D15CCDE6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0BBFF-AEBD-45C3-B08C-EC18CD2E80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2896639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7140850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5516469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00632279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37671866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08294106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7138729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5749947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498305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64670789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758224379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115268710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238050742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272121973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9189239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95293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52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- 2018-11-07 13:54:14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Take a moment. 📸: Bashir Bou Raffoul Studio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اللحظة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209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AA4291-A062-42CD-957B-4021BF895B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87076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4904D-EBE3-47F9-90D0-1897B067D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70D474-1E97-4201-A3B8-2D4ACBD4E1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60386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343078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98785548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0745621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45405246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22159307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9643480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4120919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64351372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1775168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716275195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81951082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976155992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35363743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23315567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113347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10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- 2018-11-01 22:45:00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Pre-show style.
.
Seen outside the Unit Daikanyama music venue in Tokyo. Shop Trucker Jackets at the link in bio. #LiveInLevis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 from Levi's post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340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96867-967F-4403-B05B-E94E8B1712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609731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BFE42-1F56-422E-8B32-ED9574F55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E160A9-2AB0-4446-B788-5852F8663E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394395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3079054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0309832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26258447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30921521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50712474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8445564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0559079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08295413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80722737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70446441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302659822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729004133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15513136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98532615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0813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79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- 2018-11-25 14:41:58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denim doesn't make the lady. The lady makes the denim.
📸: @katlebrasse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الدينم لا يصنع المراة بل المراة تصنع الدينم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906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F44D3-14C0-4FB5-A72A-742F443CD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028431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F70E0-505D-4589-A505-3089B02C6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48C98C-48E6-4588-B578-7F6F2EDC8E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389935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3433287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13259492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89359211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3122903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9344259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52112564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74960152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16541578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3512400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38367368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85809008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409328347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237443310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93430623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16901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69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- 2018-11-04 14:36:58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Wear it out. Then live it up.
Make your move in Men’s outerwear. Shop now. https://bit.ly/2RzDbSR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البسه وعيش.
تمتع بالحرية الكاملة في مجموعة الرجال.
اشتري ألان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https://bit.ly/2RzDbSR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Outerwear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176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51386-2DF0-49E8-8372-C6C0B65FA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79092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CF13C-68E4-468B-B4E5-037E8D4FF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B2841D-DF49-4A36-B10C-5FC38E813A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17859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0543636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2868749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50672618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21068377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50357247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01858823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41667572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38936495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06710716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709682050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3864399361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12094812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336916259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31321638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167822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75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- 2018-11-12 12:52:24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360 degrees. Infinite style. 
  360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درجة. أناقة بلا حدود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#LiveInLevis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280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6DB2E-C1A4-4673-AFB1-9DE02B880E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94842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DC9D1-1054-47A1-9D34-6251850A7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57312B-C113-4B39-A35F-1866DDD314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013845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5623641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95002655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15515305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16856112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33197774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2100434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46601860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10124073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52631089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952820956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13835732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373559354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115633071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06425781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11180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78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- 2018-11-20 08:23:10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@agneskruel and @zainichigargen traveled across the globe as a couple — and looked good doing it. Shop the iconic Trucker Jacket here- bit.ly/2D2yRbU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agneskruel and @zainichigargen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لفوا حول العالم معا وبشكل رائع. اشتري الان "التراكر جاكت" من هنا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bit.ly/2D2yRbU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Trucker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282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8992A-7FE3-489F-8729-15A6CA3BB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0569028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0B3D8-A0F1-4C48-A156-C630AD0E4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9E104A-BA8A-47B4-A63B-6CB7EB03AA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4623524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5567918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17730216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950246534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7200961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20859880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84818813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9292868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03467252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49906965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182070945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793677720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771229120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696249988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425512314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603886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600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- 2018-11-26 14:59:22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You've got this. 📸: @dinasaadi
.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تحت السيطرة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257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DDC84-6ACA-48D3-A0EF-E9F287BB7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387978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2F719-3845-4F08-83E6-B210078A2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Posts Table | Levi's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F08DF0-B5B0-40D5-8443-9598BE348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71816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08777976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49873278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50788056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11380012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218101909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57806532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93282535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17038165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65899907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143972762"/>
                    </a:ext>
                  </a:extLst>
                </a:gridCol>
                <a:gridCol w="485546">
                  <a:extLst>
                    <a:ext uri="{9D8B030D-6E8A-4147-A177-3AD203B41FA5}">
                      <a16:colId xmlns:a16="http://schemas.microsoft.com/office/drawing/2014/main" val="354083737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42291052"/>
                    </a:ext>
                  </a:extLst>
                </a:gridCol>
                <a:gridCol w="419710">
                  <a:extLst>
                    <a:ext uri="{9D8B030D-6E8A-4147-A177-3AD203B41FA5}">
                      <a16:colId xmlns:a16="http://schemas.microsoft.com/office/drawing/2014/main" val="1133350229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059501753"/>
                    </a:ext>
                  </a:extLst>
                </a:gridCol>
                <a:gridCol w="436169">
                  <a:extLst>
                    <a:ext uri="{9D8B030D-6E8A-4147-A177-3AD203B41FA5}">
                      <a16:colId xmlns:a16="http://schemas.microsoft.com/office/drawing/2014/main" val="3575141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Ints/1K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Audio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Paid/Organic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881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Levi's - 2018-11-28 09:50:56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Trucker: in a holiday frame of mind.
.
Shop here- bit.ly/2D2yRbU
.  "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التراكر": في المزاج المناسب للعطلة.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954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FBD88-6499-4FB9-837B-DE185E7B9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510076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20181223_141159</Template>
  <TotalTime>9</TotalTime>
  <Words>1671</Words>
  <Application>Microsoft Office PowerPoint</Application>
  <PresentationFormat>On-screen Show (16:9)</PresentationFormat>
  <Paragraphs>817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Top Posts Table | Levi's - 1 of 26</vt:lpstr>
      <vt:lpstr>Facebook Top Posts Table | Levi's - 2 of 26</vt:lpstr>
      <vt:lpstr>Facebook Top Posts Table | Levi's - 3 of 26</vt:lpstr>
      <vt:lpstr>Facebook Top Posts Table | Levi's - 4 of 26</vt:lpstr>
      <vt:lpstr>Facebook Top Posts Table | Levi's - 5 of 26</vt:lpstr>
      <vt:lpstr>Facebook Top Posts Table | Levi's - 6 of 26</vt:lpstr>
      <vt:lpstr>Facebook Top Posts Table | Levi's - 7 of 26</vt:lpstr>
      <vt:lpstr>Facebook Top Posts Table | Levi's - 8 of 26</vt:lpstr>
      <vt:lpstr>Facebook Top Posts Table | Levi's - 9 of 26</vt:lpstr>
      <vt:lpstr>Facebook Top Posts Table | Levi's - 10 of 26</vt:lpstr>
      <vt:lpstr>Facebook Top Posts Table | Levi's - 11 of 26</vt:lpstr>
      <vt:lpstr>Facebook Top Posts Table | Levi's - 12 of 26</vt:lpstr>
      <vt:lpstr>Facebook Top Posts Table | Levi's - 13 of 26</vt:lpstr>
      <vt:lpstr>Facebook Top Posts Table | Levi's - 14 of 26</vt:lpstr>
      <vt:lpstr>Facebook Top Posts Table | Levi's - 15 of 26</vt:lpstr>
      <vt:lpstr>Facebook Top Posts Table | Levi's - 16 of 26</vt:lpstr>
      <vt:lpstr>Facebook Top Posts Table | Levi's - 17 of 26</vt:lpstr>
      <vt:lpstr>Facebook Top Posts Table | Levi's - 18 of 26</vt:lpstr>
      <vt:lpstr>Facebook Top Posts Table | Levi's - 19 of 26</vt:lpstr>
      <vt:lpstr>Facebook Top Posts Table | Levi's - 20 of 26</vt:lpstr>
      <vt:lpstr>Facebook Top Posts Table | Levi's - 21 of 26</vt:lpstr>
      <vt:lpstr>Facebook Top Posts Table | Levi's - 22 of 26</vt:lpstr>
      <vt:lpstr>Facebook Top Posts Table | Levi's - 23 of 26</vt:lpstr>
      <vt:lpstr>Facebook Top Posts Table | Levi's - 24 of 26</vt:lpstr>
      <vt:lpstr>Facebook Top Posts Table | Levi's - 25 of 26</vt:lpstr>
      <vt:lpstr>Facebook Top Posts Table | Levi's - 26 of 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2018-12-23T14:12:00Z</dcterms:created>
  <dcterms:modified xsi:type="dcterms:W3CDTF">2018-12-23T14:21:22Z</dcterms:modified>
</cp:coreProperties>
</file>