
<file path=[Content_Types].xml><?xml version="1.0" encoding="utf-8"?>
<Types xmlns="http://schemas.openxmlformats.org/package/2006/content-types">
  <Default Extension="xml" ContentType="application/xml"/>
  <Default Extension="jpeg" ContentType="image/jpeg"/>
  <Default Extension="png" ContentType="image/png"/>
  <Default Extension="rels" ContentType="application/vnd.openxmlformats-package.relationships+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4" Type="http://schemas.openxmlformats.org/officeDocument/2006/relationships/extended-properties" Target="docProps/app.xml"/><Relationship Id="rId1" Type="http://schemas.openxmlformats.org/officeDocument/2006/relationships/officeDocument" Target="ppt/presentation.xml"/><Relationship Id="rId2" Type="http://schemas.openxmlformats.org/package/2006/relationships/metadata/thumbnail" Target="docProps/thumbnail.jpeg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60" r:id="rId1"/>
  </p:sldMasterIdLst>
  <p:sldIdLst>
    <p:sldId id="256" r:id="rId2"/>
  </p:sldIdLst>
  <p:sldSz cx="9144000" cy="5143500" type="screen16x9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7D74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6911" autoAdjust="0"/>
    <p:restoredTop sz="94692" autoAdjust="0"/>
  </p:normalViewPr>
  <p:slideViewPr>
    <p:cSldViewPr snapToGrid="0">
      <p:cViewPr varScale="1">
        <p:scale>
          <a:sx n="118" d="100"/>
          <a:sy n="118" d="100"/>
        </p:scale>
        <p:origin x="200" y="680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presProps" Target="presProps.xml"/><Relationship Id="rId4" Type="http://schemas.openxmlformats.org/officeDocument/2006/relationships/viewProps" Target="viewProps.xml"/><Relationship Id="rId5" Type="http://schemas.openxmlformats.org/officeDocument/2006/relationships/theme" Target="theme/theme1.xml"/><Relationship Id="rId6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2" Type="http://schemas.openxmlformats.org/officeDocument/2006/relationships/slide" Target="slides/slide1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3.png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3.png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Deck">
    <p:bg>
      <p:bgPr>
        <a:solidFill>
          <a:srgbClr val="F7D74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image4.png"/>
          <p:cNvPicPr>
            <a:picLocks noChangeAspect="1"/>
          </p:cNvPicPr>
          <p:nvPr userDrawn="1"/>
        </p:nvPicPr>
        <p:blipFill>
          <a:blip r:embed="rId2">
            <a:extLst/>
          </a:blip>
          <a:stretch>
            <a:fillRect/>
          </a:stretch>
        </p:blipFill>
        <p:spPr>
          <a:xfrm flipH="1">
            <a:off x="2579806" y="-1795328"/>
            <a:ext cx="5982753" cy="6786298"/>
          </a:xfrm>
          <a:prstGeom prst="rect">
            <a:avLst/>
          </a:prstGeom>
          <a:ln w="12700">
            <a:miter lim="400000"/>
          </a:ln>
        </p:spPr>
      </p:pic>
      <p:sp>
        <p:nvSpPr>
          <p:cNvPr id="2" name="Titel 1"/>
          <p:cNvSpPr>
            <a:spLocks noGrp="1"/>
          </p:cNvSpPr>
          <p:nvPr>
            <p:ph type="ctrTitle" hasCustomPrompt="1"/>
          </p:nvPr>
        </p:nvSpPr>
        <p:spPr>
          <a:xfrm>
            <a:off x="3813139" y="622066"/>
            <a:ext cx="3516086" cy="834240"/>
          </a:xfrm>
        </p:spPr>
        <p:txBody>
          <a:bodyPr anchor="b" anchorCtr="1">
            <a:noAutofit/>
          </a:bodyPr>
          <a:lstStyle>
            <a:lvl1pPr algn="ctr">
              <a:defRPr b="1"/>
            </a:lvl1pPr>
          </a:lstStyle>
          <a:p>
            <a:r>
              <a:rPr lang="de-DE" dirty="0" err="1" smtClean="0"/>
              <a:t>dashboardName</a:t>
            </a:r>
            <a:endParaRPr lang="de-DE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 hasCustomPrompt="1"/>
          </p:nvPr>
        </p:nvSpPr>
        <p:spPr>
          <a:xfrm>
            <a:off x="3813139" y="1597821"/>
            <a:ext cx="3516086" cy="880233"/>
          </a:xfrm>
        </p:spPr>
        <p:txBody>
          <a:bodyPr>
            <a:normAutofit/>
          </a:bodyPr>
          <a:lstStyle>
            <a:lvl1pPr marL="0" indent="0" algn="ctr">
              <a:buNone/>
              <a:defRPr sz="1350">
                <a:solidFill>
                  <a:schemeClr val="tx1">
                    <a:tint val="75000"/>
                  </a:schemeClr>
                </a:solidFill>
              </a:defRPr>
            </a:lvl1pPr>
            <a:lvl2pPr marL="25717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51435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77152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0287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128587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154305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180022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2057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de-DE" dirty="0" err="1" smtClean="0"/>
              <a:t>clientName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1831818127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05979"/>
            <a:ext cx="8229600" cy="612900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35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</a:t>
            </a:r>
            <a:r>
              <a:rPr lang="de-DE" dirty="0" err="1" smtClean="0"/>
              <a:t>quintly</a:t>
            </a:r>
            <a:endParaRPr lang="en-US" dirty="0"/>
          </a:p>
        </p:txBody>
      </p:sp>
      <p:sp>
        <p:nvSpPr>
          <p:cNvPr id="7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457200" y="1298774"/>
            <a:ext cx="8229600" cy="2674800"/>
          </a:xfrm>
        </p:spPr>
        <p:txBody>
          <a:bodyPr/>
          <a:lstStyle/>
          <a:p>
            <a:r>
              <a:rPr lang="de-DE" smtClean="0"/>
              <a:t>Diagramm durch Klicken auf Symbol hinzufügen</a:t>
            </a:r>
            <a:endParaRPr lang="de-DE" dirty="0"/>
          </a:p>
        </p:txBody>
      </p:sp>
      <p:sp>
        <p:nvSpPr>
          <p:cNvPr id="9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906067"/>
            <a:ext cx="8229600" cy="306128"/>
          </a:xfrm>
        </p:spPr>
        <p:txBody>
          <a:bodyPr>
            <a:noAutofit/>
          </a:bodyPr>
          <a:lstStyle>
            <a:lvl1pPr marL="0" indent="0">
              <a:buNone/>
              <a:defRPr sz="1013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grpSp>
        <p:nvGrpSpPr>
          <p:cNvPr id="12" name="Group 130"/>
          <p:cNvGrpSpPr>
            <a:grpSpLocks noChangeAspect="1"/>
          </p:cNvGrpSpPr>
          <p:nvPr userDrawn="1"/>
        </p:nvGrpSpPr>
        <p:grpSpPr>
          <a:xfrm>
            <a:off x="7586530" y="4059866"/>
            <a:ext cx="2309400" cy="2619577"/>
            <a:chOff x="0" y="-1"/>
            <a:chExt cx="5078173" cy="5760226"/>
          </a:xfrm>
        </p:grpSpPr>
        <p:pic>
          <p:nvPicPr>
            <p:cNvPr id="13" name="image2.png"/>
            <p:cNvPicPr>
              <a:picLocks noChangeAspect="1"/>
            </p:cNvPicPr>
            <p:nvPr/>
          </p:nvPicPr>
          <p:blipFill>
            <a:blip r:embed="rId2">
              <a:extLst/>
            </a:blip>
            <a:stretch>
              <a:fillRect/>
            </a:stretch>
          </p:blipFill>
          <p:spPr>
            <a:xfrm rot="10800000">
              <a:off x="-1" y="-2"/>
              <a:ext cx="5078174" cy="5760228"/>
            </a:xfrm>
            <a:prstGeom prst="rect">
              <a:avLst/>
            </a:prstGeom>
            <a:ln w="12700" cap="flat">
              <a:noFill/>
              <a:miter lim="400000"/>
            </a:ln>
            <a:effectLst/>
          </p:spPr>
        </p:pic>
        <p:pic>
          <p:nvPicPr>
            <p:cNvPr id="14" name="image6.png"/>
            <p:cNvPicPr>
              <a:picLocks noChangeAspect="1"/>
            </p:cNvPicPr>
            <p:nvPr/>
          </p:nvPicPr>
          <p:blipFill>
            <a:blip r:embed="rId3">
              <a:extLst/>
            </a:blip>
            <a:stretch>
              <a:fillRect/>
            </a:stretch>
          </p:blipFill>
          <p:spPr>
            <a:xfrm>
              <a:off x="844864" y="830519"/>
              <a:ext cx="2367857" cy="1319866"/>
            </a:xfrm>
            <a:prstGeom prst="rect">
              <a:avLst/>
            </a:prstGeom>
            <a:ln w="12700" cap="flat">
              <a:noFill/>
              <a:miter lim="400000"/>
            </a:ln>
            <a:effectLst/>
          </p:spPr>
        </p:pic>
      </p:grpSp>
    </p:spTree>
    <p:extLst>
      <p:ext uri="{BB962C8B-B14F-4D97-AF65-F5344CB8AC3E}">
        <p14:creationId xmlns:p14="http://schemas.microsoft.com/office/powerpoint/2010/main" val="28198607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05980"/>
            <a:ext cx="8229600" cy="613252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35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</a:t>
            </a:r>
            <a:r>
              <a:rPr lang="de-DE" smtClean="0"/>
              <a:t>quintly</a:t>
            </a:r>
            <a:endParaRPr lang="en-US" dirty="0"/>
          </a:p>
        </p:txBody>
      </p:sp>
      <p:sp>
        <p:nvSpPr>
          <p:cNvPr id="7" name="Tabellenplatzhalter 6"/>
          <p:cNvSpPr>
            <a:spLocks noGrp="1"/>
          </p:cNvSpPr>
          <p:nvPr>
            <p:ph type="tbl" sz="quarter" idx="13" hasCustomPrompt="1"/>
          </p:nvPr>
        </p:nvSpPr>
        <p:spPr>
          <a:xfrm>
            <a:off x="457200" y="1298779"/>
            <a:ext cx="8229600" cy="2674800"/>
          </a:xfrm>
        </p:spPr>
        <p:txBody>
          <a:bodyPr/>
          <a:lstStyle>
            <a:lvl1pPr>
              <a:defRPr sz="750"/>
            </a:lvl1pPr>
          </a:lstStyle>
          <a:p>
            <a:r>
              <a:rPr lang="en-US" dirty="0" err="1" smtClean="0"/>
              <a:t>tablePlaceholder</a:t>
            </a:r>
            <a:endParaRPr lang="de-DE" dirty="0"/>
          </a:p>
        </p:txBody>
      </p:sp>
      <p:sp>
        <p:nvSpPr>
          <p:cNvPr id="8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906067"/>
            <a:ext cx="8229600" cy="306128"/>
          </a:xfrm>
        </p:spPr>
        <p:txBody>
          <a:bodyPr>
            <a:noAutofit/>
          </a:bodyPr>
          <a:lstStyle>
            <a:lvl1pPr marL="0" indent="0">
              <a:buNone/>
              <a:defRPr sz="1013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  <p:grpSp>
        <p:nvGrpSpPr>
          <p:cNvPr id="10" name="Group 130"/>
          <p:cNvGrpSpPr>
            <a:grpSpLocks noChangeAspect="1"/>
          </p:cNvGrpSpPr>
          <p:nvPr userDrawn="1"/>
        </p:nvGrpSpPr>
        <p:grpSpPr>
          <a:xfrm>
            <a:off x="7586530" y="4059866"/>
            <a:ext cx="2309400" cy="2619577"/>
            <a:chOff x="0" y="-1"/>
            <a:chExt cx="5078173" cy="5760226"/>
          </a:xfrm>
        </p:grpSpPr>
        <p:pic>
          <p:nvPicPr>
            <p:cNvPr id="11" name="image2.png"/>
            <p:cNvPicPr>
              <a:picLocks noChangeAspect="1"/>
            </p:cNvPicPr>
            <p:nvPr/>
          </p:nvPicPr>
          <p:blipFill>
            <a:blip r:embed="rId2">
              <a:extLst/>
            </a:blip>
            <a:stretch>
              <a:fillRect/>
            </a:stretch>
          </p:blipFill>
          <p:spPr>
            <a:xfrm rot="10800000">
              <a:off x="-1" y="-2"/>
              <a:ext cx="5078174" cy="5760228"/>
            </a:xfrm>
            <a:prstGeom prst="rect">
              <a:avLst/>
            </a:prstGeom>
            <a:ln w="12700" cap="flat">
              <a:noFill/>
              <a:miter lim="400000"/>
            </a:ln>
            <a:effectLst/>
          </p:spPr>
        </p:pic>
        <p:pic>
          <p:nvPicPr>
            <p:cNvPr id="12" name="image6.png"/>
            <p:cNvPicPr>
              <a:picLocks noChangeAspect="1"/>
            </p:cNvPicPr>
            <p:nvPr/>
          </p:nvPicPr>
          <p:blipFill>
            <a:blip r:embed="rId3">
              <a:extLst/>
            </a:blip>
            <a:stretch>
              <a:fillRect/>
            </a:stretch>
          </p:blipFill>
          <p:spPr>
            <a:xfrm>
              <a:off x="844864" y="830519"/>
              <a:ext cx="2367857" cy="1319866"/>
            </a:xfrm>
            <a:prstGeom prst="rect">
              <a:avLst/>
            </a:prstGeom>
            <a:ln w="12700" cap="flat">
              <a:noFill/>
              <a:miter lim="400000"/>
            </a:ln>
            <a:effectLst/>
          </p:spPr>
        </p:pic>
      </p:grpSp>
    </p:spTree>
    <p:extLst>
      <p:ext uri="{BB962C8B-B14F-4D97-AF65-F5344CB8AC3E}">
        <p14:creationId xmlns:p14="http://schemas.microsoft.com/office/powerpoint/2010/main" val="2247528812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el und Inhal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de-DE" smtClean="0"/>
              <a:t>Mastertitelformat bearbeiten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de-DE" smtClean="0"/>
              <a:t>Mastertextformat bearbeiten</a:t>
            </a:r>
          </a:p>
          <a:p>
            <a:pPr lvl="1"/>
            <a:r>
              <a:rPr lang="de-DE" smtClean="0"/>
              <a:t>Zweite Ebene</a:t>
            </a:r>
          </a:p>
          <a:p>
            <a:pPr lvl="2"/>
            <a:r>
              <a:rPr lang="de-DE" smtClean="0"/>
              <a:t>Dritte Ebene</a:t>
            </a:r>
          </a:p>
          <a:p>
            <a:pPr lvl="3"/>
            <a:r>
              <a:rPr lang="de-DE" smtClean="0"/>
              <a:t>Vierte Ebene</a:t>
            </a:r>
          </a:p>
          <a:p>
            <a:pPr lvl="4"/>
            <a:r>
              <a:rPr lang="de-DE" smtClean="0"/>
              <a:t>Fünfte Ebene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30956976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Abschnittsüberschrif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722313" y="3305177"/>
            <a:ext cx="7772400" cy="1021556"/>
          </a:xfrm>
        </p:spPr>
        <p:txBody>
          <a:bodyPr anchor="t"/>
          <a:lstStyle>
            <a:lvl1pPr algn="l">
              <a:defRPr sz="2250" b="1" cap="all"/>
            </a:lvl1pPr>
          </a:lstStyle>
          <a:p>
            <a:r>
              <a:rPr lang="de-DE" smtClean="0"/>
              <a:t>Mastertitelformat bearbeiten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722313" y="2180035"/>
            <a:ext cx="7772400" cy="1125140"/>
          </a:xfrm>
        </p:spPr>
        <p:txBody>
          <a:bodyPr anchor="b"/>
          <a:lstStyle>
            <a:lvl1pPr marL="0" indent="0">
              <a:buNone/>
              <a:defRPr sz="1125">
                <a:solidFill>
                  <a:schemeClr val="tx1">
                    <a:tint val="75000"/>
                  </a:schemeClr>
                </a:solidFill>
              </a:defRPr>
            </a:lvl1pPr>
            <a:lvl2pPr marL="257175" indent="0">
              <a:buNone/>
              <a:defRPr sz="1013">
                <a:solidFill>
                  <a:schemeClr val="tx1">
                    <a:tint val="75000"/>
                  </a:schemeClr>
                </a:solidFill>
              </a:defRPr>
            </a:lvl2pPr>
            <a:lvl3pPr marL="514350" indent="0">
              <a:buNone/>
              <a:defRPr sz="900">
                <a:solidFill>
                  <a:schemeClr val="tx1">
                    <a:tint val="75000"/>
                  </a:schemeClr>
                </a:solidFill>
              </a:defRPr>
            </a:lvl3pPr>
            <a:lvl4pPr marL="771525" indent="0">
              <a:buNone/>
              <a:defRPr sz="788">
                <a:solidFill>
                  <a:schemeClr val="tx1">
                    <a:tint val="75000"/>
                  </a:schemeClr>
                </a:solidFill>
              </a:defRPr>
            </a:lvl4pPr>
            <a:lvl5pPr marL="1028700" indent="0">
              <a:buNone/>
              <a:defRPr sz="788">
                <a:solidFill>
                  <a:schemeClr val="tx1">
                    <a:tint val="75000"/>
                  </a:schemeClr>
                </a:solidFill>
              </a:defRPr>
            </a:lvl5pPr>
            <a:lvl6pPr marL="1285875" indent="0">
              <a:buNone/>
              <a:defRPr sz="788">
                <a:solidFill>
                  <a:schemeClr val="tx1">
                    <a:tint val="75000"/>
                  </a:schemeClr>
                </a:solidFill>
              </a:defRPr>
            </a:lvl6pPr>
            <a:lvl7pPr marL="1543050" indent="0">
              <a:buNone/>
              <a:defRPr sz="788">
                <a:solidFill>
                  <a:schemeClr val="tx1">
                    <a:tint val="75000"/>
                  </a:schemeClr>
                </a:solidFill>
              </a:defRPr>
            </a:lvl7pPr>
            <a:lvl8pPr marL="1800225" indent="0">
              <a:buNone/>
              <a:defRPr sz="788">
                <a:solidFill>
                  <a:schemeClr val="tx1">
                    <a:tint val="75000"/>
                  </a:schemeClr>
                </a:solidFill>
              </a:defRPr>
            </a:lvl8pPr>
            <a:lvl9pPr marL="2057400" indent="0">
              <a:buNone/>
              <a:defRPr sz="788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de-DE" smtClean="0"/>
              <a:t>Mastertextformat bearbeiten</a:t>
            </a:r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36919452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Zwei Inhal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de-DE" smtClean="0"/>
              <a:t>Mastertitelformat bearbeiten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sz="half" idx="1"/>
          </p:nvPr>
        </p:nvSpPr>
        <p:spPr>
          <a:xfrm>
            <a:off x="457200" y="1200152"/>
            <a:ext cx="4038600" cy="3394472"/>
          </a:xfrm>
        </p:spPr>
        <p:txBody>
          <a:bodyPr/>
          <a:lstStyle>
            <a:lvl1pPr>
              <a:defRPr sz="1575"/>
            </a:lvl1pPr>
            <a:lvl2pPr>
              <a:defRPr sz="1350"/>
            </a:lvl2pPr>
            <a:lvl3pPr>
              <a:defRPr sz="1125"/>
            </a:lvl3pPr>
            <a:lvl4pPr>
              <a:defRPr sz="1013"/>
            </a:lvl4pPr>
            <a:lvl5pPr>
              <a:defRPr sz="1013"/>
            </a:lvl5pPr>
            <a:lvl6pPr>
              <a:defRPr sz="1013"/>
            </a:lvl6pPr>
            <a:lvl7pPr>
              <a:defRPr sz="1013"/>
            </a:lvl7pPr>
            <a:lvl8pPr>
              <a:defRPr sz="1013"/>
            </a:lvl8pPr>
            <a:lvl9pPr>
              <a:defRPr sz="1013"/>
            </a:lvl9pPr>
          </a:lstStyle>
          <a:p>
            <a:pPr lvl="0"/>
            <a:r>
              <a:rPr lang="de-DE" smtClean="0"/>
              <a:t>Mastertextformat bearbeiten</a:t>
            </a:r>
          </a:p>
          <a:p>
            <a:pPr lvl="1"/>
            <a:r>
              <a:rPr lang="de-DE" smtClean="0"/>
              <a:t>Zweite Ebene</a:t>
            </a:r>
          </a:p>
          <a:p>
            <a:pPr lvl="2"/>
            <a:r>
              <a:rPr lang="de-DE" smtClean="0"/>
              <a:t>Dritte Ebene</a:t>
            </a:r>
          </a:p>
          <a:p>
            <a:pPr lvl="3"/>
            <a:r>
              <a:rPr lang="de-DE" smtClean="0"/>
              <a:t>Vierte Ebene</a:t>
            </a:r>
          </a:p>
          <a:p>
            <a:pPr lvl="4"/>
            <a:r>
              <a:rPr lang="de-DE" smtClean="0"/>
              <a:t>Fünfte Ebene</a:t>
            </a:r>
            <a:endParaRPr lang="de-DE"/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648200" y="1200152"/>
            <a:ext cx="4038600" cy="3394472"/>
          </a:xfrm>
        </p:spPr>
        <p:txBody>
          <a:bodyPr/>
          <a:lstStyle>
            <a:lvl1pPr>
              <a:defRPr sz="1575"/>
            </a:lvl1pPr>
            <a:lvl2pPr>
              <a:defRPr sz="1350"/>
            </a:lvl2pPr>
            <a:lvl3pPr>
              <a:defRPr sz="1125"/>
            </a:lvl3pPr>
            <a:lvl4pPr>
              <a:defRPr sz="1013"/>
            </a:lvl4pPr>
            <a:lvl5pPr>
              <a:defRPr sz="1013"/>
            </a:lvl5pPr>
            <a:lvl6pPr>
              <a:defRPr sz="1013"/>
            </a:lvl6pPr>
            <a:lvl7pPr>
              <a:defRPr sz="1013"/>
            </a:lvl7pPr>
            <a:lvl8pPr>
              <a:defRPr sz="1013"/>
            </a:lvl8pPr>
            <a:lvl9pPr>
              <a:defRPr sz="1013"/>
            </a:lvl9pPr>
          </a:lstStyle>
          <a:p>
            <a:pPr lvl="0"/>
            <a:r>
              <a:rPr lang="de-DE" smtClean="0"/>
              <a:t>Mastertextformat bearbeiten</a:t>
            </a:r>
          </a:p>
          <a:p>
            <a:pPr lvl="1"/>
            <a:r>
              <a:rPr lang="de-DE" smtClean="0"/>
              <a:t>Zweite Ebene</a:t>
            </a:r>
          </a:p>
          <a:p>
            <a:pPr lvl="2"/>
            <a:r>
              <a:rPr lang="de-DE" smtClean="0"/>
              <a:t>Dritte Ebene</a:t>
            </a:r>
          </a:p>
          <a:p>
            <a:pPr lvl="3"/>
            <a:r>
              <a:rPr lang="de-DE" smtClean="0"/>
              <a:t>Vierte Ebene</a:t>
            </a:r>
          </a:p>
          <a:p>
            <a:pPr lvl="4"/>
            <a:r>
              <a:rPr lang="de-DE" smtClean="0"/>
              <a:t>Fünfte Ebene</a:t>
            </a:r>
            <a:endParaRPr lang="de-DE"/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9441359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Vergleich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de-DE" smtClean="0"/>
              <a:t>Mastertitelformat bearbeiten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151335"/>
            <a:ext cx="4040188" cy="479822"/>
          </a:xfrm>
        </p:spPr>
        <p:txBody>
          <a:bodyPr anchor="b"/>
          <a:lstStyle>
            <a:lvl1pPr marL="0" indent="0">
              <a:buNone/>
              <a:defRPr sz="1350" b="1"/>
            </a:lvl1pPr>
            <a:lvl2pPr marL="257175" indent="0">
              <a:buNone/>
              <a:defRPr sz="1125" b="1"/>
            </a:lvl2pPr>
            <a:lvl3pPr marL="514350" indent="0">
              <a:buNone/>
              <a:defRPr sz="1013" b="1"/>
            </a:lvl3pPr>
            <a:lvl4pPr marL="771525" indent="0">
              <a:buNone/>
              <a:defRPr sz="900" b="1"/>
            </a:lvl4pPr>
            <a:lvl5pPr marL="1028700" indent="0">
              <a:buNone/>
              <a:defRPr sz="900" b="1"/>
            </a:lvl5pPr>
            <a:lvl6pPr marL="1285875" indent="0">
              <a:buNone/>
              <a:defRPr sz="900" b="1"/>
            </a:lvl6pPr>
            <a:lvl7pPr marL="1543050" indent="0">
              <a:buNone/>
              <a:defRPr sz="900" b="1"/>
            </a:lvl7pPr>
            <a:lvl8pPr marL="1800225" indent="0">
              <a:buNone/>
              <a:defRPr sz="900" b="1"/>
            </a:lvl8pPr>
            <a:lvl9pPr marL="2057400" indent="0">
              <a:buNone/>
              <a:defRPr sz="900" b="1"/>
            </a:lvl9pPr>
          </a:lstStyle>
          <a:p>
            <a:pPr lvl="0"/>
            <a:r>
              <a:rPr lang="de-DE" smtClean="0"/>
              <a:t>Mastertextformat bearbeiten</a:t>
            </a:r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57200" y="1631156"/>
            <a:ext cx="4040188" cy="2963466"/>
          </a:xfrm>
        </p:spPr>
        <p:txBody>
          <a:bodyPr/>
          <a:lstStyle>
            <a:lvl1pPr>
              <a:defRPr sz="1350"/>
            </a:lvl1pPr>
            <a:lvl2pPr>
              <a:defRPr sz="1125"/>
            </a:lvl2pPr>
            <a:lvl3pPr>
              <a:defRPr sz="1013"/>
            </a:lvl3pPr>
            <a:lvl4pPr>
              <a:defRPr sz="900"/>
            </a:lvl4pPr>
            <a:lvl5pPr>
              <a:defRPr sz="900"/>
            </a:lvl5pPr>
            <a:lvl6pPr>
              <a:defRPr sz="900"/>
            </a:lvl6pPr>
            <a:lvl7pPr>
              <a:defRPr sz="900"/>
            </a:lvl7pPr>
            <a:lvl8pPr>
              <a:defRPr sz="900"/>
            </a:lvl8pPr>
            <a:lvl9pPr>
              <a:defRPr sz="900"/>
            </a:lvl9pPr>
          </a:lstStyle>
          <a:p>
            <a:pPr lvl="0"/>
            <a:r>
              <a:rPr lang="de-DE" smtClean="0"/>
              <a:t>Mastertextformat bearbeiten</a:t>
            </a:r>
          </a:p>
          <a:p>
            <a:pPr lvl="1"/>
            <a:r>
              <a:rPr lang="de-DE" smtClean="0"/>
              <a:t>Zweite Ebene</a:t>
            </a:r>
          </a:p>
          <a:p>
            <a:pPr lvl="2"/>
            <a:r>
              <a:rPr lang="de-DE" smtClean="0"/>
              <a:t>Dritte Ebene</a:t>
            </a:r>
          </a:p>
          <a:p>
            <a:pPr lvl="3"/>
            <a:r>
              <a:rPr lang="de-DE" smtClean="0"/>
              <a:t>Vierte Ebene</a:t>
            </a:r>
          </a:p>
          <a:p>
            <a:pPr lvl="4"/>
            <a:r>
              <a:rPr lang="de-DE" smtClean="0"/>
              <a:t>Fünfte Ebene</a:t>
            </a:r>
            <a:endParaRPr lang="de-DE"/>
          </a:p>
        </p:txBody>
      </p:sp>
      <p:sp>
        <p:nvSpPr>
          <p:cNvPr id="5" name="Textplatzhalter 4"/>
          <p:cNvSpPr>
            <a:spLocks noGrp="1"/>
          </p:cNvSpPr>
          <p:nvPr>
            <p:ph type="body" sz="quarter" idx="3"/>
          </p:nvPr>
        </p:nvSpPr>
        <p:spPr>
          <a:xfrm>
            <a:off x="4645027" y="1151335"/>
            <a:ext cx="4041775" cy="479822"/>
          </a:xfrm>
        </p:spPr>
        <p:txBody>
          <a:bodyPr anchor="b"/>
          <a:lstStyle>
            <a:lvl1pPr marL="0" indent="0">
              <a:buNone/>
              <a:defRPr sz="1350" b="1"/>
            </a:lvl1pPr>
            <a:lvl2pPr marL="257175" indent="0">
              <a:buNone/>
              <a:defRPr sz="1125" b="1"/>
            </a:lvl2pPr>
            <a:lvl3pPr marL="514350" indent="0">
              <a:buNone/>
              <a:defRPr sz="1013" b="1"/>
            </a:lvl3pPr>
            <a:lvl4pPr marL="771525" indent="0">
              <a:buNone/>
              <a:defRPr sz="900" b="1"/>
            </a:lvl4pPr>
            <a:lvl5pPr marL="1028700" indent="0">
              <a:buNone/>
              <a:defRPr sz="900" b="1"/>
            </a:lvl5pPr>
            <a:lvl6pPr marL="1285875" indent="0">
              <a:buNone/>
              <a:defRPr sz="900" b="1"/>
            </a:lvl6pPr>
            <a:lvl7pPr marL="1543050" indent="0">
              <a:buNone/>
              <a:defRPr sz="900" b="1"/>
            </a:lvl7pPr>
            <a:lvl8pPr marL="1800225" indent="0">
              <a:buNone/>
              <a:defRPr sz="900" b="1"/>
            </a:lvl8pPr>
            <a:lvl9pPr marL="2057400" indent="0">
              <a:buNone/>
              <a:defRPr sz="900" b="1"/>
            </a:lvl9pPr>
          </a:lstStyle>
          <a:p>
            <a:pPr lvl="0"/>
            <a:r>
              <a:rPr lang="de-DE" smtClean="0"/>
              <a:t>Mastertextformat bearbeiten</a:t>
            </a:r>
          </a:p>
        </p:txBody>
      </p:sp>
      <p:sp>
        <p:nvSpPr>
          <p:cNvPr id="6" name="Inhaltsplatzhalter 5"/>
          <p:cNvSpPr>
            <a:spLocks noGrp="1"/>
          </p:cNvSpPr>
          <p:nvPr>
            <p:ph sz="quarter" idx="4"/>
          </p:nvPr>
        </p:nvSpPr>
        <p:spPr>
          <a:xfrm>
            <a:off x="4645027" y="1631156"/>
            <a:ext cx="4041775" cy="2963466"/>
          </a:xfrm>
        </p:spPr>
        <p:txBody>
          <a:bodyPr/>
          <a:lstStyle>
            <a:lvl1pPr>
              <a:defRPr sz="1350"/>
            </a:lvl1pPr>
            <a:lvl2pPr>
              <a:defRPr sz="1125"/>
            </a:lvl2pPr>
            <a:lvl3pPr>
              <a:defRPr sz="1013"/>
            </a:lvl3pPr>
            <a:lvl4pPr>
              <a:defRPr sz="900"/>
            </a:lvl4pPr>
            <a:lvl5pPr>
              <a:defRPr sz="900"/>
            </a:lvl5pPr>
            <a:lvl6pPr>
              <a:defRPr sz="900"/>
            </a:lvl6pPr>
            <a:lvl7pPr>
              <a:defRPr sz="900"/>
            </a:lvl7pPr>
            <a:lvl8pPr>
              <a:defRPr sz="900"/>
            </a:lvl8pPr>
            <a:lvl9pPr>
              <a:defRPr sz="900"/>
            </a:lvl9pPr>
          </a:lstStyle>
          <a:p>
            <a:pPr lvl="0"/>
            <a:r>
              <a:rPr lang="de-DE" smtClean="0"/>
              <a:t>Mastertextformat bearbeiten</a:t>
            </a:r>
          </a:p>
          <a:p>
            <a:pPr lvl="1"/>
            <a:r>
              <a:rPr lang="de-DE" smtClean="0"/>
              <a:t>Zweite Ebene</a:t>
            </a:r>
          </a:p>
          <a:p>
            <a:pPr lvl="2"/>
            <a:r>
              <a:rPr lang="de-DE" smtClean="0"/>
              <a:t>Dritte Ebene</a:t>
            </a:r>
          </a:p>
          <a:p>
            <a:pPr lvl="3"/>
            <a:r>
              <a:rPr lang="de-DE" smtClean="0"/>
              <a:t>Vierte Ebene</a:t>
            </a:r>
          </a:p>
          <a:p>
            <a:pPr lvl="4"/>
            <a:r>
              <a:rPr lang="de-DE" smtClean="0"/>
              <a:t>Fünfte Ebene</a:t>
            </a:r>
            <a:endParaRPr lang="de-DE"/>
          </a:p>
        </p:txBody>
      </p:sp>
      <p:sp>
        <p:nvSpPr>
          <p:cNvPr id="7" name="Datumsplatzhalter 6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8" name="Fußzeilenplatzhalt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9" name="Foliennummernplatzhalter 8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8095665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Nur Tite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de-DE" smtClean="0"/>
              <a:t>Mastertitelformat bearbeiten</a:t>
            </a:r>
            <a:endParaRPr lang="de-DE"/>
          </a:p>
        </p:txBody>
      </p:sp>
      <p:sp>
        <p:nvSpPr>
          <p:cNvPr id="3" name="Datumsplatzhalter 2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5" name="Foliennummernplatzhalter 4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0997604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Le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umsplatzhalter 1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3" name="Fußzeilenplatzhalt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Foliennummernplatzhalter 3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17384828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Inhalt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457202" y="204787"/>
            <a:ext cx="3008313" cy="871538"/>
          </a:xfrm>
        </p:spPr>
        <p:txBody>
          <a:bodyPr anchor="b"/>
          <a:lstStyle>
            <a:lvl1pPr algn="l">
              <a:defRPr sz="1125" b="1"/>
            </a:lvl1pPr>
          </a:lstStyle>
          <a:p>
            <a:r>
              <a:rPr lang="de-DE" smtClean="0"/>
              <a:t>Mastertitelformat bearbeiten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>
          <a:xfrm>
            <a:off x="3575050" y="204789"/>
            <a:ext cx="5111750" cy="4389835"/>
          </a:xfrm>
        </p:spPr>
        <p:txBody>
          <a:bodyPr/>
          <a:lstStyle>
            <a:lvl1pPr>
              <a:defRPr sz="1800"/>
            </a:lvl1pPr>
            <a:lvl2pPr>
              <a:defRPr sz="1575"/>
            </a:lvl2pPr>
            <a:lvl3pPr>
              <a:defRPr sz="1350"/>
            </a:lvl3pPr>
            <a:lvl4pPr>
              <a:defRPr sz="1125"/>
            </a:lvl4pPr>
            <a:lvl5pPr>
              <a:defRPr sz="1125"/>
            </a:lvl5pPr>
            <a:lvl6pPr>
              <a:defRPr sz="1125"/>
            </a:lvl6pPr>
            <a:lvl7pPr>
              <a:defRPr sz="1125"/>
            </a:lvl7pPr>
            <a:lvl8pPr>
              <a:defRPr sz="1125"/>
            </a:lvl8pPr>
            <a:lvl9pPr>
              <a:defRPr sz="1125"/>
            </a:lvl9pPr>
          </a:lstStyle>
          <a:p>
            <a:pPr lvl="0"/>
            <a:r>
              <a:rPr lang="de-DE" smtClean="0"/>
              <a:t>Mastertextformat bearbeiten</a:t>
            </a:r>
          </a:p>
          <a:p>
            <a:pPr lvl="1"/>
            <a:r>
              <a:rPr lang="de-DE" smtClean="0"/>
              <a:t>Zweite Ebene</a:t>
            </a:r>
          </a:p>
          <a:p>
            <a:pPr lvl="2"/>
            <a:r>
              <a:rPr lang="de-DE" smtClean="0"/>
              <a:t>Dritte Ebene</a:t>
            </a:r>
          </a:p>
          <a:p>
            <a:pPr lvl="3"/>
            <a:r>
              <a:rPr lang="de-DE" smtClean="0"/>
              <a:t>Vierte Ebene</a:t>
            </a:r>
          </a:p>
          <a:p>
            <a:pPr lvl="4"/>
            <a:r>
              <a:rPr lang="de-DE" smtClean="0"/>
              <a:t>Fünfte Ebene</a:t>
            </a:r>
            <a:endParaRPr lang="de-DE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457202" y="1076327"/>
            <a:ext cx="3008313" cy="3518297"/>
          </a:xfrm>
        </p:spPr>
        <p:txBody>
          <a:bodyPr/>
          <a:lstStyle>
            <a:lvl1pPr marL="0" indent="0">
              <a:buNone/>
              <a:defRPr sz="788"/>
            </a:lvl1pPr>
            <a:lvl2pPr marL="257175" indent="0">
              <a:buNone/>
              <a:defRPr sz="675"/>
            </a:lvl2pPr>
            <a:lvl3pPr marL="514350" indent="0">
              <a:buNone/>
              <a:defRPr sz="563"/>
            </a:lvl3pPr>
            <a:lvl4pPr marL="771525" indent="0">
              <a:buNone/>
              <a:defRPr sz="506"/>
            </a:lvl4pPr>
            <a:lvl5pPr marL="1028700" indent="0">
              <a:buNone/>
              <a:defRPr sz="506"/>
            </a:lvl5pPr>
            <a:lvl6pPr marL="1285875" indent="0">
              <a:buNone/>
              <a:defRPr sz="506"/>
            </a:lvl6pPr>
            <a:lvl7pPr marL="1543050" indent="0">
              <a:buNone/>
              <a:defRPr sz="506"/>
            </a:lvl7pPr>
            <a:lvl8pPr marL="1800225" indent="0">
              <a:buNone/>
              <a:defRPr sz="506"/>
            </a:lvl8pPr>
            <a:lvl9pPr marL="2057400" indent="0">
              <a:buNone/>
              <a:defRPr sz="506"/>
            </a:lvl9pPr>
          </a:lstStyle>
          <a:p>
            <a:pPr lvl="0"/>
            <a:r>
              <a:rPr lang="de-DE" smtClean="0"/>
              <a:t>Mastertextformat bearbeiten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616062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Bild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1792288" y="3600450"/>
            <a:ext cx="5486400" cy="425054"/>
          </a:xfrm>
        </p:spPr>
        <p:txBody>
          <a:bodyPr anchor="b"/>
          <a:lstStyle>
            <a:lvl1pPr algn="l">
              <a:defRPr sz="1125" b="1"/>
            </a:lvl1pPr>
          </a:lstStyle>
          <a:p>
            <a:r>
              <a:rPr lang="de-DE" smtClean="0"/>
              <a:t>Mastertitelformat bearbeiten</a:t>
            </a:r>
            <a:endParaRPr lang="de-DE"/>
          </a:p>
        </p:txBody>
      </p:sp>
      <p:sp>
        <p:nvSpPr>
          <p:cNvPr id="3" name="Bildplatzhalter 2"/>
          <p:cNvSpPr>
            <a:spLocks noGrp="1"/>
          </p:cNvSpPr>
          <p:nvPr>
            <p:ph type="pic" idx="1"/>
          </p:nvPr>
        </p:nvSpPr>
        <p:spPr>
          <a:xfrm>
            <a:off x="1792288" y="459581"/>
            <a:ext cx="5486400" cy="3086100"/>
          </a:xfrm>
        </p:spPr>
        <p:txBody>
          <a:bodyPr/>
          <a:lstStyle>
            <a:lvl1pPr marL="0" indent="0">
              <a:buNone/>
              <a:defRPr sz="1800"/>
            </a:lvl1pPr>
            <a:lvl2pPr marL="257175" indent="0">
              <a:buNone/>
              <a:defRPr sz="1575"/>
            </a:lvl2pPr>
            <a:lvl3pPr marL="514350" indent="0">
              <a:buNone/>
              <a:defRPr sz="1350"/>
            </a:lvl3pPr>
            <a:lvl4pPr marL="771525" indent="0">
              <a:buNone/>
              <a:defRPr sz="1125"/>
            </a:lvl4pPr>
            <a:lvl5pPr marL="1028700" indent="0">
              <a:buNone/>
              <a:defRPr sz="1125"/>
            </a:lvl5pPr>
            <a:lvl6pPr marL="1285875" indent="0">
              <a:buNone/>
              <a:defRPr sz="1125"/>
            </a:lvl6pPr>
            <a:lvl7pPr marL="1543050" indent="0">
              <a:buNone/>
              <a:defRPr sz="1125"/>
            </a:lvl7pPr>
            <a:lvl8pPr marL="1800225" indent="0">
              <a:buNone/>
              <a:defRPr sz="1125"/>
            </a:lvl8pPr>
            <a:lvl9pPr marL="2057400" indent="0">
              <a:buNone/>
              <a:defRPr sz="1125"/>
            </a:lvl9pPr>
          </a:lstStyle>
          <a:p>
            <a:r>
              <a:rPr lang="de-DE" smtClean="0"/>
              <a:t>Bild auf Platzhalter ziehen oder durch Klicken auf Symbol hinzufügen</a:t>
            </a:r>
            <a:endParaRPr lang="de-DE" dirty="0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1792288" y="4025503"/>
            <a:ext cx="5486400" cy="603647"/>
          </a:xfrm>
        </p:spPr>
        <p:txBody>
          <a:bodyPr/>
          <a:lstStyle>
            <a:lvl1pPr marL="0" indent="0">
              <a:buNone/>
              <a:defRPr sz="788"/>
            </a:lvl1pPr>
            <a:lvl2pPr marL="257175" indent="0">
              <a:buNone/>
              <a:defRPr sz="675"/>
            </a:lvl2pPr>
            <a:lvl3pPr marL="514350" indent="0">
              <a:buNone/>
              <a:defRPr sz="563"/>
            </a:lvl3pPr>
            <a:lvl4pPr marL="771525" indent="0">
              <a:buNone/>
              <a:defRPr sz="506"/>
            </a:lvl4pPr>
            <a:lvl5pPr marL="1028700" indent="0">
              <a:buNone/>
              <a:defRPr sz="506"/>
            </a:lvl5pPr>
            <a:lvl6pPr marL="1285875" indent="0">
              <a:buNone/>
              <a:defRPr sz="506"/>
            </a:lvl6pPr>
            <a:lvl7pPr marL="1543050" indent="0">
              <a:buNone/>
              <a:defRPr sz="506"/>
            </a:lvl7pPr>
            <a:lvl8pPr marL="1800225" indent="0">
              <a:buNone/>
              <a:defRPr sz="506"/>
            </a:lvl8pPr>
            <a:lvl9pPr marL="2057400" indent="0">
              <a:buNone/>
              <a:defRPr sz="506"/>
            </a:lvl9pPr>
          </a:lstStyle>
          <a:p>
            <a:pPr lvl="0"/>
            <a:r>
              <a:rPr lang="de-DE" smtClean="0"/>
              <a:t>Mastertextformat bearbeiten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0287409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el und vertikaler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de-DE" smtClean="0"/>
              <a:t>Mastertitelformat bearbeiten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de-DE" smtClean="0"/>
              <a:t>Mastertextformat bearbeiten</a:t>
            </a:r>
          </a:p>
          <a:p>
            <a:pPr lvl="1"/>
            <a:r>
              <a:rPr lang="de-DE" smtClean="0"/>
              <a:t>Zweite Ebene</a:t>
            </a:r>
          </a:p>
          <a:p>
            <a:pPr lvl="2"/>
            <a:r>
              <a:rPr lang="de-DE" smtClean="0"/>
              <a:t>Dritte Ebene</a:t>
            </a:r>
          </a:p>
          <a:p>
            <a:pPr lvl="3"/>
            <a:r>
              <a:rPr lang="de-DE" smtClean="0"/>
              <a:t>Vierte Ebene</a:t>
            </a:r>
          </a:p>
          <a:p>
            <a:pPr lvl="4"/>
            <a:r>
              <a:rPr lang="de-DE" smtClean="0"/>
              <a:t>Fünfte Ebene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34489553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kaler Titel u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kaler Titel 1"/>
          <p:cNvSpPr>
            <a:spLocks noGrp="1"/>
          </p:cNvSpPr>
          <p:nvPr>
            <p:ph type="title" orient="vert"/>
          </p:nvPr>
        </p:nvSpPr>
        <p:spPr>
          <a:xfrm>
            <a:off x="6629400" y="205980"/>
            <a:ext cx="2057400" cy="4388644"/>
          </a:xfrm>
        </p:spPr>
        <p:txBody>
          <a:bodyPr vert="eaVert"/>
          <a:lstStyle/>
          <a:p>
            <a:r>
              <a:rPr lang="de-DE" smtClean="0"/>
              <a:t>Mastertitelformat bearbeiten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>
          <a:xfrm>
            <a:off x="457200" y="205980"/>
            <a:ext cx="6019800" cy="4388644"/>
          </a:xfrm>
        </p:spPr>
        <p:txBody>
          <a:bodyPr vert="eaVert"/>
          <a:lstStyle/>
          <a:p>
            <a:pPr lvl="0"/>
            <a:r>
              <a:rPr lang="de-DE" smtClean="0"/>
              <a:t>Mastertextformat bearbeiten</a:t>
            </a:r>
          </a:p>
          <a:p>
            <a:pPr lvl="1"/>
            <a:r>
              <a:rPr lang="de-DE" smtClean="0"/>
              <a:t>Zweite Ebene</a:t>
            </a:r>
          </a:p>
          <a:p>
            <a:pPr lvl="2"/>
            <a:r>
              <a:rPr lang="de-DE" smtClean="0"/>
              <a:t>Dritte Ebene</a:t>
            </a:r>
          </a:p>
          <a:p>
            <a:pPr lvl="3"/>
            <a:r>
              <a:rPr lang="de-DE" smtClean="0"/>
              <a:t>Vierte Ebene</a:t>
            </a:r>
          </a:p>
          <a:p>
            <a:pPr lvl="4"/>
            <a:r>
              <a:rPr lang="de-DE" smtClean="0"/>
              <a:t>Fünfte Ebene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11/9/17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‹Nr.›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975844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11" Type="http://schemas.openxmlformats.org/officeDocument/2006/relationships/slideLayout" Target="../slideLayouts/slideLayout11.xml"/><Relationship Id="rId12" Type="http://schemas.openxmlformats.org/officeDocument/2006/relationships/slideLayout" Target="../slideLayouts/slideLayout12.xml"/><Relationship Id="rId13" Type="http://schemas.openxmlformats.org/officeDocument/2006/relationships/slideLayout" Target="../slideLayouts/slideLayout13.xml"/><Relationship Id="rId14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Relationship Id="rId9" Type="http://schemas.openxmlformats.org/officeDocument/2006/relationships/slideLayout" Target="../slideLayouts/slideLayout9.xml"/><Relationship Id="rId10" Type="http://schemas.openxmlformats.org/officeDocument/2006/relationships/slideLayout" Target="../slideLayouts/slideLayout10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platzhalter 1"/>
          <p:cNvSpPr>
            <a:spLocks noGrp="1"/>
          </p:cNvSpPr>
          <p:nvPr>
            <p:ph type="title"/>
          </p:nvPr>
        </p:nvSpPr>
        <p:spPr>
          <a:xfrm>
            <a:off x="457200" y="205980"/>
            <a:ext cx="8229600" cy="613252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278800"/>
            <a:ext cx="8229600" cy="3315824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de-DE" dirty="0" smtClean="0"/>
              <a:t>Mastertextformat bearbeiten</a:t>
            </a:r>
          </a:p>
          <a:p>
            <a:pPr lvl="1"/>
            <a:r>
              <a:rPr lang="de-DE" dirty="0" smtClean="0"/>
              <a:t>Zweite Ebene</a:t>
            </a:r>
          </a:p>
          <a:p>
            <a:pPr lvl="2"/>
            <a:r>
              <a:rPr lang="de-DE" dirty="0" smtClean="0"/>
              <a:t>Dritte Ebene</a:t>
            </a:r>
          </a:p>
          <a:p>
            <a:pPr lvl="3"/>
            <a:r>
              <a:rPr lang="de-DE" dirty="0" smtClean="0"/>
              <a:t>Vierte Ebene</a:t>
            </a:r>
          </a:p>
          <a:p>
            <a:pPr lvl="4"/>
            <a:r>
              <a:rPr lang="de-DE" dirty="0" smtClean="0"/>
              <a:t>Fünfte Ebene</a:t>
            </a:r>
            <a:endParaRPr lang="de-DE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3"/>
          </p:nvPr>
        </p:nvSpPr>
        <p:spPr>
          <a:xfrm>
            <a:off x="457200" y="4767264"/>
            <a:ext cx="8229600" cy="273844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675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 dirty="0" smtClean="0"/>
              <a:t>Source: </a:t>
            </a:r>
            <a:r>
              <a:rPr lang="en-US" dirty="0" err="1" smtClean="0"/>
              <a:t>quintly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96572475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  <p:sldLayoutId id="2147483672" r:id="rId12"/>
    <p:sldLayoutId id="2147483673" r:id="rId13"/>
  </p:sldLayoutIdLst>
  <p:timing>
    <p:tnLst>
      <p:par>
        <p:cTn id="1" dur="indefinite" restart="never" nodeType="tmRoot"/>
      </p:par>
    </p:tnLst>
  </p:timing>
  <p:txStyles>
    <p:titleStyle>
      <a:lvl1pPr algn="l" defTabSz="257175" rtl="0" eaLnBrk="1" latinLnBrk="0" hangingPunct="1">
        <a:spcBef>
          <a:spcPct val="0"/>
        </a:spcBef>
        <a:buNone/>
        <a:defRPr sz="18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92881" indent="-192881" algn="l" defTabSz="257175" rtl="0" eaLnBrk="1" latinLnBrk="0" hangingPunct="1">
        <a:spcBef>
          <a:spcPct val="200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17910" indent="-160735" algn="l" defTabSz="257175" rtl="0" eaLnBrk="1" latinLnBrk="0" hangingPunct="1">
        <a:spcBef>
          <a:spcPct val="20000"/>
        </a:spcBef>
        <a:buFont typeface="Arial"/>
        <a:buChar char="–"/>
        <a:defRPr sz="1575" kern="1200">
          <a:solidFill>
            <a:schemeClr val="tx1"/>
          </a:solidFill>
          <a:latin typeface="+mn-lt"/>
          <a:ea typeface="+mn-ea"/>
          <a:cs typeface="+mn-cs"/>
        </a:defRPr>
      </a:lvl2pPr>
      <a:lvl3pPr marL="642938" indent="-128588" algn="l" defTabSz="257175" rtl="0" eaLnBrk="1" latinLnBrk="0" hangingPunct="1">
        <a:spcBef>
          <a:spcPct val="20000"/>
        </a:spcBef>
        <a:buFont typeface="Arial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900113" indent="-128588" algn="l" defTabSz="257175" rtl="0" eaLnBrk="1" latinLnBrk="0" hangingPunct="1">
        <a:spcBef>
          <a:spcPct val="20000"/>
        </a:spcBef>
        <a:buFont typeface="Arial"/>
        <a:buChar char="–"/>
        <a:defRPr sz="1125" kern="1200">
          <a:solidFill>
            <a:schemeClr val="tx1"/>
          </a:solidFill>
          <a:latin typeface="+mn-lt"/>
          <a:ea typeface="+mn-ea"/>
          <a:cs typeface="+mn-cs"/>
        </a:defRPr>
      </a:lvl4pPr>
      <a:lvl5pPr marL="1157288" indent="-128588" algn="l" defTabSz="257175" rtl="0" eaLnBrk="1" latinLnBrk="0" hangingPunct="1">
        <a:spcBef>
          <a:spcPct val="20000"/>
        </a:spcBef>
        <a:buFont typeface="Arial"/>
        <a:buChar char="»"/>
        <a:defRPr sz="1125" kern="1200">
          <a:solidFill>
            <a:schemeClr val="tx1"/>
          </a:solidFill>
          <a:latin typeface="+mn-lt"/>
          <a:ea typeface="+mn-ea"/>
          <a:cs typeface="+mn-cs"/>
        </a:defRPr>
      </a:lvl5pPr>
      <a:lvl6pPr marL="1414463" indent="-128588" algn="l" defTabSz="257175" rtl="0" eaLnBrk="1" latinLnBrk="0" hangingPunct="1">
        <a:spcBef>
          <a:spcPct val="20000"/>
        </a:spcBef>
        <a:buFont typeface="Arial"/>
        <a:buChar char="•"/>
        <a:defRPr sz="1125" kern="1200">
          <a:solidFill>
            <a:schemeClr val="tx1"/>
          </a:solidFill>
          <a:latin typeface="+mn-lt"/>
          <a:ea typeface="+mn-ea"/>
          <a:cs typeface="+mn-cs"/>
        </a:defRPr>
      </a:lvl6pPr>
      <a:lvl7pPr marL="1671638" indent="-128588" algn="l" defTabSz="257175" rtl="0" eaLnBrk="1" latinLnBrk="0" hangingPunct="1">
        <a:spcBef>
          <a:spcPct val="20000"/>
        </a:spcBef>
        <a:buFont typeface="Arial"/>
        <a:buChar char="•"/>
        <a:defRPr sz="1125" kern="1200">
          <a:solidFill>
            <a:schemeClr val="tx1"/>
          </a:solidFill>
          <a:latin typeface="+mn-lt"/>
          <a:ea typeface="+mn-ea"/>
          <a:cs typeface="+mn-cs"/>
        </a:defRPr>
      </a:lvl7pPr>
      <a:lvl8pPr marL="1928813" indent="-128588" algn="l" defTabSz="257175" rtl="0" eaLnBrk="1" latinLnBrk="0" hangingPunct="1">
        <a:spcBef>
          <a:spcPct val="20000"/>
        </a:spcBef>
        <a:buFont typeface="Arial"/>
        <a:buChar char="•"/>
        <a:defRPr sz="1125" kern="1200">
          <a:solidFill>
            <a:schemeClr val="tx1"/>
          </a:solidFill>
          <a:latin typeface="+mn-lt"/>
          <a:ea typeface="+mn-ea"/>
          <a:cs typeface="+mn-cs"/>
        </a:defRPr>
      </a:lvl8pPr>
      <a:lvl9pPr marL="2185988" indent="-128588" algn="l" defTabSz="257175" rtl="0" eaLnBrk="1" latinLnBrk="0" hangingPunct="1">
        <a:spcBef>
          <a:spcPct val="20000"/>
        </a:spcBef>
        <a:buFont typeface="Arial"/>
        <a:buChar char="•"/>
        <a:defRPr sz="1125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de-DE"/>
      </a:defPPr>
      <a:lvl1pPr marL="0" algn="l" defTabSz="257175" rtl="0" eaLnBrk="1" latinLnBrk="0" hangingPunct="1">
        <a:defRPr sz="1013" kern="1200">
          <a:solidFill>
            <a:schemeClr val="tx1"/>
          </a:solidFill>
          <a:latin typeface="+mn-lt"/>
          <a:ea typeface="+mn-ea"/>
          <a:cs typeface="+mn-cs"/>
        </a:defRPr>
      </a:lvl1pPr>
      <a:lvl2pPr marL="257175" algn="l" defTabSz="257175" rtl="0" eaLnBrk="1" latinLnBrk="0" hangingPunct="1">
        <a:defRPr sz="1013" kern="1200">
          <a:solidFill>
            <a:schemeClr val="tx1"/>
          </a:solidFill>
          <a:latin typeface="+mn-lt"/>
          <a:ea typeface="+mn-ea"/>
          <a:cs typeface="+mn-cs"/>
        </a:defRPr>
      </a:lvl2pPr>
      <a:lvl3pPr marL="514350" algn="l" defTabSz="257175" rtl="0" eaLnBrk="1" latinLnBrk="0" hangingPunct="1">
        <a:defRPr sz="1013" kern="1200">
          <a:solidFill>
            <a:schemeClr val="tx1"/>
          </a:solidFill>
          <a:latin typeface="+mn-lt"/>
          <a:ea typeface="+mn-ea"/>
          <a:cs typeface="+mn-cs"/>
        </a:defRPr>
      </a:lvl3pPr>
      <a:lvl4pPr marL="771525" algn="l" defTabSz="257175" rtl="0" eaLnBrk="1" latinLnBrk="0" hangingPunct="1">
        <a:defRPr sz="1013" kern="1200">
          <a:solidFill>
            <a:schemeClr val="tx1"/>
          </a:solidFill>
          <a:latin typeface="+mn-lt"/>
          <a:ea typeface="+mn-ea"/>
          <a:cs typeface="+mn-cs"/>
        </a:defRPr>
      </a:lvl4pPr>
      <a:lvl5pPr marL="1028700" algn="l" defTabSz="257175" rtl="0" eaLnBrk="1" latinLnBrk="0" hangingPunct="1">
        <a:defRPr sz="1013" kern="1200">
          <a:solidFill>
            <a:schemeClr val="tx1"/>
          </a:solidFill>
          <a:latin typeface="+mn-lt"/>
          <a:ea typeface="+mn-ea"/>
          <a:cs typeface="+mn-cs"/>
        </a:defRPr>
      </a:lvl5pPr>
      <a:lvl6pPr marL="1285875" algn="l" defTabSz="257175" rtl="0" eaLnBrk="1" latinLnBrk="0" hangingPunct="1">
        <a:defRPr sz="1013" kern="1200">
          <a:solidFill>
            <a:schemeClr val="tx1"/>
          </a:solidFill>
          <a:latin typeface="+mn-lt"/>
          <a:ea typeface="+mn-ea"/>
          <a:cs typeface="+mn-cs"/>
        </a:defRPr>
      </a:lvl6pPr>
      <a:lvl7pPr marL="1543050" algn="l" defTabSz="257175" rtl="0" eaLnBrk="1" latinLnBrk="0" hangingPunct="1">
        <a:defRPr sz="1013" kern="1200">
          <a:solidFill>
            <a:schemeClr val="tx1"/>
          </a:solidFill>
          <a:latin typeface="+mn-lt"/>
          <a:ea typeface="+mn-ea"/>
          <a:cs typeface="+mn-cs"/>
        </a:defRPr>
      </a:lvl7pPr>
      <a:lvl8pPr marL="1800225" algn="l" defTabSz="257175" rtl="0" eaLnBrk="1" latinLnBrk="0" hangingPunct="1">
        <a:defRPr sz="1013" kern="1200">
          <a:solidFill>
            <a:schemeClr val="tx1"/>
          </a:solidFill>
          <a:latin typeface="+mn-lt"/>
          <a:ea typeface="+mn-ea"/>
          <a:cs typeface="+mn-cs"/>
        </a:defRPr>
      </a:lvl8pPr>
      <a:lvl9pPr marL="2057400" algn="l" defTabSz="257175" rtl="0" eaLnBrk="1" latinLnBrk="0" hangingPunct="1">
        <a:defRPr sz="1013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12520092"/>
      </p:ext>
    </p:extLst>
  </p:cSld>
  <p:clrMapOvr>
    <a:masterClrMapping/>
  </p:clrMapOvr>
</p:sld>
</file>

<file path=ppt/theme/theme1.xml><?xml version="1.0" encoding="utf-8"?>
<a:theme xmlns:a="http://schemas.openxmlformats.org/drawingml/2006/main" name="quintly_templat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/>
      <a:bodyPr/>
      <a:lstStyle/>
      <a:style>
        <a:lnRef idx="1">
          <a:schemeClr val="accent1"/>
        </a:lnRef>
        <a:fillRef idx="3">
          <a:schemeClr val="accent1"/>
        </a:fillRef>
        <a:effectRef idx="2">
          <a:schemeClr val="accent1"/>
        </a:effectRef>
        <a:fontRef idx="minor">
          <a:schemeClr val="lt1"/>
        </a:fontRef>
      </a:style>
    </a:spDef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Präsentation1" id="{9240ACBB-554F-DE4D-8C7D-EE78E1C8B0B4}" vid="{765C1B8E-F54A-BC46-BCF4-91036B73C730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0</Words>
  <Application>Microsoft Macintosh PowerPoint</Application>
  <PresentationFormat>Bildschirmpräsentation (16:9)</PresentationFormat>
  <Paragraphs>0</Paragraphs>
  <Slides>1</Slides>
  <Notes>0</Notes>
  <HiddenSlides>0</HiddenSlides>
  <MMClips>0</MMClips>
  <ScaleCrop>false</ScaleCrop>
  <HeadingPairs>
    <vt:vector size="6" baseType="variant">
      <vt:variant>
        <vt:lpstr>Verwendete Schriftarten</vt:lpstr>
      </vt:variant>
      <vt:variant>
        <vt:i4>2</vt:i4>
      </vt:variant>
      <vt:variant>
        <vt:lpstr>Design</vt:lpstr>
      </vt:variant>
      <vt:variant>
        <vt:i4>1</vt:i4>
      </vt:variant>
      <vt:variant>
        <vt:lpstr>Folientitel</vt:lpstr>
      </vt:variant>
      <vt:variant>
        <vt:i4>1</vt:i4>
      </vt:variant>
    </vt:vector>
  </HeadingPairs>
  <TitlesOfParts>
    <vt:vector size="4" baseType="lpstr">
      <vt:lpstr>Calibri</vt:lpstr>
      <vt:lpstr>Arial</vt:lpstr>
      <vt:lpstr>quintly_template</vt:lpstr>
      <vt:lpstr>PowerPoint-Präsentation</vt:lpstr>
    </vt:vector>
  </TitlesOfParts>
  <Company/>
  <LinksUpToDate>false</LinksUpToDate>
  <SharedDoc>false</SharedDoc>
  <HyperlinksChanged>false</HyperlinksChanged>
  <AppVersion>15.0039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PowerPoint-Präsentation</dc:title>
  <dc:creator>Frederik Peiniger</dc:creator>
  <cp:lastModifiedBy>Frederik Peiniger</cp:lastModifiedBy>
  <cp:revision>2</cp:revision>
  <dcterms:created xsi:type="dcterms:W3CDTF">2017-11-09T13:18:49Z</dcterms:created>
  <dcterms:modified xsi:type="dcterms:W3CDTF">2017-11-09T13:37:29Z</dcterms:modified>
</cp:coreProperties>
</file>