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5143500" type="screen16x9"/>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59"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12/9/2018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8C324-2D77-4F41-9AC5-83FD3CA4091C}"/>
              </a:ext>
            </a:extLst>
          </p:cNvPr>
          <p:cNvSpPr>
            <a:spLocks noGrp="1"/>
          </p:cNvSpPr>
          <p:nvPr>
            <p:ph type="title"/>
          </p:nvPr>
        </p:nvSpPr>
        <p:spPr/>
        <p:txBody>
          <a:bodyPr/>
          <a:lstStyle/>
          <a:p>
            <a:r>
              <a:rPr lang="en-US"/>
              <a:t>Facebook Top Posts Table | GUESS - Facebook - 1 of 26</a:t>
            </a:r>
          </a:p>
        </p:txBody>
      </p:sp>
      <p:graphicFrame>
        <p:nvGraphicFramePr>
          <p:cNvPr id="5" name="Table Placeholder 4">
            <a:extLst>
              <a:ext uri="{FF2B5EF4-FFF2-40B4-BE49-F238E27FC236}">
                <a16:creationId xmlns:a16="http://schemas.microsoft.com/office/drawing/2014/main" id="{9EDA00EF-0C86-4573-BF9A-9E71E26B0CAD}"/>
              </a:ext>
            </a:extLst>
          </p:cNvPr>
          <p:cNvGraphicFramePr>
            <a:graphicFrameLocks noGrp="1"/>
          </p:cNvGraphicFramePr>
          <p:nvPr>
            <p:ph type="tbl" sz="quarter" idx="13"/>
            <p:extLst>
              <p:ext uri="{D42A27DB-BD31-4B8C-83A1-F6EECF244321}">
                <p14:modId xmlns:p14="http://schemas.microsoft.com/office/powerpoint/2010/main" val="3620108443"/>
              </p:ext>
            </p:extLst>
          </p:nvPr>
        </p:nvGraphicFramePr>
        <p:xfrm>
          <a:off x="457200" y="1298575"/>
          <a:ext cx="8196684"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6654018"/>
                    </a:ext>
                  </a:extLst>
                </a:gridCol>
                <a:gridCol w="436169">
                  <a:extLst>
                    <a:ext uri="{9D8B030D-6E8A-4147-A177-3AD203B41FA5}">
                      <a16:colId xmlns:a16="http://schemas.microsoft.com/office/drawing/2014/main" val="2131977872"/>
                    </a:ext>
                  </a:extLst>
                </a:gridCol>
                <a:gridCol w="436169">
                  <a:extLst>
                    <a:ext uri="{9D8B030D-6E8A-4147-A177-3AD203B41FA5}">
                      <a16:colId xmlns:a16="http://schemas.microsoft.com/office/drawing/2014/main" val="3324019017"/>
                    </a:ext>
                  </a:extLst>
                </a:gridCol>
                <a:gridCol w="436169">
                  <a:extLst>
                    <a:ext uri="{9D8B030D-6E8A-4147-A177-3AD203B41FA5}">
                      <a16:colId xmlns:a16="http://schemas.microsoft.com/office/drawing/2014/main" val="2314332584"/>
                    </a:ext>
                  </a:extLst>
                </a:gridCol>
                <a:gridCol w="436169">
                  <a:extLst>
                    <a:ext uri="{9D8B030D-6E8A-4147-A177-3AD203B41FA5}">
                      <a16:colId xmlns:a16="http://schemas.microsoft.com/office/drawing/2014/main" val="237015368"/>
                    </a:ext>
                  </a:extLst>
                </a:gridCol>
                <a:gridCol w="436169">
                  <a:extLst>
                    <a:ext uri="{9D8B030D-6E8A-4147-A177-3AD203B41FA5}">
                      <a16:colId xmlns:a16="http://schemas.microsoft.com/office/drawing/2014/main" val="3195154885"/>
                    </a:ext>
                  </a:extLst>
                </a:gridCol>
                <a:gridCol w="436169">
                  <a:extLst>
                    <a:ext uri="{9D8B030D-6E8A-4147-A177-3AD203B41FA5}">
                      <a16:colId xmlns:a16="http://schemas.microsoft.com/office/drawing/2014/main" val="3620061608"/>
                    </a:ext>
                  </a:extLst>
                </a:gridCol>
                <a:gridCol w="436169">
                  <a:extLst>
                    <a:ext uri="{9D8B030D-6E8A-4147-A177-3AD203B41FA5}">
                      <a16:colId xmlns:a16="http://schemas.microsoft.com/office/drawing/2014/main" val="2635014100"/>
                    </a:ext>
                  </a:extLst>
                </a:gridCol>
                <a:gridCol w="436169">
                  <a:extLst>
                    <a:ext uri="{9D8B030D-6E8A-4147-A177-3AD203B41FA5}">
                      <a16:colId xmlns:a16="http://schemas.microsoft.com/office/drawing/2014/main" val="1170175199"/>
                    </a:ext>
                  </a:extLst>
                </a:gridCol>
                <a:gridCol w="436169">
                  <a:extLst>
                    <a:ext uri="{9D8B030D-6E8A-4147-A177-3AD203B41FA5}">
                      <a16:colId xmlns:a16="http://schemas.microsoft.com/office/drawing/2014/main" val="1075564631"/>
                    </a:ext>
                  </a:extLst>
                </a:gridCol>
                <a:gridCol w="485546">
                  <a:extLst>
                    <a:ext uri="{9D8B030D-6E8A-4147-A177-3AD203B41FA5}">
                      <a16:colId xmlns:a16="http://schemas.microsoft.com/office/drawing/2014/main" val="3088299101"/>
                    </a:ext>
                  </a:extLst>
                </a:gridCol>
                <a:gridCol w="436169">
                  <a:extLst>
                    <a:ext uri="{9D8B030D-6E8A-4147-A177-3AD203B41FA5}">
                      <a16:colId xmlns:a16="http://schemas.microsoft.com/office/drawing/2014/main" val="2908158266"/>
                    </a:ext>
                  </a:extLst>
                </a:gridCol>
                <a:gridCol w="419710">
                  <a:extLst>
                    <a:ext uri="{9D8B030D-6E8A-4147-A177-3AD203B41FA5}">
                      <a16:colId xmlns:a16="http://schemas.microsoft.com/office/drawing/2014/main" val="2666244825"/>
                    </a:ext>
                  </a:extLst>
                </a:gridCol>
                <a:gridCol w="436169">
                  <a:extLst>
                    <a:ext uri="{9D8B030D-6E8A-4147-A177-3AD203B41FA5}">
                      <a16:colId xmlns:a16="http://schemas.microsoft.com/office/drawing/2014/main" val="1630429905"/>
                    </a:ext>
                  </a:extLst>
                </a:gridCol>
                <a:gridCol w="436169">
                  <a:extLst>
                    <a:ext uri="{9D8B030D-6E8A-4147-A177-3AD203B41FA5}">
                      <a16:colId xmlns:a16="http://schemas.microsoft.com/office/drawing/2014/main" val="232610198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81167441"/>
                  </a:ext>
                </a:extLst>
              </a:tr>
            </a:tbl>
          </a:graphicData>
        </a:graphic>
      </p:graphicFrame>
      <p:sp>
        <p:nvSpPr>
          <p:cNvPr id="4" name="Text Placeholder 3">
            <a:extLst>
              <a:ext uri="{FF2B5EF4-FFF2-40B4-BE49-F238E27FC236}">
                <a16:creationId xmlns:a16="http://schemas.microsoft.com/office/drawing/2014/main" id="{77FEBB84-5243-40B7-9CB3-75CB3125620A}"/>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21874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4F0B-6F6C-4599-8379-67527D0DD24D}"/>
              </a:ext>
            </a:extLst>
          </p:cNvPr>
          <p:cNvSpPr>
            <a:spLocks noGrp="1"/>
          </p:cNvSpPr>
          <p:nvPr>
            <p:ph type="title"/>
          </p:nvPr>
        </p:nvSpPr>
        <p:spPr/>
        <p:txBody>
          <a:bodyPr/>
          <a:lstStyle/>
          <a:p>
            <a:r>
              <a:rPr lang="en-US"/>
              <a:t>Facebook Top Posts Table | GUESS - Facebook - 2 of 26</a:t>
            </a:r>
          </a:p>
        </p:txBody>
      </p:sp>
      <p:graphicFrame>
        <p:nvGraphicFramePr>
          <p:cNvPr id="5" name="Table Placeholder 4">
            <a:extLst>
              <a:ext uri="{FF2B5EF4-FFF2-40B4-BE49-F238E27FC236}">
                <a16:creationId xmlns:a16="http://schemas.microsoft.com/office/drawing/2014/main" id="{CBC83D62-6E67-4539-A2EB-22B71EA9EA24}"/>
              </a:ext>
            </a:extLst>
          </p:cNvPr>
          <p:cNvGraphicFramePr>
            <a:graphicFrameLocks noGrp="1"/>
          </p:cNvGraphicFramePr>
          <p:nvPr>
            <p:ph type="tbl" sz="quarter" idx="13"/>
            <p:extLst>
              <p:ext uri="{D42A27DB-BD31-4B8C-83A1-F6EECF244321}">
                <p14:modId xmlns:p14="http://schemas.microsoft.com/office/powerpoint/2010/main" val="207884698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3587793"/>
                    </a:ext>
                  </a:extLst>
                </a:gridCol>
                <a:gridCol w="436169">
                  <a:extLst>
                    <a:ext uri="{9D8B030D-6E8A-4147-A177-3AD203B41FA5}">
                      <a16:colId xmlns:a16="http://schemas.microsoft.com/office/drawing/2014/main" val="4066652058"/>
                    </a:ext>
                  </a:extLst>
                </a:gridCol>
                <a:gridCol w="436169">
                  <a:extLst>
                    <a:ext uri="{9D8B030D-6E8A-4147-A177-3AD203B41FA5}">
                      <a16:colId xmlns:a16="http://schemas.microsoft.com/office/drawing/2014/main" val="3303292683"/>
                    </a:ext>
                  </a:extLst>
                </a:gridCol>
                <a:gridCol w="436169">
                  <a:extLst>
                    <a:ext uri="{9D8B030D-6E8A-4147-A177-3AD203B41FA5}">
                      <a16:colId xmlns:a16="http://schemas.microsoft.com/office/drawing/2014/main" val="1970251942"/>
                    </a:ext>
                  </a:extLst>
                </a:gridCol>
                <a:gridCol w="436169">
                  <a:extLst>
                    <a:ext uri="{9D8B030D-6E8A-4147-A177-3AD203B41FA5}">
                      <a16:colId xmlns:a16="http://schemas.microsoft.com/office/drawing/2014/main" val="2122718812"/>
                    </a:ext>
                  </a:extLst>
                </a:gridCol>
                <a:gridCol w="436169">
                  <a:extLst>
                    <a:ext uri="{9D8B030D-6E8A-4147-A177-3AD203B41FA5}">
                      <a16:colId xmlns:a16="http://schemas.microsoft.com/office/drawing/2014/main" val="1372848227"/>
                    </a:ext>
                  </a:extLst>
                </a:gridCol>
                <a:gridCol w="436169">
                  <a:extLst>
                    <a:ext uri="{9D8B030D-6E8A-4147-A177-3AD203B41FA5}">
                      <a16:colId xmlns:a16="http://schemas.microsoft.com/office/drawing/2014/main" val="3051369931"/>
                    </a:ext>
                  </a:extLst>
                </a:gridCol>
                <a:gridCol w="436169">
                  <a:extLst>
                    <a:ext uri="{9D8B030D-6E8A-4147-A177-3AD203B41FA5}">
                      <a16:colId xmlns:a16="http://schemas.microsoft.com/office/drawing/2014/main" val="1313412844"/>
                    </a:ext>
                  </a:extLst>
                </a:gridCol>
                <a:gridCol w="436169">
                  <a:extLst>
                    <a:ext uri="{9D8B030D-6E8A-4147-A177-3AD203B41FA5}">
                      <a16:colId xmlns:a16="http://schemas.microsoft.com/office/drawing/2014/main" val="190000401"/>
                    </a:ext>
                  </a:extLst>
                </a:gridCol>
                <a:gridCol w="436169">
                  <a:extLst>
                    <a:ext uri="{9D8B030D-6E8A-4147-A177-3AD203B41FA5}">
                      <a16:colId xmlns:a16="http://schemas.microsoft.com/office/drawing/2014/main" val="1001047191"/>
                    </a:ext>
                  </a:extLst>
                </a:gridCol>
                <a:gridCol w="485546">
                  <a:extLst>
                    <a:ext uri="{9D8B030D-6E8A-4147-A177-3AD203B41FA5}">
                      <a16:colId xmlns:a16="http://schemas.microsoft.com/office/drawing/2014/main" val="4269103623"/>
                    </a:ext>
                  </a:extLst>
                </a:gridCol>
                <a:gridCol w="436169">
                  <a:extLst>
                    <a:ext uri="{9D8B030D-6E8A-4147-A177-3AD203B41FA5}">
                      <a16:colId xmlns:a16="http://schemas.microsoft.com/office/drawing/2014/main" val="3943416913"/>
                    </a:ext>
                  </a:extLst>
                </a:gridCol>
                <a:gridCol w="419710">
                  <a:extLst>
                    <a:ext uri="{9D8B030D-6E8A-4147-A177-3AD203B41FA5}">
                      <a16:colId xmlns:a16="http://schemas.microsoft.com/office/drawing/2014/main" val="2065287458"/>
                    </a:ext>
                  </a:extLst>
                </a:gridCol>
                <a:gridCol w="436169">
                  <a:extLst>
                    <a:ext uri="{9D8B030D-6E8A-4147-A177-3AD203B41FA5}">
                      <a16:colId xmlns:a16="http://schemas.microsoft.com/office/drawing/2014/main" val="3505594833"/>
                    </a:ext>
                  </a:extLst>
                </a:gridCol>
                <a:gridCol w="436169">
                  <a:extLst>
                    <a:ext uri="{9D8B030D-6E8A-4147-A177-3AD203B41FA5}">
                      <a16:colId xmlns:a16="http://schemas.microsoft.com/office/drawing/2014/main" val="20784354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212517863"/>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- 2018-08-14 11:00:08</a:t>
                      </a:r>
                      <a:r>
                        <a:rPr kumimoji="0" lang="en-US" sz="1000" b="0" i="0" u="none" strike="noStrike" kern="1200" cap="none" spc="0" normalizeH="0" baseline="0" noProof="0">
                          <a:ln>
                            <a:noFill/>
                          </a:ln>
                          <a:solidFill>
                            <a:prstClr val="black"/>
                          </a:solidFill>
                          <a:effectLst/>
                          <a:uLnTx/>
                          <a:uFillTx/>
                          <a:latin typeface="+mn-lt"/>
                          <a:ea typeface="+mn-ea"/>
                          <a:cs typeface="+mn-cs"/>
                        </a:rPr>
                        <a:t>
Get your kids classroom ready with our GUESS back to school collection.  #GUESSBTS 
</a:t>
                      </a:r>
                      <a:r>
                        <a:rPr kumimoji="0" lang="ar-AE" sz="1000" b="0" i="0" u="none" strike="noStrike" kern="1200" cap="none" spc="0" normalizeH="0" baseline="0" noProof="0">
                          <a:ln>
                            <a:noFill/>
                          </a:ln>
                          <a:solidFill>
                            <a:prstClr val="black"/>
                          </a:solidFill>
                          <a:effectLst/>
                          <a:uLnTx/>
                          <a:uFillTx/>
                          <a:latin typeface="+mn-lt"/>
                          <a:ea typeface="+mn-ea"/>
                          <a:cs typeface="+mn-cs"/>
                        </a:rPr>
                        <a:t>جهّزي أطفالك للفصل الدراسي مع تشكيلة العودة للمدارس من جس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0.8459254168336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03445613"/>
                  </a:ext>
                </a:extLst>
              </a:tr>
            </a:tbl>
          </a:graphicData>
        </a:graphic>
      </p:graphicFrame>
      <p:sp>
        <p:nvSpPr>
          <p:cNvPr id="4" name="Text Placeholder 3">
            <a:extLst>
              <a:ext uri="{FF2B5EF4-FFF2-40B4-BE49-F238E27FC236}">
                <a16:creationId xmlns:a16="http://schemas.microsoft.com/office/drawing/2014/main" id="{C4AA78D6-D023-4B14-B7FF-720D48B9FD32}"/>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038558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D4130-A0A5-4BBB-8904-AD8670A23B8A}"/>
              </a:ext>
            </a:extLst>
          </p:cNvPr>
          <p:cNvSpPr>
            <a:spLocks noGrp="1"/>
          </p:cNvSpPr>
          <p:nvPr>
            <p:ph type="title"/>
          </p:nvPr>
        </p:nvSpPr>
        <p:spPr/>
        <p:txBody>
          <a:bodyPr/>
          <a:lstStyle/>
          <a:p>
            <a:r>
              <a:rPr lang="en-US"/>
              <a:t>Facebook Top Posts Table | GUESS - Facebook - 3 of 26</a:t>
            </a:r>
          </a:p>
        </p:txBody>
      </p:sp>
      <p:graphicFrame>
        <p:nvGraphicFramePr>
          <p:cNvPr id="5" name="Table Placeholder 4">
            <a:extLst>
              <a:ext uri="{FF2B5EF4-FFF2-40B4-BE49-F238E27FC236}">
                <a16:creationId xmlns:a16="http://schemas.microsoft.com/office/drawing/2014/main" id="{2F117AF3-40FD-46B9-8760-064E5A6305CC}"/>
              </a:ext>
            </a:extLst>
          </p:cNvPr>
          <p:cNvGraphicFramePr>
            <a:graphicFrameLocks noGrp="1"/>
          </p:cNvGraphicFramePr>
          <p:nvPr>
            <p:ph type="tbl" sz="quarter" idx="13"/>
            <p:extLst>
              <p:ext uri="{D42A27DB-BD31-4B8C-83A1-F6EECF244321}">
                <p14:modId xmlns:p14="http://schemas.microsoft.com/office/powerpoint/2010/main" val="222302799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314125"/>
                    </a:ext>
                  </a:extLst>
                </a:gridCol>
                <a:gridCol w="436169">
                  <a:extLst>
                    <a:ext uri="{9D8B030D-6E8A-4147-A177-3AD203B41FA5}">
                      <a16:colId xmlns:a16="http://schemas.microsoft.com/office/drawing/2014/main" val="4226346567"/>
                    </a:ext>
                  </a:extLst>
                </a:gridCol>
                <a:gridCol w="436169">
                  <a:extLst>
                    <a:ext uri="{9D8B030D-6E8A-4147-A177-3AD203B41FA5}">
                      <a16:colId xmlns:a16="http://schemas.microsoft.com/office/drawing/2014/main" val="2092849225"/>
                    </a:ext>
                  </a:extLst>
                </a:gridCol>
                <a:gridCol w="436169">
                  <a:extLst>
                    <a:ext uri="{9D8B030D-6E8A-4147-A177-3AD203B41FA5}">
                      <a16:colId xmlns:a16="http://schemas.microsoft.com/office/drawing/2014/main" val="2938337251"/>
                    </a:ext>
                  </a:extLst>
                </a:gridCol>
                <a:gridCol w="436169">
                  <a:extLst>
                    <a:ext uri="{9D8B030D-6E8A-4147-A177-3AD203B41FA5}">
                      <a16:colId xmlns:a16="http://schemas.microsoft.com/office/drawing/2014/main" val="3826013934"/>
                    </a:ext>
                  </a:extLst>
                </a:gridCol>
                <a:gridCol w="436169">
                  <a:extLst>
                    <a:ext uri="{9D8B030D-6E8A-4147-A177-3AD203B41FA5}">
                      <a16:colId xmlns:a16="http://schemas.microsoft.com/office/drawing/2014/main" val="2233311572"/>
                    </a:ext>
                  </a:extLst>
                </a:gridCol>
                <a:gridCol w="436169">
                  <a:extLst>
                    <a:ext uri="{9D8B030D-6E8A-4147-A177-3AD203B41FA5}">
                      <a16:colId xmlns:a16="http://schemas.microsoft.com/office/drawing/2014/main" val="1194099178"/>
                    </a:ext>
                  </a:extLst>
                </a:gridCol>
                <a:gridCol w="436169">
                  <a:extLst>
                    <a:ext uri="{9D8B030D-6E8A-4147-A177-3AD203B41FA5}">
                      <a16:colId xmlns:a16="http://schemas.microsoft.com/office/drawing/2014/main" val="1949351686"/>
                    </a:ext>
                  </a:extLst>
                </a:gridCol>
                <a:gridCol w="436169">
                  <a:extLst>
                    <a:ext uri="{9D8B030D-6E8A-4147-A177-3AD203B41FA5}">
                      <a16:colId xmlns:a16="http://schemas.microsoft.com/office/drawing/2014/main" val="219793683"/>
                    </a:ext>
                  </a:extLst>
                </a:gridCol>
                <a:gridCol w="436169">
                  <a:extLst>
                    <a:ext uri="{9D8B030D-6E8A-4147-A177-3AD203B41FA5}">
                      <a16:colId xmlns:a16="http://schemas.microsoft.com/office/drawing/2014/main" val="2402289616"/>
                    </a:ext>
                  </a:extLst>
                </a:gridCol>
                <a:gridCol w="485546">
                  <a:extLst>
                    <a:ext uri="{9D8B030D-6E8A-4147-A177-3AD203B41FA5}">
                      <a16:colId xmlns:a16="http://schemas.microsoft.com/office/drawing/2014/main" val="2919119071"/>
                    </a:ext>
                  </a:extLst>
                </a:gridCol>
                <a:gridCol w="436169">
                  <a:extLst>
                    <a:ext uri="{9D8B030D-6E8A-4147-A177-3AD203B41FA5}">
                      <a16:colId xmlns:a16="http://schemas.microsoft.com/office/drawing/2014/main" val="2330651200"/>
                    </a:ext>
                  </a:extLst>
                </a:gridCol>
                <a:gridCol w="419710">
                  <a:extLst>
                    <a:ext uri="{9D8B030D-6E8A-4147-A177-3AD203B41FA5}">
                      <a16:colId xmlns:a16="http://schemas.microsoft.com/office/drawing/2014/main" val="2828668119"/>
                    </a:ext>
                  </a:extLst>
                </a:gridCol>
                <a:gridCol w="436169">
                  <a:extLst>
                    <a:ext uri="{9D8B030D-6E8A-4147-A177-3AD203B41FA5}">
                      <a16:colId xmlns:a16="http://schemas.microsoft.com/office/drawing/2014/main" val="2820097045"/>
                    </a:ext>
                  </a:extLst>
                </a:gridCol>
                <a:gridCol w="436169">
                  <a:extLst>
                    <a:ext uri="{9D8B030D-6E8A-4147-A177-3AD203B41FA5}">
                      <a16:colId xmlns:a16="http://schemas.microsoft.com/office/drawing/2014/main" val="382664045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5324747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- 2018-04-17 12:00:05</a:t>
                      </a:r>
                      <a:r>
                        <a:rPr kumimoji="0" lang="en-US" sz="1000" b="0" i="0" u="none" strike="noStrike" kern="1200" cap="none" spc="0" normalizeH="0" baseline="0" noProof="0">
                          <a:ln>
                            <a:noFill/>
                          </a:ln>
                          <a:solidFill>
                            <a:prstClr val="black"/>
                          </a:solidFill>
                          <a:effectLst/>
                          <a:uLnTx/>
                          <a:uFillTx/>
                          <a:latin typeface="+mn-lt"/>
                          <a:ea typeface="+mn-ea"/>
                          <a:cs typeface="+mn-cs"/>
                        </a:rPr>
                        <a:t>
Going to the gym isn't as hard as you think it is. All you need is the right outfit!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الذهاب الى الجيم ليس بالصعوبة التي كنتي تتخايلينها. كل ما تحتاجين هي الملابس المناسبة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0.32269228373902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489941596"/>
                  </a:ext>
                </a:extLst>
              </a:tr>
            </a:tbl>
          </a:graphicData>
        </a:graphic>
      </p:graphicFrame>
      <p:sp>
        <p:nvSpPr>
          <p:cNvPr id="4" name="Text Placeholder 3">
            <a:extLst>
              <a:ext uri="{FF2B5EF4-FFF2-40B4-BE49-F238E27FC236}">
                <a16:creationId xmlns:a16="http://schemas.microsoft.com/office/drawing/2014/main" id="{F885EE64-ED72-4C3D-9FF5-B06A915D4731}"/>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21135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71FD8-F13D-4EFF-BCC4-CC22BC0CC962}"/>
              </a:ext>
            </a:extLst>
          </p:cNvPr>
          <p:cNvSpPr>
            <a:spLocks noGrp="1"/>
          </p:cNvSpPr>
          <p:nvPr>
            <p:ph type="title"/>
          </p:nvPr>
        </p:nvSpPr>
        <p:spPr/>
        <p:txBody>
          <a:bodyPr/>
          <a:lstStyle/>
          <a:p>
            <a:r>
              <a:rPr lang="en-US"/>
              <a:t>Facebook Top Posts Table | GUESS - Facebook - 4 of 26</a:t>
            </a:r>
          </a:p>
        </p:txBody>
      </p:sp>
      <p:graphicFrame>
        <p:nvGraphicFramePr>
          <p:cNvPr id="5" name="Table Placeholder 4">
            <a:extLst>
              <a:ext uri="{FF2B5EF4-FFF2-40B4-BE49-F238E27FC236}">
                <a16:creationId xmlns:a16="http://schemas.microsoft.com/office/drawing/2014/main" id="{26E5870F-A24C-4772-976D-D4129457BDEE}"/>
              </a:ext>
            </a:extLst>
          </p:cNvPr>
          <p:cNvGraphicFramePr>
            <a:graphicFrameLocks noGrp="1"/>
          </p:cNvGraphicFramePr>
          <p:nvPr>
            <p:ph type="tbl" sz="quarter" idx="13"/>
            <p:extLst>
              <p:ext uri="{D42A27DB-BD31-4B8C-83A1-F6EECF244321}">
                <p14:modId xmlns:p14="http://schemas.microsoft.com/office/powerpoint/2010/main" val="394935516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9542624"/>
                    </a:ext>
                  </a:extLst>
                </a:gridCol>
                <a:gridCol w="436169">
                  <a:extLst>
                    <a:ext uri="{9D8B030D-6E8A-4147-A177-3AD203B41FA5}">
                      <a16:colId xmlns:a16="http://schemas.microsoft.com/office/drawing/2014/main" val="290595563"/>
                    </a:ext>
                  </a:extLst>
                </a:gridCol>
                <a:gridCol w="436169">
                  <a:extLst>
                    <a:ext uri="{9D8B030D-6E8A-4147-A177-3AD203B41FA5}">
                      <a16:colId xmlns:a16="http://schemas.microsoft.com/office/drawing/2014/main" val="4176199139"/>
                    </a:ext>
                  </a:extLst>
                </a:gridCol>
                <a:gridCol w="436169">
                  <a:extLst>
                    <a:ext uri="{9D8B030D-6E8A-4147-A177-3AD203B41FA5}">
                      <a16:colId xmlns:a16="http://schemas.microsoft.com/office/drawing/2014/main" val="477707806"/>
                    </a:ext>
                  </a:extLst>
                </a:gridCol>
                <a:gridCol w="436169">
                  <a:extLst>
                    <a:ext uri="{9D8B030D-6E8A-4147-A177-3AD203B41FA5}">
                      <a16:colId xmlns:a16="http://schemas.microsoft.com/office/drawing/2014/main" val="3694080870"/>
                    </a:ext>
                  </a:extLst>
                </a:gridCol>
                <a:gridCol w="436169">
                  <a:extLst>
                    <a:ext uri="{9D8B030D-6E8A-4147-A177-3AD203B41FA5}">
                      <a16:colId xmlns:a16="http://schemas.microsoft.com/office/drawing/2014/main" val="1732813419"/>
                    </a:ext>
                  </a:extLst>
                </a:gridCol>
                <a:gridCol w="436169">
                  <a:extLst>
                    <a:ext uri="{9D8B030D-6E8A-4147-A177-3AD203B41FA5}">
                      <a16:colId xmlns:a16="http://schemas.microsoft.com/office/drawing/2014/main" val="4169538839"/>
                    </a:ext>
                  </a:extLst>
                </a:gridCol>
                <a:gridCol w="436169">
                  <a:extLst>
                    <a:ext uri="{9D8B030D-6E8A-4147-A177-3AD203B41FA5}">
                      <a16:colId xmlns:a16="http://schemas.microsoft.com/office/drawing/2014/main" val="428483914"/>
                    </a:ext>
                  </a:extLst>
                </a:gridCol>
                <a:gridCol w="436169">
                  <a:extLst>
                    <a:ext uri="{9D8B030D-6E8A-4147-A177-3AD203B41FA5}">
                      <a16:colId xmlns:a16="http://schemas.microsoft.com/office/drawing/2014/main" val="269477193"/>
                    </a:ext>
                  </a:extLst>
                </a:gridCol>
                <a:gridCol w="436169">
                  <a:extLst>
                    <a:ext uri="{9D8B030D-6E8A-4147-A177-3AD203B41FA5}">
                      <a16:colId xmlns:a16="http://schemas.microsoft.com/office/drawing/2014/main" val="1290884323"/>
                    </a:ext>
                  </a:extLst>
                </a:gridCol>
                <a:gridCol w="485546">
                  <a:extLst>
                    <a:ext uri="{9D8B030D-6E8A-4147-A177-3AD203B41FA5}">
                      <a16:colId xmlns:a16="http://schemas.microsoft.com/office/drawing/2014/main" val="2505179535"/>
                    </a:ext>
                  </a:extLst>
                </a:gridCol>
                <a:gridCol w="436169">
                  <a:extLst>
                    <a:ext uri="{9D8B030D-6E8A-4147-A177-3AD203B41FA5}">
                      <a16:colId xmlns:a16="http://schemas.microsoft.com/office/drawing/2014/main" val="1490838340"/>
                    </a:ext>
                  </a:extLst>
                </a:gridCol>
                <a:gridCol w="419710">
                  <a:extLst>
                    <a:ext uri="{9D8B030D-6E8A-4147-A177-3AD203B41FA5}">
                      <a16:colId xmlns:a16="http://schemas.microsoft.com/office/drawing/2014/main" val="3816655663"/>
                    </a:ext>
                  </a:extLst>
                </a:gridCol>
                <a:gridCol w="436169">
                  <a:extLst>
                    <a:ext uri="{9D8B030D-6E8A-4147-A177-3AD203B41FA5}">
                      <a16:colId xmlns:a16="http://schemas.microsoft.com/office/drawing/2014/main" val="1769834765"/>
                    </a:ext>
                  </a:extLst>
                </a:gridCol>
                <a:gridCol w="436169">
                  <a:extLst>
                    <a:ext uri="{9D8B030D-6E8A-4147-A177-3AD203B41FA5}">
                      <a16:colId xmlns:a16="http://schemas.microsoft.com/office/drawing/2014/main" val="258347759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07663217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- 2018-04-19 12:00:04</a:t>
                      </a:r>
                      <a:r>
                        <a:rPr kumimoji="0" lang="en-US" sz="1000" b="0" i="0" u="none" strike="noStrike" kern="1200" cap="none" spc="0" normalizeH="0" baseline="0" noProof="0">
                          <a:ln>
                            <a:noFill/>
                          </a:ln>
                          <a:solidFill>
                            <a:prstClr val="black"/>
                          </a:solidFill>
                          <a:effectLst/>
                          <a:uLnTx/>
                          <a:uFillTx/>
                          <a:latin typeface="+mn-lt"/>
                          <a:ea typeface="+mn-ea"/>
                          <a:cs typeface="+mn-cs"/>
                        </a:rPr>
                        <a:t>
Rule #1 for an intense CrossFit workout? Pick an outfit that makes you feel great! Get this look now!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القاعدة رقم 1  لممارسة تمارين كروسفيت المكثفة؟ اختاري الزي الذي يجعلك تشعرين بالمتعة!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0.30884348096017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117560858"/>
                  </a:ext>
                </a:extLst>
              </a:tr>
            </a:tbl>
          </a:graphicData>
        </a:graphic>
      </p:graphicFrame>
      <p:sp>
        <p:nvSpPr>
          <p:cNvPr id="4" name="Text Placeholder 3">
            <a:extLst>
              <a:ext uri="{FF2B5EF4-FFF2-40B4-BE49-F238E27FC236}">
                <a16:creationId xmlns:a16="http://schemas.microsoft.com/office/drawing/2014/main" id="{8B2F9C16-2AD2-45CF-AB18-6C67E2AE0F13}"/>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33392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02DB-6296-4EDE-A676-6DD954D74C2C}"/>
              </a:ext>
            </a:extLst>
          </p:cNvPr>
          <p:cNvSpPr>
            <a:spLocks noGrp="1"/>
          </p:cNvSpPr>
          <p:nvPr>
            <p:ph type="title"/>
          </p:nvPr>
        </p:nvSpPr>
        <p:spPr/>
        <p:txBody>
          <a:bodyPr/>
          <a:lstStyle/>
          <a:p>
            <a:r>
              <a:rPr lang="en-US"/>
              <a:t>Facebook Top Posts Table | GUESS - Facebook - 5 of 26</a:t>
            </a:r>
          </a:p>
        </p:txBody>
      </p:sp>
      <p:graphicFrame>
        <p:nvGraphicFramePr>
          <p:cNvPr id="5" name="Table Placeholder 4">
            <a:extLst>
              <a:ext uri="{FF2B5EF4-FFF2-40B4-BE49-F238E27FC236}">
                <a16:creationId xmlns:a16="http://schemas.microsoft.com/office/drawing/2014/main" id="{B03693A9-D43B-498A-ADE2-1EECA482B575}"/>
              </a:ext>
            </a:extLst>
          </p:cNvPr>
          <p:cNvGraphicFramePr>
            <a:graphicFrameLocks noGrp="1"/>
          </p:cNvGraphicFramePr>
          <p:nvPr>
            <p:ph type="tbl" sz="quarter" idx="13"/>
            <p:extLst>
              <p:ext uri="{D42A27DB-BD31-4B8C-83A1-F6EECF244321}">
                <p14:modId xmlns:p14="http://schemas.microsoft.com/office/powerpoint/2010/main" val="383306297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5476614"/>
                    </a:ext>
                  </a:extLst>
                </a:gridCol>
                <a:gridCol w="436169">
                  <a:extLst>
                    <a:ext uri="{9D8B030D-6E8A-4147-A177-3AD203B41FA5}">
                      <a16:colId xmlns:a16="http://schemas.microsoft.com/office/drawing/2014/main" val="1681652229"/>
                    </a:ext>
                  </a:extLst>
                </a:gridCol>
                <a:gridCol w="436169">
                  <a:extLst>
                    <a:ext uri="{9D8B030D-6E8A-4147-A177-3AD203B41FA5}">
                      <a16:colId xmlns:a16="http://schemas.microsoft.com/office/drawing/2014/main" val="2429627099"/>
                    </a:ext>
                  </a:extLst>
                </a:gridCol>
                <a:gridCol w="436169">
                  <a:extLst>
                    <a:ext uri="{9D8B030D-6E8A-4147-A177-3AD203B41FA5}">
                      <a16:colId xmlns:a16="http://schemas.microsoft.com/office/drawing/2014/main" val="880563779"/>
                    </a:ext>
                  </a:extLst>
                </a:gridCol>
                <a:gridCol w="436169">
                  <a:extLst>
                    <a:ext uri="{9D8B030D-6E8A-4147-A177-3AD203B41FA5}">
                      <a16:colId xmlns:a16="http://schemas.microsoft.com/office/drawing/2014/main" val="3906334865"/>
                    </a:ext>
                  </a:extLst>
                </a:gridCol>
                <a:gridCol w="436169">
                  <a:extLst>
                    <a:ext uri="{9D8B030D-6E8A-4147-A177-3AD203B41FA5}">
                      <a16:colId xmlns:a16="http://schemas.microsoft.com/office/drawing/2014/main" val="1465987500"/>
                    </a:ext>
                  </a:extLst>
                </a:gridCol>
                <a:gridCol w="436169">
                  <a:extLst>
                    <a:ext uri="{9D8B030D-6E8A-4147-A177-3AD203B41FA5}">
                      <a16:colId xmlns:a16="http://schemas.microsoft.com/office/drawing/2014/main" val="2609488653"/>
                    </a:ext>
                  </a:extLst>
                </a:gridCol>
                <a:gridCol w="436169">
                  <a:extLst>
                    <a:ext uri="{9D8B030D-6E8A-4147-A177-3AD203B41FA5}">
                      <a16:colId xmlns:a16="http://schemas.microsoft.com/office/drawing/2014/main" val="1292186391"/>
                    </a:ext>
                  </a:extLst>
                </a:gridCol>
                <a:gridCol w="436169">
                  <a:extLst>
                    <a:ext uri="{9D8B030D-6E8A-4147-A177-3AD203B41FA5}">
                      <a16:colId xmlns:a16="http://schemas.microsoft.com/office/drawing/2014/main" val="2650254224"/>
                    </a:ext>
                  </a:extLst>
                </a:gridCol>
                <a:gridCol w="436169">
                  <a:extLst>
                    <a:ext uri="{9D8B030D-6E8A-4147-A177-3AD203B41FA5}">
                      <a16:colId xmlns:a16="http://schemas.microsoft.com/office/drawing/2014/main" val="3774278186"/>
                    </a:ext>
                  </a:extLst>
                </a:gridCol>
                <a:gridCol w="485546">
                  <a:extLst>
                    <a:ext uri="{9D8B030D-6E8A-4147-A177-3AD203B41FA5}">
                      <a16:colId xmlns:a16="http://schemas.microsoft.com/office/drawing/2014/main" val="2972727756"/>
                    </a:ext>
                  </a:extLst>
                </a:gridCol>
                <a:gridCol w="436169">
                  <a:extLst>
                    <a:ext uri="{9D8B030D-6E8A-4147-A177-3AD203B41FA5}">
                      <a16:colId xmlns:a16="http://schemas.microsoft.com/office/drawing/2014/main" val="2439292274"/>
                    </a:ext>
                  </a:extLst>
                </a:gridCol>
                <a:gridCol w="419710">
                  <a:extLst>
                    <a:ext uri="{9D8B030D-6E8A-4147-A177-3AD203B41FA5}">
                      <a16:colId xmlns:a16="http://schemas.microsoft.com/office/drawing/2014/main" val="2191934702"/>
                    </a:ext>
                  </a:extLst>
                </a:gridCol>
                <a:gridCol w="436169">
                  <a:extLst>
                    <a:ext uri="{9D8B030D-6E8A-4147-A177-3AD203B41FA5}">
                      <a16:colId xmlns:a16="http://schemas.microsoft.com/office/drawing/2014/main" val="451303666"/>
                    </a:ext>
                  </a:extLst>
                </a:gridCol>
                <a:gridCol w="436169">
                  <a:extLst>
                    <a:ext uri="{9D8B030D-6E8A-4147-A177-3AD203B41FA5}">
                      <a16:colId xmlns:a16="http://schemas.microsoft.com/office/drawing/2014/main" val="425650249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9639900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- 2018-04-12 12:00:08</a:t>
                      </a:r>
                      <a:r>
                        <a:rPr kumimoji="0" lang="en-US" sz="1000" b="0" i="0" u="none" strike="noStrike" kern="1200" cap="none" spc="0" normalizeH="0" baseline="0" noProof="0">
                          <a:ln>
                            <a:noFill/>
                          </a:ln>
                          <a:solidFill>
                            <a:prstClr val="black"/>
                          </a:solidFill>
                          <a:effectLst/>
                          <a:uLnTx/>
                          <a:uFillTx/>
                          <a:latin typeface="+mn-lt"/>
                          <a:ea typeface="+mn-ea"/>
                          <a:cs typeface="+mn-cs"/>
                        </a:rPr>
                        <a:t>
Get sporty in the new Amanda Cerny collection with GUESS! Stay tuned to see the full line! #cernyfitxguess
</a:t>
                      </a:r>
                      <a:r>
                        <a:rPr kumimoji="0" lang="ar-AE" sz="1000" b="0" i="0" u="none" strike="noStrike" kern="1200" cap="none" spc="0" normalizeH="0" baseline="0" noProof="0">
                          <a:ln>
                            <a:noFill/>
                          </a:ln>
                          <a:solidFill>
                            <a:prstClr val="black"/>
                          </a:solidFill>
                          <a:effectLst/>
                          <a:uLnTx/>
                          <a:uFillTx/>
                          <a:latin typeface="+mn-lt"/>
                          <a:ea typeface="+mn-ea"/>
                          <a:cs typeface="+mn-cs"/>
                        </a:rPr>
                        <a:t>اكتشفوا عالم الرياضة مع أماندا سيرني! تابعوا صفحتنا لتتعرفوا على مجموعتها الرياضية!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0.29828874930134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452142346"/>
                  </a:ext>
                </a:extLst>
              </a:tr>
            </a:tbl>
          </a:graphicData>
        </a:graphic>
      </p:graphicFrame>
      <p:sp>
        <p:nvSpPr>
          <p:cNvPr id="4" name="Text Placeholder 3">
            <a:extLst>
              <a:ext uri="{FF2B5EF4-FFF2-40B4-BE49-F238E27FC236}">
                <a16:creationId xmlns:a16="http://schemas.microsoft.com/office/drawing/2014/main" id="{541B2F6B-76B9-4902-BF54-C6E01EDEBE55}"/>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3059378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D90A-46C5-46C3-8FE7-2740CBD13EF2}"/>
              </a:ext>
            </a:extLst>
          </p:cNvPr>
          <p:cNvSpPr>
            <a:spLocks noGrp="1"/>
          </p:cNvSpPr>
          <p:nvPr>
            <p:ph type="title"/>
          </p:nvPr>
        </p:nvSpPr>
        <p:spPr/>
        <p:txBody>
          <a:bodyPr/>
          <a:lstStyle/>
          <a:p>
            <a:r>
              <a:rPr lang="en-US"/>
              <a:t>Facebook Top Posts Table | GUESS - Facebook - 6 of 26</a:t>
            </a:r>
          </a:p>
        </p:txBody>
      </p:sp>
      <p:graphicFrame>
        <p:nvGraphicFramePr>
          <p:cNvPr id="5" name="Table Placeholder 4">
            <a:extLst>
              <a:ext uri="{FF2B5EF4-FFF2-40B4-BE49-F238E27FC236}">
                <a16:creationId xmlns:a16="http://schemas.microsoft.com/office/drawing/2014/main" id="{442DCFA7-3673-48C3-9841-D2AA7DDB185B}"/>
              </a:ext>
            </a:extLst>
          </p:cNvPr>
          <p:cNvGraphicFramePr>
            <a:graphicFrameLocks noGrp="1"/>
          </p:cNvGraphicFramePr>
          <p:nvPr>
            <p:ph type="tbl" sz="quarter" idx="13"/>
            <p:extLst>
              <p:ext uri="{D42A27DB-BD31-4B8C-83A1-F6EECF244321}">
                <p14:modId xmlns:p14="http://schemas.microsoft.com/office/powerpoint/2010/main" val="25912799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3179404"/>
                    </a:ext>
                  </a:extLst>
                </a:gridCol>
                <a:gridCol w="436169">
                  <a:extLst>
                    <a:ext uri="{9D8B030D-6E8A-4147-A177-3AD203B41FA5}">
                      <a16:colId xmlns:a16="http://schemas.microsoft.com/office/drawing/2014/main" val="3386825609"/>
                    </a:ext>
                  </a:extLst>
                </a:gridCol>
                <a:gridCol w="436169">
                  <a:extLst>
                    <a:ext uri="{9D8B030D-6E8A-4147-A177-3AD203B41FA5}">
                      <a16:colId xmlns:a16="http://schemas.microsoft.com/office/drawing/2014/main" val="649049747"/>
                    </a:ext>
                  </a:extLst>
                </a:gridCol>
                <a:gridCol w="436169">
                  <a:extLst>
                    <a:ext uri="{9D8B030D-6E8A-4147-A177-3AD203B41FA5}">
                      <a16:colId xmlns:a16="http://schemas.microsoft.com/office/drawing/2014/main" val="242173498"/>
                    </a:ext>
                  </a:extLst>
                </a:gridCol>
                <a:gridCol w="436169">
                  <a:extLst>
                    <a:ext uri="{9D8B030D-6E8A-4147-A177-3AD203B41FA5}">
                      <a16:colId xmlns:a16="http://schemas.microsoft.com/office/drawing/2014/main" val="1071538536"/>
                    </a:ext>
                  </a:extLst>
                </a:gridCol>
                <a:gridCol w="436169">
                  <a:extLst>
                    <a:ext uri="{9D8B030D-6E8A-4147-A177-3AD203B41FA5}">
                      <a16:colId xmlns:a16="http://schemas.microsoft.com/office/drawing/2014/main" val="407308161"/>
                    </a:ext>
                  </a:extLst>
                </a:gridCol>
                <a:gridCol w="436169">
                  <a:extLst>
                    <a:ext uri="{9D8B030D-6E8A-4147-A177-3AD203B41FA5}">
                      <a16:colId xmlns:a16="http://schemas.microsoft.com/office/drawing/2014/main" val="2686795187"/>
                    </a:ext>
                  </a:extLst>
                </a:gridCol>
                <a:gridCol w="436169">
                  <a:extLst>
                    <a:ext uri="{9D8B030D-6E8A-4147-A177-3AD203B41FA5}">
                      <a16:colId xmlns:a16="http://schemas.microsoft.com/office/drawing/2014/main" val="763495670"/>
                    </a:ext>
                  </a:extLst>
                </a:gridCol>
                <a:gridCol w="436169">
                  <a:extLst>
                    <a:ext uri="{9D8B030D-6E8A-4147-A177-3AD203B41FA5}">
                      <a16:colId xmlns:a16="http://schemas.microsoft.com/office/drawing/2014/main" val="4292356600"/>
                    </a:ext>
                  </a:extLst>
                </a:gridCol>
                <a:gridCol w="436169">
                  <a:extLst>
                    <a:ext uri="{9D8B030D-6E8A-4147-A177-3AD203B41FA5}">
                      <a16:colId xmlns:a16="http://schemas.microsoft.com/office/drawing/2014/main" val="1077679880"/>
                    </a:ext>
                  </a:extLst>
                </a:gridCol>
                <a:gridCol w="485546">
                  <a:extLst>
                    <a:ext uri="{9D8B030D-6E8A-4147-A177-3AD203B41FA5}">
                      <a16:colId xmlns:a16="http://schemas.microsoft.com/office/drawing/2014/main" val="3430775025"/>
                    </a:ext>
                  </a:extLst>
                </a:gridCol>
                <a:gridCol w="436169">
                  <a:extLst>
                    <a:ext uri="{9D8B030D-6E8A-4147-A177-3AD203B41FA5}">
                      <a16:colId xmlns:a16="http://schemas.microsoft.com/office/drawing/2014/main" val="4275261785"/>
                    </a:ext>
                  </a:extLst>
                </a:gridCol>
                <a:gridCol w="419710">
                  <a:extLst>
                    <a:ext uri="{9D8B030D-6E8A-4147-A177-3AD203B41FA5}">
                      <a16:colId xmlns:a16="http://schemas.microsoft.com/office/drawing/2014/main" val="994045793"/>
                    </a:ext>
                  </a:extLst>
                </a:gridCol>
                <a:gridCol w="436169">
                  <a:extLst>
                    <a:ext uri="{9D8B030D-6E8A-4147-A177-3AD203B41FA5}">
                      <a16:colId xmlns:a16="http://schemas.microsoft.com/office/drawing/2014/main" val="3693269945"/>
                    </a:ext>
                  </a:extLst>
                </a:gridCol>
                <a:gridCol w="436169">
                  <a:extLst>
                    <a:ext uri="{9D8B030D-6E8A-4147-A177-3AD203B41FA5}">
                      <a16:colId xmlns:a16="http://schemas.microsoft.com/office/drawing/2014/main" val="45476500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74502968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- 2018-03-24 13:00:04</a:t>
                      </a:r>
                      <a:r>
                        <a:rPr kumimoji="0" lang="en-US" sz="1000" b="0" i="0" u="none" strike="noStrike" kern="1200" cap="none" spc="0" normalizeH="0" baseline="0" noProof="0">
                          <a:ln>
                            <a:noFill/>
                          </a:ln>
                          <a:solidFill>
                            <a:prstClr val="black"/>
                          </a:solidFill>
                          <a:effectLst/>
                          <a:uLnTx/>
                          <a:uFillTx/>
                          <a:latin typeface="+mn-lt"/>
                          <a:ea typeface="+mn-ea"/>
                          <a:cs typeface="+mn-cs"/>
                        </a:rPr>
                        <a:t>
You can have more than a lot. Get inspired by Jenny from the block and shop the hot J.Lo look! #JLOxGUESS
</a:t>
                      </a:r>
                      <a:r>
                        <a:rPr kumimoji="0" lang="ar-AE" sz="1000" b="0" i="0" u="none" strike="noStrike" kern="1200" cap="none" spc="0" normalizeH="0" baseline="0" noProof="0">
                          <a:ln>
                            <a:noFill/>
                          </a:ln>
                          <a:solidFill>
                            <a:prstClr val="black"/>
                          </a:solidFill>
                          <a:effectLst/>
                          <a:uLnTx/>
                          <a:uFillTx/>
                          <a:latin typeface="+mn-lt"/>
                          <a:ea typeface="+mn-ea"/>
                          <a:cs typeface="+mn-cs"/>
                        </a:rPr>
                        <a:t>يمكنك التألق بمظهر عفوي مثل جينيفر لوبيز! تعرفي على المزيد عند زيارتك احد متاجرنا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0.24042351711063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10772423"/>
                  </a:ext>
                </a:extLst>
              </a:tr>
            </a:tbl>
          </a:graphicData>
        </a:graphic>
      </p:graphicFrame>
      <p:sp>
        <p:nvSpPr>
          <p:cNvPr id="4" name="Text Placeholder 3">
            <a:extLst>
              <a:ext uri="{FF2B5EF4-FFF2-40B4-BE49-F238E27FC236}">
                <a16:creationId xmlns:a16="http://schemas.microsoft.com/office/drawing/2014/main" id="{D735DF78-A831-4155-A456-7638C73B07D6}"/>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89853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326C4-C7A2-4F19-9593-403C1145B47E}"/>
              </a:ext>
            </a:extLst>
          </p:cNvPr>
          <p:cNvSpPr>
            <a:spLocks noGrp="1"/>
          </p:cNvSpPr>
          <p:nvPr>
            <p:ph type="title"/>
          </p:nvPr>
        </p:nvSpPr>
        <p:spPr/>
        <p:txBody>
          <a:bodyPr/>
          <a:lstStyle/>
          <a:p>
            <a:r>
              <a:rPr lang="en-US"/>
              <a:t>Facebook Top Posts Table | GUESS - Facebook - 7 of 26</a:t>
            </a:r>
          </a:p>
        </p:txBody>
      </p:sp>
      <p:graphicFrame>
        <p:nvGraphicFramePr>
          <p:cNvPr id="5" name="Table Placeholder 4">
            <a:extLst>
              <a:ext uri="{FF2B5EF4-FFF2-40B4-BE49-F238E27FC236}">
                <a16:creationId xmlns:a16="http://schemas.microsoft.com/office/drawing/2014/main" id="{FCC54FBA-7F2E-4A65-B609-93EB79939B85}"/>
              </a:ext>
            </a:extLst>
          </p:cNvPr>
          <p:cNvGraphicFramePr>
            <a:graphicFrameLocks noGrp="1"/>
          </p:cNvGraphicFramePr>
          <p:nvPr>
            <p:ph type="tbl" sz="quarter" idx="13"/>
            <p:extLst>
              <p:ext uri="{D42A27DB-BD31-4B8C-83A1-F6EECF244321}">
                <p14:modId xmlns:p14="http://schemas.microsoft.com/office/powerpoint/2010/main" val="5301052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8407025"/>
                    </a:ext>
                  </a:extLst>
                </a:gridCol>
                <a:gridCol w="436169">
                  <a:extLst>
                    <a:ext uri="{9D8B030D-6E8A-4147-A177-3AD203B41FA5}">
                      <a16:colId xmlns:a16="http://schemas.microsoft.com/office/drawing/2014/main" val="3154042725"/>
                    </a:ext>
                  </a:extLst>
                </a:gridCol>
                <a:gridCol w="436169">
                  <a:extLst>
                    <a:ext uri="{9D8B030D-6E8A-4147-A177-3AD203B41FA5}">
                      <a16:colId xmlns:a16="http://schemas.microsoft.com/office/drawing/2014/main" val="3306696107"/>
                    </a:ext>
                  </a:extLst>
                </a:gridCol>
                <a:gridCol w="436169">
                  <a:extLst>
                    <a:ext uri="{9D8B030D-6E8A-4147-A177-3AD203B41FA5}">
                      <a16:colId xmlns:a16="http://schemas.microsoft.com/office/drawing/2014/main" val="2847534505"/>
                    </a:ext>
                  </a:extLst>
                </a:gridCol>
                <a:gridCol w="436169">
                  <a:extLst>
                    <a:ext uri="{9D8B030D-6E8A-4147-A177-3AD203B41FA5}">
                      <a16:colId xmlns:a16="http://schemas.microsoft.com/office/drawing/2014/main" val="4209154521"/>
                    </a:ext>
                  </a:extLst>
                </a:gridCol>
                <a:gridCol w="436169">
                  <a:extLst>
                    <a:ext uri="{9D8B030D-6E8A-4147-A177-3AD203B41FA5}">
                      <a16:colId xmlns:a16="http://schemas.microsoft.com/office/drawing/2014/main" val="2453980596"/>
                    </a:ext>
                  </a:extLst>
                </a:gridCol>
                <a:gridCol w="436169">
                  <a:extLst>
                    <a:ext uri="{9D8B030D-6E8A-4147-A177-3AD203B41FA5}">
                      <a16:colId xmlns:a16="http://schemas.microsoft.com/office/drawing/2014/main" val="2959393127"/>
                    </a:ext>
                  </a:extLst>
                </a:gridCol>
                <a:gridCol w="436169">
                  <a:extLst>
                    <a:ext uri="{9D8B030D-6E8A-4147-A177-3AD203B41FA5}">
                      <a16:colId xmlns:a16="http://schemas.microsoft.com/office/drawing/2014/main" val="1392626055"/>
                    </a:ext>
                  </a:extLst>
                </a:gridCol>
                <a:gridCol w="436169">
                  <a:extLst>
                    <a:ext uri="{9D8B030D-6E8A-4147-A177-3AD203B41FA5}">
                      <a16:colId xmlns:a16="http://schemas.microsoft.com/office/drawing/2014/main" val="513832995"/>
                    </a:ext>
                  </a:extLst>
                </a:gridCol>
                <a:gridCol w="436169">
                  <a:extLst>
                    <a:ext uri="{9D8B030D-6E8A-4147-A177-3AD203B41FA5}">
                      <a16:colId xmlns:a16="http://schemas.microsoft.com/office/drawing/2014/main" val="4010244257"/>
                    </a:ext>
                  </a:extLst>
                </a:gridCol>
                <a:gridCol w="485546">
                  <a:extLst>
                    <a:ext uri="{9D8B030D-6E8A-4147-A177-3AD203B41FA5}">
                      <a16:colId xmlns:a16="http://schemas.microsoft.com/office/drawing/2014/main" val="1268482200"/>
                    </a:ext>
                  </a:extLst>
                </a:gridCol>
                <a:gridCol w="436169">
                  <a:extLst>
                    <a:ext uri="{9D8B030D-6E8A-4147-A177-3AD203B41FA5}">
                      <a16:colId xmlns:a16="http://schemas.microsoft.com/office/drawing/2014/main" val="1900677392"/>
                    </a:ext>
                  </a:extLst>
                </a:gridCol>
                <a:gridCol w="419710">
                  <a:extLst>
                    <a:ext uri="{9D8B030D-6E8A-4147-A177-3AD203B41FA5}">
                      <a16:colId xmlns:a16="http://schemas.microsoft.com/office/drawing/2014/main" val="4271106478"/>
                    </a:ext>
                  </a:extLst>
                </a:gridCol>
                <a:gridCol w="436169">
                  <a:extLst>
                    <a:ext uri="{9D8B030D-6E8A-4147-A177-3AD203B41FA5}">
                      <a16:colId xmlns:a16="http://schemas.microsoft.com/office/drawing/2014/main" val="914298494"/>
                    </a:ext>
                  </a:extLst>
                </a:gridCol>
                <a:gridCol w="436169">
                  <a:extLst>
                    <a:ext uri="{9D8B030D-6E8A-4147-A177-3AD203B41FA5}">
                      <a16:colId xmlns:a16="http://schemas.microsoft.com/office/drawing/2014/main" val="203534524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98295181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- 2018-02-22 13:11:24</a:t>
                      </a:r>
                      <a:r>
                        <a:rPr kumimoji="0" lang="en-US" sz="1000" b="0" i="0" u="none" strike="noStrike" kern="1200" cap="none" spc="0" normalizeH="0" baseline="0" noProof="0">
                          <a:ln>
                            <a:noFill/>
                          </a:ln>
                          <a:solidFill>
                            <a:prstClr val="black"/>
                          </a:solidFill>
                          <a:effectLst/>
                          <a:uLnTx/>
                          <a:uFillTx/>
                          <a:latin typeface="+mn-lt"/>
                          <a:ea typeface="+mn-ea"/>
                          <a:cs typeface="+mn-cs"/>
                        </a:rPr>
                        <a:t>
If these stylish bags aren't the perfect gift, we don't know what is! #GUESShandbags 
Shop the collection at SAR 295 and below.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GUESS- Handbag Promotion KSA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0.19172854789641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10041784"/>
                  </a:ext>
                </a:extLst>
              </a:tr>
            </a:tbl>
          </a:graphicData>
        </a:graphic>
      </p:graphicFrame>
      <p:sp>
        <p:nvSpPr>
          <p:cNvPr id="4" name="Text Placeholder 3">
            <a:extLst>
              <a:ext uri="{FF2B5EF4-FFF2-40B4-BE49-F238E27FC236}">
                <a16:creationId xmlns:a16="http://schemas.microsoft.com/office/drawing/2014/main" id="{C0B71AD1-D877-491A-AD03-71FCEBFF348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545779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40008-800C-4A62-B436-6C4BF49145CD}"/>
              </a:ext>
            </a:extLst>
          </p:cNvPr>
          <p:cNvSpPr>
            <a:spLocks noGrp="1"/>
          </p:cNvSpPr>
          <p:nvPr>
            <p:ph type="title"/>
          </p:nvPr>
        </p:nvSpPr>
        <p:spPr/>
        <p:txBody>
          <a:bodyPr/>
          <a:lstStyle/>
          <a:p>
            <a:r>
              <a:rPr lang="en-US"/>
              <a:t>Facebook Top Posts Table | GUESS - Facebook - 8 of 26</a:t>
            </a:r>
          </a:p>
        </p:txBody>
      </p:sp>
      <p:graphicFrame>
        <p:nvGraphicFramePr>
          <p:cNvPr id="5" name="Table Placeholder 4">
            <a:extLst>
              <a:ext uri="{FF2B5EF4-FFF2-40B4-BE49-F238E27FC236}">
                <a16:creationId xmlns:a16="http://schemas.microsoft.com/office/drawing/2014/main" id="{561A7649-51E8-4126-BFDF-7E84CFB28785}"/>
              </a:ext>
            </a:extLst>
          </p:cNvPr>
          <p:cNvGraphicFramePr>
            <a:graphicFrameLocks noGrp="1"/>
          </p:cNvGraphicFramePr>
          <p:nvPr>
            <p:ph type="tbl" sz="quarter" idx="13"/>
            <p:extLst>
              <p:ext uri="{D42A27DB-BD31-4B8C-83A1-F6EECF244321}">
                <p14:modId xmlns:p14="http://schemas.microsoft.com/office/powerpoint/2010/main" val="250644411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564622"/>
                    </a:ext>
                  </a:extLst>
                </a:gridCol>
                <a:gridCol w="436169">
                  <a:extLst>
                    <a:ext uri="{9D8B030D-6E8A-4147-A177-3AD203B41FA5}">
                      <a16:colId xmlns:a16="http://schemas.microsoft.com/office/drawing/2014/main" val="1452854925"/>
                    </a:ext>
                  </a:extLst>
                </a:gridCol>
                <a:gridCol w="436169">
                  <a:extLst>
                    <a:ext uri="{9D8B030D-6E8A-4147-A177-3AD203B41FA5}">
                      <a16:colId xmlns:a16="http://schemas.microsoft.com/office/drawing/2014/main" val="406665728"/>
                    </a:ext>
                  </a:extLst>
                </a:gridCol>
                <a:gridCol w="436169">
                  <a:extLst>
                    <a:ext uri="{9D8B030D-6E8A-4147-A177-3AD203B41FA5}">
                      <a16:colId xmlns:a16="http://schemas.microsoft.com/office/drawing/2014/main" val="4195193663"/>
                    </a:ext>
                  </a:extLst>
                </a:gridCol>
                <a:gridCol w="436169">
                  <a:extLst>
                    <a:ext uri="{9D8B030D-6E8A-4147-A177-3AD203B41FA5}">
                      <a16:colId xmlns:a16="http://schemas.microsoft.com/office/drawing/2014/main" val="820340333"/>
                    </a:ext>
                  </a:extLst>
                </a:gridCol>
                <a:gridCol w="436169">
                  <a:extLst>
                    <a:ext uri="{9D8B030D-6E8A-4147-A177-3AD203B41FA5}">
                      <a16:colId xmlns:a16="http://schemas.microsoft.com/office/drawing/2014/main" val="3082949624"/>
                    </a:ext>
                  </a:extLst>
                </a:gridCol>
                <a:gridCol w="436169">
                  <a:extLst>
                    <a:ext uri="{9D8B030D-6E8A-4147-A177-3AD203B41FA5}">
                      <a16:colId xmlns:a16="http://schemas.microsoft.com/office/drawing/2014/main" val="3829203981"/>
                    </a:ext>
                  </a:extLst>
                </a:gridCol>
                <a:gridCol w="436169">
                  <a:extLst>
                    <a:ext uri="{9D8B030D-6E8A-4147-A177-3AD203B41FA5}">
                      <a16:colId xmlns:a16="http://schemas.microsoft.com/office/drawing/2014/main" val="2380205246"/>
                    </a:ext>
                  </a:extLst>
                </a:gridCol>
                <a:gridCol w="436169">
                  <a:extLst>
                    <a:ext uri="{9D8B030D-6E8A-4147-A177-3AD203B41FA5}">
                      <a16:colId xmlns:a16="http://schemas.microsoft.com/office/drawing/2014/main" val="1993954550"/>
                    </a:ext>
                  </a:extLst>
                </a:gridCol>
                <a:gridCol w="436169">
                  <a:extLst>
                    <a:ext uri="{9D8B030D-6E8A-4147-A177-3AD203B41FA5}">
                      <a16:colId xmlns:a16="http://schemas.microsoft.com/office/drawing/2014/main" val="288934877"/>
                    </a:ext>
                  </a:extLst>
                </a:gridCol>
                <a:gridCol w="485546">
                  <a:extLst>
                    <a:ext uri="{9D8B030D-6E8A-4147-A177-3AD203B41FA5}">
                      <a16:colId xmlns:a16="http://schemas.microsoft.com/office/drawing/2014/main" val="3298774494"/>
                    </a:ext>
                  </a:extLst>
                </a:gridCol>
                <a:gridCol w="436169">
                  <a:extLst>
                    <a:ext uri="{9D8B030D-6E8A-4147-A177-3AD203B41FA5}">
                      <a16:colId xmlns:a16="http://schemas.microsoft.com/office/drawing/2014/main" val="934195086"/>
                    </a:ext>
                  </a:extLst>
                </a:gridCol>
                <a:gridCol w="419710">
                  <a:extLst>
                    <a:ext uri="{9D8B030D-6E8A-4147-A177-3AD203B41FA5}">
                      <a16:colId xmlns:a16="http://schemas.microsoft.com/office/drawing/2014/main" val="2854534864"/>
                    </a:ext>
                  </a:extLst>
                </a:gridCol>
                <a:gridCol w="436169">
                  <a:extLst>
                    <a:ext uri="{9D8B030D-6E8A-4147-A177-3AD203B41FA5}">
                      <a16:colId xmlns:a16="http://schemas.microsoft.com/office/drawing/2014/main" val="2229703151"/>
                    </a:ext>
                  </a:extLst>
                </a:gridCol>
                <a:gridCol w="436169">
                  <a:extLst>
                    <a:ext uri="{9D8B030D-6E8A-4147-A177-3AD203B41FA5}">
                      <a16:colId xmlns:a16="http://schemas.microsoft.com/office/drawing/2014/main" val="424502954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5789036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- 2018-02-22 13:08:41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التشكيلة من الحقائب الأنيقة هي الهدية المثالية
احصلوا عليها الآن مقابل ٢٩٥ ريال أو أقل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GUESS- Handbag Promotion KSA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0.19065217710121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77836892"/>
                  </a:ext>
                </a:extLst>
              </a:tr>
            </a:tbl>
          </a:graphicData>
        </a:graphic>
      </p:graphicFrame>
      <p:sp>
        <p:nvSpPr>
          <p:cNvPr id="4" name="Text Placeholder 3">
            <a:extLst>
              <a:ext uri="{FF2B5EF4-FFF2-40B4-BE49-F238E27FC236}">
                <a16:creationId xmlns:a16="http://schemas.microsoft.com/office/drawing/2014/main" id="{CFDC442C-618D-442A-B5B7-173168E64EC5}"/>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78960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5691A-486E-4CD2-9A09-252C085EF1CF}"/>
              </a:ext>
            </a:extLst>
          </p:cNvPr>
          <p:cNvSpPr>
            <a:spLocks noGrp="1"/>
          </p:cNvSpPr>
          <p:nvPr>
            <p:ph type="title"/>
          </p:nvPr>
        </p:nvSpPr>
        <p:spPr/>
        <p:txBody>
          <a:bodyPr/>
          <a:lstStyle/>
          <a:p>
            <a:r>
              <a:rPr lang="en-US"/>
              <a:t>Facebook Top Posts Table | GUESS - Facebook - 9 of 26</a:t>
            </a:r>
          </a:p>
        </p:txBody>
      </p:sp>
      <p:graphicFrame>
        <p:nvGraphicFramePr>
          <p:cNvPr id="5" name="Table Placeholder 4">
            <a:extLst>
              <a:ext uri="{FF2B5EF4-FFF2-40B4-BE49-F238E27FC236}">
                <a16:creationId xmlns:a16="http://schemas.microsoft.com/office/drawing/2014/main" id="{0A426594-9535-45EA-8DB6-102F425FBC6D}"/>
              </a:ext>
            </a:extLst>
          </p:cNvPr>
          <p:cNvGraphicFramePr>
            <a:graphicFrameLocks noGrp="1"/>
          </p:cNvGraphicFramePr>
          <p:nvPr>
            <p:ph type="tbl" sz="quarter" idx="13"/>
            <p:extLst>
              <p:ext uri="{D42A27DB-BD31-4B8C-83A1-F6EECF244321}">
                <p14:modId xmlns:p14="http://schemas.microsoft.com/office/powerpoint/2010/main" val="144969153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4861205"/>
                    </a:ext>
                  </a:extLst>
                </a:gridCol>
                <a:gridCol w="436169">
                  <a:extLst>
                    <a:ext uri="{9D8B030D-6E8A-4147-A177-3AD203B41FA5}">
                      <a16:colId xmlns:a16="http://schemas.microsoft.com/office/drawing/2014/main" val="3809446229"/>
                    </a:ext>
                  </a:extLst>
                </a:gridCol>
                <a:gridCol w="436169">
                  <a:extLst>
                    <a:ext uri="{9D8B030D-6E8A-4147-A177-3AD203B41FA5}">
                      <a16:colId xmlns:a16="http://schemas.microsoft.com/office/drawing/2014/main" val="3703184513"/>
                    </a:ext>
                  </a:extLst>
                </a:gridCol>
                <a:gridCol w="436169">
                  <a:extLst>
                    <a:ext uri="{9D8B030D-6E8A-4147-A177-3AD203B41FA5}">
                      <a16:colId xmlns:a16="http://schemas.microsoft.com/office/drawing/2014/main" val="248742437"/>
                    </a:ext>
                  </a:extLst>
                </a:gridCol>
                <a:gridCol w="436169">
                  <a:extLst>
                    <a:ext uri="{9D8B030D-6E8A-4147-A177-3AD203B41FA5}">
                      <a16:colId xmlns:a16="http://schemas.microsoft.com/office/drawing/2014/main" val="3625897889"/>
                    </a:ext>
                  </a:extLst>
                </a:gridCol>
                <a:gridCol w="436169">
                  <a:extLst>
                    <a:ext uri="{9D8B030D-6E8A-4147-A177-3AD203B41FA5}">
                      <a16:colId xmlns:a16="http://schemas.microsoft.com/office/drawing/2014/main" val="1399877491"/>
                    </a:ext>
                  </a:extLst>
                </a:gridCol>
                <a:gridCol w="436169">
                  <a:extLst>
                    <a:ext uri="{9D8B030D-6E8A-4147-A177-3AD203B41FA5}">
                      <a16:colId xmlns:a16="http://schemas.microsoft.com/office/drawing/2014/main" val="3050562989"/>
                    </a:ext>
                  </a:extLst>
                </a:gridCol>
                <a:gridCol w="436169">
                  <a:extLst>
                    <a:ext uri="{9D8B030D-6E8A-4147-A177-3AD203B41FA5}">
                      <a16:colId xmlns:a16="http://schemas.microsoft.com/office/drawing/2014/main" val="2444506135"/>
                    </a:ext>
                  </a:extLst>
                </a:gridCol>
                <a:gridCol w="436169">
                  <a:extLst>
                    <a:ext uri="{9D8B030D-6E8A-4147-A177-3AD203B41FA5}">
                      <a16:colId xmlns:a16="http://schemas.microsoft.com/office/drawing/2014/main" val="2129862722"/>
                    </a:ext>
                  </a:extLst>
                </a:gridCol>
                <a:gridCol w="436169">
                  <a:extLst>
                    <a:ext uri="{9D8B030D-6E8A-4147-A177-3AD203B41FA5}">
                      <a16:colId xmlns:a16="http://schemas.microsoft.com/office/drawing/2014/main" val="1182605172"/>
                    </a:ext>
                  </a:extLst>
                </a:gridCol>
                <a:gridCol w="485546">
                  <a:extLst>
                    <a:ext uri="{9D8B030D-6E8A-4147-A177-3AD203B41FA5}">
                      <a16:colId xmlns:a16="http://schemas.microsoft.com/office/drawing/2014/main" val="469314135"/>
                    </a:ext>
                  </a:extLst>
                </a:gridCol>
                <a:gridCol w="436169">
                  <a:extLst>
                    <a:ext uri="{9D8B030D-6E8A-4147-A177-3AD203B41FA5}">
                      <a16:colId xmlns:a16="http://schemas.microsoft.com/office/drawing/2014/main" val="4100556928"/>
                    </a:ext>
                  </a:extLst>
                </a:gridCol>
                <a:gridCol w="419710">
                  <a:extLst>
                    <a:ext uri="{9D8B030D-6E8A-4147-A177-3AD203B41FA5}">
                      <a16:colId xmlns:a16="http://schemas.microsoft.com/office/drawing/2014/main" val="294280304"/>
                    </a:ext>
                  </a:extLst>
                </a:gridCol>
                <a:gridCol w="436169">
                  <a:extLst>
                    <a:ext uri="{9D8B030D-6E8A-4147-A177-3AD203B41FA5}">
                      <a16:colId xmlns:a16="http://schemas.microsoft.com/office/drawing/2014/main" val="1868983218"/>
                    </a:ext>
                  </a:extLst>
                </a:gridCol>
                <a:gridCol w="436169">
                  <a:extLst>
                    <a:ext uri="{9D8B030D-6E8A-4147-A177-3AD203B41FA5}">
                      <a16:colId xmlns:a16="http://schemas.microsoft.com/office/drawing/2014/main" val="42876023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9229345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- 2018-01-03 06:00:00</a:t>
                      </a:r>
                      <a:r>
                        <a:rPr kumimoji="0" lang="en-US" sz="1000" b="0" i="0" u="none" strike="noStrike" kern="1200" cap="none" spc="0" normalizeH="0" baseline="0" noProof="0">
                          <a:ln>
                            <a:noFill/>
                          </a:ln>
                          <a:solidFill>
                            <a:prstClr val="black"/>
                          </a:solidFill>
                          <a:effectLst/>
                          <a:uLnTx/>
                          <a:uFillTx/>
                          <a:latin typeface="+mn-lt"/>
                          <a:ea typeface="+mn-ea"/>
                          <a:cs typeface="+mn-cs"/>
                        </a:rPr>
                        <a:t>
#GUESS what? Our sale just got better! Enjoy your favorite must-have pieces now at FURTHER REDUCTIONS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EOSS 3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7.2339879347966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531819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236399566"/>
                  </a:ext>
                </a:extLst>
              </a:tr>
            </a:tbl>
          </a:graphicData>
        </a:graphic>
      </p:graphicFrame>
      <p:sp>
        <p:nvSpPr>
          <p:cNvPr id="4" name="Text Placeholder 3">
            <a:extLst>
              <a:ext uri="{FF2B5EF4-FFF2-40B4-BE49-F238E27FC236}">
                <a16:creationId xmlns:a16="http://schemas.microsoft.com/office/drawing/2014/main" id="{DF72E688-0BD3-4B23-920F-A877D41B3F8C}"/>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6851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567BB-17C5-4D98-90AC-68E5FC6187FB}"/>
              </a:ext>
            </a:extLst>
          </p:cNvPr>
          <p:cNvSpPr>
            <a:spLocks noGrp="1"/>
          </p:cNvSpPr>
          <p:nvPr>
            <p:ph type="title"/>
          </p:nvPr>
        </p:nvSpPr>
        <p:spPr/>
        <p:txBody>
          <a:bodyPr/>
          <a:lstStyle/>
          <a:p>
            <a:r>
              <a:rPr lang="en-US"/>
              <a:t>Facebook Top Posts Table | GUESS - Facebook - 10 of 26</a:t>
            </a:r>
          </a:p>
        </p:txBody>
      </p:sp>
      <p:graphicFrame>
        <p:nvGraphicFramePr>
          <p:cNvPr id="5" name="Table Placeholder 4">
            <a:extLst>
              <a:ext uri="{FF2B5EF4-FFF2-40B4-BE49-F238E27FC236}">
                <a16:creationId xmlns:a16="http://schemas.microsoft.com/office/drawing/2014/main" id="{A4F9E336-1370-4ADA-A477-6070A74DE7E5}"/>
              </a:ext>
            </a:extLst>
          </p:cNvPr>
          <p:cNvGraphicFramePr>
            <a:graphicFrameLocks noGrp="1"/>
          </p:cNvGraphicFramePr>
          <p:nvPr>
            <p:ph type="tbl" sz="quarter" idx="13"/>
            <p:extLst>
              <p:ext uri="{D42A27DB-BD31-4B8C-83A1-F6EECF244321}">
                <p14:modId xmlns:p14="http://schemas.microsoft.com/office/powerpoint/2010/main" val="5306307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1905969"/>
                    </a:ext>
                  </a:extLst>
                </a:gridCol>
                <a:gridCol w="436169">
                  <a:extLst>
                    <a:ext uri="{9D8B030D-6E8A-4147-A177-3AD203B41FA5}">
                      <a16:colId xmlns:a16="http://schemas.microsoft.com/office/drawing/2014/main" val="1234207517"/>
                    </a:ext>
                  </a:extLst>
                </a:gridCol>
                <a:gridCol w="436169">
                  <a:extLst>
                    <a:ext uri="{9D8B030D-6E8A-4147-A177-3AD203B41FA5}">
                      <a16:colId xmlns:a16="http://schemas.microsoft.com/office/drawing/2014/main" val="2529117242"/>
                    </a:ext>
                  </a:extLst>
                </a:gridCol>
                <a:gridCol w="436169">
                  <a:extLst>
                    <a:ext uri="{9D8B030D-6E8A-4147-A177-3AD203B41FA5}">
                      <a16:colId xmlns:a16="http://schemas.microsoft.com/office/drawing/2014/main" val="2611298678"/>
                    </a:ext>
                  </a:extLst>
                </a:gridCol>
                <a:gridCol w="436169">
                  <a:extLst>
                    <a:ext uri="{9D8B030D-6E8A-4147-A177-3AD203B41FA5}">
                      <a16:colId xmlns:a16="http://schemas.microsoft.com/office/drawing/2014/main" val="4234949162"/>
                    </a:ext>
                  </a:extLst>
                </a:gridCol>
                <a:gridCol w="436169">
                  <a:extLst>
                    <a:ext uri="{9D8B030D-6E8A-4147-A177-3AD203B41FA5}">
                      <a16:colId xmlns:a16="http://schemas.microsoft.com/office/drawing/2014/main" val="1829568113"/>
                    </a:ext>
                  </a:extLst>
                </a:gridCol>
                <a:gridCol w="436169">
                  <a:extLst>
                    <a:ext uri="{9D8B030D-6E8A-4147-A177-3AD203B41FA5}">
                      <a16:colId xmlns:a16="http://schemas.microsoft.com/office/drawing/2014/main" val="2538462730"/>
                    </a:ext>
                  </a:extLst>
                </a:gridCol>
                <a:gridCol w="436169">
                  <a:extLst>
                    <a:ext uri="{9D8B030D-6E8A-4147-A177-3AD203B41FA5}">
                      <a16:colId xmlns:a16="http://schemas.microsoft.com/office/drawing/2014/main" val="384155762"/>
                    </a:ext>
                  </a:extLst>
                </a:gridCol>
                <a:gridCol w="436169">
                  <a:extLst>
                    <a:ext uri="{9D8B030D-6E8A-4147-A177-3AD203B41FA5}">
                      <a16:colId xmlns:a16="http://schemas.microsoft.com/office/drawing/2014/main" val="1087260413"/>
                    </a:ext>
                  </a:extLst>
                </a:gridCol>
                <a:gridCol w="436169">
                  <a:extLst>
                    <a:ext uri="{9D8B030D-6E8A-4147-A177-3AD203B41FA5}">
                      <a16:colId xmlns:a16="http://schemas.microsoft.com/office/drawing/2014/main" val="773140357"/>
                    </a:ext>
                  </a:extLst>
                </a:gridCol>
                <a:gridCol w="485546">
                  <a:extLst>
                    <a:ext uri="{9D8B030D-6E8A-4147-A177-3AD203B41FA5}">
                      <a16:colId xmlns:a16="http://schemas.microsoft.com/office/drawing/2014/main" val="2618992729"/>
                    </a:ext>
                  </a:extLst>
                </a:gridCol>
                <a:gridCol w="436169">
                  <a:extLst>
                    <a:ext uri="{9D8B030D-6E8A-4147-A177-3AD203B41FA5}">
                      <a16:colId xmlns:a16="http://schemas.microsoft.com/office/drawing/2014/main" val="3404094728"/>
                    </a:ext>
                  </a:extLst>
                </a:gridCol>
                <a:gridCol w="419710">
                  <a:extLst>
                    <a:ext uri="{9D8B030D-6E8A-4147-A177-3AD203B41FA5}">
                      <a16:colId xmlns:a16="http://schemas.microsoft.com/office/drawing/2014/main" val="2355145017"/>
                    </a:ext>
                  </a:extLst>
                </a:gridCol>
                <a:gridCol w="436169">
                  <a:extLst>
                    <a:ext uri="{9D8B030D-6E8A-4147-A177-3AD203B41FA5}">
                      <a16:colId xmlns:a16="http://schemas.microsoft.com/office/drawing/2014/main" val="3569839543"/>
                    </a:ext>
                  </a:extLst>
                </a:gridCol>
                <a:gridCol w="436169">
                  <a:extLst>
                    <a:ext uri="{9D8B030D-6E8A-4147-A177-3AD203B41FA5}">
                      <a16:colId xmlns:a16="http://schemas.microsoft.com/office/drawing/2014/main" val="28355490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4727545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- 2018-01-03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خصوماتنا قد أصبحت أجمل. احصلوا على القطع الأساسية الآن مع تخفيضات أكبر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EOSS phase 3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1372995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6.7051726350918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440276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394351704"/>
                  </a:ext>
                </a:extLst>
              </a:tr>
            </a:tbl>
          </a:graphicData>
        </a:graphic>
      </p:graphicFrame>
      <p:sp>
        <p:nvSpPr>
          <p:cNvPr id="4" name="Text Placeholder 3">
            <a:extLst>
              <a:ext uri="{FF2B5EF4-FFF2-40B4-BE49-F238E27FC236}">
                <a16:creationId xmlns:a16="http://schemas.microsoft.com/office/drawing/2014/main" id="{17D49896-BAA5-4086-B12B-8AD776A92030}"/>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81176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A202-351C-4B85-842F-D3FDBFF3610E}"/>
              </a:ext>
            </a:extLst>
          </p:cNvPr>
          <p:cNvSpPr>
            <a:spLocks noGrp="1"/>
          </p:cNvSpPr>
          <p:nvPr>
            <p:ph type="title"/>
          </p:nvPr>
        </p:nvSpPr>
        <p:spPr/>
        <p:txBody>
          <a:bodyPr/>
          <a:lstStyle/>
          <a:p>
            <a:r>
              <a:rPr lang="en-US"/>
              <a:t>Facebook Top Posts Table | GUESS - Facebook - 11 of 26</a:t>
            </a:r>
          </a:p>
        </p:txBody>
      </p:sp>
      <p:graphicFrame>
        <p:nvGraphicFramePr>
          <p:cNvPr id="5" name="Table Placeholder 4">
            <a:extLst>
              <a:ext uri="{FF2B5EF4-FFF2-40B4-BE49-F238E27FC236}">
                <a16:creationId xmlns:a16="http://schemas.microsoft.com/office/drawing/2014/main" id="{969F7D8D-F2EB-43AD-BEFB-11C34207DCB3}"/>
              </a:ext>
            </a:extLst>
          </p:cNvPr>
          <p:cNvGraphicFramePr>
            <a:graphicFrameLocks noGrp="1"/>
          </p:cNvGraphicFramePr>
          <p:nvPr>
            <p:ph type="tbl" sz="quarter" idx="13"/>
            <p:extLst>
              <p:ext uri="{D42A27DB-BD31-4B8C-83A1-F6EECF244321}">
                <p14:modId xmlns:p14="http://schemas.microsoft.com/office/powerpoint/2010/main" val="176943947"/>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4836670"/>
                    </a:ext>
                  </a:extLst>
                </a:gridCol>
                <a:gridCol w="436169">
                  <a:extLst>
                    <a:ext uri="{9D8B030D-6E8A-4147-A177-3AD203B41FA5}">
                      <a16:colId xmlns:a16="http://schemas.microsoft.com/office/drawing/2014/main" val="3098762214"/>
                    </a:ext>
                  </a:extLst>
                </a:gridCol>
                <a:gridCol w="436169">
                  <a:extLst>
                    <a:ext uri="{9D8B030D-6E8A-4147-A177-3AD203B41FA5}">
                      <a16:colId xmlns:a16="http://schemas.microsoft.com/office/drawing/2014/main" val="1232237479"/>
                    </a:ext>
                  </a:extLst>
                </a:gridCol>
                <a:gridCol w="436169">
                  <a:extLst>
                    <a:ext uri="{9D8B030D-6E8A-4147-A177-3AD203B41FA5}">
                      <a16:colId xmlns:a16="http://schemas.microsoft.com/office/drawing/2014/main" val="3506937152"/>
                    </a:ext>
                  </a:extLst>
                </a:gridCol>
                <a:gridCol w="436169">
                  <a:extLst>
                    <a:ext uri="{9D8B030D-6E8A-4147-A177-3AD203B41FA5}">
                      <a16:colId xmlns:a16="http://schemas.microsoft.com/office/drawing/2014/main" val="291247413"/>
                    </a:ext>
                  </a:extLst>
                </a:gridCol>
                <a:gridCol w="436169">
                  <a:extLst>
                    <a:ext uri="{9D8B030D-6E8A-4147-A177-3AD203B41FA5}">
                      <a16:colId xmlns:a16="http://schemas.microsoft.com/office/drawing/2014/main" val="389766301"/>
                    </a:ext>
                  </a:extLst>
                </a:gridCol>
                <a:gridCol w="436169">
                  <a:extLst>
                    <a:ext uri="{9D8B030D-6E8A-4147-A177-3AD203B41FA5}">
                      <a16:colId xmlns:a16="http://schemas.microsoft.com/office/drawing/2014/main" val="1652524214"/>
                    </a:ext>
                  </a:extLst>
                </a:gridCol>
                <a:gridCol w="436169">
                  <a:extLst>
                    <a:ext uri="{9D8B030D-6E8A-4147-A177-3AD203B41FA5}">
                      <a16:colId xmlns:a16="http://schemas.microsoft.com/office/drawing/2014/main" val="3112118164"/>
                    </a:ext>
                  </a:extLst>
                </a:gridCol>
                <a:gridCol w="436169">
                  <a:extLst>
                    <a:ext uri="{9D8B030D-6E8A-4147-A177-3AD203B41FA5}">
                      <a16:colId xmlns:a16="http://schemas.microsoft.com/office/drawing/2014/main" val="2837984345"/>
                    </a:ext>
                  </a:extLst>
                </a:gridCol>
                <a:gridCol w="436169">
                  <a:extLst>
                    <a:ext uri="{9D8B030D-6E8A-4147-A177-3AD203B41FA5}">
                      <a16:colId xmlns:a16="http://schemas.microsoft.com/office/drawing/2014/main" val="2680617336"/>
                    </a:ext>
                  </a:extLst>
                </a:gridCol>
                <a:gridCol w="485546">
                  <a:extLst>
                    <a:ext uri="{9D8B030D-6E8A-4147-A177-3AD203B41FA5}">
                      <a16:colId xmlns:a16="http://schemas.microsoft.com/office/drawing/2014/main" val="4185195042"/>
                    </a:ext>
                  </a:extLst>
                </a:gridCol>
                <a:gridCol w="436169">
                  <a:extLst>
                    <a:ext uri="{9D8B030D-6E8A-4147-A177-3AD203B41FA5}">
                      <a16:colId xmlns:a16="http://schemas.microsoft.com/office/drawing/2014/main" val="2353769576"/>
                    </a:ext>
                  </a:extLst>
                </a:gridCol>
                <a:gridCol w="419710">
                  <a:extLst>
                    <a:ext uri="{9D8B030D-6E8A-4147-A177-3AD203B41FA5}">
                      <a16:colId xmlns:a16="http://schemas.microsoft.com/office/drawing/2014/main" val="2483412138"/>
                    </a:ext>
                  </a:extLst>
                </a:gridCol>
                <a:gridCol w="436169">
                  <a:extLst>
                    <a:ext uri="{9D8B030D-6E8A-4147-A177-3AD203B41FA5}">
                      <a16:colId xmlns:a16="http://schemas.microsoft.com/office/drawing/2014/main" val="1561291855"/>
                    </a:ext>
                  </a:extLst>
                </a:gridCol>
                <a:gridCol w="436169">
                  <a:extLst>
                    <a:ext uri="{9D8B030D-6E8A-4147-A177-3AD203B41FA5}">
                      <a16:colId xmlns:a16="http://schemas.microsoft.com/office/drawing/2014/main" val="297816691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8682811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- 2018-03-02 05:01:16</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an exclusive J.Lo bag, finish JLO's quotes in the comments! "A lot of times we didn't know some of the models that were in it until they became ____________________________" #JLOxGUESS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0.1414830999511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41308912"/>
                  </a:ext>
                </a:extLst>
              </a:tr>
            </a:tbl>
          </a:graphicData>
        </a:graphic>
      </p:graphicFrame>
      <p:sp>
        <p:nvSpPr>
          <p:cNvPr id="4" name="Text Placeholder 3">
            <a:extLst>
              <a:ext uri="{FF2B5EF4-FFF2-40B4-BE49-F238E27FC236}">
                <a16:creationId xmlns:a16="http://schemas.microsoft.com/office/drawing/2014/main" id="{194AAE63-B2AA-43C9-8F6F-576A5C0AA052}"/>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2034872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CD5B0-4737-47F7-AE7C-254AA1689671}"/>
              </a:ext>
            </a:extLst>
          </p:cNvPr>
          <p:cNvSpPr>
            <a:spLocks noGrp="1"/>
          </p:cNvSpPr>
          <p:nvPr>
            <p:ph type="title"/>
          </p:nvPr>
        </p:nvSpPr>
        <p:spPr/>
        <p:txBody>
          <a:bodyPr/>
          <a:lstStyle/>
          <a:p>
            <a:r>
              <a:rPr lang="en-US"/>
              <a:t>Facebook Top Posts Table | GUESS - Facebook - 12 of 26</a:t>
            </a:r>
          </a:p>
        </p:txBody>
      </p:sp>
      <p:graphicFrame>
        <p:nvGraphicFramePr>
          <p:cNvPr id="5" name="Table Placeholder 4">
            <a:extLst>
              <a:ext uri="{FF2B5EF4-FFF2-40B4-BE49-F238E27FC236}">
                <a16:creationId xmlns:a16="http://schemas.microsoft.com/office/drawing/2014/main" id="{62EEEECB-720F-4670-B89A-6E002AC65368}"/>
              </a:ext>
            </a:extLst>
          </p:cNvPr>
          <p:cNvGraphicFramePr>
            <a:graphicFrameLocks noGrp="1"/>
          </p:cNvGraphicFramePr>
          <p:nvPr>
            <p:ph type="tbl" sz="quarter" idx="13"/>
            <p:extLst>
              <p:ext uri="{D42A27DB-BD31-4B8C-83A1-F6EECF244321}">
                <p14:modId xmlns:p14="http://schemas.microsoft.com/office/powerpoint/2010/main" val="25887411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4983926"/>
                    </a:ext>
                  </a:extLst>
                </a:gridCol>
                <a:gridCol w="436169">
                  <a:extLst>
                    <a:ext uri="{9D8B030D-6E8A-4147-A177-3AD203B41FA5}">
                      <a16:colId xmlns:a16="http://schemas.microsoft.com/office/drawing/2014/main" val="1823931811"/>
                    </a:ext>
                  </a:extLst>
                </a:gridCol>
                <a:gridCol w="436169">
                  <a:extLst>
                    <a:ext uri="{9D8B030D-6E8A-4147-A177-3AD203B41FA5}">
                      <a16:colId xmlns:a16="http://schemas.microsoft.com/office/drawing/2014/main" val="1057369451"/>
                    </a:ext>
                  </a:extLst>
                </a:gridCol>
                <a:gridCol w="436169">
                  <a:extLst>
                    <a:ext uri="{9D8B030D-6E8A-4147-A177-3AD203B41FA5}">
                      <a16:colId xmlns:a16="http://schemas.microsoft.com/office/drawing/2014/main" val="2163498326"/>
                    </a:ext>
                  </a:extLst>
                </a:gridCol>
                <a:gridCol w="436169">
                  <a:extLst>
                    <a:ext uri="{9D8B030D-6E8A-4147-A177-3AD203B41FA5}">
                      <a16:colId xmlns:a16="http://schemas.microsoft.com/office/drawing/2014/main" val="1565902646"/>
                    </a:ext>
                  </a:extLst>
                </a:gridCol>
                <a:gridCol w="436169">
                  <a:extLst>
                    <a:ext uri="{9D8B030D-6E8A-4147-A177-3AD203B41FA5}">
                      <a16:colId xmlns:a16="http://schemas.microsoft.com/office/drawing/2014/main" val="4094927686"/>
                    </a:ext>
                  </a:extLst>
                </a:gridCol>
                <a:gridCol w="436169">
                  <a:extLst>
                    <a:ext uri="{9D8B030D-6E8A-4147-A177-3AD203B41FA5}">
                      <a16:colId xmlns:a16="http://schemas.microsoft.com/office/drawing/2014/main" val="2221559676"/>
                    </a:ext>
                  </a:extLst>
                </a:gridCol>
                <a:gridCol w="436169">
                  <a:extLst>
                    <a:ext uri="{9D8B030D-6E8A-4147-A177-3AD203B41FA5}">
                      <a16:colId xmlns:a16="http://schemas.microsoft.com/office/drawing/2014/main" val="398403207"/>
                    </a:ext>
                  </a:extLst>
                </a:gridCol>
                <a:gridCol w="436169">
                  <a:extLst>
                    <a:ext uri="{9D8B030D-6E8A-4147-A177-3AD203B41FA5}">
                      <a16:colId xmlns:a16="http://schemas.microsoft.com/office/drawing/2014/main" val="3319010437"/>
                    </a:ext>
                  </a:extLst>
                </a:gridCol>
                <a:gridCol w="436169">
                  <a:extLst>
                    <a:ext uri="{9D8B030D-6E8A-4147-A177-3AD203B41FA5}">
                      <a16:colId xmlns:a16="http://schemas.microsoft.com/office/drawing/2014/main" val="70531967"/>
                    </a:ext>
                  </a:extLst>
                </a:gridCol>
                <a:gridCol w="485546">
                  <a:extLst>
                    <a:ext uri="{9D8B030D-6E8A-4147-A177-3AD203B41FA5}">
                      <a16:colId xmlns:a16="http://schemas.microsoft.com/office/drawing/2014/main" val="716139427"/>
                    </a:ext>
                  </a:extLst>
                </a:gridCol>
                <a:gridCol w="436169">
                  <a:extLst>
                    <a:ext uri="{9D8B030D-6E8A-4147-A177-3AD203B41FA5}">
                      <a16:colId xmlns:a16="http://schemas.microsoft.com/office/drawing/2014/main" val="905107603"/>
                    </a:ext>
                  </a:extLst>
                </a:gridCol>
                <a:gridCol w="419710">
                  <a:extLst>
                    <a:ext uri="{9D8B030D-6E8A-4147-A177-3AD203B41FA5}">
                      <a16:colId xmlns:a16="http://schemas.microsoft.com/office/drawing/2014/main" val="84834459"/>
                    </a:ext>
                  </a:extLst>
                </a:gridCol>
                <a:gridCol w="436169">
                  <a:extLst>
                    <a:ext uri="{9D8B030D-6E8A-4147-A177-3AD203B41FA5}">
                      <a16:colId xmlns:a16="http://schemas.microsoft.com/office/drawing/2014/main" val="2232349389"/>
                    </a:ext>
                  </a:extLst>
                </a:gridCol>
                <a:gridCol w="436169">
                  <a:extLst>
                    <a:ext uri="{9D8B030D-6E8A-4147-A177-3AD203B41FA5}">
                      <a16:colId xmlns:a16="http://schemas.microsoft.com/office/drawing/2014/main" val="308101351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7411092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- 2018-04-25 06:00:01</a:t>
                      </a:r>
                      <a:r>
                        <a:rPr kumimoji="0" lang="en-US" sz="1000" b="0" i="0" u="none" strike="noStrike" kern="1200" cap="none" spc="0" normalizeH="0" baseline="0" noProof="0">
                          <a:ln>
                            <a:noFill/>
                          </a:ln>
                          <a:solidFill>
                            <a:prstClr val="black"/>
                          </a:solidFill>
                          <a:effectLst/>
                          <a:uLnTx/>
                          <a:uFillTx/>
                          <a:latin typeface="+mn-lt"/>
                          <a:ea typeface="+mn-ea"/>
                          <a:cs typeface="+mn-cs"/>
                        </a:rPr>
                        <a:t>
The Mega Weekend is back! Don't miss out on our 50% DISCOUNT. Offer ends on the 30th of April Shop now! #GUESSMegaWeekend
</a:t>
                      </a:r>
                      <a:r>
                        <a:rPr kumimoji="0" lang="ar-AE" sz="1000" b="0" i="0" u="none" strike="noStrike" kern="1200" cap="none" spc="0" normalizeH="0" baseline="0" noProof="0">
                          <a:ln>
                            <a:noFill/>
                          </a:ln>
                          <a:solidFill>
                            <a:prstClr val="black"/>
                          </a:solidFill>
                          <a:effectLst/>
                          <a:uLnTx/>
                          <a:uFillTx/>
                          <a:latin typeface="+mn-lt"/>
                          <a:ea typeface="+mn-ea"/>
                          <a:cs typeface="+mn-cs"/>
                        </a:rPr>
                        <a:t>لا شيء يدفعنا للتسوق  مثل خصم ٥٠%!  العرض ينتهى يوم ٣٠ أبريل . تسوقوا التشكيلة الآن قبل إنتهاء التخفيضات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Mega Weekend ll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0.13545164140378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57264845"/>
                  </a:ext>
                </a:extLst>
              </a:tr>
            </a:tbl>
          </a:graphicData>
        </a:graphic>
      </p:graphicFrame>
      <p:sp>
        <p:nvSpPr>
          <p:cNvPr id="4" name="Text Placeholder 3">
            <a:extLst>
              <a:ext uri="{FF2B5EF4-FFF2-40B4-BE49-F238E27FC236}">
                <a16:creationId xmlns:a16="http://schemas.microsoft.com/office/drawing/2014/main" id="{7600A7FA-6B4C-4CF0-BC34-36410F7ED843}"/>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953045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BFC1-A8EA-4BFC-A254-FACCC4118F78}"/>
              </a:ext>
            </a:extLst>
          </p:cNvPr>
          <p:cNvSpPr>
            <a:spLocks noGrp="1"/>
          </p:cNvSpPr>
          <p:nvPr>
            <p:ph type="title"/>
          </p:nvPr>
        </p:nvSpPr>
        <p:spPr/>
        <p:txBody>
          <a:bodyPr/>
          <a:lstStyle/>
          <a:p>
            <a:r>
              <a:rPr lang="en-US"/>
              <a:t>Facebook Top Posts Table | GUESS - Facebook - 13 of 26</a:t>
            </a:r>
          </a:p>
        </p:txBody>
      </p:sp>
      <p:graphicFrame>
        <p:nvGraphicFramePr>
          <p:cNvPr id="5" name="Table Placeholder 4">
            <a:extLst>
              <a:ext uri="{FF2B5EF4-FFF2-40B4-BE49-F238E27FC236}">
                <a16:creationId xmlns:a16="http://schemas.microsoft.com/office/drawing/2014/main" id="{0B5CC90B-38F3-42E1-A3CC-48CF1451C2EB}"/>
              </a:ext>
            </a:extLst>
          </p:cNvPr>
          <p:cNvGraphicFramePr>
            <a:graphicFrameLocks noGrp="1"/>
          </p:cNvGraphicFramePr>
          <p:nvPr>
            <p:ph type="tbl" sz="quarter" idx="13"/>
            <p:extLst>
              <p:ext uri="{D42A27DB-BD31-4B8C-83A1-F6EECF244321}">
                <p14:modId xmlns:p14="http://schemas.microsoft.com/office/powerpoint/2010/main" val="176768330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3769184"/>
                    </a:ext>
                  </a:extLst>
                </a:gridCol>
                <a:gridCol w="436169">
                  <a:extLst>
                    <a:ext uri="{9D8B030D-6E8A-4147-A177-3AD203B41FA5}">
                      <a16:colId xmlns:a16="http://schemas.microsoft.com/office/drawing/2014/main" val="3217914430"/>
                    </a:ext>
                  </a:extLst>
                </a:gridCol>
                <a:gridCol w="436169">
                  <a:extLst>
                    <a:ext uri="{9D8B030D-6E8A-4147-A177-3AD203B41FA5}">
                      <a16:colId xmlns:a16="http://schemas.microsoft.com/office/drawing/2014/main" val="3743232041"/>
                    </a:ext>
                  </a:extLst>
                </a:gridCol>
                <a:gridCol w="436169">
                  <a:extLst>
                    <a:ext uri="{9D8B030D-6E8A-4147-A177-3AD203B41FA5}">
                      <a16:colId xmlns:a16="http://schemas.microsoft.com/office/drawing/2014/main" val="3891857009"/>
                    </a:ext>
                  </a:extLst>
                </a:gridCol>
                <a:gridCol w="436169">
                  <a:extLst>
                    <a:ext uri="{9D8B030D-6E8A-4147-A177-3AD203B41FA5}">
                      <a16:colId xmlns:a16="http://schemas.microsoft.com/office/drawing/2014/main" val="1007503292"/>
                    </a:ext>
                  </a:extLst>
                </a:gridCol>
                <a:gridCol w="436169">
                  <a:extLst>
                    <a:ext uri="{9D8B030D-6E8A-4147-A177-3AD203B41FA5}">
                      <a16:colId xmlns:a16="http://schemas.microsoft.com/office/drawing/2014/main" val="1545843500"/>
                    </a:ext>
                  </a:extLst>
                </a:gridCol>
                <a:gridCol w="436169">
                  <a:extLst>
                    <a:ext uri="{9D8B030D-6E8A-4147-A177-3AD203B41FA5}">
                      <a16:colId xmlns:a16="http://schemas.microsoft.com/office/drawing/2014/main" val="2076526757"/>
                    </a:ext>
                  </a:extLst>
                </a:gridCol>
                <a:gridCol w="436169">
                  <a:extLst>
                    <a:ext uri="{9D8B030D-6E8A-4147-A177-3AD203B41FA5}">
                      <a16:colId xmlns:a16="http://schemas.microsoft.com/office/drawing/2014/main" val="3723255969"/>
                    </a:ext>
                  </a:extLst>
                </a:gridCol>
                <a:gridCol w="436169">
                  <a:extLst>
                    <a:ext uri="{9D8B030D-6E8A-4147-A177-3AD203B41FA5}">
                      <a16:colId xmlns:a16="http://schemas.microsoft.com/office/drawing/2014/main" val="1921826536"/>
                    </a:ext>
                  </a:extLst>
                </a:gridCol>
                <a:gridCol w="436169">
                  <a:extLst>
                    <a:ext uri="{9D8B030D-6E8A-4147-A177-3AD203B41FA5}">
                      <a16:colId xmlns:a16="http://schemas.microsoft.com/office/drawing/2014/main" val="3131031034"/>
                    </a:ext>
                  </a:extLst>
                </a:gridCol>
                <a:gridCol w="485546">
                  <a:extLst>
                    <a:ext uri="{9D8B030D-6E8A-4147-A177-3AD203B41FA5}">
                      <a16:colId xmlns:a16="http://schemas.microsoft.com/office/drawing/2014/main" val="2647815216"/>
                    </a:ext>
                  </a:extLst>
                </a:gridCol>
                <a:gridCol w="436169">
                  <a:extLst>
                    <a:ext uri="{9D8B030D-6E8A-4147-A177-3AD203B41FA5}">
                      <a16:colId xmlns:a16="http://schemas.microsoft.com/office/drawing/2014/main" val="1342661675"/>
                    </a:ext>
                  </a:extLst>
                </a:gridCol>
                <a:gridCol w="419710">
                  <a:extLst>
                    <a:ext uri="{9D8B030D-6E8A-4147-A177-3AD203B41FA5}">
                      <a16:colId xmlns:a16="http://schemas.microsoft.com/office/drawing/2014/main" val="22196988"/>
                    </a:ext>
                  </a:extLst>
                </a:gridCol>
                <a:gridCol w="436169">
                  <a:extLst>
                    <a:ext uri="{9D8B030D-6E8A-4147-A177-3AD203B41FA5}">
                      <a16:colId xmlns:a16="http://schemas.microsoft.com/office/drawing/2014/main" val="422573161"/>
                    </a:ext>
                  </a:extLst>
                </a:gridCol>
                <a:gridCol w="436169">
                  <a:extLst>
                    <a:ext uri="{9D8B030D-6E8A-4147-A177-3AD203B41FA5}">
                      <a16:colId xmlns:a16="http://schemas.microsoft.com/office/drawing/2014/main" val="346817284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3416210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- 2018-06-13 11:42:39</a:t>
                      </a:r>
                      <a:r>
                        <a:rPr kumimoji="0" lang="en-US" sz="1000" b="0" i="0" u="none" strike="noStrike" kern="1200" cap="none" spc="0" normalizeH="0" baseline="0" noProof="0">
                          <a:ln>
                            <a:noFill/>
                          </a:ln>
                          <a:solidFill>
                            <a:prstClr val="black"/>
                          </a:solidFill>
                          <a:effectLst/>
                          <a:uLnTx/>
                          <a:uFillTx/>
                          <a:latin typeface="+mn-lt"/>
                          <a:ea typeface="+mn-ea"/>
                          <a:cs typeface="+mn-cs"/>
                        </a:rPr>
                        <a:t>
Yes, you heard right! GUESS End of Season Sale is back with 30-70% off. Why are you still reading?
</a:t>
                      </a:r>
                      <a:r>
                        <a:rPr kumimoji="0" lang="ar-AE" sz="1000" b="0" i="0" u="none" strike="noStrike" kern="1200" cap="none" spc="0" normalizeH="0" baseline="0" noProof="0">
                          <a:ln>
                            <a:noFill/>
                          </a:ln>
                          <a:solidFill>
                            <a:prstClr val="black"/>
                          </a:solidFill>
                          <a:effectLst/>
                          <a:uLnTx/>
                          <a:uFillTx/>
                          <a:latin typeface="+mn-lt"/>
                          <a:ea typeface="+mn-ea"/>
                          <a:cs typeface="+mn-cs"/>
                        </a:rPr>
                        <a:t>نعم الخبر حقيقي! عادت عروضات نهاية الموسم من جس مع تخفيضات ٣٠ -٧٠٪ ماذا تنتظرون؟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89801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0.11997456693821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68813461"/>
                  </a:ext>
                </a:extLst>
              </a:tr>
            </a:tbl>
          </a:graphicData>
        </a:graphic>
      </p:graphicFrame>
      <p:sp>
        <p:nvSpPr>
          <p:cNvPr id="4" name="Text Placeholder 3">
            <a:extLst>
              <a:ext uri="{FF2B5EF4-FFF2-40B4-BE49-F238E27FC236}">
                <a16:creationId xmlns:a16="http://schemas.microsoft.com/office/drawing/2014/main" id="{5F62B28D-C45F-4746-AD64-A63C1D97D879}"/>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6714718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A5AFB-1E61-4E00-AAB4-C41FF79C3717}"/>
              </a:ext>
            </a:extLst>
          </p:cNvPr>
          <p:cNvSpPr>
            <a:spLocks noGrp="1"/>
          </p:cNvSpPr>
          <p:nvPr>
            <p:ph type="title"/>
          </p:nvPr>
        </p:nvSpPr>
        <p:spPr/>
        <p:txBody>
          <a:bodyPr/>
          <a:lstStyle/>
          <a:p>
            <a:r>
              <a:rPr lang="en-US"/>
              <a:t>Facebook Top Posts Table | GUESS - Facebook - 14 of 26</a:t>
            </a:r>
          </a:p>
        </p:txBody>
      </p:sp>
      <p:graphicFrame>
        <p:nvGraphicFramePr>
          <p:cNvPr id="5" name="Table Placeholder 4">
            <a:extLst>
              <a:ext uri="{FF2B5EF4-FFF2-40B4-BE49-F238E27FC236}">
                <a16:creationId xmlns:a16="http://schemas.microsoft.com/office/drawing/2014/main" id="{CB093DAE-EC3C-498C-9ECB-6A1C1BB700D7}"/>
              </a:ext>
            </a:extLst>
          </p:cNvPr>
          <p:cNvGraphicFramePr>
            <a:graphicFrameLocks noGrp="1"/>
          </p:cNvGraphicFramePr>
          <p:nvPr>
            <p:ph type="tbl" sz="quarter" idx="13"/>
            <p:extLst>
              <p:ext uri="{D42A27DB-BD31-4B8C-83A1-F6EECF244321}">
                <p14:modId xmlns:p14="http://schemas.microsoft.com/office/powerpoint/2010/main" val="414947660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1858195"/>
                    </a:ext>
                  </a:extLst>
                </a:gridCol>
                <a:gridCol w="436169">
                  <a:extLst>
                    <a:ext uri="{9D8B030D-6E8A-4147-A177-3AD203B41FA5}">
                      <a16:colId xmlns:a16="http://schemas.microsoft.com/office/drawing/2014/main" val="4104152875"/>
                    </a:ext>
                  </a:extLst>
                </a:gridCol>
                <a:gridCol w="436169">
                  <a:extLst>
                    <a:ext uri="{9D8B030D-6E8A-4147-A177-3AD203B41FA5}">
                      <a16:colId xmlns:a16="http://schemas.microsoft.com/office/drawing/2014/main" val="690138161"/>
                    </a:ext>
                  </a:extLst>
                </a:gridCol>
                <a:gridCol w="436169">
                  <a:extLst>
                    <a:ext uri="{9D8B030D-6E8A-4147-A177-3AD203B41FA5}">
                      <a16:colId xmlns:a16="http://schemas.microsoft.com/office/drawing/2014/main" val="529853242"/>
                    </a:ext>
                  </a:extLst>
                </a:gridCol>
                <a:gridCol w="436169">
                  <a:extLst>
                    <a:ext uri="{9D8B030D-6E8A-4147-A177-3AD203B41FA5}">
                      <a16:colId xmlns:a16="http://schemas.microsoft.com/office/drawing/2014/main" val="493453906"/>
                    </a:ext>
                  </a:extLst>
                </a:gridCol>
                <a:gridCol w="436169">
                  <a:extLst>
                    <a:ext uri="{9D8B030D-6E8A-4147-A177-3AD203B41FA5}">
                      <a16:colId xmlns:a16="http://schemas.microsoft.com/office/drawing/2014/main" val="2034402565"/>
                    </a:ext>
                  </a:extLst>
                </a:gridCol>
                <a:gridCol w="436169">
                  <a:extLst>
                    <a:ext uri="{9D8B030D-6E8A-4147-A177-3AD203B41FA5}">
                      <a16:colId xmlns:a16="http://schemas.microsoft.com/office/drawing/2014/main" val="44432740"/>
                    </a:ext>
                  </a:extLst>
                </a:gridCol>
                <a:gridCol w="436169">
                  <a:extLst>
                    <a:ext uri="{9D8B030D-6E8A-4147-A177-3AD203B41FA5}">
                      <a16:colId xmlns:a16="http://schemas.microsoft.com/office/drawing/2014/main" val="1367682908"/>
                    </a:ext>
                  </a:extLst>
                </a:gridCol>
                <a:gridCol w="436169">
                  <a:extLst>
                    <a:ext uri="{9D8B030D-6E8A-4147-A177-3AD203B41FA5}">
                      <a16:colId xmlns:a16="http://schemas.microsoft.com/office/drawing/2014/main" val="3824632863"/>
                    </a:ext>
                  </a:extLst>
                </a:gridCol>
                <a:gridCol w="436169">
                  <a:extLst>
                    <a:ext uri="{9D8B030D-6E8A-4147-A177-3AD203B41FA5}">
                      <a16:colId xmlns:a16="http://schemas.microsoft.com/office/drawing/2014/main" val="4152896536"/>
                    </a:ext>
                  </a:extLst>
                </a:gridCol>
                <a:gridCol w="485546">
                  <a:extLst>
                    <a:ext uri="{9D8B030D-6E8A-4147-A177-3AD203B41FA5}">
                      <a16:colId xmlns:a16="http://schemas.microsoft.com/office/drawing/2014/main" val="3276249164"/>
                    </a:ext>
                  </a:extLst>
                </a:gridCol>
                <a:gridCol w="436169">
                  <a:extLst>
                    <a:ext uri="{9D8B030D-6E8A-4147-A177-3AD203B41FA5}">
                      <a16:colId xmlns:a16="http://schemas.microsoft.com/office/drawing/2014/main" val="3778856528"/>
                    </a:ext>
                  </a:extLst>
                </a:gridCol>
                <a:gridCol w="419710">
                  <a:extLst>
                    <a:ext uri="{9D8B030D-6E8A-4147-A177-3AD203B41FA5}">
                      <a16:colId xmlns:a16="http://schemas.microsoft.com/office/drawing/2014/main" val="516654212"/>
                    </a:ext>
                  </a:extLst>
                </a:gridCol>
                <a:gridCol w="436169">
                  <a:extLst>
                    <a:ext uri="{9D8B030D-6E8A-4147-A177-3AD203B41FA5}">
                      <a16:colId xmlns:a16="http://schemas.microsoft.com/office/drawing/2014/main" val="686878269"/>
                    </a:ext>
                  </a:extLst>
                </a:gridCol>
                <a:gridCol w="436169">
                  <a:extLst>
                    <a:ext uri="{9D8B030D-6E8A-4147-A177-3AD203B41FA5}">
                      <a16:colId xmlns:a16="http://schemas.microsoft.com/office/drawing/2014/main" val="194703532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5782323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- 2018-04-07 12:00:00</a:t>
                      </a:r>
                      <a:r>
                        <a:rPr kumimoji="0" lang="en-US" sz="1000" b="0" i="0" u="none" strike="noStrike" kern="1200" cap="none" spc="0" normalizeH="0" baseline="0" noProof="0">
                          <a:ln>
                            <a:noFill/>
                          </a:ln>
                          <a:solidFill>
                            <a:prstClr val="black"/>
                          </a:solidFill>
                          <a:effectLst/>
                          <a:uLnTx/>
                          <a:uFillTx/>
                          <a:latin typeface="+mn-lt"/>
                          <a:ea typeface="+mn-ea"/>
                          <a:cs typeface="+mn-cs"/>
                        </a:rPr>
                        <a:t>
For a chance to win a full activewear set from the Amanda Cerny collaboration with GUESS, all you have to do is screenshot the running outfit!  Good luck, ladies  #CernyFitxGUESS   Hint: White and a little of orange go well together, don’t you think?
</a:t>
                      </a:r>
                      <a:r>
                        <a:rPr kumimoji="0" lang="ar-AE" sz="1000" b="0" i="0" u="none" strike="noStrike" kern="1200" cap="none" spc="0" normalizeH="0" baseline="0" noProof="0">
                          <a:ln>
                            <a:noFill/>
                          </a:ln>
                          <a:solidFill>
                            <a:prstClr val="black"/>
                          </a:solidFill>
                          <a:effectLst/>
                          <a:uLnTx/>
                          <a:uFillTx/>
                          <a:latin typeface="+mn-lt"/>
                          <a:ea typeface="+mn-ea"/>
                          <a:cs typeface="+mn-cs"/>
                        </a:rPr>
                        <a:t>للحصول على فرصة للفوز بمجموعة  من الملابس الرياضية من تعاون أماندا سيرني مع جس ، كل ما عليك فعله هو تصوير لقطة ملابس الركض.   مساعدة: الأبيض والقليل من البرتقالي مزيج رائع اليس كذالك؟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Amanda Cerny Competition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753690096"/>
                  </a:ext>
                </a:extLst>
              </a:tr>
            </a:tbl>
          </a:graphicData>
        </a:graphic>
      </p:graphicFrame>
      <p:sp>
        <p:nvSpPr>
          <p:cNvPr id="4" name="Text Placeholder 3">
            <a:extLst>
              <a:ext uri="{FF2B5EF4-FFF2-40B4-BE49-F238E27FC236}">
                <a16:creationId xmlns:a16="http://schemas.microsoft.com/office/drawing/2014/main" id="{81F550A3-046D-45B9-96E9-2C09FF17B12B}"/>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547880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F893B-B097-4082-8F6B-FAE00EB27BC7}"/>
              </a:ext>
            </a:extLst>
          </p:cNvPr>
          <p:cNvSpPr>
            <a:spLocks noGrp="1"/>
          </p:cNvSpPr>
          <p:nvPr>
            <p:ph type="title"/>
          </p:nvPr>
        </p:nvSpPr>
        <p:spPr/>
        <p:txBody>
          <a:bodyPr/>
          <a:lstStyle/>
          <a:p>
            <a:r>
              <a:rPr lang="en-US"/>
              <a:t>Facebook Top Posts Table | GUESS - Facebook - 15 of 26</a:t>
            </a:r>
          </a:p>
        </p:txBody>
      </p:sp>
      <p:graphicFrame>
        <p:nvGraphicFramePr>
          <p:cNvPr id="5" name="Table Placeholder 4">
            <a:extLst>
              <a:ext uri="{FF2B5EF4-FFF2-40B4-BE49-F238E27FC236}">
                <a16:creationId xmlns:a16="http://schemas.microsoft.com/office/drawing/2014/main" id="{ECC3C797-47D3-45AB-B3B3-B1712F6AC72D}"/>
              </a:ext>
            </a:extLst>
          </p:cNvPr>
          <p:cNvGraphicFramePr>
            <a:graphicFrameLocks noGrp="1"/>
          </p:cNvGraphicFramePr>
          <p:nvPr>
            <p:ph type="tbl" sz="quarter" idx="13"/>
            <p:extLst>
              <p:ext uri="{D42A27DB-BD31-4B8C-83A1-F6EECF244321}">
                <p14:modId xmlns:p14="http://schemas.microsoft.com/office/powerpoint/2010/main" val="232037811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3772486"/>
                    </a:ext>
                  </a:extLst>
                </a:gridCol>
                <a:gridCol w="436169">
                  <a:extLst>
                    <a:ext uri="{9D8B030D-6E8A-4147-A177-3AD203B41FA5}">
                      <a16:colId xmlns:a16="http://schemas.microsoft.com/office/drawing/2014/main" val="911120413"/>
                    </a:ext>
                  </a:extLst>
                </a:gridCol>
                <a:gridCol w="436169">
                  <a:extLst>
                    <a:ext uri="{9D8B030D-6E8A-4147-A177-3AD203B41FA5}">
                      <a16:colId xmlns:a16="http://schemas.microsoft.com/office/drawing/2014/main" val="3425153285"/>
                    </a:ext>
                  </a:extLst>
                </a:gridCol>
                <a:gridCol w="436169">
                  <a:extLst>
                    <a:ext uri="{9D8B030D-6E8A-4147-A177-3AD203B41FA5}">
                      <a16:colId xmlns:a16="http://schemas.microsoft.com/office/drawing/2014/main" val="2253703869"/>
                    </a:ext>
                  </a:extLst>
                </a:gridCol>
                <a:gridCol w="436169">
                  <a:extLst>
                    <a:ext uri="{9D8B030D-6E8A-4147-A177-3AD203B41FA5}">
                      <a16:colId xmlns:a16="http://schemas.microsoft.com/office/drawing/2014/main" val="2107682955"/>
                    </a:ext>
                  </a:extLst>
                </a:gridCol>
                <a:gridCol w="436169">
                  <a:extLst>
                    <a:ext uri="{9D8B030D-6E8A-4147-A177-3AD203B41FA5}">
                      <a16:colId xmlns:a16="http://schemas.microsoft.com/office/drawing/2014/main" val="445857880"/>
                    </a:ext>
                  </a:extLst>
                </a:gridCol>
                <a:gridCol w="436169">
                  <a:extLst>
                    <a:ext uri="{9D8B030D-6E8A-4147-A177-3AD203B41FA5}">
                      <a16:colId xmlns:a16="http://schemas.microsoft.com/office/drawing/2014/main" val="3062386166"/>
                    </a:ext>
                  </a:extLst>
                </a:gridCol>
                <a:gridCol w="436169">
                  <a:extLst>
                    <a:ext uri="{9D8B030D-6E8A-4147-A177-3AD203B41FA5}">
                      <a16:colId xmlns:a16="http://schemas.microsoft.com/office/drawing/2014/main" val="2392025278"/>
                    </a:ext>
                  </a:extLst>
                </a:gridCol>
                <a:gridCol w="436169">
                  <a:extLst>
                    <a:ext uri="{9D8B030D-6E8A-4147-A177-3AD203B41FA5}">
                      <a16:colId xmlns:a16="http://schemas.microsoft.com/office/drawing/2014/main" val="2200093490"/>
                    </a:ext>
                  </a:extLst>
                </a:gridCol>
                <a:gridCol w="436169">
                  <a:extLst>
                    <a:ext uri="{9D8B030D-6E8A-4147-A177-3AD203B41FA5}">
                      <a16:colId xmlns:a16="http://schemas.microsoft.com/office/drawing/2014/main" val="3175349056"/>
                    </a:ext>
                  </a:extLst>
                </a:gridCol>
                <a:gridCol w="485546">
                  <a:extLst>
                    <a:ext uri="{9D8B030D-6E8A-4147-A177-3AD203B41FA5}">
                      <a16:colId xmlns:a16="http://schemas.microsoft.com/office/drawing/2014/main" val="2881842000"/>
                    </a:ext>
                  </a:extLst>
                </a:gridCol>
                <a:gridCol w="436169">
                  <a:extLst>
                    <a:ext uri="{9D8B030D-6E8A-4147-A177-3AD203B41FA5}">
                      <a16:colId xmlns:a16="http://schemas.microsoft.com/office/drawing/2014/main" val="3694364911"/>
                    </a:ext>
                  </a:extLst>
                </a:gridCol>
                <a:gridCol w="419710">
                  <a:extLst>
                    <a:ext uri="{9D8B030D-6E8A-4147-A177-3AD203B41FA5}">
                      <a16:colId xmlns:a16="http://schemas.microsoft.com/office/drawing/2014/main" val="2302065105"/>
                    </a:ext>
                  </a:extLst>
                </a:gridCol>
                <a:gridCol w="436169">
                  <a:extLst>
                    <a:ext uri="{9D8B030D-6E8A-4147-A177-3AD203B41FA5}">
                      <a16:colId xmlns:a16="http://schemas.microsoft.com/office/drawing/2014/main" val="713782014"/>
                    </a:ext>
                  </a:extLst>
                </a:gridCol>
                <a:gridCol w="436169">
                  <a:extLst>
                    <a:ext uri="{9D8B030D-6E8A-4147-A177-3AD203B41FA5}">
                      <a16:colId xmlns:a16="http://schemas.microsoft.com/office/drawing/2014/main" val="1164934498"/>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58906118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- 2018-08-08 00:00:01</a:t>
                      </a:r>
                      <a:r>
                        <a:rPr kumimoji="0" lang="en-US" sz="1000" b="0" i="0" u="none" strike="noStrike" kern="1200" cap="none" spc="0" normalizeH="0" baseline="0" noProof="0">
                          <a:ln>
                            <a:noFill/>
                          </a:ln>
                          <a:solidFill>
                            <a:prstClr val="black"/>
                          </a:solidFill>
                          <a:effectLst/>
                          <a:uLnTx/>
                          <a:uFillTx/>
                          <a:latin typeface="+mn-lt"/>
                          <a:ea typeface="+mn-ea"/>
                          <a:cs typeface="+mn-cs"/>
                        </a:rPr>
                        <a:t>
We are "IN LOVE" with these beauties! Get them now at your nearest store. 
</a:t>
                      </a:r>
                      <a:r>
                        <a:rPr kumimoji="0" lang="ar-AE" sz="1000" b="0" i="0" u="none" strike="noStrike" kern="1200" cap="none" spc="0" normalizeH="0" baseline="0" noProof="0">
                          <a:ln>
                            <a:noFill/>
                          </a:ln>
                          <a:solidFill>
                            <a:prstClr val="black"/>
                          </a:solidFill>
                          <a:effectLst/>
                          <a:uLnTx/>
                          <a:uFillTx/>
                          <a:latin typeface="+mn-lt"/>
                          <a:ea typeface="+mn-ea"/>
                          <a:cs typeface="+mn-cs"/>
                        </a:rPr>
                        <a:t>لقد وقعنا في حب هذه الحقائب الجميلة! احصلي عليهم الآن من أقرب متجر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0.10441096870332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58378955"/>
                  </a:ext>
                </a:extLst>
              </a:tr>
            </a:tbl>
          </a:graphicData>
        </a:graphic>
      </p:graphicFrame>
      <p:sp>
        <p:nvSpPr>
          <p:cNvPr id="4" name="Text Placeholder 3">
            <a:extLst>
              <a:ext uri="{FF2B5EF4-FFF2-40B4-BE49-F238E27FC236}">
                <a16:creationId xmlns:a16="http://schemas.microsoft.com/office/drawing/2014/main" id="{481A2B90-EACC-43CC-89EB-BA68AA5F947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439932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0B0B8-3829-45AF-8990-A3734EA92F47}"/>
              </a:ext>
            </a:extLst>
          </p:cNvPr>
          <p:cNvSpPr>
            <a:spLocks noGrp="1"/>
          </p:cNvSpPr>
          <p:nvPr>
            <p:ph type="title"/>
          </p:nvPr>
        </p:nvSpPr>
        <p:spPr/>
        <p:txBody>
          <a:bodyPr/>
          <a:lstStyle/>
          <a:p>
            <a:r>
              <a:rPr lang="en-US"/>
              <a:t>Facebook Top Posts Table | GUESS - Facebook - 16 of 26</a:t>
            </a:r>
          </a:p>
        </p:txBody>
      </p:sp>
      <p:graphicFrame>
        <p:nvGraphicFramePr>
          <p:cNvPr id="5" name="Table Placeholder 4">
            <a:extLst>
              <a:ext uri="{FF2B5EF4-FFF2-40B4-BE49-F238E27FC236}">
                <a16:creationId xmlns:a16="http://schemas.microsoft.com/office/drawing/2014/main" id="{621F139C-26AE-433E-B25E-09F898D66995}"/>
              </a:ext>
            </a:extLst>
          </p:cNvPr>
          <p:cNvGraphicFramePr>
            <a:graphicFrameLocks noGrp="1"/>
          </p:cNvGraphicFramePr>
          <p:nvPr>
            <p:ph type="tbl" sz="quarter" idx="13"/>
            <p:extLst>
              <p:ext uri="{D42A27DB-BD31-4B8C-83A1-F6EECF244321}">
                <p14:modId xmlns:p14="http://schemas.microsoft.com/office/powerpoint/2010/main" val="923861340"/>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9902463"/>
                    </a:ext>
                  </a:extLst>
                </a:gridCol>
                <a:gridCol w="436169">
                  <a:extLst>
                    <a:ext uri="{9D8B030D-6E8A-4147-A177-3AD203B41FA5}">
                      <a16:colId xmlns:a16="http://schemas.microsoft.com/office/drawing/2014/main" val="365862290"/>
                    </a:ext>
                  </a:extLst>
                </a:gridCol>
                <a:gridCol w="436169">
                  <a:extLst>
                    <a:ext uri="{9D8B030D-6E8A-4147-A177-3AD203B41FA5}">
                      <a16:colId xmlns:a16="http://schemas.microsoft.com/office/drawing/2014/main" val="2828755677"/>
                    </a:ext>
                  </a:extLst>
                </a:gridCol>
                <a:gridCol w="436169">
                  <a:extLst>
                    <a:ext uri="{9D8B030D-6E8A-4147-A177-3AD203B41FA5}">
                      <a16:colId xmlns:a16="http://schemas.microsoft.com/office/drawing/2014/main" val="640756207"/>
                    </a:ext>
                  </a:extLst>
                </a:gridCol>
                <a:gridCol w="436169">
                  <a:extLst>
                    <a:ext uri="{9D8B030D-6E8A-4147-A177-3AD203B41FA5}">
                      <a16:colId xmlns:a16="http://schemas.microsoft.com/office/drawing/2014/main" val="785778439"/>
                    </a:ext>
                  </a:extLst>
                </a:gridCol>
                <a:gridCol w="436169">
                  <a:extLst>
                    <a:ext uri="{9D8B030D-6E8A-4147-A177-3AD203B41FA5}">
                      <a16:colId xmlns:a16="http://schemas.microsoft.com/office/drawing/2014/main" val="2788236065"/>
                    </a:ext>
                  </a:extLst>
                </a:gridCol>
                <a:gridCol w="436169">
                  <a:extLst>
                    <a:ext uri="{9D8B030D-6E8A-4147-A177-3AD203B41FA5}">
                      <a16:colId xmlns:a16="http://schemas.microsoft.com/office/drawing/2014/main" val="574559866"/>
                    </a:ext>
                  </a:extLst>
                </a:gridCol>
                <a:gridCol w="436169">
                  <a:extLst>
                    <a:ext uri="{9D8B030D-6E8A-4147-A177-3AD203B41FA5}">
                      <a16:colId xmlns:a16="http://schemas.microsoft.com/office/drawing/2014/main" val="1483292731"/>
                    </a:ext>
                  </a:extLst>
                </a:gridCol>
                <a:gridCol w="436169">
                  <a:extLst>
                    <a:ext uri="{9D8B030D-6E8A-4147-A177-3AD203B41FA5}">
                      <a16:colId xmlns:a16="http://schemas.microsoft.com/office/drawing/2014/main" val="2518333816"/>
                    </a:ext>
                  </a:extLst>
                </a:gridCol>
                <a:gridCol w="436169">
                  <a:extLst>
                    <a:ext uri="{9D8B030D-6E8A-4147-A177-3AD203B41FA5}">
                      <a16:colId xmlns:a16="http://schemas.microsoft.com/office/drawing/2014/main" val="1541756066"/>
                    </a:ext>
                  </a:extLst>
                </a:gridCol>
                <a:gridCol w="485546">
                  <a:extLst>
                    <a:ext uri="{9D8B030D-6E8A-4147-A177-3AD203B41FA5}">
                      <a16:colId xmlns:a16="http://schemas.microsoft.com/office/drawing/2014/main" val="1573538904"/>
                    </a:ext>
                  </a:extLst>
                </a:gridCol>
                <a:gridCol w="436169">
                  <a:extLst>
                    <a:ext uri="{9D8B030D-6E8A-4147-A177-3AD203B41FA5}">
                      <a16:colId xmlns:a16="http://schemas.microsoft.com/office/drawing/2014/main" val="1124713236"/>
                    </a:ext>
                  </a:extLst>
                </a:gridCol>
                <a:gridCol w="419710">
                  <a:extLst>
                    <a:ext uri="{9D8B030D-6E8A-4147-A177-3AD203B41FA5}">
                      <a16:colId xmlns:a16="http://schemas.microsoft.com/office/drawing/2014/main" val="805242421"/>
                    </a:ext>
                  </a:extLst>
                </a:gridCol>
                <a:gridCol w="436169">
                  <a:extLst>
                    <a:ext uri="{9D8B030D-6E8A-4147-A177-3AD203B41FA5}">
                      <a16:colId xmlns:a16="http://schemas.microsoft.com/office/drawing/2014/main" val="1949661041"/>
                    </a:ext>
                  </a:extLst>
                </a:gridCol>
                <a:gridCol w="436169">
                  <a:extLst>
                    <a:ext uri="{9D8B030D-6E8A-4147-A177-3AD203B41FA5}">
                      <a16:colId xmlns:a16="http://schemas.microsoft.com/office/drawing/2014/main" val="333138997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2537737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- 2018-03-08 13:01:05</a:t>
                      </a:r>
                      <a:r>
                        <a:rPr kumimoji="0" lang="en-US" sz="1000" b="0" i="0" u="none" strike="noStrike" kern="1200" cap="none" spc="0" normalizeH="0" baseline="0" noProof="0">
                          <a:ln>
                            <a:noFill/>
                          </a:ln>
                          <a:solidFill>
                            <a:prstClr val="black"/>
                          </a:solidFill>
                          <a:effectLst/>
                          <a:uLnTx/>
                          <a:uFillTx/>
                          <a:latin typeface="+mn-lt"/>
                          <a:ea typeface="+mn-ea"/>
                          <a:cs typeface="+mn-cs"/>
                        </a:rPr>
                        <a:t>
AMOR AMOR AMOR! Jennifer Lopez is the official #GUESSGirl! Stay tuned for upcoming J.Lo inspired looks to make everyday #WomensDay #JLOxGUESS
</a:t>
                      </a:r>
                      <a:r>
                        <a:rPr kumimoji="0" lang="ar-AE" sz="1000" b="0" i="0" u="none" strike="noStrike" kern="1200" cap="none" spc="0" normalizeH="0" baseline="0" noProof="0">
                          <a:ln>
                            <a:noFill/>
                          </a:ln>
                          <a:solidFill>
                            <a:prstClr val="black"/>
                          </a:solidFill>
                          <a:effectLst/>
                          <a:uLnTx/>
                          <a:uFillTx/>
                          <a:latin typeface="+mn-lt"/>
                          <a:ea typeface="+mn-ea"/>
                          <a:cs typeface="+mn-cs"/>
                        </a:rPr>
                        <a:t>نعم! جنيفر لوبيز هي  فتاة جس لهذا الموسم! تابعونا لتتعرفوا على مجموعتها الراقية والمثيرة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0.096334299526719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86252836"/>
                  </a:ext>
                </a:extLst>
              </a:tr>
            </a:tbl>
          </a:graphicData>
        </a:graphic>
      </p:graphicFrame>
      <p:sp>
        <p:nvSpPr>
          <p:cNvPr id="4" name="Text Placeholder 3">
            <a:extLst>
              <a:ext uri="{FF2B5EF4-FFF2-40B4-BE49-F238E27FC236}">
                <a16:creationId xmlns:a16="http://schemas.microsoft.com/office/drawing/2014/main" id="{71C66DDE-B0AB-49F3-83A4-FECA5D766EBA}"/>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006802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98DB2-4001-45B4-9BC0-E9BF13B41601}"/>
              </a:ext>
            </a:extLst>
          </p:cNvPr>
          <p:cNvSpPr>
            <a:spLocks noGrp="1"/>
          </p:cNvSpPr>
          <p:nvPr>
            <p:ph type="title"/>
          </p:nvPr>
        </p:nvSpPr>
        <p:spPr/>
        <p:txBody>
          <a:bodyPr/>
          <a:lstStyle/>
          <a:p>
            <a:r>
              <a:rPr lang="en-US"/>
              <a:t>Facebook Top Posts Table | GUESS - Facebook - 17 of 26</a:t>
            </a:r>
          </a:p>
        </p:txBody>
      </p:sp>
      <p:graphicFrame>
        <p:nvGraphicFramePr>
          <p:cNvPr id="5" name="Table Placeholder 4">
            <a:extLst>
              <a:ext uri="{FF2B5EF4-FFF2-40B4-BE49-F238E27FC236}">
                <a16:creationId xmlns:a16="http://schemas.microsoft.com/office/drawing/2014/main" id="{A1A0C9C9-2C8E-49BE-9D41-3176B24167A2}"/>
              </a:ext>
            </a:extLst>
          </p:cNvPr>
          <p:cNvGraphicFramePr>
            <a:graphicFrameLocks noGrp="1"/>
          </p:cNvGraphicFramePr>
          <p:nvPr>
            <p:ph type="tbl" sz="quarter" idx="13"/>
            <p:extLst>
              <p:ext uri="{D42A27DB-BD31-4B8C-83A1-F6EECF244321}">
                <p14:modId xmlns:p14="http://schemas.microsoft.com/office/powerpoint/2010/main" val="2324198969"/>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8387822"/>
                    </a:ext>
                  </a:extLst>
                </a:gridCol>
                <a:gridCol w="436169">
                  <a:extLst>
                    <a:ext uri="{9D8B030D-6E8A-4147-A177-3AD203B41FA5}">
                      <a16:colId xmlns:a16="http://schemas.microsoft.com/office/drawing/2014/main" val="4128907491"/>
                    </a:ext>
                  </a:extLst>
                </a:gridCol>
                <a:gridCol w="436169">
                  <a:extLst>
                    <a:ext uri="{9D8B030D-6E8A-4147-A177-3AD203B41FA5}">
                      <a16:colId xmlns:a16="http://schemas.microsoft.com/office/drawing/2014/main" val="3398698824"/>
                    </a:ext>
                  </a:extLst>
                </a:gridCol>
                <a:gridCol w="436169">
                  <a:extLst>
                    <a:ext uri="{9D8B030D-6E8A-4147-A177-3AD203B41FA5}">
                      <a16:colId xmlns:a16="http://schemas.microsoft.com/office/drawing/2014/main" val="104341614"/>
                    </a:ext>
                  </a:extLst>
                </a:gridCol>
                <a:gridCol w="436169">
                  <a:extLst>
                    <a:ext uri="{9D8B030D-6E8A-4147-A177-3AD203B41FA5}">
                      <a16:colId xmlns:a16="http://schemas.microsoft.com/office/drawing/2014/main" val="3156656964"/>
                    </a:ext>
                  </a:extLst>
                </a:gridCol>
                <a:gridCol w="436169">
                  <a:extLst>
                    <a:ext uri="{9D8B030D-6E8A-4147-A177-3AD203B41FA5}">
                      <a16:colId xmlns:a16="http://schemas.microsoft.com/office/drawing/2014/main" val="2384936581"/>
                    </a:ext>
                  </a:extLst>
                </a:gridCol>
                <a:gridCol w="436169">
                  <a:extLst>
                    <a:ext uri="{9D8B030D-6E8A-4147-A177-3AD203B41FA5}">
                      <a16:colId xmlns:a16="http://schemas.microsoft.com/office/drawing/2014/main" val="2756594648"/>
                    </a:ext>
                  </a:extLst>
                </a:gridCol>
                <a:gridCol w="436169">
                  <a:extLst>
                    <a:ext uri="{9D8B030D-6E8A-4147-A177-3AD203B41FA5}">
                      <a16:colId xmlns:a16="http://schemas.microsoft.com/office/drawing/2014/main" val="3526615500"/>
                    </a:ext>
                  </a:extLst>
                </a:gridCol>
                <a:gridCol w="436169">
                  <a:extLst>
                    <a:ext uri="{9D8B030D-6E8A-4147-A177-3AD203B41FA5}">
                      <a16:colId xmlns:a16="http://schemas.microsoft.com/office/drawing/2014/main" val="3945400522"/>
                    </a:ext>
                  </a:extLst>
                </a:gridCol>
                <a:gridCol w="436169">
                  <a:extLst>
                    <a:ext uri="{9D8B030D-6E8A-4147-A177-3AD203B41FA5}">
                      <a16:colId xmlns:a16="http://schemas.microsoft.com/office/drawing/2014/main" val="1395768320"/>
                    </a:ext>
                  </a:extLst>
                </a:gridCol>
                <a:gridCol w="485546">
                  <a:extLst>
                    <a:ext uri="{9D8B030D-6E8A-4147-A177-3AD203B41FA5}">
                      <a16:colId xmlns:a16="http://schemas.microsoft.com/office/drawing/2014/main" val="1155112132"/>
                    </a:ext>
                  </a:extLst>
                </a:gridCol>
                <a:gridCol w="436169">
                  <a:extLst>
                    <a:ext uri="{9D8B030D-6E8A-4147-A177-3AD203B41FA5}">
                      <a16:colId xmlns:a16="http://schemas.microsoft.com/office/drawing/2014/main" val="1456698923"/>
                    </a:ext>
                  </a:extLst>
                </a:gridCol>
                <a:gridCol w="419710">
                  <a:extLst>
                    <a:ext uri="{9D8B030D-6E8A-4147-A177-3AD203B41FA5}">
                      <a16:colId xmlns:a16="http://schemas.microsoft.com/office/drawing/2014/main" val="3709331709"/>
                    </a:ext>
                  </a:extLst>
                </a:gridCol>
                <a:gridCol w="436169">
                  <a:extLst>
                    <a:ext uri="{9D8B030D-6E8A-4147-A177-3AD203B41FA5}">
                      <a16:colId xmlns:a16="http://schemas.microsoft.com/office/drawing/2014/main" val="3726893105"/>
                    </a:ext>
                  </a:extLst>
                </a:gridCol>
                <a:gridCol w="436169">
                  <a:extLst>
                    <a:ext uri="{9D8B030D-6E8A-4147-A177-3AD203B41FA5}">
                      <a16:colId xmlns:a16="http://schemas.microsoft.com/office/drawing/2014/main" val="228802585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6001217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- 2018-03-17 06:00:00</a:t>
                      </a:r>
                      <a:r>
                        <a:rPr kumimoji="0" lang="en-US" sz="1000" b="0" i="0" u="none" strike="noStrike" kern="1200" cap="none" spc="0" normalizeH="0" baseline="0" noProof="0">
                          <a:ln>
                            <a:noFill/>
                          </a:ln>
                          <a:solidFill>
                            <a:prstClr val="black"/>
                          </a:solidFill>
                          <a:effectLst/>
                          <a:uLnTx/>
                          <a:uFillTx/>
                          <a:latin typeface="+mn-lt"/>
                          <a:ea typeface="+mn-ea"/>
                          <a:cs typeface="+mn-cs"/>
                        </a:rPr>
                        <a:t>
Show them who is boss in our two piece set  #JLOxGUESS
</a:t>
                      </a:r>
                      <a:r>
                        <a:rPr kumimoji="0" lang="ar-AE" sz="1000" b="0" i="0" u="none" strike="noStrike" kern="1200" cap="none" spc="0" normalizeH="0" baseline="0" noProof="0">
                          <a:ln>
                            <a:noFill/>
                          </a:ln>
                          <a:solidFill>
                            <a:prstClr val="black"/>
                          </a:solidFill>
                          <a:effectLst/>
                          <a:uLnTx/>
                          <a:uFillTx/>
                          <a:latin typeface="+mn-lt"/>
                          <a:ea typeface="+mn-ea"/>
                          <a:cs typeface="+mn-cs"/>
                        </a:rPr>
                        <a:t>كوني دائماً المراة المستقلة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Aint Your Mama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0.075469588550984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003067010"/>
                  </a:ext>
                </a:extLst>
              </a:tr>
            </a:tbl>
          </a:graphicData>
        </a:graphic>
      </p:graphicFrame>
      <p:sp>
        <p:nvSpPr>
          <p:cNvPr id="4" name="Text Placeholder 3">
            <a:extLst>
              <a:ext uri="{FF2B5EF4-FFF2-40B4-BE49-F238E27FC236}">
                <a16:creationId xmlns:a16="http://schemas.microsoft.com/office/drawing/2014/main" id="{C0A8AFFD-5A11-479C-B87B-916EFC82BE3A}"/>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074276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72C87-7081-4DE6-A287-F1F61D527506}"/>
              </a:ext>
            </a:extLst>
          </p:cNvPr>
          <p:cNvSpPr>
            <a:spLocks noGrp="1"/>
          </p:cNvSpPr>
          <p:nvPr>
            <p:ph type="title"/>
          </p:nvPr>
        </p:nvSpPr>
        <p:spPr/>
        <p:txBody>
          <a:bodyPr/>
          <a:lstStyle/>
          <a:p>
            <a:r>
              <a:rPr lang="en-US"/>
              <a:t>Facebook Top Posts Table | GUESS - Facebook - 18 of 26</a:t>
            </a:r>
          </a:p>
        </p:txBody>
      </p:sp>
      <p:graphicFrame>
        <p:nvGraphicFramePr>
          <p:cNvPr id="5" name="Table Placeholder 4">
            <a:extLst>
              <a:ext uri="{FF2B5EF4-FFF2-40B4-BE49-F238E27FC236}">
                <a16:creationId xmlns:a16="http://schemas.microsoft.com/office/drawing/2014/main" id="{ACA1D7C0-AEF4-4BB6-A2AB-15A9F8FC7D86}"/>
              </a:ext>
            </a:extLst>
          </p:cNvPr>
          <p:cNvGraphicFramePr>
            <a:graphicFrameLocks noGrp="1"/>
          </p:cNvGraphicFramePr>
          <p:nvPr>
            <p:ph type="tbl" sz="quarter" idx="13"/>
            <p:extLst>
              <p:ext uri="{D42A27DB-BD31-4B8C-83A1-F6EECF244321}">
                <p14:modId xmlns:p14="http://schemas.microsoft.com/office/powerpoint/2010/main" val="405487876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870618"/>
                    </a:ext>
                  </a:extLst>
                </a:gridCol>
                <a:gridCol w="436169">
                  <a:extLst>
                    <a:ext uri="{9D8B030D-6E8A-4147-A177-3AD203B41FA5}">
                      <a16:colId xmlns:a16="http://schemas.microsoft.com/office/drawing/2014/main" val="656204568"/>
                    </a:ext>
                  </a:extLst>
                </a:gridCol>
                <a:gridCol w="436169">
                  <a:extLst>
                    <a:ext uri="{9D8B030D-6E8A-4147-A177-3AD203B41FA5}">
                      <a16:colId xmlns:a16="http://schemas.microsoft.com/office/drawing/2014/main" val="3181258610"/>
                    </a:ext>
                  </a:extLst>
                </a:gridCol>
                <a:gridCol w="436169">
                  <a:extLst>
                    <a:ext uri="{9D8B030D-6E8A-4147-A177-3AD203B41FA5}">
                      <a16:colId xmlns:a16="http://schemas.microsoft.com/office/drawing/2014/main" val="1046231870"/>
                    </a:ext>
                  </a:extLst>
                </a:gridCol>
                <a:gridCol w="436169">
                  <a:extLst>
                    <a:ext uri="{9D8B030D-6E8A-4147-A177-3AD203B41FA5}">
                      <a16:colId xmlns:a16="http://schemas.microsoft.com/office/drawing/2014/main" val="639065856"/>
                    </a:ext>
                  </a:extLst>
                </a:gridCol>
                <a:gridCol w="436169">
                  <a:extLst>
                    <a:ext uri="{9D8B030D-6E8A-4147-A177-3AD203B41FA5}">
                      <a16:colId xmlns:a16="http://schemas.microsoft.com/office/drawing/2014/main" val="1043785219"/>
                    </a:ext>
                  </a:extLst>
                </a:gridCol>
                <a:gridCol w="436169">
                  <a:extLst>
                    <a:ext uri="{9D8B030D-6E8A-4147-A177-3AD203B41FA5}">
                      <a16:colId xmlns:a16="http://schemas.microsoft.com/office/drawing/2014/main" val="2855561504"/>
                    </a:ext>
                  </a:extLst>
                </a:gridCol>
                <a:gridCol w="436169">
                  <a:extLst>
                    <a:ext uri="{9D8B030D-6E8A-4147-A177-3AD203B41FA5}">
                      <a16:colId xmlns:a16="http://schemas.microsoft.com/office/drawing/2014/main" val="3208640577"/>
                    </a:ext>
                  </a:extLst>
                </a:gridCol>
                <a:gridCol w="436169">
                  <a:extLst>
                    <a:ext uri="{9D8B030D-6E8A-4147-A177-3AD203B41FA5}">
                      <a16:colId xmlns:a16="http://schemas.microsoft.com/office/drawing/2014/main" val="3382173157"/>
                    </a:ext>
                  </a:extLst>
                </a:gridCol>
                <a:gridCol w="436169">
                  <a:extLst>
                    <a:ext uri="{9D8B030D-6E8A-4147-A177-3AD203B41FA5}">
                      <a16:colId xmlns:a16="http://schemas.microsoft.com/office/drawing/2014/main" val="2108323867"/>
                    </a:ext>
                  </a:extLst>
                </a:gridCol>
                <a:gridCol w="485546">
                  <a:extLst>
                    <a:ext uri="{9D8B030D-6E8A-4147-A177-3AD203B41FA5}">
                      <a16:colId xmlns:a16="http://schemas.microsoft.com/office/drawing/2014/main" val="1159837014"/>
                    </a:ext>
                  </a:extLst>
                </a:gridCol>
                <a:gridCol w="436169">
                  <a:extLst>
                    <a:ext uri="{9D8B030D-6E8A-4147-A177-3AD203B41FA5}">
                      <a16:colId xmlns:a16="http://schemas.microsoft.com/office/drawing/2014/main" val="2330895503"/>
                    </a:ext>
                  </a:extLst>
                </a:gridCol>
                <a:gridCol w="419710">
                  <a:extLst>
                    <a:ext uri="{9D8B030D-6E8A-4147-A177-3AD203B41FA5}">
                      <a16:colId xmlns:a16="http://schemas.microsoft.com/office/drawing/2014/main" val="2994405412"/>
                    </a:ext>
                  </a:extLst>
                </a:gridCol>
                <a:gridCol w="436169">
                  <a:extLst>
                    <a:ext uri="{9D8B030D-6E8A-4147-A177-3AD203B41FA5}">
                      <a16:colId xmlns:a16="http://schemas.microsoft.com/office/drawing/2014/main" val="1187447908"/>
                    </a:ext>
                  </a:extLst>
                </a:gridCol>
                <a:gridCol w="436169">
                  <a:extLst>
                    <a:ext uri="{9D8B030D-6E8A-4147-A177-3AD203B41FA5}">
                      <a16:colId xmlns:a16="http://schemas.microsoft.com/office/drawing/2014/main" val="218941489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9933965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- 2018-04-25 06:00:00</a:t>
                      </a:r>
                      <a:r>
                        <a:rPr kumimoji="0" lang="en-US" sz="1000" b="0" i="0" u="none" strike="noStrike" kern="1200" cap="none" spc="0" normalizeH="0" baseline="0" noProof="0">
                          <a:ln>
                            <a:noFill/>
                          </a:ln>
                          <a:solidFill>
                            <a:prstClr val="black"/>
                          </a:solidFill>
                          <a:effectLst/>
                          <a:uLnTx/>
                          <a:uFillTx/>
                          <a:latin typeface="+mn-lt"/>
                          <a:ea typeface="+mn-ea"/>
                          <a:cs typeface="+mn-cs"/>
                        </a:rPr>
                        <a:t>
The Mega Weekend is back! Don't miss out on our 30%-50% DISCOUNT. Offer ends on April 30th Shop now! #GUESSMegaWeekend
</a:t>
                      </a:r>
                      <a:r>
                        <a:rPr kumimoji="0" lang="ar-AE" sz="1000" b="0" i="0" u="none" strike="noStrike" kern="1200" cap="none" spc="0" normalizeH="0" baseline="0" noProof="0">
                          <a:ln>
                            <a:noFill/>
                          </a:ln>
                          <a:solidFill>
                            <a:prstClr val="black"/>
                          </a:solidFill>
                          <a:effectLst/>
                          <a:uLnTx/>
                          <a:uFillTx/>
                          <a:latin typeface="+mn-lt"/>
                          <a:ea typeface="+mn-ea"/>
                          <a:cs typeface="+mn-cs"/>
                        </a:rPr>
                        <a:t>لا شيء يدفعنا للتسوق  مثل خصم ال٣٠% إلى٥٠%!  العرض ينتهى يوم ٣٠ أبريل . تسوقوا التشكيلة الآن قبل إنتهاء التخفيضات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Mega Weekend ll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0.066217888585583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4263497368"/>
                  </a:ext>
                </a:extLst>
              </a:tr>
            </a:tbl>
          </a:graphicData>
        </a:graphic>
      </p:graphicFrame>
      <p:sp>
        <p:nvSpPr>
          <p:cNvPr id="4" name="Text Placeholder 3">
            <a:extLst>
              <a:ext uri="{FF2B5EF4-FFF2-40B4-BE49-F238E27FC236}">
                <a16:creationId xmlns:a16="http://schemas.microsoft.com/office/drawing/2014/main" id="{7ADE5757-302A-41FB-B8D3-E265D0497196}"/>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270687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3B032-C28B-4306-A1F8-9783F1CA57BA}"/>
              </a:ext>
            </a:extLst>
          </p:cNvPr>
          <p:cNvSpPr>
            <a:spLocks noGrp="1"/>
          </p:cNvSpPr>
          <p:nvPr>
            <p:ph type="title"/>
          </p:nvPr>
        </p:nvSpPr>
        <p:spPr/>
        <p:txBody>
          <a:bodyPr/>
          <a:lstStyle/>
          <a:p>
            <a:r>
              <a:rPr lang="en-US"/>
              <a:t>Facebook Top Posts Table | GUESS - Facebook - 19 of 26</a:t>
            </a:r>
          </a:p>
        </p:txBody>
      </p:sp>
      <p:graphicFrame>
        <p:nvGraphicFramePr>
          <p:cNvPr id="5" name="Table Placeholder 4">
            <a:extLst>
              <a:ext uri="{FF2B5EF4-FFF2-40B4-BE49-F238E27FC236}">
                <a16:creationId xmlns:a16="http://schemas.microsoft.com/office/drawing/2014/main" id="{2A7FBE7B-9E07-4A2B-B218-FCEA3C023FE6}"/>
              </a:ext>
            </a:extLst>
          </p:cNvPr>
          <p:cNvGraphicFramePr>
            <a:graphicFrameLocks noGrp="1"/>
          </p:cNvGraphicFramePr>
          <p:nvPr>
            <p:ph type="tbl" sz="quarter" idx="13"/>
            <p:extLst>
              <p:ext uri="{D42A27DB-BD31-4B8C-83A1-F6EECF244321}">
                <p14:modId xmlns:p14="http://schemas.microsoft.com/office/powerpoint/2010/main" val="5997235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7862640"/>
                    </a:ext>
                  </a:extLst>
                </a:gridCol>
                <a:gridCol w="436169">
                  <a:extLst>
                    <a:ext uri="{9D8B030D-6E8A-4147-A177-3AD203B41FA5}">
                      <a16:colId xmlns:a16="http://schemas.microsoft.com/office/drawing/2014/main" val="928622750"/>
                    </a:ext>
                  </a:extLst>
                </a:gridCol>
                <a:gridCol w="436169">
                  <a:extLst>
                    <a:ext uri="{9D8B030D-6E8A-4147-A177-3AD203B41FA5}">
                      <a16:colId xmlns:a16="http://schemas.microsoft.com/office/drawing/2014/main" val="3165320869"/>
                    </a:ext>
                  </a:extLst>
                </a:gridCol>
                <a:gridCol w="436169">
                  <a:extLst>
                    <a:ext uri="{9D8B030D-6E8A-4147-A177-3AD203B41FA5}">
                      <a16:colId xmlns:a16="http://schemas.microsoft.com/office/drawing/2014/main" val="2158850036"/>
                    </a:ext>
                  </a:extLst>
                </a:gridCol>
                <a:gridCol w="436169">
                  <a:extLst>
                    <a:ext uri="{9D8B030D-6E8A-4147-A177-3AD203B41FA5}">
                      <a16:colId xmlns:a16="http://schemas.microsoft.com/office/drawing/2014/main" val="1428493505"/>
                    </a:ext>
                  </a:extLst>
                </a:gridCol>
                <a:gridCol w="436169">
                  <a:extLst>
                    <a:ext uri="{9D8B030D-6E8A-4147-A177-3AD203B41FA5}">
                      <a16:colId xmlns:a16="http://schemas.microsoft.com/office/drawing/2014/main" val="4068177853"/>
                    </a:ext>
                  </a:extLst>
                </a:gridCol>
                <a:gridCol w="436169">
                  <a:extLst>
                    <a:ext uri="{9D8B030D-6E8A-4147-A177-3AD203B41FA5}">
                      <a16:colId xmlns:a16="http://schemas.microsoft.com/office/drawing/2014/main" val="460754842"/>
                    </a:ext>
                  </a:extLst>
                </a:gridCol>
                <a:gridCol w="436169">
                  <a:extLst>
                    <a:ext uri="{9D8B030D-6E8A-4147-A177-3AD203B41FA5}">
                      <a16:colId xmlns:a16="http://schemas.microsoft.com/office/drawing/2014/main" val="350460719"/>
                    </a:ext>
                  </a:extLst>
                </a:gridCol>
                <a:gridCol w="436169">
                  <a:extLst>
                    <a:ext uri="{9D8B030D-6E8A-4147-A177-3AD203B41FA5}">
                      <a16:colId xmlns:a16="http://schemas.microsoft.com/office/drawing/2014/main" val="3715714207"/>
                    </a:ext>
                  </a:extLst>
                </a:gridCol>
                <a:gridCol w="436169">
                  <a:extLst>
                    <a:ext uri="{9D8B030D-6E8A-4147-A177-3AD203B41FA5}">
                      <a16:colId xmlns:a16="http://schemas.microsoft.com/office/drawing/2014/main" val="2739527766"/>
                    </a:ext>
                  </a:extLst>
                </a:gridCol>
                <a:gridCol w="485546">
                  <a:extLst>
                    <a:ext uri="{9D8B030D-6E8A-4147-A177-3AD203B41FA5}">
                      <a16:colId xmlns:a16="http://schemas.microsoft.com/office/drawing/2014/main" val="762908896"/>
                    </a:ext>
                  </a:extLst>
                </a:gridCol>
                <a:gridCol w="436169">
                  <a:extLst>
                    <a:ext uri="{9D8B030D-6E8A-4147-A177-3AD203B41FA5}">
                      <a16:colId xmlns:a16="http://schemas.microsoft.com/office/drawing/2014/main" val="1772468162"/>
                    </a:ext>
                  </a:extLst>
                </a:gridCol>
                <a:gridCol w="419710">
                  <a:extLst>
                    <a:ext uri="{9D8B030D-6E8A-4147-A177-3AD203B41FA5}">
                      <a16:colId xmlns:a16="http://schemas.microsoft.com/office/drawing/2014/main" val="4200261838"/>
                    </a:ext>
                  </a:extLst>
                </a:gridCol>
                <a:gridCol w="436169">
                  <a:extLst>
                    <a:ext uri="{9D8B030D-6E8A-4147-A177-3AD203B41FA5}">
                      <a16:colId xmlns:a16="http://schemas.microsoft.com/office/drawing/2014/main" val="1632877322"/>
                    </a:ext>
                  </a:extLst>
                </a:gridCol>
                <a:gridCol w="436169">
                  <a:extLst>
                    <a:ext uri="{9D8B030D-6E8A-4147-A177-3AD203B41FA5}">
                      <a16:colId xmlns:a16="http://schemas.microsoft.com/office/drawing/2014/main" val="278848953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267149124"/>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- 2018-09-30 12:00:01</a:t>
                      </a:r>
                      <a:r>
                        <a:rPr kumimoji="0" lang="en-US" sz="1000" b="0" i="0" u="none" strike="noStrike" kern="1200" cap="none" spc="0" normalizeH="0" baseline="0" noProof="0">
                          <a:ln>
                            <a:noFill/>
                          </a:ln>
                          <a:solidFill>
                            <a:prstClr val="black"/>
                          </a:solidFill>
                          <a:effectLst/>
                          <a:uLnTx/>
                          <a:uFillTx/>
                          <a:latin typeface="+mn-lt"/>
                          <a:ea typeface="+mn-ea"/>
                          <a:cs typeface="+mn-cs"/>
                        </a:rPr>
                        <a:t>
A tee for every mood. Shop the American Dream collection, available at select GUESS stores.  
</a:t>
                      </a:r>
                      <a:r>
                        <a:rPr kumimoji="0" lang="ar-AE" sz="1000" b="0" i="0" u="none" strike="noStrike" kern="1200" cap="none" spc="0" normalizeH="0" baseline="0" noProof="0">
                          <a:ln>
                            <a:noFill/>
                          </a:ln>
                          <a:solidFill>
                            <a:prstClr val="black"/>
                          </a:solidFill>
                          <a:effectLst/>
                          <a:uLnTx/>
                          <a:uFillTx/>
                          <a:latin typeface="+mn-lt"/>
                          <a:ea typeface="+mn-ea"/>
                          <a:cs typeface="+mn-cs"/>
                        </a:rPr>
                        <a:t>هناك تي شيرت لكل مزاج في مجموعة "أمريكان دريم". احصلي عليهم من متاجر مختارة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0.057027011920534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531637353"/>
                  </a:ext>
                </a:extLst>
              </a:tr>
            </a:tbl>
          </a:graphicData>
        </a:graphic>
      </p:graphicFrame>
      <p:sp>
        <p:nvSpPr>
          <p:cNvPr id="4" name="Text Placeholder 3">
            <a:extLst>
              <a:ext uri="{FF2B5EF4-FFF2-40B4-BE49-F238E27FC236}">
                <a16:creationId xmlns:a16="http://schemas.microsoft.com/office/drawing/2014/main" id="{69E8B972-7C79-4D68-9760-4A6526E2E5B7}"/>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75520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0D09A-614C-419B-B77A-206E664D659D}"/>
              </a:ext>
            </a:extLst>
          </p:cNvPr>
          <p:cNvSpPr>
            <a:spLocks noGrp="1"/>
          </p:cNvSpPr>
          <p:nvPr>
            <p:ph type="title"/>
          </p:nvPr>
        </p:nvSpPr>
        <p:spPr/>
        <p:txBody>
          <a:bodyPr/>
          <a:lstStyle/>
          <a:p>
            <a:r>
              <a:rPr lang="en-US"/>
              <a:t>Facebook Top Posts Table | GUESS - Facebook - 20 of 26</a:t>
            </a:r>
          </a:p>
        </p:txBody>
      </p:sp>
      <p:graphicFrame>
        <p:nvGraphicFramePr>
          <p:cNvPr id="5" name="Table Placeholder 4">
            <a:extLst>
              <a:ext uri="{FF2B5EF4-FFF2-40B4-BE49-F238E27FC236}">
                <a16:creationId xmlns:a16="http://schemas.microsoft.com/office/drawing/2014/main" id="{6D681B38-40B2-4448-A252-63CE28D24B36}"/>
              </a:ext>
            </a:extLst>
          </p:cNvPr>
          <p:cNvGraphicFramePr>
            <a:graphicFrameLocks noGrp="1"/>
          </p:cNvGraphicFramePr>
          <p:nvPr>
            <p:ph type="tbl" sz="quarter" idx="13"/>
            <p:extLst>
              <p:ext uri="{D42A27DB-BD31-4B8C-83A1-F6EECF244321}">
                <p14:modId xmlns:p14="http://schemas.microsoft.com/office/powerpoint/2010/main" val="4146486395"/>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1271578"/>
                    </a:ext>
                  </a:extLst>
                </a:gridCol>
                <a:gridCol w="436169">
                  <a:extLst>
                    <a:ext uri="{9D8B030D-6E8A-4147-A177-3AD203B41FA5}">
                      <a16:colId xmlns:a16="http://schemas.microsoft.com/office/drawing/2014/main" val="2914792197"/>
                    </a:ext>
                  </a:extLst>
                </a:gridCol>
                <a:gridCol w="436169">
                  <a:extLst>
                    <a:ext uri="{9D8B030D-6E8A-4147-A177-3AD203B41FA5}">
                      <a16:colId xmlns:a16="http://schemas.microsoft.com/office/drawing/2014/main" val="2906816953"/>
                    </a:ext>
                  </a:extLst>
                </a:gridCol>
                <a:gridCol w="436169">
                  <a:extLst>
                    <a:ext uri="{9D8B030D-6E8A-4147-A177-3AD203B41FA5}">
                      <a16:colId xmlns:a16="http://schemas.microsoft.com/office/drawing/2014/main" val="483698538"/>
                    </a:ext>
                  </a:extLst>
                </a:gridCol>
                <a:gridCol w="436169">
                  <a:extLst>
                    <a:ext uri="{9D8B030D-6E8A-4147-A177-3AD203B41FA5}">
                      <a16:colId xmlns:a16="http://schemas.microsoft.com/office/drawing/2014/main" val="1213774103"/>
                    </a:ext>
                  </a:extLst>
                </a:gridCol>
                <a:gridCol w="436169">
                  <a:extLst>
                    <a:ext uri="{9D8B030D-6E8A-4147-A177-3AD203B41FA5}">
                      <a16:colId xmlns:a16="http://schemas.microsoft.com/office/drawing/2014/main" val="1972190103"/>
                    </a:ext>
                  </a:extLst>
                </a:gridCol>
                <a:gridCol w="436169">
                  <a:extLst>
                    <a:ext uri="{9D8B030D-6E8A-4147-A177-3AD203B41FA5}">
                      <a16:colId xmlns:a16="http://schemas.microsoft.com/office/drawing/2014/main" val="1499033519"/>
                    </a:ext>
                  </a:extLst>
                </a:gridCol>
                <a:gridCol w="436169">
                  <a:extLst>
                    <a:ext uri="{9D8B030D-6E8A-4147-A177-3AD203B41FA5}">
                      <a16:colId xmlns:a16="http://schemas.microsoft.com/office/drawing/2014/main" val="2325028731"/>
                    </a:ext>
                  </a:extLst>
                </a:gridCol>
                <a:gridCol w="436169">
                  <a:extLst>
                    <a:ext uri="{9D8B030D-6E8A-4147-A177-3AD203B41FA5}">
                      <a16:colId xmlns:a16="http://schemas.microsoft.com/office/drawing/2014/main" val="2225323675"/>
                    </a:ext>
                  </a:extLst>
                </a:gridCol>
                <a:gridCol w="436169">
                  <a:extLst>
                    <a:ext uri="{9D8B030D-6E8A-4147-A177-3AD203B41FA5}">
                      <a16:colId xmlns:a16="http://schemas.microsoft.com/office/drawing/2014/main" val="899221449"/>
                    </a:ext>
                  </a:extLst>
                </a:gridCol>
                <a:gridCol w="485546">
                  <a:extLst>
                    <a:ext uri="{9D8B030D-6E8A-4147-A177-3AD203B41FA5}">
                      <a16:colId xmlns:a16="http://schemas.microsoft.com/office/drawing/2014/main" val="3631888500"/>
                    </a:ext>
                  </a:extLst>
                </a:gridCol>
                <a:gridCol w="436169">
                  <a:extLst>
                    <a:ext uri="{9D8B030D-6E8A-4147-A177-3AD203B41FA5}">
                      <a16:colId xmlns:a16="http://schemas.microsoft.com/office/drawing/2014/main" val="1368321761"/>
                    </a:ext>
                  </a:extLst>
                </a:gridCol>
                <a:gridCol w="419710">
                  <a:extLst>
                    <a:ext uri="{9D8B030D-6E8A-4147-A177-3AD203B41FA5}">
                      <a16:colId xmlns:a16="http://schemas.microsoft.com/office/drawing/2014/main" val="195788793"/>
                    </a:ext>
                  </a:extLst>
                </a:gridCol>
                <a:gridCol w="436169">
                  <a:extLst>
                    <a:ext uri="{9D8B030D-6E8A-4147-A177-3AD203B41FA5}">
                      <a16:colId xmlns:a16="http://schemas.microsoft.com/office/drawing/2014/main" val="2512926466"/>
                    </a:ext>
                  </a:extLst>
                </a:gridCol>
                <a:gridCol w="436169">
                  <a:extLst>
                    <a:ext uri="{9D8B030D-6E8A-4147-A177-3AD203B41FA5}">
                      <a16:colId xmlns:a16="http://schemas.microsoft.com/office/drawing/2014/main" val="164297619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00404967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- 2018-06-22 06:00:00</a:t>
                      </a:r>
                      <a:r>
                        <a:rPr kumimoji="0" lang="en-US" sz="1000" b="0" i="0" u="none" strike="noStrike" kern="1200" cap="none" spc="0" normalizeH="0" baseline="0" noProof="0">
                          <a:ln>
                            <a:noFill/>
                          </a:ln>
                          <a:solidFill>
                            <a:prstClr val="black"/>
                          </a:solidFill>
                          <a:effectLst/>
                          <a:uLnTx/>
                          <a:uFillTx/>
                          <a:latin typeface="+mn-lt"/>
                          <a:ea typeface="+mn-ea"/>
                          <a:cs typeface="+mn-cs"/>
                        </a:rPr>
                        <a:t>
Yes, you heard right! GUESS End of Season Sale is back with 30-50% off. Why are you still reading?
</a:t>
                      </a:r>
                      <a:r>
                        <a:rPr kumimoji="0" lang="ar-AE" sz="1000" b="0" i="0" u="none" strike="noStrike" kern="1200" cap="none" spc="0" normalizeH="0" baseline="0" noProof="0">
                          <a:ln>
                            <a:noFill/>
                          </a:ln>
                          <a:solidFill>
                            <a:prstClr val="black"/>
                          </a:solidFill>
                          <a:effectLst/>
                          <a:uLnTx/>
                          <a:uFillTx/>
                          <a:latin typeface="+mn-lt"/>
                          <a:ea typeface="+mn-ea"/>
                          <a:cs typeface="+mn-cs"/>
                        </a:rPr>
                        <a:t>نعم الخبر حقيقي! عادت عروضات نهاية الموسم من جس مع تخفيضات ٣٠ -٥٠٪ ماذا تنتظرون؟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42298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0.05566683208158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1203136807"/>
                  </a:ext>
                </a:extLst>
              </a:tr>
            </a:tbl>
          </a:graphicData>
        </a:graphic>
      </p:graphicFrame>
      <p:sp>
        <p:nvSpPr>
          <p:cNvPr id="4" name="Text Placeholder 3">
            <a:extLst>
              <a:ext uri="{FF2B5EF4-FFF2-40B4-BE49-F238E27FC236}">
                <a16:creationId xmlns:a16="http://schemas.microsoft.com/office/drawing/2014/main" id="{757AEBCE-8914-43E6-8EA9-7982749E8A1F}"/>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517325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A1039-C045-4184-BFC3-55FB136ECBAD}"/>
              </a:ext>
            </a:extLst>
          </p:cNvPr>
          <p:cNvSpPr>
            <a:spLocks noGrp="1"/>
          </p:cNvSpPr>
          <p:nvPr>
            <p:ph type="title"/>
          </p:nvPr>
        </p:nvSpPr>
        <p:spPr/>
        <p:txBody>
          <a:bodyPr/>
          <a:lstStyle/>
          <a:p>
            <a:r>
              <a:rPr lang="en-US"/>
              <a:t>Facebook Top Posts Table | GUESS - Facebook - 21 of 26</a:t>
            </a:r>
          </a:p>
        </p:txBody>
      </p:sp>
      <p:graphicFrame>
        <p:nvGraphicFramePr>
          <p:cNvPr id="5" name="Table Placeholder 4">
            <a:extLst>
              <a:ext uri="{FF2B5EF4-FFF2-40B4-BE49-F238E27FC236}">
                <a16:creationId xmlns:a16="http://schemas.microsoft.com/office/drawing/2014/main" id="{3575CA02-0B8A-4FB4-8C04-6DE28C8D09C5}"/>
              </a:ext>
            </a:extLst>
          </p:cNvPr>
          <p:cNvGraphicFramePr>
            <a:graphicFrameLocks noGrp="1"/>
          </p:cNvGraphicFramePr>
          <p:nvPr>
            <p:ph type="tbl" sz="quarter" idx="13"/>
            <p:extLst>
              <p:ext uri="{D42A27DB-BD31-4B8C-83A1-F6EECF244321}">
                <p14:modId xmlns:p14="http://schemas.microsoft.com/office/powerpoint/2010/main" val="232581282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31987298"/>
                    </a:ext>
                  </a:extLst>
                </a:gridCol>
                <a:gridCol w="436169">
                  <a:extLst>
                    <a:ext uri="{9D8B030D-6E8A-4147-A177-3AD203B41FA5}">
                      <a16:colId xmlns:a16="http://schemas.microsoft.com/office/drawing/2014/main" val="2862584585"/>
                    </a:ext>
                  </a:extLst>
                </a:gridCol>
                <a:gridCol w="436169">
                  <a:extLst>
                    <a:ext uri="{9D8B030D-6E8A-4147-A177-3AD203B41FA5}">
                      <a16:colId xmlns:a16="http://schemas.microsoft.com/office/drawing/2014/main" val="273903293"/>
                    </a:ext>
                  </a:extLst>
                </a:gridCol>
                <a:gridCol w="436169">
                  <a:extLst>
                    <a:ext uri="{9D8B030D-6E8A-4147-A177-3AD203B41FA5}">
                      <a16:colId xmlns:a16="http://schemas.microsoft.com/office/drawing/2014/main" val="1585149151"/>
                    </a:ext>
                  </a:extLst>
                </a:gridCol>
                <a:gridCol w="436169">
                  <a:extLst>
                    <a:ext uri="{9D8B030D-6E8A-4147-A177-3AD203B41FA5}">
                      <a16:colId xmlns:a16="http://schemas.microsoft.com/office/drawing/2014/main" val="2419005187"/>
                    </a:ext>
                  </a:extLst>
                </a:gridCol>
                <a:gridCol w="436169">
                  <a:extLst>
                    <a:ext uri="{9D8B030D-6E8A-4147-A177-3AD203B41FA5}">
                      <a16:colId xmlns:a16="http://schemas.microsoft.com/office/drawing/2014/main" val="3847115306"/>
                    </a:ext>
                  </a:extLst>
                </a:gridCol>
                <a:gridCol w="436169">
                  <a:extLst>
                    <a:ext uri="{9D8B030D-6E8A-4147-A177-3AD203B41FA5}">
                      <a16:colId xmlns:a16="http://schemas.microsoft.com/office/drawing/2014/main" val="2108104090"/>
                    </a:ext>
                  </a:extLst>
                </a:gridCol>
                <a:gridCol w="436169">
                  <a:extLst>
                    <a:ext uri="{9D8B030D-6E8A-4147-A177-3AD203B41FA5}">
                      <a16:colId xmlns:a16="http://schemas.microsoft.com/office/drawing/2014/main" val="149267249"/>
                    </a:ext>
                  </a:extLst>
                </a:gridCol>
                <a:gridCol w="436169">
                  <a:extLst>
                    <a:ext uri="{9D8B030D-6E8A-4147-A177-3AD203B41FA5}">
                      <a16:colId xmlns:a16="http://schemas.microsoft.com/office/drawing/2014/main" val="1583871473"/>
                    </a:ext>
                  </a:extLst>
                </a:gridCol>
                <a:gridCol w="436169">
                  <a:extLst>
                    <a:ext uri="{9D8B030D-6E8A-4147-A177-3AD203B41FA5}">
                      <a16:colId xmlns:a16="http://schemas.microsoft.com/office/drawing/2014/main" val="2800317821"/>
                    </a:ext>
                  </a:extLst>
                </a:gridCol>
                <a:gridCol w="485546">
                  <a:extLst>
                    <a:ext uri="{9D8B030D-6E8A-4147-A177-3AD203B41FA5}">
                      <a16:colId xmlns:a16="http://schemas.microsoft.com/office/drawing/2014/main" val="1141993433"/>
                    </a:ext>
                  </a:extLst>
                </a:gridCol>
                <a:gridCol w="436169">
                  <a:extLst>
                    <a:ext uri="{9D8B030D-6E8A-4147-A177-3AD203B41FA5}">
                      <a16:colId xmlns:a16="http://schemas.microsoft.com/office/drawing/2014/main" val="914704250"/>
                    </a:ext>
                  </a:extLst>
                </a:gridCol>
                <a:gridCol w="419710">
                  <a:extLst>
                    <a:ext uri="{9D8B030D-6E8A-4147-A177-3AD203B41FA5}">
                      <a16:colId xmlns:a16="http://schemas.microsoft.com/office/drawing/2014/main" val="3225659189"/>
                    </a:ext>
                  </a:extLst>
                </a:gridCol>
                <a:gridCol w="436169">
                  <a:extLst>
                    <a:ext uri="{9D8B030D-6E8A-4147-A177-3AD203B41FA5}">
                      <a16:colId xmlns:a16="http://schemas.microsoft.com/office/drawing/2014/main" val="2960839517"/>
                    </a:ext>
                  </a:extLst>
                </a:gridCol>
                <a:gridCol w="436169">
                  <a:extLst>
                    <a:ext uri="{9D8B030D-6E8A-4147-A177-3AD203B41FA5}">
                      <a16:colId xmlns:a16="http://schemas.microsoft.com/office/drawing/2014/main" val="112432272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4181669169"/>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- 2018-06-23 16:02:26</a:t>
                      </a:r>
                      <a:r>
                        <a:rPr kumimoji="0" lang="en-US" sz="1000" b="0" i="0" u="none" strike="noStrike" kern="1200" cap="none" spc="0" normalizeH="0" baseline="0" noProof="0">
                          <a:ln>
                            <a:noFill/>
                          </a:ln>
                          <a:solidFill>
                            <a:prstClr val="black"/>
                          </a:solidFill>
                          <a:effectLst/>
                          <a:uLnTx/>
                          <a:uFillTx/>
                          <a:latin typeface="+mn-lt"/>
                          <a:ea typeface="+mn-ea"/>
                          <a:cs typeface="+mn-cs"/>
                        </a:rPr>
                        <a:t>
Throwback to a great Ramadan night, GUESS style! #GUESSGives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0.050251921493389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2225424284"/>
                  </a:ext>
                </a:extLst>
              </a:tr>
            </a:tbl>
          </a:graphicData>
        </a:graphic>
      </p:graphicFrame>
      <p:sp>
        <p:nvSpPr>
          <p:cNvPr id="4" name="Text Placeholder 3">
            <a:extLst>
              <a:ext uri="{FF2B5EF4-FFF2-40B4-BE49-F238E27FC236}">
                <a16:creationId xmlns:a16="http://schemas.microsoft.com/office/drawing/2014/main" id="{C47B571E-AD3A-459B-ACD3-A763F9EEA3CA}"/>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1657748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B554-FE13-4053-B141-A1D604863BF1}"/>
              </a:ext>
            </a:extLst>
          </p:cNvPr>
          <p:cNvSpPr>
            <a:spLocks noGrp="1"/>
          </p:cNvSpPr>
          <p:nvPr>
            <p:ph type="title"/>
          </p:nvPr>
        </p:nvSpPr>
        <p:spPr/>
        <p:txBody>
          <a:bodyPr/>
          <a:lstStyle/>
          <a:p>
            <a:r>
              <a:rPr lang="en-US"/>
              <a:t>Facebook Top Posts Table | GUESS - Facebook - 22 of 26</a:t>
            </a:r>
          </a:p>
        </p:txBody>
      </p:sp>
      <p:graphicFrame>
        <p:nvGraphicFramePr>
          <p:cNvPr id="5" name="Table Placeholder 4">
            <a:extLst>
              <a:ext uri="{FF2B5EF4-FFF2-40B4-BE49-F238E27FC236}">
                <a16:creationId xmlns:a16="http://schemas.microsoft.com/office/drawing/2014/main" id="{776F8AE4-EFBB-4CFD-8EA4-FA5D9A87CD16}"/>
              </a:ext>
            </a:extLst>
          </p:cNvPr>
          <p:cNvGraphicFramePr>
            <a:graphicFrameLocks noGrp="1"/>
          </p:cNvGraphicFramePr>
          <p:nvPr>
            <p:ph type="tbl" sz="quarter" idx="13"/>
            <p:extLst>
              <p:ext uri="{D42A27DB-BD31-4B8C-83A1-F6EECF244321}">
                <p14:modId xmlns:p14="http://schemas.microsoft.com/office/powerpoint/2010/main" val="21109775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8460744"/>
                    </a:ext>
                  </a:extLst>
                </a:gridCol>
                <a:gridCol w="436169">
                  <a:extLst>
                    <a:ext uri="{9D8B030D-6E8A-4147-A177-3AD203B41FA5}">
                      <a16:colId xmlns:a16="http://schemas.microsoft.com/office/drawing/2014/main" val="2425230915"/>
                    </a:ext>
                  </a:extLst>
                </a:gridCol>
                <a:gridCol w="436169">
                  <a:extLst>
                    <a:ext uri="{9D8B030D-6E8A-4147-A177-3AD203B41FA5}">
                      <a16:colId xmlns:a16="http://schemas.microsoft.com/office/drawing/2014/main" val="156503600"/>
                    </a:ext>
                  </a:extLst>
                </a:gridCol>
                <a:gridCol w="436169">
                  <a:extLst>
                    <a:ext uri="{9D8B030D-6E8A-4147-A177-3AD203B41FA5}">
                      <a16:colId xmlns:a16="http://schemas.microsoft.com/office/drawing/2014/main" val="3150823173"/>
                    </a:ext>
                  </a:extLst>
                </a:gridCol>
                <a:gridCol w="436169">
                  <a:extLst>
                    <a:ext uri="{9D8B030D-6E8A-4147-A177-3AD203B41FA5}">
                      <a16:colId xmlns:a16="http://schemas.microsoft.com/office/drawing/2014/main" val="4077666742"/>
                    </a:ext>
                  </a:extLst>
                </a:gridCol>
                <a:gridCol w="436169">
                  <a:extLst>
                    <a:ext uri="{9D8B030D-6E8A-4147-A177-3AD203B41FA5}">
                      <a16:colId xmlns:a16="http://schemas.microsoft.com/office/drawing/2014/main" val="1639117217"/>
                    </a:ext>
                  </a:extLst>
                </a:gridCol>
                <a:gridCol w="436169">
                  <a:extLst>
                    <a:ext uri="{9D8B030D-6E8A-4147-A177-3AD203B41FA5}">
                      <a16:colId xmlns:a16="http://schemas.microsoft.com/office/drawing/2014/main" val="1534002536"/>
                    </a:ext>
                  </a:extLst>
                </a:gridCol>
                <a:gridCol w="436169">
                  <a:extLst>
                    <a:ext uri="{9D8B030D-6E8A-4147-A177-3AD203B41FA5}">
                      <a16:colId xmlns:a16="http://schemas.microsoft.com/office/drawing/2014/main" val="92213440"/>
                    </a:ext>
                  </a:extLst>
                </a:gridCol>
                <a:gridCol w="436169">
                  <a:extLst>
                    <a:ext uri="{9D8B030D-6E8A-4147-A177-3AD203B41FA5}">
                      <a16:colId xmlns:a16="http://schemas.microsoft.com/office/drawing/2014/main" val="642798827"/>
                    </a:ext>
                  </a:extLst>
                </a:gridCol>
                <a:gridCol w="436169">
                  <a:extLst>
                    <a:ext uri="{9D8B030D-6E8A-4147-A177-3AD203B41FA5}">
                      <a16:colId xmlns:a16="http://schemas.microsoft.com/office/drawing/2014/main" val="3894358497"/>
                    </a:ext>
                  </a:extLst>
                </a:gridCol>
                <a:gridCol w="485546">
                  <a:extLst>
                    <a:ext uri="{9D8B030D-6E8A-4147-A177-3AD203B41FA5}">
                      <a16:colId xmlns:a16="http://schemas.microsoft.com/office/drawing/2014/main" val="3246183427"/>
                    </a:ext>
                  </a:extLst>
                </a:gridCol>
                <a:gridCol w="436169">
                  <a:extLst>
                    <a:ext uri="{9D8B030D-6E8A-4147-A177-3AD203B41FA5}">
                      <a16:colId xmlns:a16="http://schemas.microsoft.com/office/drawing/2014/main" val="2568985994"/>
                    </a:ext>
                  </a:extLst>
                </a:gridCol>
                <a:gridCol w="419710">
                  <a:extLst>
                    <a:ext uri="{9D8B030D-6E8A-4147-A177-3AD203B41FA5}">
                      <a16:colId xmlns:a16="http://schemas.microsoft.com/office/drawing/2014/main" val="278181750"/>
                    </a:ext>
                  </a:extLst>
                </a:gridCol>
                <a:gridCol w="436169">
                  <a:extLst>
                    <a:ext uri="{9D8B030D-6E8A-4147-A177-3AD203B41FA5}">
                      <a16:colId xmlns:a16="http://schemas.microsoft.com/office/drawing/2014/main" val="1514360236"/>
                    </a:ext>
                  </a:extLst>
                </a:gridCol>
                <a:gridCol w="436169">
                  <a:extLst>
                    <a:ext uri="{9D8B030D-6E8A-4147-A177-3AD203B41FA5}">
                      <a16:colId xmlns:a16="http://schemas.microsoft.com/office/drawing/2014/main" val="212378974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403197366"/>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- 2018-06-01 17:16:13</a:t>
                      </a:r>
                      <a:r>
                        <a:rPr kumimoji="0" lang="en-US" sz="1000" b="0" i="0" u="none" strike="noStrike" kern="1200" cap="none" spc="0" normalizeH="0" baseline="0" noProof="0">
                          <a:ln>
                            <a:noFill/>
                          </a:ln>
                          <a:solidFill>
                            <a:prstClr val="black"/>
                          </a:solidFill>
                          <a:effectLst/>
                          <a:uLnTx/>
                          <a:uFillTx/>
                          <a:latin typeface="+mn-lt"/>
                          <a:ea typeface="+mn-ea"/>
                          <a:cs typeface="+mn-cs"/>
                        </a:rPr>
                        <a:t>
We’re live from the GUESS store in The Dubai Mall! Stay tuned for a Ramadan inspired night full of surprises #GUESSJeans #GUESSGives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0.046589686699887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477471562"/>
                  </a:ext>
                </a:extLst>
              </a:tr>
            </a:tbl>
          </a:graphicData>
        </a:graphic>
      </p:graphicFrame>
      <p:sp>
        <p:nvSpPr>
          <p:cNvPr id="4" name="Text Placeholder 3">
            <a:extLst>
              <a:ext uri="{FF2B5EF4-FFF2-40B4-BE49-F238E27FC236}">
                <a16:creationId xmlns:a16="http://schemas.microsoft.com/office/drawing/2014/main" id="{241CAF19-81F2-46E7-AEB7-55D4265AD02E}"/>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7214192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38224-37CE-4D12-A141-23025710DB06}"/>
              </a:ext>
            </a:extLst>
          </p:cNvPr>
          <p:cNvSpPr>
            <a:spLocks noGrp="1"/>
          </p:cNvSpPr>
          <p:nvPr>
            <p:ph type="title"/>
          </p:nvPr>
        </p:nvSpPr>
        <p:spPr/>
        <p:txBody>
          <a:bodyPr/>
          <a:lstStyle/>
          <a:p>
            <a:r>
              <a:rPr lang="en-US"/>
              <a:t>Facebook Top Posts Table | GUESS - Facebook - 23 of 26</a:t>
            </a:r>
          </a:p>
        </p:txBody>
      </p:sp>
      <p:graphicFrame>
        <p:nvGraphicFramePr>
          <p:cNvPr id="5" name="Table Placeholder 4">
            <a:extLst>
              <a:ext uri="{FF2B5EF4-FFF2-40B4-BE49-F238E27FC236}">
                <a16:creationId xmlns:a16="http://schemas.microsoft.com/office/drawing/2014/main" id="{BB25F52C-A913-4450-B208-7C00AEA6952B}"/>
              </a:ext>
            </a:extLst>
          </p:cNvPr>
          <p:cNvGraphicFramePr>
            <a:graphicFrameLocks noGrp="1"/>
          </p:cNvGraphicFramePr>
          <p:nvPr>
            <p:ph type="tbl" sz="quarter" idx="13"/>
            <p:extLst>
              <p:ext uri="{D42A27DB-BD31-4B8C-83A1-F6EECF244321}">
                <p14:modId xmlns:p14="http://schemas.microsoft.com/office/powerpoint/2010/main" val="59949071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4383711"/>
                    </a:ext>
                  </a:extLst>
                </a:gridCol>
                <a:gridCol w="436169">
                  <a:extLst>
                    <a:ext uri="{9D8B030D-6E8A-4147-A177-3AD203B41FA5}">
                      <a16:colId xmlns:a16="http://schemas.microsoft.com/office/drawing/2014/main" val="752473986"/>
                    </a:ext>
                  </a:extLst>
                </a:gridCol>
                <a:gridCol w="436169">
                  <a:extLst>
                    <a:ext uri="{9D8B030D-6E8A-4147-A177-3AD203B41FA5}">
                      <a16:colId xmlns:a16="http://schemas.microsoft.com/office/drawing/2014/main" val="226056541"/>
                    </a:ext>
                  </a:extLst>
                </a:gridCol>
                <a:gridCol w="436169">
                  <a:extLst>
                    <a:ext uri="{9D8B030D-6E8A-4147-A177-3AD203B41FA5}">
                      <a16:colId xmlns:a16="http://schemas.microsoft.com/office/drawing/2014/main" val="651682218"/>
                    </a:ext>
                  </a:extLst>
                </a:gridCol>
                <a:gridCol w="436169">
                  <a:extLst>
                    <a:ext uri="{9D8B030D-6E8A-4147-A177-3AD203B41FA5}">
                      <a16:colId xmlns:a16="http://schemas.microsoft.com/office/drawing/2014/main" val="1664607358"/>
                    </a:ext>
                  </a:extLst>
                </a:gridCol>
                <a:gridCol w="436169">
                  <a:extLst>
                    <a:ext uri="{9D8B030D-6E8A-4147-A177-3AD203B41FA5}">
                      <a16:colId xmlns:a16="http://schemas.microsoft.com/office/drawing/2014/main" val="1983877155"/>
                    </a:ext>
                  </a:extLst>
                </a:gridCol>
                <a:gridCol w="436169">
                  <a:extLst>
                    <a:ext uri="{9D8B030D-6E8A-4147-A177-3AD203B41FA5}">
                      <a16:colId xmlns:a16="http://schemas.microsoft.com/office/drawing/2014/main" val="1061962898"/>
                    </a:ext>
                  </a:extLst>
                </a:gridCol>
                <a:gridCol w="436169">
                  <a:extLst>
                    <a:ext uri="{9D8B030D-6E8A-4147-A177-3AD203B41FA5}">
                      <a16:colId xmlns:a16="http://schemas.microsoft.com/office/drawing/2014/main" val="2864204704"/>
                    </a:ext>
                  </a:extLst>
                </a:gridCol>
                <a:gridCol w="436169">
                  <a:extLst>
                    <a:ext uri="{9D8B030D-6E8A-4147-A177-3AD203B41FA5}">
                      <a16:colId xmlns:a16="http://schemas.microsoft.com/office/drawing/2014/main" val="832316375"/>
                    </a:ext>
                  </a:extLst>
                </a:gridCol>
                <a:gridCol w="436169">
                  <a:extLst>
                    <a:ext uri="{9D8B030D-6E8A-4147-A177-3AD203B41FA5}">
                      <a16:colId xmlns:a16="http://schemas.microsoft.com/office/drawing/2014/main" val="3139519523"/>
                    </a:ext>
                  </a:extLst>
                </a:gridCol>
                <a:gridCol w="485546">
                  <a:extLst>
                    <a:ext uri="{9D8B030D-6E8A-4147-A177-3AD203B41FA5}">
                      <a16:colId xmlns:a16="http://schemas.microsoft.com/office/drawing/2014/main" val="3468969401"/>
                    </a:ext>
                  </a:extLst>
                </a:gridCol>
                <a:gridCol w="436169">
                  <a:extLst>
                    <a:ext uri="{9D8B030D-6E8A-4147-A177-3AD203B41FA5}">
                      <a16:colId xmlns:a16="http://schemas.microsoft.com/office/drawing/2014/main" val="4182613732"/>
                    </a:ext>
                  </a:extLst>
                </a:gridCol>
                <a:gridCol w="419710">
                  <a:extLst>
                    <a:ext uri="{9D8B030D-6E8A-4147-A177-3AD203B41FA5}">
                      <a16:colId xmlns:a16="http://schemas.microsoft.com/office/drawing/2014/main" val="1567935740"/>
                    </a:ext>
                  </a:extLst>
                </a:gridCol>
                <a:gridCol w="436169">
                  <a:extLst>
                    <a:ext uri="{9D8B030D-6E8A-4147-A177-3AD203B41FA5}">
                      <a16:colId xmlns:a16="http://schemas.microsoft.com/office/drawing/2014/main" val="3899945309"/>
                    </a:ext>
                  </a:extLst>
                </a:gridCol>
                <a:gridCol w="436169">
                  <a:extLst>
                    <a:ext uri="{9D8B030D-6E8A-4147-A177-3AD203B41FA5}">
                      <a16:colId xmlns:a16="http://schemas.microsoft.com/office/drawing/2014/main" val="4262639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83311584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- 2018-09-08 12:00:01</a:t>
                      </a:r>
                      <a:r>
                        <a:rPr kumimoji="0" lang="en-US" sz="1000" b="0" i="0" u="none" strike="noStrike" kern="1200" cap="none" spc="0" normalizeH="0" baseline="0" noProof="0">
                          <a:ln>
                            <a:noFill/>
                          </a:ln>
                          <a:solidFill>
                            <a:prstClr val="black"/>
                          </a:solidFill>
                          <a:effectLst/>
                          <a:uLnTx/>
                          <a:uFillTx/>
                          <a:latin typeface="+mn-lt"/>
                          <a:ea typeface="+mn-ea"/>
                          <a:cs typeface="+mn-cs"/>
                        </a:rPr>
                        <a:t>
Decisions, decisions, decisions! Which one will it be?  
</a:t>
                      </a:r>
                      <a:r>
                        <a:rPr kumimoji="0" lang="ar-AE" sz="1000" b="0" i="0" u="none" strike="noStrike" kern="1200" cap="none" spc="0" normalizeH="0" baseline="0" noProof="0">
                          <a:ln>
                            <a:noFill/>
                          </a:ln>
                          <a:solidFill>
                            <a:prstClr val="black"/>
                          </a:solidFill>
                          <a:effectLst/>
                          <a:uLnTx/>
                          <a:uFillTx/>
                          <a:latin typeface="+mn-lt"/>
                          <a:ea typeface="+mn-ea"/>
                          <a:cs typeface="+mn-cs"/>
                        </a:rPr>
                        <a:t>الإختيار بينهما ليس قراراً سهلاً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243746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0.039994304608521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213385"/>
                  </a:ext>
                </a:extLst>
              </a:tr>
            </a:tbl>
          </a:graphicData>
        </a:graphic>
      </p:graphicFrame>
      <p:sp>
        <p:nvSpPr>
          <p:cNvPr id="4" name="Text Placeholder 3">
            <a:extLst>
              <a:ext uri="{FF2B5EF4-FFF2-40B4-BE49-F238E27FC236}">
                <a16:creationId xmlns:a16="http://schemas.microsoft.com/office/drawing/2014/main" id="{8D5CAB22-A14A-4492-82DB-5485FEB347E5}"/>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8494174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4E5AA-26EC-4E39-84D8-3355028B03AF}"/>
              </a:ext>
            </a:extLst>
          </p:cNvPr>
          <p:cNvSpPr>
            <a:spLocks noGrp="1"/>
          </p:cNvSpPr>
          <p:nvPr>
            <p:ph type="title"/>
          </p:nvPr>
        </p:nvSpPr>
        <p:spPr/>
        <p:txBody>
          <a:bodyPr/>
          <a:lstStyle/>
          <a:p>
            <a:r>
              <a:rPr lang="en-US"/>
              <a:t>Facebook Top Posts Table | GUESS - Facebook - 24 of 26</a:t>
            </a:r>
          </a:p>
        </p:txBody>
      </p:sp>
      <p:graphicFrame>
        <p:nvGraphicFramePr>
          <p:cNvPr id="5" name="Table Placeholder 4">
            <a:extLst>
              <a:ext uri="{FF2B5EF4-FFF2-40B4-BE49-F238E27FC236}">
                <a16:creationId xmlns:a16="http://schemas.microsoft.com/office/drawing/2014/main" id="{3E7908BC-C3A0-495B-9DB7-B06CE711C2E6}"/>
              </a:ext>
            </a:extLst>
          </p:cNvPr>
          <p:cNvGraphicFramePr>
            <a:graphicFrameLocks noGrp="1"/>
          </p:cNvGraphicFramePr>
          <p:nvPr>
            <p:ph type="tbl" sz="quarter" idx="13"/>
            <p:extLst>
              <p:ext uri="{D42A27DB-BD31-4B8C-83A1-F6EECF244321}">
                <p14:modId xmlns:p14="http://schemas.microsoft.com/office/powerpoint/2010/main" val="39633840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83736669"/>
                    </a:ext>
                  </a:extLst>
                </a:gridCol>
                <a:gridCol w="436169">
                  <a:extLst>
                    <a:ext uri="{9D8B030D-6E8A-4147-A177-3AD203B41FA5}">
                      <a16:colId xmlns:a16="http://schemas.microsoft.com/office/drawing/2014/main" val="3568935200"/>
                    </a:ext>
                  </a:extLst>
                </a:gridCol>
                <a:gridCol w="436169">
                  <a:extLst>
                    <a:ext uri="{9D8B030D-6E8A-4147-A177-3AD203B41FA5}">
                      <a16:colId xmlns:a16="http://schemas.microsoft.com/office/drawing/2014/main" val="2108686239"/>
                    </a:ext>
                  </a:extLst>
                </a:gridCol>
                <a:gridCol w="436169">
                  <a:extLst>
                    <a:ext uri="{9D8B030D-6E8A-4147-A177-3AD203B41FA5}">
                      <a16:colId xmlns:a16="http://schemas.microsoft.com/office/drawing/2014/main" val="2702559738"/>
                    </a:ext>
                  </a:extLst>
                </a:gridCol>
                <a:gridCol w="436169">
                  <a:extLst>
                    <a:ext uri="{9D8B030D-6E8A-4147-A177-3AD203B41FA5}">
                      <a16:colId xmlns:a16="http://schemas.microsoft.com/office/drawing/2014/main" val="1356174749"/>
                    </a:ext>
                  </a:extLst>
                </a:gridCol>
                <a:gridCol w="436169">
                  <a:extLst>
                    <a:ext uri="{9D8B030D-6E8A-4147-A177-3AD203B41FA5}">
                      <a16:colId xmlns:a16="http://schemas.microsoft.com/office/drawing/2014/main" val="2206123392"/>
                    </a:ext>
                  </a:extLst>
                </a:gridCol>
                <a:gridCol w="436169">
                  <a:extLst>
                    <a:ext uri="{9D8B030D-6E8A-4147-A177-3AD203B41FA5}">
                      <a16:colId xmlns:a16="http://schemas.microsoft.com/office/drawing/2014/main" val="1017623796"/>
                    </a:ext>
                  </a:extLst>
                </a:gridCol>
                <a:gridCol w="436169">
                  <a:extLst>
                    <a:ext uri="{9D8B030D-6E8A-4147-A177-3AD203B41FA5}">
                      <a16:colId xmlns:a16="http://schemas.microsoft.com/office/drawing/2014/main" val="401576439"/>
                    </a:ext>
                  </a:extLst>
                </a:gridCol>
                <a:gridCol w="436169">
                  <a:extLst>
                    <a:ext uri="{9D8B030D-6E8A-4147-A177-3AD203B41FA5}">
                      <a16:colId xmlns:a16="http://schemas.microsoft.com/office/drawing/2014/main" val="2640259032"/>
                    </a:ext>
                  </a:extLst>
                </a:gridCol>
                <a:gridCol w="436169">
                  <a:extLst>
                    <a:ext uri="{9D8B030D-6E8A-4147-A177-3AD203B41FA5}">
                      <a16:colId xmlns:a16="http://schemas.microsoft.com/office/drawing/2014/main" val="298901696"/>
                    </a:ext>
                  </a:extLst>
                </a:gridCol>
                <a:gridCol w="485546">
                  <a:extLst>
                    <a:ext uri="{9D8B030D-6E8A-4147-A177-3AD203B41FA5}">
                      <a16:colId xmlns:a16="http://schemas.microsoft.com/office/drawing/2014/main" val="1755566264"/>
                    </a:ext>
                  </a:extLst>
                </a:gridCol>
                <a:gridCol w="436169">
                  <a:extLst>
                    <a:ext uri="{9D8B030D-6E8A-4147-A177-3AD203B41FA5}">
                      <a16:colId xmlns:a16="http://schemas.microsoft.com/office/drawing/2014/main" val="2636790544"/>
                    </a:ext>
                  </a:extLst>
                </a:gridCol>
                <a:gridCol w="419710">
                  <a:extLst>
                    <a:ext uri="{9D8B030D-6E8A-4147-A177-3AD203B41FA5}">
                      <a16:colId xmlns:a16="http://schemas.microsoft.com/office/drawing/2014/main" val="3667678681"/>
                    </a:ext>
                  </a:extLst>
                </a:gridCol>
                <a:gridCol w="436169">
                  <a:extLst>
                    <a:ext uri="{9D8B030D-6E8A-4147-A177-3AD203B41FA5}">
                      <a16:colId xmlns:a16="http://schemas.microsoft.com/office/drawing/2014/main" val="3670520116"/>
                    </a:ext>
                  </a:extLst>
                </a:gridCol>
                <a:gridCol w="436169">
                  <a:extLst>
                    <a:ext uri="{9D8B030D-6E8A-4147-A177-3AD203B41FA5}">
                      <a16:colId xmlns:a16="http://schemas.microsoft.com/office/drawing/2014/main" val="376745363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313465192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- 2018-03-30 12:00:00</a:t>
                      </a:r>
                      <a:r>
                        <a:rPr kumimoji="0" lang="en-US" sz="1000" b="0" i="0" u="none" strike="noStrike" kern="1200" cap="none" spc="0" normalizeH="0" baseline="0" noProof="0">
                          <a:ln>
                            <a:noFill/>
                          </a:ln>
                          <a:solidFill>
                            <a:prstClr val="black"/>
                          </a:solidFill>
                          <a:effectLst/>
                          <a:uLnTx/>
                          <a:uFillTx/>
                          <a:latin typeface="+mn-lt"/>
                          <a:ea typeface="+mn-ea"/>
                          <a:cs typeface="+mn-cs"/>
                        </a:rPr>
                        <a:t>
With a comfy white tee and denim shorts, you will definitely be alright  #JLOxGUESS
</a:t>
                      </a:r>
                      <a:r>
                        <a:rPr kumimoji="0" lang="ar-AE" sz="1000" b="0" i="0" u="none" strike="noStrike" kern="1200" cap="none" spc="0" normalizeH="0" baseline="0" noProof="0">
                          <a:ln>
                            <a:noFill/>
                          </a:ln>
                          <a:solidFill>
                            <a:prstClr val="black"/>
                          </a:solidFill>
                          <a:effectLst/>
                          <a:uLnTx/>
                          <a:uFillTx/>
                          <a:latin typeface="+mn-lt"/>
                          <a:ea typeface="+mn-ea"/>
                          <a:cs typeface="+mn-cs"/>
                        </a:rPr>
                        <a:t>ليس هناك مظهر اسهل واحلى من تي شرت ابيض و جينز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Alright!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0.041791451399914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3701708908"/>
                  </a:ext>
                </a:extLst>
              </a:tr>
            </a:tbl>
          </a:graphicData>
        </a:graphic>
      </p:graphicFrame>
      <p:sp>
        <p:nvSpPr>
          <p:cNvPr id="4" name="Text Placeholder 3">
            <a:extLst>
              <a:ext uri="{FF2B5EF4-FFF2-40B4-BE49-F238E27FC236}">
                <a16:creationId xmlns:a16="http://schemas.microsoft.com/office/drawing/2014/main" id="{702331D7-4947-4EE3-9797-28562B507C7F}"/>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8270101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C9368-490B-4DC1-83FC-CD8B01CC2E63}"/>
              </a:ext>
            </a:extLst>
          </p:cNvPr>
          <p:cNvSpPr>
            <a:spLocks noGrp="1"/>
          </p:cNvSpPr>
          <p:nvPr>
            <p:ph type="title"/>
          </p:nvPr>
        </p:nvSpPr>
        <p:spPr/>
        <p:txBody>
          <a:bodyPr/>
          <a:lstStyle/>
          <a:p>
            <a:r>
              <a:rPr lang="en-US"/>
              <a:t>Facebook Top Posts Table | GUESS - Facebook - 25 of 26</a:t>
            </a:r>
          </a:p>
        </p:txBody>
      </p:sp>
      <p:graphicFrame>
        <p:nvGraphicFramePr>
          <p:cNvPr id="5" name="Table Placeholder 4">
            <a:extLst>
              <a:ext uri="{FF2B5EF4-FFF2-40B4-BE49-F238E27FC236}">
                <a16:creationId xmlns:a16="http://schemas.microsoft.com/office/drawing/2014/main" id="{AB091462-EA0C-4F4C-AE62-B1F2B5625493}"/>
              </a:ext>
            </a:extLst>
          </p:cNvPr>
          <p:cNvGraphicFramePr>
            <a:graphicFrameLocks noGrp="1"/>
          </p:cNvGraphicFramePr>
          <p:nvPr>
            <p:ph type="tbl" sz="quarter" idx="13"/>
            <p:extLst>
              <p:ext uri="{D42A27DB-BD31-4B8C-83A1-F6EECF244321}">
                <p14:modId xmlns:p14="http://schemas.microsoft.com/office/powerpoint/2010/main" val="149755599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9773078"/>
                    </a:ext>
                  </a:extLst>
                </a:gridCol>
                <a:gridCol w="436169">
                  <a:extLst>
                    <a:ext uri="{9D8B030D-6E8A-4147-A177-3AD203B41FA5}">
                      <a16:colId xmlns:a16="http://schemas.microsoft.com/office/drawing/2014/main" val="3133265759"/>
                    </a:ext>
                  </a:extLst>
                </a:gridCol>
                <a:gridCol w="436169">
                  <a:extLst>
                    <a:ext uri="{9D8B030D-6E8A-4147-A177-3AD203B41FA5}">
                      <a16:colId xmlns:a16="http://schemas.microsoft.com/office/drawing/2014/main" val="399789838"/>
                    </a:ext>
                  </a:extLst>
                </a:gridCol>
                <a:gridCol w="436169">
                  <a:extLst>
                    <a:ext uri="{9D8B030D-6E8A-4147-A177-3AD203B41FA5}">
                      <a16:colId xmlns:a16="http://schemas.microsoft.com/office/drawing/2014/main" val="403517355"/>
                    </a:ext>
                  </a:extLst>
                </a:gridCol>
                <a:gridCol w="436169">
                  <a:extLst>
                    <a:ext uri="{9D8B030D-6E8A-4147-A177-3AD203B41FA5}">
                      <a16:colId xmlns:a16="http://schemas.microsoft.com/office/drawing/2014/main" val="420199599"/>
                    </a:ext>
                  </a:extLst>
                </a:gridCol>
                <a:gridCol w="436169">
                  <a:extLst>
                    <a:ext uri="{9D8B030D-6E8A-4147-A177-3AD203B41FA5}">
                      <a16:colId xmlns:a16="http://schemas.microsoft.com/office/drawing/2014/main" val="1189104405"/>
                    </a:ext>
                  </a:extLst>
                </a:gridCol>
                <a:gridCol w="436169">
                  <a:extLst>
                    <a:ext uri="{9D8B030D-6E8A-4147-A177-3AD203B41FA5}">
                      <a16:colId xmlns:a16="http://schemas.microsoft.com/office/drawing/2014/main" val="19884096"/>
                    </a:ext>
                  </a:extLst>
                </a:gridCol>
                <a:gridCol w="436169">
                  <a:extLst>
                    <a:ext uri="{9D8B030D-6E8A-4147-A177-3AD203B41FA5}">
                      <a16:colId xmlns:a16="http://schemas.microsoft.com/office/drawing/2014/main" val="812556801"/>
                    </a:ext>
                  </a:extLst>
                </a:gridCol>
                <a:gridCol w="436169">
                  <a:extLst>
                    <a:ext uri="{9D8B030D-6E8A-4147-A177-3AD203B41FA5}">
                      <a16:colId xmlns:a16="http://schemas.microsoft.com/office/drawing/2014/main" val="927671257"/>
                    </a:ext>
                  </a:extLst>
                </a:gridCol>
                <a:gridCol w="436169">
                  <a:extLst>
                    <a:ext uri="{9D8B030D-6E8A-4147-A177-3AD203B41FA5}">
                      <a16:colId xmlns:a16="http://schemas.microsoft.com/office/drawing/2014/main" val="1095786614"/>
                    </a:ext>
                  </a:extLst>
                </a:gridCol>
                <a:gridCol w="485546">
                  <a:extLst>
                    <a:ext uri="{9D8B030D-6E8A-4147-A177-3AD203B41FA5}">
                      <a16:colId xmlns:a16="http://schemas.microsoft.com/office/drawing/2014/main" val="1996871867"/>
                    </a:ext>
                  </a:extLst>
                </a:gridCol>
                <a:gridCol w="436169">
                  <a:extLst>
                    <a:ext uri="{9D8B030D-6E8A-4147-A177-3AD203B41FA5}">
                      <a16:colId xmlns:a16="http://schemas.microsoft.com/office/drawing/2014/main" val="1408416910"/>
                    </a:ext>
                  </a:extLst>
                </a:gridCol>
                <a:gridCol w="419710">
                  <a:extLst>
                    <a:ext uri="{9D8B030D-6E8A-4147-A177-3AD203B41FA5}">
                      <a16:colId xmlns:a16="http://schemas.microsoft.com/office/drawing/2014/main" val="1414461690"/>
                    </a:ext>
                  </a:extLst>
                </a:gridCol>
                <a:gridCol w="436169">
                  <a:extLst>
                    <a:ext uri="{9D8B030D-6E8A-4147-A177-3AD203B41FA5}">
                      <a16:colId xmlns:a16="http://schemas.microsoft.com/office/drawing/2014/main" val="23551477"/>
                    </a:ext>
                  </a:extLst>
                </a:gridCol>
                <a:gridCol w="436169">
                  <a:extLst>
                    <a:ext uri="{9D8B030D-6E8A-4147-A177-3AD203B41FA5}">
                      <a16:colId xmlns:a16="http://schemas.microsoft.com/office/drawing/2014/main" val="303333675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112133379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- 2018-02-07 06:00:00</a:t>
                      </a:r>
                      <a:r>
                        <a:rPr kumimoji="0" lang="en-US" sz="1000" b="0" i="0" u="none" strike="noStrike" kern="1200" cap="none" spc="0" normalizeH="0" baseline="0" noProof="0">
                          <a:ln>
                            <a:noFill/>
                          </a:ln>
                          <a:solidFill>
                            <a:prstClr val="black"/>
                          </a:solidFill>
                          <a:effectLst/>
                          <a:uLnTx/>
                          <a:uFillTx/>
                          <a:latin typeface="+mn-lt"/>
                          <a:ea typeface="+mn-ea"/>
                          <a:cs typeface="+mn-cs"/>
                        </a:rPr>
                        <a:t>
If these stylish bags aren't the perfect Valentine's gift, we don't know what is! #GUESShandbags 
Shop the collection at AED 295 and below.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Valentine's Handbags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0.040150495412502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Paid</a:t>
                      </a:r>
                    </a:p>
                  </a:txBody>
                  <a:tcPr/>
                </a:tc>
                <a:extLst>
                  <a:ext uri="{0D108BD9-81ED-4DB2-BD59-A6C34878D82A}">
                    <a16:rowId xmlns:a16="http://schemas.microsoft.com/office/drawing/2014/main" val="2798089199"/>
                  </a:ext>
                </a:extLst>
              </a:tr>
            </a:tbl>
          </a:graphicData>
        </a:graphic>
      </p:graphicFrame>
      <p:sp>
        <p:nvSpPr>
          <p:cNvPr id="4" name="Text Placeholder 3">
            <a:extLst>
              <a:ext uri="{FF2B5EF4-FFF2-40B4-BE49-F238E27FC236}">
                <a16:creationId xmlns:a16="http://schemas.microsoft.com/office/drawing/2014/main" id="{F53A019D-C615-4EF8-A0B9-6D0220A3C9F4}"/>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357049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DC76A-8ACD-458F-9BA7-68D73D5D703F}"/>
              </a:ext>
            </a:extLst>
          </p:cNvPr>
          <p:cNvSpPr>
            <a:spLocks noGrp="1"/>
          </p:cNvSpPr>
          <p:nvPr>
            <p:ph type="title"/>
          </p:nvPr>
        </p:nvSpPr>
        <p:spPr/>
        <p:txBody>
          <a:bodyPr/>
          <a:lstStyle/>
          <a:p>
            <a:r>
              <a:rPr lang="en-US"/>
              <a:t>Facebook Top Posts Table | GUESS - Facebook - 26 of 26</a:t>
            </a:r>
          </a:p>
        </p:txBody>
      </p:sp>
      <p:graphicFrame>
        <p:nvGraphicFramePr>
          <p:cNvPr id="5" name="Table Placeholder 4">
            <a:extLst>
              <a:ext uri="{FF2B5EF4-FFF2-40B4-BE49-F238E27FC236}">
                <a16:creationId xmlns:a16="http://schemas.microsoft.com/office/drawing/2014/main" id="{8F98AAAC-6F74-481A-8F59-3BF74962367D}"/>
              </a:ext>
            </a:extLst>
          </p:cNvPr>
          <p:cNvGraphicFramePr>
            <a:graphicFrameLocks noGrp="1"/>
          </p:cNvGraphicFramePr>
          <p:nvPr>
            <p:ph type="tbl" sz="quarter" idx="13"/>
            <p:extLst>
              <p:ext uri="{D42A27DB-BD31-4B8C-83A1-F6EECF244321}">
                <p14:modId xmlns:p14="http://schemas.microsoft.com/office/powerpoint/2010/main" val="222418504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7790019"/>
                    </a:ext>
                  </a:extLst>
                </a:gridCol>
                <a:gridCol w="436169">
                  <a:extLst>
                    <a:ext uri="{9D8B030D-6E8A-4147-A177-3AD203B41FA5}">
                      <a16:colId xmlns:a16="http://schemas.microsoft.com/office/drawing/2014/main" val="1625396975"/>
                    </a:ext>
                  </a:extLst>
                </a:gridCol>
                <a:gridCol w="436169">
                  <a:extLst>
                    <a:ext uri="{9D8B030D-6E8A-4147-A177-3AD203B41FA5}">
                      <a16:colId xmlns:a16="http://schemas.microsoft.com/office/drawing/2014/main" val="1714659865"/>
                    </a:ext>
                  </a:extLst>
                </a:gridCol>
                <a:gridCol w="436169">
                  <a:extLst>
                    <a:ext uri="{9D8B030D-6E8A-4147-A177-3AD203B41FA5}">
                      <a16:colId xmlns:a16="http://schemas.microsoft.com/office/drawing/2014/main" val="2282721726"/>
                    </a:ext>
                  </a:extLst>
                </a:gridCol>
                <a:gridCol w="436169">
                  <a:extLst>
                    <a:ext uri="{9D8B030D-6E8A-4147-A177-3AD203B41FA5}">
                      <a16:colId xmlns:a16="http://schemas.microsoft.com/office/drawing/2014/main" val="2257998311"/>
                    </a:ext>
                  </a:extLst>
                </a:gridCol>
                <a:gridCol w="436169">
                  <a:extLst>
                    <a:ext uri="{9D8B030D-6E8A-4147-A177-3AD203B41FA5}">
                      <a16:colId xmlns:a16="http://schemas.microsoft.com/office/drawing/2014/main" val="1965968825"/>
                    </a:ext>
                  </a:extLst>
                </a:gridCol>
                <a:gridCol w="436169">
                  <a:extLst>
                    <a:ext uri="{9D8B030D-6E8A-4147-A177-3AD203B41FA5}">
                      <a16:colId xmlns:a16="http://schemas.microsoft.com/office/drawing/2014/main" val="2511113325"/>
                    </a:ext>
                  </a:extLst>
                </a:gridCol>
                <a:gridCol w="436169">
                  <a:extLst>
                    <a:ext uri="{9D8B030D-6E8A-4147-A177-3AD203B41FA5}">
                      <a16:colId xmlns:a16="http://schemas.microsoft.com/office/drawing/2014/main" val="3811826034"/>
                    </a:ext>
                  </a:extLst>
                </a:gridCol>
                <a:gridCol w="436169">
                  <a:extLst>
                    <a:ext uri="{9D8B030D-6E8A-4147-A177-3AD203B41FA5}">
                      <a16:colId xmlns:a16="http://schemas.microsoft.com/office/drawing/2014/main" val="1371788916"/>
                    </a:ext>
                  </a:extLst>
                </a:gridCol>
                <a:gridCol w="436169">
                  <a:extLst>
                    <a:ext uri="{9D8B030D-6E8A-4147-A177-3AD203B41FA5}">
                      <a16:colId xmlns:a16="http://schemas.microsoft.com/office/drawing/2014/main" val="1564587004"/>
                    </a:ext>
                  </a:extLst>
                </a:gridCol>
                <a:gridCol w="485546">
                  <a:extLst>
                    <a:ext uri="{9D8B030D-6E8A-4147-A177-3AD203B41FA5}">
                      <a16:colId xmlns:a16="http://schemas.microsoft.com/office/drawing/2014/main" val="1991418093"/>
                    </a:ext>
                  </a:extLst>
                </a:gridCol>
                <a:gridCol w="436169">
                  <a:extLst>
                    <a:ext uri="{9D8B030D-6E8A-4147-A177-3AD203B41FA5}">
                      <a16:colId xmlns:a16="http://schemas.microsoft.com/office/drawing/2014/main" val="1861048375"/>
                    </a:ext>
                  </a:extLst>
                </a:gridCol>
                <a:gridCol w="419710">
                  <a:extLst>
                    <a:ext uri="{9D8B030D-6E8A-4147-A177-3AD203B41FA5}">
                      <a16:colId xmlns:a16="http://schemas.microsoft.com/office/drawing/2014/main" val="780154113"/>
                    </a:ext>
                  </a:extLst>
                </a:gridCol>
                <a:gridCol w="436169">
                  <a:extLst>
                    <a:ext uri="{9D8B030D-6E8A-4147-A177-3AD203B41FA5}">
                      <a16:colId xmlns:a16="http://schemas.microsoft.com/office/drawing/2014/main" val="1434039362"/>
                    </a:ext>
                  </a:extLst>
                </a:gridCol>
                <a:gridCol w="436169">
                  <a:extLst>
                    <a:ext uri="{9D8B030D-6E8A-4147-A177-3AD203B41FA5}">
                      <a16:colId xmlns:a16="http://schemas.microsoft.com/office/drawing/2014/main" val="1344725781"/>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Ints/1K Fans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Paid/Organic</a:t>
                      </a:r>
                    </a:p>
                  </a:txBody>
                  <a:tcPr/>
                </a:tc>
                <a:extLst>
                  <a:ext uri="{0D108BD9-81ED-4DB2-BD59-A6C34878D82A}">
                    <a16:rowId xmlns:a16="http://schemas.microsoft.com/office/drawing/2014/main" val="206827956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GUESS - 2018-01-16 12:00:08</a:t>
                      </a:r>
                      <a:r>
                        <a:rPr kumimoji="0" lang="en-US" sz="1000" b="0" i="0" u="none" strike="noStrike" kern="1200" cap="none" spc="0" normalizeH="0" baseline="0" noProof="0">
                          <a:ln>
                            <a:noFill/>
                          </a:ln>
                          <a:solidFill>
                            <a:prstClr val="black"/>
                          </a:solidFill>
                          <a:effectLst/>
                          <a:uLnTx/>
                          <a:uFillTx/>
                          <a:latin typeface="+mn-lt"/>
                          <a:ea typeface="+mn-ea"/>
                          <a:cs typeface="+mn-cs"/>
                        </a:rPr>
                        <a:t>
Tees the season! Get the look with 50% sale on those Iconic tees #LoveGUESS
</a:t>
                      </a:r>
                      <a:r>
                        <a:rPr kumimoji="0" lang="ar-AE" sz="1000" b="0" i="0" u="none" strike="noStrike" kern="1200" cap="none" spc="0" normalizeH="0" baseline="0" noProof="0">
                          <a:ln>
                            <a:noFill/>
                          </a:ln>
                          <a:solidFill>
                            <a:prstClr val="black"/>
                          </a:solidFill>
                          <a:effectLst/>
                          <a:uLnTx/>
                          <a:uFillTx/>
                          <a:latin typeface="+mn-lt"/>
                          <a:ea typeface="+mn-ea"/>
                          <a:cs typeface="+mn-cs"/>
                        </a:rPr>
                        <a:t>هذا هو الموسم، احصلوا الآن على هذه الطلة مع خصم ٥٠٪ على التيشرت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1.4707917164191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a:t>
                      </a:r>
                    </a:p>
                  </a:txBody>
                  <a:tcPr/>
                </a:tc>
                <a:extLst>
                  <a:ext uri="{0D108BD9-81ED-4DB2-BD59-A6C34878D82A}">
                    <a16:rowId xmlns:a16="http://schemas.microsoft.com/office/drawing/2014/main" val="16917941"/>
                  </a:ext>
                </a:extLst>
              </a:tr>
            </a:tbl>
          </a:graphicData>
        </a:graphic>
      </p:graphicFrame>
      <p:sp>
        <p:nvSpPr>
          <p:cNvPr id="4" name="Text Placeholder 3">
            <a:extLst>
              <a:ext uri="{FF2B5EF4-FFF2-40B4-BE49-F238E27FC236}">
                <a16:creationId xmlns:a16="http://schemas.microsoft.com/office/drawing/2014/main" id="{5BA06BFC-A53A-4579-8C03-4FB07AF2F107}"/>
              </a:ext>
            </a:extLst>
          </p:cNvPr>
          <p:cNvSpPr>
            <a:spLocks noGrp="1"/>
          </p:cNvSpPr>
          <p:nvPr>
            <p:ph type="body" sz="quarter" idx="14"/>
          </p:nvPr>
        </p:nvSpPr>
        <p:spPr/>
        <p:txBody>
          <a:bodyPr/>
          <a:lstStyle/>
          <a:p>
            <a:r>
              <a:rPr lang="en-US"/>
              <a:t>01/01/2018 - 09/30/2018</a:t>
            </a:r>
          </a:p>
        </p:txBody>
      </p:sp>
    </p:spTree>
    <p:extLst>
      <p:ext uri="{BB962C8B-B14F-4D97-AF65-F5344CB8AC3E}">
        <p14:creationId xmlns:p14="http://schemas.microsoft.com/office/powerpoint/2010/main" val="5559592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20181209_114109</Template>
  <TotalTime>9</TotalTime>
  <Words>1595</Words>
  <Application>Microsoft Office PowerPoint</Application>
  <PresentationFormat>On-screen Show (16:9)</PresentationFormat>
  <Paragraphs>817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Top Posts Table | GUESS - Facebook - 1 of 26</vt:lpstr>
      <vt:lpstr>Facebook Top Posts Table | GUESS - Facebook - 2 of 26</vt:lpstr>
      <vt:lpstr>Facebook Top Posts Table | GUESS - Facebook - 3 of 26</vt:lpstr>
      <vt:lpstr>Facebook Top Posts Table | GUESS - Facebook - 4 of 26</vt:lpstr>
      <vt:lpstr>Facebook Top Posts Table | GUESS - Facebook - 5 of 26</vt:lpstr>
      <vt:lpstr>Facebook Top Posts Table | GUESS - Facebook - 6 of 26</vt:lpstr>
      <vt:lpstr>Facebook Top Posts Table | GUESS - Facebook - 7 of 26</vt:lpstr>
      <vt:lpstr>Facebook Top Posts Table | GUESS - Facebook - 8 of 26</vt:lpstr>
      <vt:lpstr>Facebook Top Posts Table | GUESS - Facebook - 9 of 26</vt:lpstr>
      <vt:lpstr>Facebook Top Posts Table | GUESS - Facebook - 10 of 26</vt:lpstr>
      <vt:lpstr>Facebook Top Posts Table | GUESS - Facebook - 11 of 26</vt:lpstr>
      <vt:lpstr>Facebook Top Posts Table | GUESS - Facebook - 12 of 26</vt:lpstr>
      <vt:lpstr>Facebook Top Posts Table | GUESS - Facebook - 13 of 26</vt:lpstr>
      <vt:lpstr>Facebook Top Posts Table | GUESS - Facebook - 14 of 26</vt:lpstr>
      <vt:lpstr>Facebook Top Posts Table | GUESS - Facebook - 15 of 26</vt:lpstr>
      <vt:lpstr>Facebook Top Posts Table | GUESS - Facebook - 16 of 26</vt:lpstr>
      <vt:lpstr>Facebook Top Posts Table | GUESS - Facebook - 17 of 26</vt:lpstr>
      <vt:lpstr>Facebook Top Posts Table | GUESS - Facebook - 18 of 26</vt:lpstr>
      <vt:lpstr>Facebook Top Posts Table | GUESS - Facebook - 19 of 26</vt:lpstr>
      <vt:lpstr>Facebook Top Posts Table | GUESS - Facebook - 20 of 26</vt:lpstr>
      <vt:lpstr>Facebook Top Posts Table | GUESS - Facebook - 21 of 26</vt:lpstr>
      <vt:lpstr>Facebook Top Posts Table | GUESS - Facebook - 22 of 26</vt:lpstr>
      <vt:lpstr>Facebook Top Posts Table | GUESS - Facebook - 23 of 26</vt:lpstr>
      <vt:lpstr>Facebook Top Posts Table | GUESS - Facebook - 24 of 26</vt:lpstr>
      <vt:lpstr>Facebook Top Posts Table | GUESS - Facebook - 25 of 26</vt:lpstr>
      <vt:lpstr>Facebook Top Posts Table | GUESS - Facebook - 26 of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2018-12-09T11:41:09Z</dcterms:created>
  <dcterms:modified xsi:type="dcterms:W3CDTF">2018-12-09T11:50:44Z</dcterms:modified>
</cp:coreProperties>
</file>