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59"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78E6A-45C7-4129-A3AF-459D09253D70}"/>
              </a:ext>
            </a:extLst>
          </p:cNvPr>
          <p:cNvSpPr>
            <a:spLocks noGrp="1"/>
          </p:cNvSpPr>
          <p:nvPr>
            <p:ph type="title"/>
          </p:nvPr>
        </p:nvSpPr>
        <p:spPr/>
        <p:txBody>
          <a:bodyPr/>
          <a:lstStyle/>
          <a:p>
            <a:r>
              <a:rPr lang="en-US"/>
              <a:t>Facebook Top Posts Table | GUESS - Facebook - 1 of 26</a:t>
            </a:r>
          </a:p>
        </p:txBody>
      </p:sp>
      <p:graphicFrame>
        <p:nvGraphicFramePr>
          <p:cNvPr id="5" name="Table Placeholder 4">
            <a:extLst>
              <a:ext uri="{FF2B5EF4-FFF2-40B4-BE49-F238E27FC236}">
                <a16:creationId xmlns:a16="http://schemas.microsoft.com/office/drawing/2014/main" id="{B11D8855-4825-48F6-B42A-AACAF29B38BD}"/>
              </a:ext>
            </a:extLst>
          </p:cNvPr>
          <p:cNvGraphicFramePr>
            <a:graphicFrameLocks noGrp="1"/>
          </p:cNvGraphicFramePr>
          <p:nvPr>
            <p:ph type="tbl" sz="quarter" idx="13"/>
            <p:extLst>
              <p:ext uri="{D42A27DB-BD31-4B8C-83A1-F6EECF244321}">
                <p14:modId xmlns:p14="http://schemas.microsoft.com/office/powerpoint/2010/main" val="2610261460"/>
              </p:ext>
            </p:extLst>
          </p:nvPr>
        </p:nvGraphicFramePr>
        <p:xfrm>
          <a:off x="457200" y="1298575"/>
          <a:ext cx="8196684" cy="8534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0075723"/>
                    </a:ext>
                  </a:extLst>
                </a:gridCol>
                <a:gridCol w="436169">
                  <a:extLst>
                    <a:ext uri="{9D8B030D-6E8A-4147-A177-3AD203B41FA5}">
                      <a16:colId xmlns:a16="http://schemas.microsoft.com/office/drawing/2014/main" val="653533782"/>
                    </a:ext>
                  </a:extLst>
                </a:gridCol>
                <a:gridCol w="436169">
                  <a:extLst>
                    <a:ext uri="{9D8B030D-6E8A-4147-A177-3AD203B41FA5}">
                      <a16:colId xmlns:a16="http://schemas.microsoft.com/office/drawing/2014/main" val="3480091835"/>
                    </a:ext>
                  </a:extLst>
                </a:gridCol>
                <a:gridCol w="436169">
                  <a:extLst>
                    <a:ext uri="{9D8B030D-6E8A-4147-A177-3AD203B41FA5}">
                      <a16:colId xmlns:a16="http://schemas.microsoft.com/office/drawing/2014/main" val="2742644117"/>
                    </a:ext>
                  </a:extLst>
                </a:gridCol>
                <a:gridCol w="436169">
                  <a:extLst>
                    <a:ext uri="{9D8B030D-6E8A-4147-A177-3AD203B41FA5}">
                      <a16:colId xmlns:a16="http://schemas.microsoft.com/office/drawing/2014/main" val="2722080957"/>
                    </a:ext>
                  </a:extLst>
                </a:gridCol>
                <a:gridCol w="436169">
                  <a:extLst>
                    <a:ext uri="{9D8B030D-6E8A-4147-A177-3AD203B41FA5}">
                      <a16:colId xmlns:a16="http://schemas.microsoft.com/office/drawing/2014/main" val="3881855240"/>
                    </a:ext>
                  </a:extLst>
                </a:gridCol>
                <a:gridCol w="436169">
                  <a:extLst>
                    <a:ext uri="{9D8B030D-6E8A-4147-A177-3AD203B41FA5}">
                      <a16:colId xmlns:a16="http://schemas.microsoft.com/office/drawing/2014/main" val="4045254579"/>
                    </a:ext>
                  </a:extLst>
                </a:gridCol>
                <a:gridCol w="436169">
                  <a:extLst>
                    <a:ext uri="{9D8B030D-6E8A-4147-A177-3AD203B41FA5}">
                      <a16:colId xmlns:a16="http://schemas.microsoft.com/office/drawing/2014/main" val="1833939640"/>
                    </a:ext>
                  </a:extLst>
                </a:gridCol>
                <a:gridCol w="436169">
                  <a:extLst>
                    <a:ext uri="{9D8B030D-6E8A-4147-A177-3AD203B41FA5}">
                      <a16:colId xmlns:a16="http://schemas.microsoft.com/office/drawing/2014/main" val="4163225447"/>
                    </a:ext>
                  </a:extLst>
                </a:gridCol>
                <a:gridCol w="436169">
                  <a:extLst>
                    <a:ext uri="{9D8B030D-6E8A-4147-A177-3AD203B41FA5}">
                      <a16:colId xmlns:a16="http://schemas.microsoft.com/office/drawing/2014/main" val="2496281069"/>
                    </a:ext>
                  </a:extLst>
                </a:gridCol>
                <a:gridCol w="485546">
                  <a:extLst>
                    <a:ext uri="{9D8B030D-6E8A-4147-A177-3AD203B41FA5}">
                      <a16:colId xmlns:a16="http://schemas.microsoft.com/office/drawing/2014/main" val="2185387962"/>
                    </a:ext>
                  </a:extLst>
                </a:gridCol>
                <a:gridCol w="436169">
                  <a:extLst>
                    <a:ext uri="{9D8B030D-6E8A-4147-A177-3AD203B41FA5}">
                      <a16:colId xmlns:a16="http://schemas.microsoft.com/office/drawing/2014/main" val="477898986"/>
                    </a:ext>
                  </a:extLst>
                </a:gridCol>
                <a:gridCol w="419710">
                  <a:extLst>
                    <a:ext uri="{9D8B030D-6E8A-4147-A177-3AD203B41FA5}">
                      <a16:colId xmlns:a16="http://schemas.microsoft.com/office/drawing/2014/main" val="3408343969"/>
                    </a:ext>
                  </a:extLst>
                </a:gridCol>
                <a:gridCol w="436169">
                  <a:extLst>
                    <a:ext uri="{9D8B030D-6E8A-4147-A177-3AD203B41FA5}">
                      <a16:colId xmlns:a16="http://schemas.microsoft.com/office/drawing/2014/main" val="682709756"/>
                    </a:ext>
                  </a:extLst>
                </a:gridCol>
                <a:gridCol w="436169">
                  <a:extLst>
                    <a:ext uri="{9D8B030D-6E8A-4147-A177-3AD203B41FA5}">
                      <a16:colId xmlns:a16="http://schemas.microsoft.com/office/drawing/2014/main" val="4225858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21545235"/>
                  </a:ext>
                </a:extLst>
              </a:tr>
            </a:tbl>
          </a:graphicData>
        </a:graphic>
      </p:graphicFrame>
      <p:sp>
        <p:nvSpPr>
          <p:cNvPr id="4" name="Text Placeholder 3">
            <a:extLst>
              <a:ext uri="{FF2B5EF4-FFF2-40B4-BE49-F238E27FC236}">
                <a16:creationId xmlns:a16="http://schemas.microsoft.com/office/drawing/2014/main" id="{99AAFD66-46CE-4EBE-BABD-C1C16909B815}"/>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815468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763E3-3D5C-4E86-9600-9DD650F54297}"/>
              </a:ext>
            </a:extLst>
          </p:cNvPr>
          <p:cNvSpPr>
            <a:spLocks noGrp="1"/>
          </p:cNvSpPr>
          <p:nvPr>
            <p:ph type="title"/>
          </p:nvPr>
        </p:nvSpPr>
        <p:spPr/>
        <p:txBody>
          <a:bodyPr/>
          <a:lstStyle/>
          <a:p>
            <a:r>
              <a:rPr lang="en-US"/>
              <a:t>Facebook Top Posts Table | GUESS - Facebook - 2 of 26</a:t>
            </a:r>
          </a:p>
        </p:txBody>
      </p:sp>
      <p:graphicFrame>
        <p:nvGraphicFramePr>
          <p:cNvPr id="5" name="Table Placeholder 4">
            <a:extLst>
              <a:ext uri="{FF2B5EF4-FFF2-40B4-BE49-F238E27FC236}">
                <a16:creationId xmlns:a16="http://schemas.microsoft.com/office/drawing/2014/main" id="{0A59BF96-5A83-442F-AAA4-98383AA0AF09}"/>
              </a:ext>
            </a:extLst>
          </p:cNvPr>
          <p:cNvGraphicFramePr>
            <a:graphicFrameLocks noGrp="1"/>
          </p:cNvGraphicFramePr>
          <p:nvPr>
            <p:ph type="tbl" sz="quarter" idx="13"/>
            <p:extLst>
              <p:ext uri="{D42A27DB-BD31-4B8C-83A1-F6EECF244321}">
                <p14:modId xmlns:p14="http://schemas.microsoft.com/office/powerpoint/2010/main" val="4339209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7639936"/>
                    </a:ext>
                  </a:extLst>
                </a:gridCol>
                <a:gridCol w="436169">
                  <a:extLst>
                    <a:ext uri="{9D8B030D-6E8A-4147-A177-3AD203B41FA5}">
                      <a16:colId xmlns:a16="http://schemas.microsoft.com/office/drawing/2014/main" val="378223560"/>
                    </a:ext>
                  </a:extLst>
                </a:gridCol>
                <a:gridCol w="436169">
                  <a:extLst>
                    <a:ext uri="{9D8B030D-6E8A-4147-A177-3AD203B41FA5}">
                      <a16:colId xmlns:a16="http://schemas.microsoft.com/office/drawing/2014/main" val="1884069460"/>
                    </a:ext>
                  </a:extLst>
                </a:gridCol>
                <a:gridCol w="436169">
                  <a:extLst>
                    <a:ext uri="{9D8B030D-6E8A-4147-A177-3AD203B41FA5}">
                      <a16:colId xmlns:a16="http://schemas.microsoft.com/office/drawing/2014/main" val="2823708628"/>
                    </a:ext>
                  </a:extLst>
                </a:gridCol>
                <a:gridCol w="436169">
                  <a:extLst>
                    <a:ext uri="{9D8B030D-6E8A-4147-A177-3AD203B41FA5}">
                      <a16:colId xmlns:a16="http://schemas.microsoft.com/office/drawing/2014/main" val="3476969310"/>
                    </a:ext>
                  </a:extLst>
                </a:gridCol>
                <a:gridCol w="436169">
                  <a:extLst>
                    <a:ext uri="{9D8B030D-6E8A-4147-A177-3AD203B41FA5}">
                      <a16:colId xmlns:a16="http://schemas.microsoft.com/office/drawing/2014/main" val="2476434204"/>
                    </a:ext>
                  </a:extLst>
                </a:gridCol>
                <a:gridCol w="436169">
                  <a:extLst>
                    <a:ext uri="{9D8B030D-6E8A-4147-A177-3AD203B41FA5}">
                      <a16:colId xmlns:a16="http://schemas.microsoft.com/office/drawing/2014/main" val="1098118430"/>
                    </a:ext>
                  </a:extLst>
                </a:gridCol>
                <a:gridCol w="436169">
                  <a:extLst>
                    <a:ext uri="{9D8B030D-6E8A-4147-A177-3AD203B41FA5}">
                      <a16:colId xmlns:a16="http://schemas.microsoft.com/office/drawing/2014/main" val="3429345272"/>
                    </a:ext>
                  </a:extLst>
                </a:gridCol>
                <a:gridCol w="436169">
                  <a:extLst>
                    <a:ext uri="{9D8B030D-6E8A-4147-A177-3AD203B41FA5}">
                      <a16:colId xmlns:a16="http://schemas.microsoft.com/office/drawing/2014/main" val="929332542"/>
                    </a:ext>
                  </a:extLst>
                </a:gridCol>
                <a:gridCol w="436169">
                  <a:extLst>
                    <a:ext uri="{9D8B030D-6E8A-4147-A177-3AD203B41FA5}">
                      <a16:colId xmlns:a16="http://schemas.microsoft.com/office/drawing/2014/main" val="2177031208"/>
                    </a:ext>
                  </a:extLst>
                </a:gridCol>
                <a:gridCol w="485546">
                  <a:extLst>
                    <a:ext uri="{9D8B030D-6E8A-4147-A177-3AD203B41FA5}">
                      <a16:colId xmlns:a16="http://schemas.microsoft.com/office/drawing/2014/main" val="2928838465"/>
                    </a:ext>
                  </a:extLst>
                </a:gridCol>
                <a:gridCol w="436169">
                  <a:extLst>
                    <a:ext uri="{9D8B030D-6E8A-4147-A177-3AD203B41FA5}">
                      <a16:colId xmlns:a16="http://schemas.microsoft.com/office/drawing/2014/main" val="981954440"/>
                    </a:ext>
                  </a:extLst>
                </a:gridCol>
                <a:gridCol w="419710">
                  <a:extLst>
                    <a:ext uri="{9D8B030D-6E8A-4147-A177-3AD203B41FA5}">
                      <a16:colId xmlns:a16="http://schemas.microsoft.com/office/drawing/2014/main" val="1741698578"/>
                    </a:ext>
                  </a:extLst>
                </a:gridCol>
                <a:gridCol w="436169">
                  <a:extLst>
                    <a:ext uri="{9D8B030D-6E8A-4147-A177-3AD203B41FA5}">
                      <a16:colId xmlns:a16="http://schemas.microsoft.com/office/drawing/2014/main" val="3281799975"/>
                    </a:ext>
                  </a:extLst>
                </a:gridCol>
                <a:gridCol w="436169">
                  <a:extLst>
                    <a:ext uri="{9D8B030D-6E8A-4147-A177-3AD203B41FA5}">
                      <a16:colId xmlns:a16="http://schemas.microsoft.com/office/drawing/2014/main" val="22227135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237877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- 2018-08-14 11:00:08</a:t>
                      </a:r>
                      <a:r>
                        <a:rPr kumimoji="0" lang="en-US" sz="1000" b="0" i="0" u="none" strike="noStrike" kern="1200" cap="none" spc="0" normalizeH="0" baseline="0" noProof="0">
                          <a:ln>
                            <a:noFill/>
                          </a:ln>
                          <a:solidFill>
                            <a:prstClr val="black"/>
                          </a:solidFill>
                          <a:effectLst/>
                          <a:uLnTx/>
                          <a:uFillTx/>
                          <a:latin typeface="+mn-lt"/>
                          <a:ea typeface="+mn-ea"/>
                          <a:cs typeface="+mn-cs"/>
                        </a:rPr>
                        <a:t>
Get your kids classroom ready with our GUESS back to school collection.  #GUESSBTS 
</a:t>
                      </a:r>
                      <a:r>
                        <a:rPr kumimoji="0" lang="ar-AE" sz="1000" b="0" i="0" u="none" strike="noStrike" kern="1200" cap="none" spc="0" normalizeH="0" baseline="0" noProof="0">
                          <a:ln>
                            <a:noFill/>
                          </a:ln>
                          <a:solidFill>
                            <a:prstClr val="black"/>
                          </a:solidFill>
                          <a:effectLst/>
                          <a:uLnTx/>
                          <a:uFillTx/>
                          <a:latin typeface="+mn-lt"/>
                          <a:ea typeface="+mn-ea"/>
                          <a:cs typeface="+mn-cs"/>
                        </a:rPr>
                        <a:t>جهّزي أطفالك للفصل الدراسي مع تشكيلة العودة للمدارس من جس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0.8459254168336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089113636"/>
                  </a:ext>
                </a:extLst>
              </a:tr>
            </a:tbl>
          </a:graphicData>
        </a:graphic>
      </p:graphicFrame>
      <p:sp>
        <p:nvSpPr>
          <p:cNvPr id="4" name="Text Placeholder 3">
            <a:extLst>
              <a:ext uri="{FF2B5EF4-FFF2-40B4-BE49-F238E27FC236}">
                <a16:creationId xmlns:a16="http://schemas.microsoft.com/office/drawing/2014/main" id="{9F95818F-5F4F-4E91-B70F-EC26C1687CEC}"/>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437219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D5A8-079E-4586-9DB0-FEEC3BA71C59}"/>
              </a:ext>
            </a:extLst>
          </p:cNvPr>
          <p:cNvSpPr>
            <a:spLocks noGrp="1"/>
          </p:cNvSpPr>
          <p:nvPr>
            <p:ph type="title"/>
          </p:nvPr>
        </p:nvSpPr>
        <p:spPr/>
        <p:txBody>
          <a:bodyPr/>
          <a:lstStyle/>
          <a:p>
            <a:r>
              <a:rPr lang="en-US"/>
              <a:t>Facebook Top Posts Table | GUESS - Facebook - 3 of 26</a:t>
            </a:r>
          </a:p>
        </p:txBody>
      </p:sp>
      <p:graphicFrame>
        <p:nvGraphicFramePr>
          <p:cNvPr id="5" name="Table Placeholder 4">
            <a:extLst>
              <a:ext uri="{FF2B5EF4-FFF2-40B4-BE49-F238E27FC236}">
                <a16:creationId xmlns:a16="http://schemas.microsoft.com/office/drawing/2014/main" id="{3D724ED1-B85C-4459-BEA7-5933F949FC3D}"/>
              </a:ext>
            </a:extLst>
          </p:cNvPr>
          <p:cNvGraphicFramePr>
            <a:graphicFrameLocks noGrp="1"/>
          </p:cNvGraphicFramePr>
          <p:nvPr>
            <p:ph type="tbl" sz="quarter" idx="13"/>
            <p:extLst>
              <p:ext uri="{D42A27DB-BD31-4B8C-83A1-F6EECF244321}">
                <p14:modId xmlns:p14="http://schemas.microsoft.com/office/powerpoint/2010/main" val="391266081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3499072"/>
                    </a:ext>
                  </a:extLst>
                </a:gridCol>
                <a:gridCol w="436169">
                  <a:extLst>
                    <a:ext uri="{9D8B030D-6E8A-4147-A177-3AD203B41FA5}">
                      <a16:colId xmlns:a16="http://schemas.microsoft.com/office/drawing/2014/main" val="2006327505"/>
                    </a:ext>
                  </a:extLst>
                </a:gridCol>
                <a:gridCol w="436169">
                  <a:extLst>
                    <a:ext uri="{9D8B030D-6E8A-4147-A177-3AD203B41FA5}">
                      <a16:colId xmlns:a16="http://schemas.microsoft.com/office/drawing/2014/main" val="1373902058"/>
                    </a:ext>
                  </a:extLst>
                </a:gridCol>
                <a:gridCol w="436169">
                  <a:extLst>
                    <a:ext uri="{9D8B030D-6E8A-4147-A177-3AD203B41FA5}">
                      <a16:colId xmlns:a16="http://schemas.microsoft.com/office/drawing/2014/main" val="1191410503"/>
                    </a:ext>
                  </a:extLst>
                </a:gridCol>
                <a:gridCol w="436169">
                  <a:extLst>
                    <a:ext uri="{9D8B030D-6E8A-4147-A177-3AD203B41FA5}">
                      <a16:colId xmlns:a16="http://schemas.microsoft.com/office/drawing/2014/main" val="1923451721"/>
                    </a:ext>
                  </a:extLst>
                </a:gridCol>
                <a:gridCol w="436169">
                  <a:extLst>
                    <a:ext uri="{9D8B030D-6E8A-4147-A177-3AD203B41FA5}">
                      <a16:colId xmlns:a16="http://schemas.microsoft.com/office/drawing/2014/main" val="3148629763"/>
                    </a:ext>
                  </a:extLst>
                </a:gridCol>
                <a:gridCol w="436169">
                  <a:extLst>
                    <a:ext uri="{9D8B030D-6E8A-4147-A177-3AD203B41FA5}">
                      <a16:colId xmlns:a16="http://schemas.microsoft.com/office/drawing/2014/main" val="1073585146"/>
                    </a:ext>
                  </a:extLst>
                </a:gridCol>
                <a:gridCol w="436169">
                  <a:extLst>
                    <a:ext uri="{9D8B030D-6E8A-4147-A177-3AD203B41FA5}">
                      <a16:colId xmlns:a16="http://schemas.microsoft.com/office/drawing/2014/main" val="4163736560"/>
                    </a:ext>
                  </a:extLst>
                </a:gridCol>
                <a:gridCol w="436169">
                  <a:extLst>
                    <a:ext uri="{9D8B030D-6E8A-4147-A177-3AD203B41FA5}">
                      <a16:colId xmlns:a16="http://schemas.microsoft.com/office/drawing/2014/main" val="40438415"/>
                    </a:ext>
                  </a:extLst>
                </a:gridCol>
                <a:gridCol w="436169">
                  <a:extLst>
                    <a:ext uri="{9D8B030D-6E8A-4147-A177-3AD203B41FA5}">
                      <a16:colId xmlns:a16="http://schemas.microsoft.com/office/drawing/2014/main" val="1718565393"/>
                    </a:ext>
                  </a:extLst>
                </a:gridCol>
                <a:gridCol w="485546">
                  <a:extLst>
                    <a:ext uri="{9D8B030D-6E8A-4147-A177-3AD203B41FA5}">
                      <a16:colId xmlns:a16="http://schemas.microsoft.com/office/drawing/2014/main" val="2359880312"/>
                    </a:ext>
                  </a:extLst>
                </a:gridCol>
                <a:gridCol w="436169">
                  <a:extLst>
                    <a:ext uri="{9D8B030D-6E8A-4147-A177-3AD203B41FA5}">
                      <a16:colId xmlns:a16="http://schemas.microsoft.com/office/drawing/2014/main" val="1670778307"/>
                    </a:ext>
                  </a:extLst>
                </a:gridCol>
                <a:gridCol w="419710">
                  <a:extLst>
                    <a:ext uri="{9D8B030D-6E8A-4147-A177-3AD203B41FA5}">
                      <a16:colId xmlns:a16="http://schemas.microsoft.com/office/drawing/2014/main" val="2027839731"/>
                    </a:ext>
                  </a:extLst>
                </a:gridCol>
                <a:gridCol w="436169">
                  <a:extLst>
                    <a:ext uri="{9D8B030D-6E8A-4147-A177-3AD203B41FA5}">
                      <a16:colId xmlns:a16="http://schemas.microsoft.com/office/drawing/2014/main" val="2762248620"/>
                    </a:ext>
                  </a:extLst>
                </a:gridCol>
                <a:gridCol w="436169">
                  <a:extLst>
                    <a:ext uri="{9D8B030D-6E8A-4147-A177-3AD203B41FA5}">
                      <a16:colId xmlns:a16="http://schemas.microsoft.com/office/drawing/2014/main" val="24656086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61682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- 2018-04-17 12:00:05</a:t>
                      </a:r>
                      <a:r>
                        <a:rPr kumimoji="0" lang="en-US" sz="1000" b="0" i="0" u="none" strike="noStrike" kern="1200" cap="none" spc="0" normalizeH="0" baseline="0" noProof="0">
                          <a:ln>
                            <a:noFill/>
                          </a:ln>
                          <a:solidFill>
                            <a:prstClr val="black"/>
                          </a:solidFill>
                          <a:effectLst/>
                          <a:uLnTx/>
                          <a:uFillTx/>
                          <a:latin typeface="+mn-lt"/>
                          <a:ea typeface="+mn-ea"/>
                          <a:cs typeface="+mn-cs"/>
                        </a:rPr>
                        <a:t>
Going to the gym isn't as hard as you think it is. All you need is the right outfit! #cernyfitxguess
</a:t>
                      </a:r>
                      <a:r>
                        <a:rPr kumimoji="0" lang="ar-AE" sz="1000" b="0" i="0" u="none" strike="noStrike" kern="1200" cap="none" spc="0" normalizeH="0" baseline="0" noProof="0">
                          <a:ln>
                            <a:noFill/>
                          </a:ln>
                          <a:solidFill>
                            <a:prstClr val="black"/>
                          </a:solidFill>
                          <a:effectLst/>
                          <a:uLnTx/>
                          <a:uFillTx/>
                          <a:latin typeface="+mn-lt"/>
                          <a:ea typeface="+mn-ea"/>
                          <a:cs typeface="+mn-cs"/>
                        </a:rPr>
                        <a:t>الذهاب الى الجيم ليس بالصعوبة التي كنتي تتخايلينها. كل ما تحتاجين هي الملابس المناسبة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0.32269228373902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341278369"/>
                  </a:ext>
                </a:extLst>
              </a:tr>
            </a:tbl>
          </a:graphicData>
        </a:graphic>
      </p:graphicFrame>
      <p:sp>
        <p:nvSpPr>
          <p:cNvPr id="4" name="Text Placeholder 3">
            <a:extLst>
              <a:ext uri="{FF2B5EF4-FFF2-40B4-BE49-F238E27FC236}">
                <a16:creationId xmlns:a16="http://schemas.microsoft.com/office/drawing/2014/main" id="{E533DB81-A3E0-47BB-9D1B-F53CBD9757BE}"/>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4221523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B7BCC-D8D5-43BF-8962-5BD8072ED8FE}"/>
              </a:ext>
            </a:extLst>
          </p:cNvPr>
          <p:cNvSpPr>
            <a:spLocks noGrp="1"/>
          </p:cNvSpPr>
          <p:nvPr>
            <p:ph type="title"/>
          </p:nvPr>
        </p:nvSpPr>
        <p:spPr/>
        <p:txBody>
          <a:bodyPr/>
          <a:lstStyle/>
          <a:p>
            <a:r>
              <a:rPr lang="en-US"/>
              <a:t>Facebook Top Posts Table | GUESS - Facebook - 4 of 26</a:t>
            </a:r>
          </a:p>
        </p:txBody>
      </p:sp>
      <p:graphicFrame>
        <p:nvGraphicFramePr>
          <p:cNvPr id="5" name="Table Placeholder 4">
            <a:extLst>
              <a:ext uri="{FF2B5EF4-FFF2-40B4-BE49-F238E27FC236}">
                <a16:creationId xmlns:a16="http://schemas.microsoft.com/office/drawing/2014/main" id="{BB47841E-0BFC-4051-91F3-EFE7F7CD4928}"/>
              </a:ext>
            </a:extLst>
          </p:cNvPr>
          <p:cNvGraphicFramePr>
            <a:graphicFrameLocks noGrp="1"/>
          </p:cNvGraphicFramePr>
          <p:nvPr>
            <p:ph type="tbl" sz="quarter" idx="13"/>
            <p:extLst>
              <p:ext uri="{D42A27DB-BD31-4B8C-83A1-F6EECF244321}">
                <p14:modId xmlns:p14="http://schemas.microsoft.com/office/powerpoint/2010/main" val="21491940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2268148"/>
                    </a:ext>
                  </a:extLst>
                </a:gridCol>
                <a:gridCol w="436169">
                  <a:extLst>
                    <a:ext uri="{9D8B030D-6E8A-4147-A177-3AD203B41FA5}">
                      <a16:colId xmlns:a16="http://schemas.microsoft.com/office/drawing/2014/main" val="1607987046"/>
                    </a:ext>
                  </a:extLst>
                </a:gridCol>
                <a:gridCol w="436169">
                  <a:extLst>
                    <a:ext uri="{9D8B030D-6E8A-4147-A177-3AD203B41FA5}">
                      <a16:colId xmlns:a16="http://schemas.microsoft.com/office/drawing/2014/main" val="881431506"/>
                    </a:ext>
                  </a:extLst>
                </a:gridCol>
                <a:gridCol w="436169">
                  <a:extLst>
                    <a:ext uri="{9D8B030D-6E8A-4147-A177-3AD203B41FA5}">
                      <a16:colId xmlns:a16="http://schemas.microsoft.com/office/drawing/2014/main" val="2747927010"/>
                    </a:ext>
                  </a:extLst>
                </a:gridCol>
                <a:gridCol w="436169">
                  <a:extLst>
                    <a:ext uri="{9D8B030D-6E8A-4147-A177-3AD203B41FA5}">
                      <a16:colId xmlns:a16="http://schemas.microsoft.com/office/drawing/2014/main" val="3645081687"/>
                    </a:ext>
                  </a:extLst>
                </a:gridCol>
                <a:gridCol w="436169">
                  <a:extLst>
                    <a:ext uri="{9D8B030D-6E8A-4147-A177-3AD203B41FA5}">
                      <a16:colId xmlns:a16="http://schemas.microsoft.com/office/drawing/2014/main" val="48227347"/>
                    </a:ext>
                  </a:extLst>
                </a:gridCol>
                <a:gridCol w="436169">
                  <a:extLst>
                    <a:ext uri="{9D8B030D-6E8A-4147-A177-3AD203B41FA5}">
                      <a16:colId xmlns:a16="http://schemas.microsoft.com/office/drawing/2014/main" val="3961543859"/>
                    </a:ext>
                  </a:extLst>
                </a:gridCol>
                <a:gridCol w="436169">
                  <a:extLst>
                    <a:ext uri="{9D8B030D-6E8A-4147-A177-3AD203B41FA5}">
                      <a16:colId xmlns:a16="http://schemas.microsoft.com/office/drawing/2014/main" val="2495233993"/>
                    </a:ext>
                  </a:extLst>
                </a:gridCol>
                <a:gridCol w="436169">
                  <a:extLst>
                    <a:ext uri="{9D8B030D-6E8A-4147-A177-3AD203B41FA5}">
                      <a16:colId xmlns:a16="http://schemas.microsoft.com/office/drawing/2014/main" val="2313420375"/>
                    </a:ext>
                  </a:extLst>
                </a:gridCol>
                <a:gridCol w="436169">
                  <a:extLst>
                    <a:ext uri="{9D8B030D-6E8A-4147-A177-3AD203B41FA5}">
                      <a16:colId xmlns:a16="http://schemas.microsoft.com/office/drawing/2014/main" val="3767249255"/>
                    </a:ext>
                  </a:extLst>
                </a:gridCol>
                <a:gridCol w="485546">
                  <a:extLst>
                    <a:ext uri="{9D8B030D-6E8A-4147-A177-3AD203B41FA5}">
                      <a16:colId xmlns:a16="http://schemas.microsoft.com/office/drawing/2014/main" val="194057196"/>
                    </a:ext>
                  </a:extLst>
                </a:gridCol>
                <a:gridCol w="436169">
                  <a:extLst>
                    <a:ext uri="{9D8B030D-6E8A-4147-A177-3AD203B41FA5}">
                      <a16:colId xmlns:a16="http://schemas.microsoft.com/office/drawing/2014/main" val="3952555089"/>
                    </a:ext>
                  </a:extLst>
                </a:gridCol>
                <a:gridCol w="419710">
                  <a:extLst>
                    <a:ext uri="{9D8B030D-6E8A-4147-A177-3AD203B41FA5}">
                      <a16:colId xmlns:a16="http://schemas.microsoft.com/office/drawing/2014/main" val="585584182"/>
                    </a:ext>
                  </a:extLst>
                </a:gridCol>
                <a:gridCol w="436169">
                  <a:extLst>
                    <a:ext uri="{9D8B030D-6E8A-4147-A177-3AD203B41FA5}">
                      <a16:colId xmlns:a16="http://schemas.microsoft.com/office/drawing/2014/main" val="305938486"/>
                    </a:ext>
                  </a:extLst>
                </a:gridCol>
                <a:gridCol w="436169">
                  <a:extLst>
                    <a:ext uri="{9D8B030D-6E8A-4147-A177-3AD203B41FA5}">
                      <a16:colId xmlns:a16="http://schemas.microsoft.com/office/drawing/2014/main" val="134246743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70121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- 2018-04-19 12:00:04</a:t>
                      </a:r>
                      <a:r>
                        <a:rPr kumimoji="0" lang="en-US" sz="1000" b="0" i="0" u="none" strike="noStrike" kern="1200" cap="none" spc="0" normalizeH="0" baseline="0" noProof="0">
                          <a:ln>
                            <a:noFill/>
                          </a:ln>
                          <a:solidFill>
                            <a:prstClr val="black"/>
                          </a:solidFill>
                          <a:effectLst/>
                          <a:uLnTx/>
                          <a:uFillTx/>
                          <a:latin typeface="+mn-lt"/>
                          <a:ea typeface="+mn-ea"/>
                          <a:cs typeface="+mn-cs"/>
                        </a:rPr>
                        <a:t>
Rule #1 for an intense CrossFit workout? Pick an outfit that makes you feel great! Get this look now! #CernyFitxGUESS
</a:t>
                      </a:r>
                      <a:r>
                        <a:rPr kumimoji="0" lang="ar-AE" sz="1000" b="0" i="0" u="none" strike="noStrike" kern="1200" cap="none" spc="0" normalizeH="0" baseline="0" noProof="0">
                          <a:ln>
                            <a:noFill/>
                          </a:ln>
                          <a:solidFill>
                            <a:prstClr val="black"/>
                          </a:solidFill>
                          <a:effectLst/>
                          <a:uLnTx/>
                          <a:uFillTx/>
                          <a:latin typeface="+mn-lt"/>
                          <a:ea typeface="+mn-ea"/>
                          <a:cs typeface="+mn-cs"/>
                        </a:rPr>
                        <a:t>القاعدة رقم 1  لممارسة تمارين كروسفيت المكثفة؟ اختاري الزي الذي يجعلك تشعرين بالمتعة!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0.30884348096017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831292740"/>
                  </a:ext>
                </a:extLst>
              </a:tr>
            </a:tbl>
          </a:graphicData>
        </a:graphic>
      </p:graphicFrame>
      <p:sp>
        <p:nvSpPr>
          <p:cNvPr id="4" name="Text Placeholder 3">
            <a:extLst>
              <a:ext uri="{FF2B5EF4-FFF2-40B4-BE49-F238E27FC236}">
                <a16:creationId xmlns:a16="http://schemas.microsoft.com/office/drawing/2014/main" id="{FF7E0523-39AE-4359-9493-2E5A03FF1348}"/>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667921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BC2F3-3FAA-45A0-AB5B-F7AA858BFE1C}"/>
              </a:ext>
            </a:extLst>
          </p:cNvPr>
          <p:cNvSpPr>
            <a:spLocks noGrp="1"/>
          </p:cNvSpPr>
          <p:nvPr>
            <p:ph type="title"/>
          </p:nvPr>
        </p:nvSpPr>
        <p:spPr/>
        <p:txBody>
          <a:bodyPr/>
          <a:lstStyle/>
          <a:p>
            <a:r>
              <a:rPr lang="en-US"/>
              <a:t>Facebook Top Posts Table | GUESS - Facebook - 5 of 26</a:t>
            </a:r>
          </a:p>
        </p:txBody>
      </p:sp>
      <p:graphicFrame>
        <p:nvGraphicFramePr>
          <p:cNvPr id="5" name="Table Placeholder 4">
            <a:extLst>
              <a:ext uri="{FF2B5EF4-FFF2-40B4-BE49-F238E27FC236}">
                <a16:creationId xmlns:a16="http://schemas.microsoft.com/office/drawing/2014/main" id="{571E14CC-FBB5-41E5-94A5-E6657C0AA8F1}"/>
              </a:ext>
            </a:extLst>
          </p:cNvPr>
          <p:cNvGraphicFramePr>
            <a:graphicFrameLocks noGrp="1"/>
          </p:cNvGraphicFramePr>
          <p:nvPr>
            <p:ph type="tbl" sz="quarter" idx="13"/>
            <p:extLst>
              <p:ext uri="{D42A27DB-BD31-4B8C-83A1-F6EECF244321}">
                <p14:modId xmlns:p14="http://schemas.microsoft.com/office/powerpoint/2010/main" val="12295105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8087580"/>
                    </a:ext>
                  </a:extLst>
                </a:gridCol>
                <a:gridCol w="436169">
                  <a:extLst>
                    <a:ext uri="{9D8B030D-6E8A-4147-A177-3AD203B41FA5}">
                      <a16:colId xmlns:a16="http://schemas.microsoft.com/office/drawing/2014/main" val="2856121833"/>
                    </a:ext>
                  </a:extLst>
                </a:gridCol>
                <a:gridCol w="436169">
                  <a:extLst>
                    <a:ext uri="{9D8B030D-6E8A-4147-A177-3AD203B41FA5}">
                      <a16:colId xmlns:a16="http://schemas.microsoft.com/office/drawing/2014/main" val="1266272820"/>
                    </a:ext>
                  </a:extLst>
                </a:gridCol>
                <a:gridCol w="436169">
                  <a:extLst>
                    <a:ext uri="{9D8B030D-6E8A-4147-A177-3AD203B41FA5}">
                      <a16:colId xmlns:a16="http://schemas.microsoft.com/office/drawing/2014/main" val="2946755101"/>
                    </a:ext>
                  </a:extLst>
                </a:gridCol>
                <a:gridCol w="436169">
                  <a:extLst>
                    <a:ext uri="{9D8B030D-6E8A-4147-A177-3AD203B41FA5}">
                      <a16:colId xmlns:a16="http://schemas.microsoft.com/office/drawing/2014/main" val="2984506327"/>
                    </a:ext>
                  </a:extLst>
                </a:gridCol>
                <a:gridCol w="436169">
                  <a:extLst>
                    <a:ext uri="{9D8B030D-6E8A-4147-A177-3AD203B41FA5}">
                      <a16:colId xmlns:a16="http://schemas.microsoft.com/office/drawing/2014/main" val="1884196372"/>
                    </a:ext>
                  </a:extLst>
                </a:gridCol>
                <a:gridCol w="436169">
                  <a:extLst>
                    <a:ext uri="{9D8B030D-6E8A-4147-A177-3AD203B41FA5}">
                      <a16:colId xmlns:a16="http://schemas.microsoft.com/office/drawing/2014/main" val="3237398739"/>
                    </a:ext>
                  </a:extLst>
                </a:gridCol>
                <a:gridCol w="436169">
                  <a:extLst>
                    <a:ext uri="{9D8B030D-6E8A-4147-A177-3AD203B41FA5}">
                      <a16:colId xmlns:a16="http://schemas.microsoft.com/office/drawing/2014/main" val="1756494610"/>
                    </a:ext>
                  </a:extLst>
                </a:gridCol>
                <a:gridCol w="436169">
                  <a:extLst>
                    <a:ext uri="{9D8B030D-6E8A-4147-A177-3AD203B41FA5}">
                      <a16:colId xmlns:a16="http://schemas.microsoft.com/office/drawing/2014/main" val="3063766526"/>
                    </a:ext>
                  </a:extLst>
                </a:gridCol>
                <a:gridCol w="436169">
                  <a:extLst>
                    <a:ext uri="{9D8B030D-6E8A-4147-A177-3AD203B41FA5}">
                      <a16:colId xmlns:a16="http://schemas.microsoft.com/office/drawing/2014/main" val="3233935198"/>
                    </a:ext>
                  </a:extLst>
                </a:gridCol>
                <a:gridCol w="485546">
                  <a:extLst>
                    <a:ext uri="{9D8B030D-6E8A-4147-A177-3AD203B41FA5}">
                      <a16:colId xmlns:a16="http://schemas.microsoft.com/office/drawing/2014/main" val="1192748772"/>
                    </a:ext>
                  </a:extLst>
                </a:gridCol>
                <a:gridCol w="436169">
                  <a:extLst>
                    <a:ext uri="{9D8B030D-6E8A-4147-A177-3AD203B41FA5}">
                      <a16:colId xmlns:a16="http://schemas.microsoft.com/office/drawing/2014/main" val="581304718"/>
                    </a:ext>
                  </a:extLst>
                </a:gridCol>
                <a:gridCol w="419710">
                  <a:extLst>
                    <a:ext uri="{9D8B030D-6E8A-4147-A177-3AD203B41FA5}">
                      <a16:colId xmlns:a16="http://schemas.microsoft.com/office/drawing/2014/main" val="3425855008"/>
                    </a:ext>
                  </a:extLst>
                </a:gridCol>
                <a:gridCol w="436169">
                  <a:extLst>
                    <a:ext uri="{9D8B030D-6E8A-4147-A177-3AD203B41FA5}">
                      <a16:colId xmlns:a16="http://schemas.microsoft.com/office/drawing/2014/main" val="3517439207"/>
                    </a:ext>
                  </a:extLst>
                </a:gridCol>
                <a:gridCol w="436169">
                  <a:extLst>
                    <a:ext uri="{9D8B030D-6E8A-4147-A177-3AD203B41FA5}">
                      <a16:colId xmlns:a16="http://schemas.microsoft.com/office/drawing/2014/main" val="12831254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402787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- 2018-04-12 12:00:08</a:t>
                      </a:r>
                      <a:r>
                        <a:rPr kumimoji="0" lang="en-US" sz="1000" b="0" i="0" u="none" strike="noStrike" kern="1200" cap="none" spc="0" normalizeH="0" baseline="0" noProof="0">
                          <a:ln>
                            <a:noFill/>
                          </a:ln>
                          <a:solidFill>
                            <a:prstClr val="black"/>
                          </a:solidFill>
                          <a:effectLst/>
                          <a:uLnTx/>
                          <a:uFillTx/>
                          <a:latin typeface="+mn-lt"/>
                          <a:ea typeface="+mn-ea"/>
                          <a:cs typeface="+mn-cs"/>
                        </a:rPr>
                        <a:t>
Get sporty in the new Amanda Cerny collection with GUESS! Stay tuned to see the full line! #cernyfitxguess
</a:t>
                      </a:r>
                      <a:r>
                        <a:rPr kumimoji="0" lang="ar-AE" sz="1000" b="0" i="0" u="none" strike="noStrike" kern="1200" cap="none" spc="0" normalizeH="0" baseline="0" noProof="0">
                          <a:ln>
                            <a:noFill/>
                          </a:ln>
                          <a:solidFill>
                            <a:prstClr val="black"/>
                          </a:solidFill>
                          <a:effectLst/>
                          <a:uLnTx/>
                          <a:uFillTx/>
                          <a:latin typeface="+mn-lt"/>
                          <a:ea typeface="+mn-ea"/>
                          <a:cs typeface="+mn-cs"/>
                        </a:rPr>
                        <a:t>اكتشفوا عالم الرياضة مع أماندا سيرني! تابعوا صفحتنا لتتعرفوا على مجموعتها الرياضية!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0.29828874930134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835502261"/>
                  </a:ext>
                </a:extLst>
              </a:tr>
            </a:tbl>
          </a:graphicData>
        </a:graphic>
      </p:graphicFrame>
      <p:sp>
        <p:nvSpPr>
          <p:cNvPr id="4" name="Text Placeholder 3">
            <a:extLst>
              <a:ext uri="{FF2B5EF4-FFF2-40B4-BE49-F238E27FC236}">
                <a16:creationId xmlns:a16="http://schemas.microsoft.com/office/drawing/2014/main" id="{006AE4B0-0515-4220-AF08-EF60C533E1BB}"/>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930820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E9EF-DECD-47D2-BAB2-5C62E37EFCA2}"/>
              </a:ext>
            </a:extLst>
          </p:cNvPr>
          <p:cNvSpPr>
            <a:spLocks noGrp="1"/>
          </p:cNvSpPr>
          <p:nvPr>
            <p:ph type="title"/>
          </p:nvPr>
        </p:nvSpPr>
        <p:spPr/>
        <p:txBody>
          <a:bodyPr/>
          <a:lstStyle/>
          <a:p>
            <a:r>
              <a:rPr lang="en-US"/>
              <a:t>Facebook Top Posts Table | GUESS - Facebook - 6 of 26</a:t>
            </a:r>
          </a:p>
        </p:txBody>
      </p:sp>
      <p:graphicFrame>
        <p:nvGraphicFramePr>
          <p:cNvPr id="5" name="Table Placeholder 4">
            <a:extLst>
              <a:ext uri="{FF2B5EF4-FFF2-40B4-BE49-F238E27FC236}">
                <a16:creationId xmlns:a16="http://schemas.microsoft.com/office/drawing/2014/main" id="{406CF66F-F181-4AAD-907B-E171F397C73A}"/>
              </a:ext>
            </a:extLst>
          </p:cNvPr>
          <p:cNvGraphicFramePr>
            <a:graphicFrameLocks noGrp="1"/>
          </p:cNvGraphicFramePr>
          <p:nvPr>
            <p:ph type="tbl" sz="quarter" idx="13"/>
            <p:extLst>
              <p:ext uri="{D42A27DB-BD31-4B8C-83A1-F6EECF244321}">
                <p14:modId xmlns:p14="http://schemas.microsoft.com/office/powerpoint/2010/main" val="1617167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6153449"/>
                    </a:ext>
                  </a:extLst>
                </a:gridCol>
                <a:gridCol w="436169">
                  <a:extLst>
                    <a:ext uri="{9D8B030D-6E8A-4147-A177-3AD203B41FA5}">
                      <a16:colId xmlns:a16="http://schemas.microsoft.com/office/drawing/2014/main" val="3096377793"/>
                    </a:ext>
                  </a:extLst>
                </a:gridCol>
                <a:gridCol w="436169">
                  <a:extLst>
                    <a:ext uri="{9D8B030D-6E8A-4147-A177-3AD203B41FA5}">
                      <a16:colId xmlns:a16="http://schemas.microsoft.com/office/drawing/2014/main" val="2137314090"/>
                    </a:ext>
                  </a:extLst>
                </a:gridCol>
                <a:gridCol w="436169">
                  <a:extLst>
                    <a:ext uri="{9D8B030D-6E8A-4147-A177-3AD203B41FA5}">
                      <a16:colId xmlns:a16="http://schemas.microsoft.com/office/drawing/2014/main" val="3179899099"/>
                    </a:ext>
                  </a:extLst>
                </a:gridCol>
                <a:gridCol w="436169">
                  <a:extLst>
                    <a:ext uri="{9D8B030D-6E8A-4147-A177-3AD203B41FA5}">
                      <a16:colId xmlns:a16="http://schemas.microsoft.com/office/drawing/2014/main" val="1003042305"/>
                    </a:ext>
                  </a:extLst>
                </a:gridCol>
                <a:gridCol w="436169">
                  <a:extLst>
                    <a:ext uri="{9D8B030D-6E8A-4147-A177-3AD203B41FA5}">
                      <a16:colId xmlns:a16="http://schemas.microsoft.com/office/drawing/2014/main" val="1598107924"/>
                    </a:ext>
                  </a:extLst>
                </a:gridCol>
                <a:gridCol w="436169">
                  <a:extLst>
                    <a:ext uri="{9D8B030D-6E8A-4147-A177-3AD203B41FA5}">
                      <a16:colId xmlns:a16="http://schemas.microsoft.com/office/drawing/2014/main" val="1048815483"/>
                    </a:ext>
                  </a:extLst>
                </a:gridCol>
                <a:gridCol w="436169">
                  <a:extLst>
                    <a:ext uri="{9D8B030D-6E8A-4147-A177-3AD203B41FA5}">
                      <a16:colId xmlns:a16="http://schemas.microsoft.com/office/drawing/2014/main" val="1352894869"/>
                    </a:ext>
                  </a:extLst>
                </a:gridCol>
                <a:gridCol w="436169">
                  <a:extLst>
                    <a:ext uri="{9D8B030D-6E8A-4147-A177-3AD203B41FA5}">
                      <a16:colId xmlns:a16="http://schemas.microsoft.com/office/drawing/2014/main" val="3157374584"/>
                    </a:ext>
                  </a:extLst>
                </a:gridCol>
                <a:gridCol w="436169">
                  <a:extLst>
                    <a:ext uri="{9D8B030D-6E8A-4147-A177-3AD203B41FA5}">
                      <a16:colId xmlns:a16="http://schemas.microsoft.com/office/drawing/2014/main" val="329715391"/>
                    </a:ext>
                  </a:extLst>
                </a:gridCol>
                <a:gridCol w="485546">
                  <a:extLst>
                    <a:ext uri="{9D8B030D-6E8A-4147-A177-3AD203B41FA5}">
                      <a16:colId xmlns:a16="http://schemas.microsoft.com/office/drawing/2014/main" val="1721035159"/>
                    </a:ext>
                  </a:extLst>
                </a:gridCol>
                <a:gridCol w="436169">
                  <a:extLst>
                    <a:ext uri="{9D8B030D-6E8A-4147-A177-3AD203B41FA5}">
                      <a16:colId xmlns:a16="http://schemas.microsoft.com/office/drawing/2014/main" val="1814801784"/>
                    </a:ext>
                  </a:extLst>
                </a:gridCol>
                <a:gridCol w="419710">
                  <a:extLst>
                    <a:ext uri="{9D8B030D-6E8A-4147-A177-3AD203B41FA5}">
                      <a16:colId xmlns:a16="http://schemas.microsoft.com/office/drawing/2014/main" val="3152929390"/>
                    </a:ext>
                  </a:extLst>
                </a:gridCol>
                <a:gridCol w="436169">
                  <a:extLst>
                    <a:ext uri="{9D8B030D-6E8A-4147-A177-3AD203B41FA5}">
                      <a16:colId xmlns:a16="http://schemas.microsoft.com/office/drawing/2014/main" val="3839627315"/>
                    </a:ext>
                  </a:extLst>
                </a:gridCol>
                <a:gridCol w="436169">
                  <a:extLst>
                    <a:ext uri="{9D8B030D-6E8A-4147-A177-3AD203B41FA5}">
                      <a16:colId xmlns:a16="http://schemas.microsoft.com/office/drawing/2014/main" val="260682246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0031773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- 2018-03-24 13:00:04</a:t>
                      </a:r>
                      <a:r>
                        <a:rPr kumimoji="0" lang="en-US" sz="1000" b="0" i="0" u="none" strike="noStrike" kern="1200" cap="none" spc="0" normalizeH="0" baseline="0" noProof="0">
                          <a:ln>
                            <a:noFill/>
                          </a:ln>
                          <a:solidFill>
                            <a:prstClr val="black"/>
                          </a:solidFill>
                          <a:effectLst/>
                          <a:uLnTx/>
                          <a:uFillTx/>
                          <a:latin typeface="+mn-lt"/>
                          <a:ea typeface="+mn-ea"/>
                          <a:cs typeface="+mn-cs"/>
                        </a:rPr>
                        <a:t>
You can have more than a lot. Get inspired by Jenny from the block and shop the hot J.Lo look! #JLOxGUESS
</a:t>
                      </a:r>
                      <a:r>
                        <a:rPr kumimoji="0" lang="ar-AE" sz="1000" b="0" i="0" u="none" strike="noStrike" kern="1200" cap="none" spc="0" normalizeH="0" baseline="0" noProof="0">
                          <a:ln>
                            <a:noFill/>
                          </a:ln>
                          <a:solidFill>
                            <a:prstClr val="black"/>
                          </a:solidFill>
                          <a:effectLst/>
                          <a:uLnTx/>
                          <a:uFillTx/>
                          <a:latin typeface="+mn-lt"/>
                          <a:ea typeface="+mn-ea"/>
                          <a:cs typeface="+mn-cs"/>
                        </a:rPr>
                        <a:t>يمكنك التألق بمظهر عفوي مثل جينيفر لوبيز! تعرفي على المزيد عند زيارتك احد متاجرنا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0.24042351711063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36812190"/>
                  </a:ext>
                </a:extLst>
              </a:tr>
            </a:tbl>
          </a:graphicData>
        </a:graphic>
      </p:graphicFrame>
      <p:sp>
        <p:nvSpPr>
          <p:cNvPr id="4" name="Text Placeholder 3">
            <a:extLst>
              <a:ext uri="{FF2B5EF4-FFF2-40B4-BE49-F238E27FC236}">
                <a16:creationId xmlns:a16="http://schemas.microsoft.com/office/drawing/2014/main" id="{00297141-08DB-4AB3-89FC-94B241220E12}"/>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585353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29433-2D13-498C-8A64-9D8CA5B64665}"/>
              </a:ext>
            </a:extLst>
          </p:cNvPr>
          <p:cNvSpPr>
            <a:spLocks noGrp="1"/>
          </p:cNvSpPr>
          <p:nvPr>
            <p:ph type="title"/>
          </p:nvPr>
        </p:nvSpPr>
        <p:spPr/>
        <p:txBody>
          <a:bodyPr/>
          <a:lstStyle/>
          <a:p>
            <a:r>
              <a:rPr lang="en-US"/>
              <a:t>Facebook Top Posts Table | GUESS - Facebook - 7 of 26</a:t>
            </a:r>
          </a:p>
        </p:txBody>
      </p:sp>
      <p:graphicFrame>
        <p:nvGraphicFramePr>
          <p:cNvPr id="5" name="Table Placeholder 4">
            <a:extLst>
              <a:ext uri="{FF2B5EF4-FFF2-40B4-BE49-F238E27FC236}">
                <a16:creationId xmlns:a16="http://schemas.microsoft.com/office/drawing/2014/main" id="{A865DDB4-23B9-40AE-BF2A-9ACEA99512F9}"/>
              </a:ext>
            </a:extLst>
          </p:cNvPr>
          <p:cNvGraphicFramePr>
            <a:graphicFrameLocks noGrp="1"/>
          </p:cNvGraphicFramePr>
          <p:nvPr>
            <p:ph type="tbl" sz="quarter" idx="13"/>
            <p:extLst>
              <p:ext uri="{D42A27DB-BD31-4B8C-83A1-F6EECF244321}">
                <p14:modId xmlns:p14="http://schemas.microsoft.com/office/powerpoint/2010/main" val="18778873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4568491"/>
                    </a:ext>
                  </a:extLst>
                </a:gridCol>
                <a:gridCol w="436169">
                  <a:extLst>
                    <a:ext uri="{9D8B030D-6E8A-4147-A177-3AD203B41FA5}">
                      <a16:colId xmlns:a16="http://schemas.microsoft.com/office/drawing/2014/main" val="686055045"/>
                    </a:ext>
                  </a:extLst>
                </a:gridCol>
                <a:gridCol w="436169">
                  <a:extLst>
                    <a:ext uri="{9D8B030D-6E8A-4147-A177-3AD203B41FA5}">
                      <a16:colId xmlns:a16="http://schemas.microsoft.com/office/drawing/2014/main" val="3670916808"/>
                    </a:ext>
                  </a:extLst>
                </a:gridCol>
                <a:gridCol w="436169">
                  <a:extLst>
                    <a:ext uri="{9D8B030D-6E8A-4147-A177-3AD203B41FA5}">
                      <a16:colId xmlns:a16="http://schemas.microsoft.com/office/drawing/2014/main" val="3477049864"/>
                    </a:ext>
                  </a:extLst>
                </a:gridCol>
                <a:gridCol w="436169">
                  <a:extLst>
                    <a:ext uri="{9D8B030D-6E8A-4147-A177-3AD203B41FA5}">
                      <a16:colId xmlns:a16="http://schemas.microsoft.com/office/drawing/2014/main" val="2088618063"/>
                    </a:ext>
                  </a:extLst>
                </a:gridCol>
                <a:gridCol w="436169">
                  <a:extLst>
                    <a:ext uri="{9D8B030D-6E8A-4147-A177-3AD203B41FA5}">
                      <a16:colId xmlns:a16="http://schemas.microsoft.com/office/drawing/2014/main" val="1113221001"/>
                    </a:ext>
                  </a:extLst>
                </a:gridCol>
                <a:gridCol w="436169">
                  <a:extLst>
                    <a:ext uri="{9D8B030D-6E8A-4147-A177-3AD203B41FA5}">
                      <a16:colId xmlns:a16="http://schemas.microsoft.com/office/drawing/2014/main" val="2131794228"/>
                    </a:ext>
                  </a:extLst>
                </a:gridCol>
                <a:gridCol w="436169">
                  <a:extLst>
                    <a:ext uri="{9D8B030D-6E8A-4147-A177-3AD203B41FA5}">
                      <a16:colId xmlns:a16="http://schemas.microsoft.com/office/drawing/2014/main" val="3764435534"/>
                    </a:ext>
                  </a:extLst>
                </a:gridCol>
                <a:gridCol w="436169">
                  <a:extLst>
                    <a:ext uri="{9D8B030D-6E8A-4147-A177-3AD203B41FA5}">
                      <a16:colId xmlns:a16="http://schemas.microsoft.com/office/drawing/2014/main" val="2075806837"/>
                    </a:ext>
                  </a:extLst>
                </a:gridCol>
                <a:gridCol w="436169">
                  <a:extLst>
                    <a:ext uri="{9D8B030D-6E8A-4147-A177-3AD203B41FA5}">
                      <a16:colId xmlns:a16="http://schemas.microsoft.com/office/drawing/2014/main" val="2906062847"/>
                    </a:ext>
                  </a:extLst>
                </a:gridCol>
                <a:gridCol w="485546">
                  <a:extLst>
                    <a:ext uri="{9D8B030D-6E8A-4147-A177-3AD203B41FA5}">
                      <a16:colId xmlns:a16="http://schemas.microsoft.com/office/drawing/2014/main" val="306810964"/>
                    </a:ext>
                  </a:extLst>
                </a:gridCol>
                <a:gridCol w="436169">
                  <a:extLst>
                    <a:ext uri="{9D8B030D-6E8A-4147-A177-3AD203B41FA5}">
                      <a16:colId xmlns:a16="http://schemas.microsoft.com/office/drawing/2014/main" val="2079689587"/>
                    </a:ext>
                  </a:extLst>
                </a:gridCol>
                <a:gridCol w="419710">
                  <a:extLst>
                    <a:ext uri="{9D8B030D-6E8A-4147-A177-3AD203B41FA5}">
                      <a16:colId xmlns:a16="http://schemas.microsoft.com/office/drawing/2014/main" val="3449658318"/>
                    </a:ext>
                  </a:extLst>
                </a:gridCol>
                <a:gridCol w="436169">
                  <a:extLst>
                    <a:ext uri="{9D8B030D-6E8A-4147-A177-3AD203B41FA5}">
                      <a16:colId xmlns:a16="http://schemas.microsoft.com/office/drawing/2014/main" val="3130096567"/>
                    </a:ext>
                  </a:extLst>
                </a:gridCol>
                <a:gridCol w="436169">
                  <a:extLst>
                    <a:ext uri="{9D8B030D-6E8A-4147-A177-3AD203B41FA5}">
                      <a16:colId xmlns:a16="http://schemas.microsoft.com/office/drawing/2014/main" val="6121017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756810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- 2018-02-22 13:11:24</a:t>
                      </a:r>
                      <a:r>
                        <a:rPr kumimoji="0" lang="en-US" sz="1000" b="0" i="0" u="none" strike="noStrike" kern="1200" cap="none" spc="0" normalizeH="0" baseline="0" noProof="0">
                          <a:ln>
                            <a:noFill/>
                          </a:ln>
                          <a:solidFill>
                            <a:prstClr val="black"/>
                          </a:solidFill>
                          <a:effectLst/>
                          <a:uLnTx/>
                          <a:uFillTx/>
                          <a:latin typeface="+mn-lt"/>
                          <a:ea typeface="+mn-ea"/>
                          <a:cs typeface="+mn-cs"/>
                        </a:rPr>
                        <a:t>
If these stylish bags aren't the perfect gift, we don't know what is! #GUESShandbags 
Shop the collection at SAR 295 and below.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GUESS- Handbag Promotion KSA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0.19172854789641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33134061"/>
                  </a:ext>
                </a:extLst>
              </a:tr>
            </a:tbl>
          </a:graphicData>
        </a:graphic>
      </p:graphicFrame>
      <p:sp>
        <p:nvSpPr>
          <p:cNvPr id="4" name="Text Placeholder 3">
            <a:extLst>
              <a:ext uri="{FF2B5EF4-FFF2-40B4-BE49-F238E27FC236}">
                <a16:creationId xmlns:a16="http://schemas.microsoft.com/office/drawing/2014/main" id="{5F289781-C7E3-4520-B06F-5A8B1B2EA560}"/>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474582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27339-C31F-441C-A976-43AC690B1617}"/>
              </a:ext>
            </a:extLst>
          </p:cNvPr>
          <p:cNvSpPr>
            <a:spLocks noGrp="1"/>
          </p:cNvSpPr>
          <p:nvPr>
            <p:ph type="title"/>
          </p:nvPr>
        </p:nvSpPr>
        <p:spPr/>
        <p:txBody>
          <a:bodyPr/>
          <a:lstStyle/>
          <a:p>
            <a:r>
              <a:rPr lang="en-US"/>
              <a:t>Facebook Top Posts Table | GUESS - Facebook - 8 of 26</a:t>
            </a:r>
          </a:p>
        </p:txBody>
      </p:sp>
      <p:graphicFrame>
        <p:nvGraphicFramePr>
          <p:cNvPr id="5" name="Table Placeholder 4">
            <a:extLst>
              <a:ext uri="{FF2B5EF4-FFF2-40B4-BE49-F238E27FC236}">
                <a16:creationId xmlns:a16="http://schemas.microsoft.com/office/drawing/2014/main" id="{D0DEDDF2-4ABC-4B5E-B0D7-F56A8637E971}"/>
              </a:ext>
            </a:extLst>
          </p:cNvPr>
          <p:cNvGraphicFramePr>
            <a:graphicFrameLocks noGrp="1"/>
          </p:cNvGraphicFramePr>
          <p:nvPr>
            <p:ph type="tbl" sz="quarter" idx="13"/>
            <p:extLst>
              <p:ext uri="{D42A27DB-BD31-4B8C-83A1-F6EECF244321}">
                <p14:modId xmlns:p14="http://schemas.microsoft.com/office/powerpoint/2010/main" val="38551206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4266176"/>
                    </a:ext>
                  </a:extLst>
                </a:gridCol>
                <a:gridCol w="436169">
                  <a:extLst>
                    <a:ext uri="{9D8B030D-6E8A-4147-A177-3AD203B41FA5}">
                      <a16:colId xmlns:a16="http://schemas.microsoft.com/office/drawing/2014/main" val="3738808357"/>
                    </a:ext>
                  </a:extLst>
                </a:gridCol>
                <a:gridCol w="436169">
                  <a:extLst>
                    <a:ext uri="{9D8B030D-6E8A-4147-A177-3AD203B41FA5}">
                      <a16:colId xmlns:a16="http://schemas.microsoft.com/office/drawing/2014/main" val="1417665313"/>
                    </a:ext>
                  </a:extLst>
                </a:gridCol>
                <a:gridCol w="436169">
                  <a:extLst>
                    <a:ext uri="{9D8B030D-6E8A-4147-A177-3AD203B41FA5}">
                      <a16:colId xmlns:a16="http://schemas.microsoft.com/office/drawing/2014/main" val="536142272"/>
                    </a:ext>
                  </a:extLst>
                </a:gridCol>
                <a:gridCol w="436169">
                  <a:extLst>
                    <a:ext uri="{9D8B030D-6E8A-4147-A177-3AD203B41FA5}">
                      <a16:colId xmlns:a16="http://schemas.microsoft.com/office/drawing/2014/main" val="3143384514"/>
                    </a:ext>
                  </a:extLst>
                </a:gridCol>
                <a:gridCol w="436169">
                  <a:extLst>
                    <a:ext uri="{9D8B030D-6E8A-4147-A177-3AD203B41FA5}">
                      <a16:colId xmlns:a16="http://schemas.microsoft.com/office/drawing/2014/main" val="3012053505"/>
                    </a:ext>
                  </a:extLst>
                </a:gridCol>
                <a:gridCol w="436169">
                  <a:extLst>
                    <a:ext uri="{9D8B030D-6E8A-4147-A177-3AD203B41FA5}">
                      <a16:colId xmlns:a16="http://schemas.microsoft.com/office/drawing/2014/main" val="1882518333"/>
                    </a:ext>
                  </a:extLst>
                </a:gridCol>
                <a:gridCol w="436169">
                  <a:extLst>
                    <a:ext uri="{9D8B030D-6E8A-4147-A177-3AD203B41FA5}">
                      <a16:colId xmlns:a16="http://schemas.microsoft.com/office/drawing/2014/main" val="4268062982"/>
                    </a:ext>
                  </a:extLst>
                </a:gridCol>
                <a:gridCol w="436169">
                  <a:extLst>
                    <a:ext uri="{9D8B030D-6E8A-4147-A177-3AD203B41FA5}">
                      <a16:colId xmlns:a16="http://schemas.microsoft.com/office/drawing/2014/main" val="462587844"/>
                    </a:ext>
                  </a:extLst>
                </a:gridCol>
                <a:gridCol w="436169">
                  <a:extLst>
                    <a:ext uri="{9D8B030D-6E8A-4147-A177-3AD203B41FA5}">
                      <a16:colId xmlns:a16="http://schemas.microsoft.com/office/drawing/2014/main" val="494002728"/>
                    </a:ext>
                  </a:extLst>
                </a:gridCol>
                <a:gridCol w="485546">
                  <a:extLst>
                    <a:ext uri="{9D8B030D-6E8A-4147-A177-3AD203B41FA5}">
                      <a16:colId xmlns:a16="http://schemas.microsoft.com/office/drawing/2014/main" val="1603581377"/>
                    </a:ext>
                  </a:extLst>
                </a:gridCol>
                <a:gridCol w="436169">
                  <a:extLst>
                    <a:ext uri="{9D8B030D-6E8A-4147-A177-3AD203B41FA5}">
                      <a16:colId xmlns:a16="http://schemas.microsoft.com/office/drawing/2014/main" val="3246586385"/>
                    </a:ext>
                  </a:extLst>
                </a:gridCol>
                <a:gridCol w="419710">
                  <a:extLst>
                    <a:ext uri="{9D8B030D-6E8A-4147-A177-3AD203B41FA5}">
                      <a16:colId xmlns:a16="http://schemas.microsoft.com/office/drawing/2014/main" val="3332044355"/>
                    </a:ext>
                  </a:extLst>
                </a:gridCol>
                <a:gridCol w="436169">
                  <a:extLst>
                    <a:ext uri="{9D8B030D-6E8A-4147-A177-3AD203B41FA5}">
                      <a16:colId xmlns:a16="http://schemas.microsoft.com/office/drawing/2014/main" val="3364583045"/>
                    </a:ext>
                  </a:extLst>
                </a:gridCol>
                <a:gridCol w="436169">
                  <a:extLst>
                    <a:ext uri="{9D8B030D-6E8A-4147-A177-3AD203B41FA5}">
                      <a16:colId xmlns:a16="http://schemas.microsoft.com/office/drawing/2014/main" val="374491093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15261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- 2018-02-22 13:08:41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هذه التشكيلة من الحقائب الأنيقة هي الهدية المثالية
احصلوا عليها الآن مقابل ٢٩٥ ريال أو أقل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GUESS- Handbag Promotion KSA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0.19065217710121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83889137"/>
                  </a:ext>
                </a:extLst>
              </a:tr>
            </a:tbl>
          </a:graphicData>
        </a:graphic>
      </p:graphicFrame>
      <p:sp>
        <p:nvSpPr>
          <p:cNvPr id="4" name="Text Placeholder 3">
            <a:extLst>
              <a:ext uri="{FF2B5EF4-FFF2-40B4-BE49-F238E27FC236}">
                <a16:creationId xmlns:a16="http://schemas.microsoft.com/office/drawing/2014/main" id="{9766D225-F60D-4E20-B272-7997702FCA70}"/>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518449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98CA-6D9C-4B4B-B399-4389D6FD17D4}"/>
              </a:ext>
            </a:extLst>
          </p:cNvPr>
          <p:cNvSpPr>
            <a:spLocks noGrp="1"/>
          </p:cNvSpPr>
          <p:nvPr>
            <p:ph type="title"/>
          </p:nvPr>
        </p:nvSpPr>
        <p:spPr/>
        <p:txBody>
          <a:bodyPr/>
          <a:lstStyle/>
          <a:p>
            <a:r>
              <a:rPr lang="en-US"/>
              <a:t>Facebook Top Posts Table | GUESS - Facebook - 9 of 26</a:t>
            </a:r>
          </a:p>
        </p:txBody>
      </p:sp>
      <p:graphicFrame>
        <p:nvGraphicFramePr>
          <p:cNvPr id="5" name="Table Placeholder 4">
            <a:extLst>
              <a:ext uri="{FF2B5EF4-FFF2-40B4-BE49-F238E27FC236}">
                <a16:creationId xmlns:a16="http://schemas.microsoft.com/office/drawing/2014/main" id="{93368CB5-C062-475A-8CCF-5B5BDF460BFA}"/>
              </a:ext>
            </a:extLst>
          </p:cNvPr>
          <p:cNvGraphicFramePr>
            <a:graphicFrameLocks noGrp="1"/>
          </p:cNvGraphicFramePr>
          <p:nvPr>
            <p:ph type="tbl" sz="quarter" idx="13"/>
            <p:extLst>
              <p:ext uri="{D42A27DB-BD31-4B8C-83A1-F6EECF244321}">
                <p14:modId xmlns:p14="http://schemas.microsoft.com/office/powerpoint/2010/main" val="36998377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8289059"/>
                    </a:ext>
                  </a:extLst>
                </a:gridCol>
                <a:gridCol w="436169">
                  <a:extLst>
                    <a:ext uri="{9D8B030D-6E8A-4147-A177-3AD203B41FA5}">
                      <a16:colId xmlns:a16="http://schemas.microsoft.com/office/drawing/2014/main" val="3958994136"/>
                    </a:ext>
                  </a:extLst>
                </a:gridCol>
                <a:gridCol w="436169">
                  <a:extLst>
                    <a:ext uri="{9D8B030D-6E8A-4147-A177-3AD203B41FA5}">
                      <a16:colId xmlns:a16="http://schemas.microsoft.com/office/drawing/2014/main" val="2011670920"/>
                    </a:ext>
                  </a:extLst>
                </a:gridCol>
                <a:gridCol w="436169">
                  <a:extLst>
                    <a:ext uri="{9D8B030D-6E8A-4147-A177-3AD203B41FA5}">
                      <a16:colId xmlns:a16="http://schemas.microsoft.com/office/drawing/2014/main" val="3932391844"/>
                    </a:ext>
                  </a:extLst>
                </a:gridCol>
                <a:gridCol w="436169">
                  <a:extLst>
                    <a:ext uri="{9D8B030D-6E8A-4147-A177-3AD203B41FA5}">
                      <a16:colId xmlns:a16="http://schemas.microsoft.com/office/drawing/2014/main" val="1961341054"/>
                    </a:ext>
                  </a:extLst>
                </a:gridCol>
                <a:gridCol w="436169">
                  <a:extLst>
                    <a:ext uri="{9D8B030D-6E8A-4147-A177-3AD203B41FA5}">
                      <a16:colId xmlns:a16="http://schemas.microsoft.com/office/drawing/2014/main" val="1384643472"/>
                    </a:ext>
                  </a:extLst>
                </a:gridCol>
                <a:gridCol w="436169">
                  <a:extLst>
                    <a:ext uri="{9D8B030D-6E8A-4147-A177-3AD203B41FA5}">
                      <a16:colId xmlns:a16="http://schemas.microsoft.com/office/drawing/2014/main" val="3904823908"/>
                    </a:ext>
                  </a:extLst>
                </a:gridCol>
                <a:gridCol w="436169">
                  <a:extLst>
                    <a:ext uri="{9D8B030D-6E8A-4147-A177-3AD203B41FA5}">
                      <a16:colId xmlns:a16="http://schemas.microsoft.com/office/drawing/2014/main" val="97215230"/>
                    </a:ext>
                  </a:extLst>
                </a:gridCol>
                <a:gridCol w="436169">
                  <a:extLst>
                    <a:ext uri="{9D8B030D-6E8A-4147-A177-3AD203B41FA5}">
                      <a16:colId xmlns:a16="http://schemas.microsoft.com/office/drawing/2014/main" val="2634517801"/>
                    </a:ext>
                  </a:extLst>
                </a:gridCol>
                <a:gridCol w="436169">
                  <a:extLst>
                    <a:ext uri="{9D8B030D-6E8A-4147-A177-3AD203B41FA5}">
                      <a16:colId xmlns:a16="http://schemas.microsoft.com/office/drawing/2014/main" val="2155692147"/>
                    </a:ext>
                  </a:extLst>
                </a:gridCol>
                <a:gridCol w="485546">
                  <a:extLst>
                    <a:ext uri="{9D8B030D-6E8A-4147-A177-3AD203B41FA5}">
                      <a16:colId xmlns:a16="http://schemas.microsoft.com/office/drawing/2014/main" val="4160837532"/>
                    </a:ext>
                  </a:extLst>
                </a:gridCol>
                <a:gridCol w="436169">
                  <a:extLst>
                    <a:ext uri="{9D8B030D-6E8A-4147-A177-3AD203B41FA5}">
                      <a16:colId xmlns:a16="http://schemas.microsoft.com/office/drawing/2014/main" val="1990248002"/>
                    </a:ext>
                  </a:extLst>
                </a:gridCol>
                <a:gridCol w="419710">
                  <a:extLst>
                    <a:ext uri="{9D8B030D-6E8A-4147-A177-3AD203B41FA5}">
                      <a16:colId xmlns:a16="http://schemas.microsoft.com/office/drawing/2014/main" val="1997912620"/>
                    </a:ext>
                  </a:extLst>
                </a:gridCol>
                <a:gridCol w="436169">
                  <a:extLst>
                    <a:ext uri="{9D8B030D-6E8A-4147-A177-3AD203B41FA5}">
                      <a16:colId xmlns:a16="http://schemas.microsoft.com/office/drawing/2014/main" val="1530949552"/>
                    </a:ext>
                  </a:extLst>
                </a:gridCol>
                <a:gridCol w="436169">
                  <a:extLst>
                    <a:ext uri="{9D8B030D-6E8A-4147-A177-3AD203B41FA5}">
                      <a16:colId xmlns:a16="http://schemas.microsoft.com/office/drawing/2014/main" val="23332967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8393106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- 2018-01-03 06:00:00</a:t>
                      </a:r>
                      <a:r>
                        <a:rPr kumimoji="0" lang="en-US" sz="1000" b="0" i="0" u="none" strike="noStrike" kern="1200" cap="none" spc="0" normalizeH="0" baseline="0" noProof="0">
                          <a:ln>
                            <a:noFill/>
                          </a:ln>
                          <a:solidFill>
                            <a:prstClr val="black"/>
                          </a:solidFill>
                          <a:effectLst/>
                          <a:uLnTx/>
                          <a:uFillTx/>
                          <a:latin typeface="+mn-lt"/>
                          <a:ea typeface="+mn-ea"/>
                          <a:cs typeface="+mn-cs"/>
                        </a:rPr>
                        <a:t>
#GUESS what? Our sale just got better! Enjoy your favorite must-have pieces now at FURTHER REDUCTIONS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EOSS 3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7.2339879347966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531819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603435287"/>
                  </a:ext>
                </a:extLst>
              </a:tr>
            </a:tbl>
          </a:graphicData>
        </a:graphic>
      </p:graphicFrame>
      <p:sp>
        <p:nvSpPr>
          <p:cNvPr id="4" name="Text Placeholder 3">
            <a:extLst>
              <a:ext uri="{FF2B5EF4-FFF2-40B4-BE49-F238E27FC236}">
                <a16:creationId xmlns:a16="http://schemas.microsoft.com/office/drawing/2014/main" id="{AC4563BF-BB72-412D-B373-A1C8DBFE0D7C}"/>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613130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0B19C-12F9-4EA9-9C52-ABD02C307B03}"/>
              </a:ext>
            </a:extLst>
          </p:cNvPr>
          <p:cNvSpPr>
            <a:spLocks noGrp="1"/>
          </p:cNvSpPr>
          <p:nvPr>
            <p:ph type="title"/>
          </p:nvPr>
        </p:nvSpPr>
        <p:spPr/>
        <p:txBody>
          <a:bodyPr/>
          <a:lstStyle/>
          <a:p>
            <a:r>
              <a:rPr lang="en-US"/>
              <a:t>Facebook Top Posts Table | GUESS - Facebook - 10 of 26</a:t>
            </a:r>
          </a:p>
        </p:txBody>
      </p:sp>
      <p:graphicFrame>
        <p:nvGraphicFramePr>
          <p:cNvPr id="5" name="Table Placeholder 4">
            <a:extLst>
              <a:ext uri="{FF2B5EF4-FFF2-40B4-BE49-F238E27FC236}">
                <a16:creationId xmlns:a16="http://schemas.microsoft.com/office/drawing/2014/main" id="{43D8AAA8-DD74-4C3B-82AB-3830631E8E85}"/>
              </a:ext>
            </a:extLst>
          </p:cNvPr>
          <p:cNvGraphicFramePr>
            <a:graphicFrameLocks noGrp="1"/>
          </p:cNvGraphicFramePr>
          <p:nvPr>
            <p:ph type="tbl" sz="quarter" idx="13"/>
            <p:extLst>
              <p:ext uri="{D42A27DB-BD31-4B8C-83A1-F6EECF244321}">
                <p14:modId xmlns:p14="http://schemas.microsoft.com/office/powerpoint/2010/main" val="425091525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1480714"/>
                    </a:ext>
                  </a:extLst>
                </a:gridCol>
                <a:gridCol w="436169">
                  <a:extLst>
                    <a:ext uri="{9D8B030D-6E8A-4147-A177-3AD203B41FA5}">
                      <a16:colId xmlns:a16="http://schemas.microsoft.com/office/drawing/2014/main" val="1146688872"/>
                    </a:ext>
                  </a:extLst>
                </a:gridCol>
                <a:gridCol w="436169">
                  <a:extLst>
                    <a:ext uri="{9D8B030D-6E8A-4147-A177-3AD203B41FA5}">
                      <a16:colId xmlns:a16="http://schemas.microsoft.com/office/drawing/2014/main" val="2185279142"/>
                    </a:ext>
                  </a:extLst>
                </a:gridCol>
                <a:gridCol w="436169">
                  <a:extLst>
                    <a:ext uri="{9D8B030D-6E8A-4147-A177-3AD203B41FA5}">
                      <a16:colId xmlns:a16="http://schemas.microsoft.com/office/drawing/2014/main" val="1297079193"/>
                    </a:ext>
                  </a:extLst>
                </a:gridCol>
                <a:gridCol w="436169">
                  <a:extLst>
                    <a:ext uri="{9D8B030D-6E8A-4147-A177-3AD203B41FA5}">
                      <a16:colId xmlns:a16="http://schemas.microsoft.com/office/drawing/2014/main" val="928853251"/>
                    </a:ext>
                  </a:extLst>
                </a:gridCol>
                <a:gridCol w="436169">
                  <a:extLst>
                    <a:ext uri="{9D8B030D-6E8A-4147-A177-3AD203B41FA5}">
                      <a16:colId xmlns:a16="http://schemas.microsoft.com/office/drawing/2014/main" val="1593933893"/>
                    </a:ext>
                  </a:extLst>
                </a:gridCol>
                <a:gridCol w="436169">
                  <a:extLst>
                    <a:ext uri="{9D8B030D-6E8A-4147-A177-3AD203B41FA5}">
                      <a16:colId xmlns:a16="http://schemas.microsoft.com/office/drawing/2014/main" val="3436970696"/>
                    </a:ext>
                  </a:extLst>
                </a:gridCol>
                <a:gridCol w="436169">
                  <a:extLst>
                    <a:ext uri="{9D8B030D-6E8A-4147-A177-3AD203B41FA5}">
                      <a16:colId xmlns:a16="http://schemas.microsoft.com/office/drawing/2014/main" val="4285031372"/>
                    </a:ext>
                  </a:extLst>
                </a:gridCol>
                <a:gridCol w="436169">
                  <a:extLst>
                    <a:ext uri="{9D8B030D-6E8A-4147-A177-3AD203B41FA5}">
                      <a16:colId xmlns:a16="http://schemas.microsoft.com/office/drawing/2014/main" val="4284339682"/>
                    </a:ext>
                  </a:extLst>
                </a:gridCol>
                <a:gridCol w="436169">
                  <a:extLst>
                    <a:ext uri="{9D8B030D-6E8A-4147-A177-3AD203B41FA5}">
                      <a16:colId xmlns:a16="http://schemas.microsoft.com/office/drawing/2014/main" val="2786647626"/>
                    </a:ext>
                  </a:extLst>
                </a:gridCol>
                <a:gridCol w="485546">
                  <a:extLst>
                    <a:ext uri="{9D8B030D-6E8A-4147-A177-3AD203B41FA5}">
                      <a16:colId xmlns:a16="http://schemas.microsoft.com/office/drawing/2014/main" val="3726521926"/>
                    </a:ext>
                  </a:extLst>
                </a:gridCol>
                <a:gridCol w="436169">
                  <a:extLst>
                    <a:ext uri="{9D8B030D-6E8A-4147-A177-3AD203B41FA5}">
                      <a16:colId xmlns:a16="http://schemas.microsoft.com/office/drawing/2014/main" val="3492923031"/>
                    </a:ext>
                  </a:extLst>
                </a:gridCol>
                <a:gridCol w="419710">
                  <a:extLst>
                    <a:ext uri="{9D8B030D-6E8A-4147-A177-3AD203B41FA5}">
                      <a16:colId xmlns:a16="http://schemas.microsoft.com/office/drawing/2014/main" val="3404505841"/>
                    </a:ext>
                  </a:extLst>
                </a:gridCol>
                <a:gridCol w="436169">
                  <a:extLst>
                    <a:ext uri="{9D8B030D-6E8A-4147-A177-3AD203B41FA5}">
                      <a16:colId xmlns:a16="http://schemas.microsoft.com/office/drawing/2014/main" val="3946343005"/>
                    </a:ext>
                  </a:extLst>
                </a:gridCol>
                <a:gridCol w="436169">
                  <a:extLst>
                    <a:ext uri="{9D8B030D-6E8A-4147-A177-3AD203B41FA5}">
                      <a16:colId xmlns:a16="http://schemas.microsoft.com/office/drawing/2014/main" val="17157690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73548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- 2018-01-03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خصوماتنا قد أصبحت أجمل. احصلوا على القطع الأساسية الآن مع تخفيضات أكبر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EOSS phase 3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1372995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6.7051726350918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440276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242689564"/>
                  </a:ext>
                </a:extLst>
              </a:tr>
            </a:tbl>
          </a:graphicData>
        </a:graphic>
      </p:graphicFrame>
      <p:sp>
        <p:nvSpPr>
          <p:cNvPr id="4" name="Text Placeholder 3">
            <a:extLst>
              <a:ext uri="{FF2B5EF4-FFF2-40B4-BE49-F238E27FC236}">
                <a16:creationId xmlns:a16="http://schemas.microsoft.com/office/drawing/2014/main" id="{1786367B-7515-46C1-8142-C99EA47BB234}"/>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920263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381E7-E283-4C7E-9E2B-A3D3B87CE3CB}"/>
              </a:ext>
            </a:extLst>
          </p:cNvPr>
          <p:cNvSpPr>
            <a:spLocks noGrp="1"/>
          </p:cNvSpPr>
          <p:nvPr>
            <p:ph type="title"/>
          </p:nvPr>
        </p:nvSpPr>
        <p:spPr/>
        <p:txBody>
          <a:bodyPr/>
          <a:lstStyle/>
          <a:p>
            <a:r>
              <a:rPr lang="en-US"/>
              <a:t>Facebook Top Posts Table | GUESS - Facebook - 11 of 26</a:t>
            </a:r>
          </a:p>
        </p:txBody>
      </p:sp>
      <p:graphicFrame>
        <p:nvGraphicFramePr>
          <p:cNvPr id="5" name="Table Placeholder 4">
            <a:extLst>
              <a:ext uri="{FF2B5EF4-FFF2-40B4-BE49-F238E27FC236}">
                <a16:creationId xmlns:a16="http://schemas.microsoft.com/office/drawing/2014/main" id="{7F1EAED4-F51A-4AEE-B7CB-5D9FD72A1D88}"/>
              </a:ext>
            </a:extLst>
          </p:cNvPr>
          <p:cNvGraphicFramePr>
            <a:graphicFrameLocks noGrp="1"/>
          </p:cNvGraphicFramePr>
          <p:nvPr>
            <p:ph type="tbl" sz="quarter" idx="13"/>
            <p:extLst>
              <p:ext uri="{D42A27DB-BD31-4B8C-83A1-F6EECF244321}">
                <p14:modId xmlns:p14="http://schemas.microsoft.com/office/powerpoint/2010/main" val="19992145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0035125"/>
                    </a:ext>
                  </a:extLst>
                </a:gridCol>
                <a:gridCol w="436169">
                  <a:extLst>
                    <a:ext uri="{9D8B030D-6E8A-4147-A177-3AD203B41FA5}">
                      <a16:colId xmlns:a16="http://schemas.microsoft.com/office/drawing/2014/main" val="1765847032"/>
                    </a:ext>
                  </a:extLst>
                </a:gridCol>
                <a:gridCol w="436169">
                  <a:extLst>
                    <a:ext uri="{9D8B030D-6E8A-4147-A177-3AD203B41FA5}">
                      <a16:colId xmlns:a16="http://schemas.microsoft.com/office/drawing/2014/main" val="940605105"/>
                    </a:ext>
                  </a:extLst>
                </a:gridCol>
                <a:gridCol w="436169">
                  <a:extLst>
                    <a:ext uri="{9D8B030D-6E8A-4147-A177-3AD203B41FA5}">
                      <a16:colId xmlns:a16="http://schemas.microsoft.com/office/drawing/2014/main" val="2290336859"/>
                    </a:ext>
                  </a:extLst>
                </a:gridCol>
                <a:gridCol w="436169">
                  <a:extLst>
                    <a:ext uri="{9D8B030D-6E8A-4147-A177-3AD203B41FA5}">
                      <a16:colId xmlns:a16="http://schemas.microsoft.com/office/drawing/2014/main" val="2007796541"/>
                    </a:ext>
                  </a:extLst>
                </a:gridCol>
                <a:gridCol w="436169">
                  <a:extLst>
                    <a:ext uri="{9D8B030D-6E8A-4147-A177-3AD203B41FA5}">
                      <a16:colId xmlns:a16="http://schemas.microsoft.com/office/drawing/2014/main" val="2586595921"/>
                    </a:ext>
                  </a:extLst>
                </a:gridCol>
                <a:gridCol w="436169">
                  <a:extLst>
                    <a:ext uri="{9D8B030D-6E8A-4147-A177-3AD203B41FA5}">
                      <a16:colId xmlns:a16="http://schemas.microsoft.com/office/drawing/2014/main" val="3819465169"/>
                    </a:ext>
                  </a:extLst>
                </a:gridCol>
                <a:gridCol w="436169">
                  <a:extLst>
                    <a:ext uri="{9D8B030D-6E8A-4147-A177-3AD203B41FA5}">
                      <a16:colId xmlns:a16="http://schemas.microsoft.com/office/drawing/2014/main" val="1731438236"/>
                    </a:ext>
                  </a:extLst>
                </a:gridCol>
                <a:gridCol w="436169">
                  <a:extLst>
                    <a:ext uri="{9D8B030D-6E8A-4147-A177-3AD203B41FA5}">
                      <a16:colId xmlns:a16="http://schemas.microsoft.com/office/drawing/2014/main" val="603953501"/>
                    </a:ext>
                  </a:extLst>
                </a:gridCol>
                <a:gridCol w="436169">
                  <a:extLst>
                    <a:ext uri="{9D8B030D-6E8A-4147-A177-3AD203B41FA5}">
                      <a16:colId xmlns:a16="http://schemas.microsoft.com/office/drawing/2014/main" val="2597669136"/>
                    </a:ext>
                  </a:extLst>
                </a:gridCol>
                <a:gridCol w="485546">
                  <a:extLst>
                    <a:ext uri="{9D8B030D-6E8A-4147-A177-3AD203B41FA5}">
                      <a16:colId xmlns:a16="http://schemas.microsoft.com/office/drawing/2014/main" val="1867232068"/>
                    </a:ext>
                  </a:extLst>
                </a:gridCol>
                <a:gridCol w="436169">
                  <a:extLst>
                    <a:ext uri="{9D8B030D-6E8A-4147-A177-3AD203B41FA5}">
                      <a16:colId xmlns:a16="http://schemas.microsoft.com/office/drawing/2014/main" val="3831948487"/>
                    </a:ext>
                  </a:extLst>
                </a:gridCol>
                <a:gridCol w="419710">
                  <a:extLst>
                    <a:ext uri="{9D8B030D-6E8A-4147-A177-3AD203B41FA5}">
                      <a16:colId xmlns:a16="http://schemas.microsoft.com/office/drawing/2014/main" val="4092372391"/>
                    </a:ext>
                  </a:extLst>
                </a:gridCol>
                <a:gridCol w="436169">
                  <a:extLst>
                    <a:ext uri="{9D8B030D-6E8A-4147-A177-3AD203B41FA5}">
                      <a16:colId xmlns:a16="http://schemas.microsoft.com/office/drawing/2014/main" val="1465820346"/>
                    </a:ext>
                  </a:extLst>
                </a:gridCol>
                <a:gridCol w="436169">
                  <a:extLst>
                    <a:ext uri="{9D8B030D-6E8A-4147-A177-3AD203B41FA5}">
                      <a16:colId xmlns:a16="http://schemas.microsoft.com/office/drawing/2014/main" val="38456537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2621263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- 2018-03-02 05:01:16</a:t>
                      </a:r>
                      <a:r>
                        <a:rPr kumimoji="0" lang="en-US" sz="1000" b="0" i="0" u="none" strike="noStrike" kern="1200" cap="none" spc="0" normalizeH="0" baseline="0" noProof="0">
                          <a:ln>
                            <a:noFill/>
                          </a:ln>
                          <a:solidFill>
                            <a:prstClr val="black"/>
                          </a:solidFill>
                          <a:effectLst/>
                          <a:uLnTx/>
                          <a:uFillTx/>
                          <a:latin typeface="+mn-lt"/>
                          <a:ea typeface="+mn-ea"/>
                          <a:cs typeface="+mn-cs"/>
                        </a:rPr>
                        <a:t>
For a chance to win an exclusive J.Lo bag, finish JLO's quotes in the comments! "A lot of times we didn't know some of the models that were in it until they became ____________________________" #JLOxGUESS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0.1414830999511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954960230"/>
                  </a:ext>
                </a:extLst>
              </a:tr>
            </a:tbl>
          </a:graphicData>
        </a:graphic>
      </p:graphicFrame>
      <p:sp>
        <p:nvSpPr>
          <p:cNvPr id="4" name="Text Placeholder 3">
            <a:extLst>
              <a:ext uri="{FF2B5EF4-FFF2-40B4-BE49-F238E27FC236}">
                <a16:creationId xmlns:a16="http://schemas.microsoft.com/office/drawing/2014/main" id="{EFDF3E41-6774-4108-81CC-33E02A277B21}"/>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622970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CFA17-343F-4B32-AA22-D7305732755A}"/>
              </a:ext>
            </a:extLst>
          </p:cNvPr>
          <p:cNvSpPr>
            <a:spLocks noGrp="1"/>
          </p:cNvSpPr>
          <p:nvPr>
            <p:ph type="title"/>
          </p:nvPr>
        </p:nvSpPr>
        <p:spPr/>
        <p:txBody>
          <a:bodyPr/>
          <a:lstStyle/>
          <a:p>
            <a:r>
              <a:rPr lang="en-US"/>
              <a:t>Facebook Top Posts Table | GUESS - Facebook - 12 of 26</a:t>
            </a:r>
          </a:p>
        </p:txBody>
      </p:sp>
      <p:graphicFrame>
        <p:nvGraphicFramePr>
          <p:cNvPr id="5" name="Table Placeholder 4">
            <a:extLst>
              <a:ext uri="{FF2B5EF4-FFF2-40B4-BE49-F238E27FC236}">
                <a16:creationId xmlns:a16="http://schemas.microsoft.com/office/drawing/2014/main" id="{14F3E13E-F53A-4064-B160-D4FD15F508FC}"/>
              </a:ext>
            </a:extLst>
          </p:cNvPr>
          <p:cNvGraphicFramePr>
            <a:graphicFrameLocks noGrp="1"/>
          </p:cNvGraphicFramePr>
          <p:nvPr>
            <p:ph type="tbl" sz="quarter" idx="13"/>
            <p:extLst>
              <p:ext uri="{D42A27DB-BD31-4B8C-83A1-F6EECF244321}">
                <p14:modId xmlns:p14="http://schemas.microsoft.com/office/powerpoint/2010/main" val="129275832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4876038"/>
                    </a:ext>
                  </a:extLst>
                </a:gridCol>
                <a:gridCol w="436169">
                  <a:extLst>
                    <a:ext uri="{9D8B030D-6E8A-4147-A177-3AD203B41FA5}">
                      <a16:colId xmlns:a16="http://schemas.microsoft.com/office/drawing/2014/main" val="3049533956"/>
                    </a:ext>
                  </a:extLst>
                </a:gridCol>
                <a:gridCol w="436169">
                  <a:extLst>
                    <a:ext uri="{9D8B030D-6E8A-4147-A177-3AD203B41FA5}">
                      <a16:colId xmlns:a16="http://schemas.microsoft.com/office/drawing/2014/main" val="4107990092"/>
                    </a:ext>
                  </a:extLst>
                </a:gridCol>
                <a:gridCol w="436169">
                  <a:extLst>
                    <a:ext uri="{9D8B030D-6E8A-4147-A177-3AD203B41FA5}">
                      <a16:colId xmlns:a16="http://schemas.microsoft.com/office/drawing/2014/main" val="3715455036"/>
                    </a:ext>
                  </a:extLst>
                </a:gridCol>
                <a:gridCol w="436169">
                  <a:extLst>
                    <a:ext uri="{9D8B030D-6E8A-4147-A177-3AD203B41FA5}">
                      <a16:colId xmlns:a16="http://schemas.microsoft.com/office/drawing/2014/main" val="1214759087"/>
                    </a:ext>
                  </a:extLst>
                </a:gridCol>
                <a:gridCol w="436169">
                  <a:extLst>
                    <a:ext uri="{9D8B030D-6E8A-4147-A177-3AD203B41FA5}">
                      <a16:colId xmlns:a16="http://schemas.microsoft.com/office/drawing/2014/main" val="233574050"/>
                    </a:ext>
                  </a:extLst>
                </a:gridCol>
                <a:gridCol w="436169">
                  <a:extLst>
                    <a:ext uri="{9D8B030D-6E8A-4147-A177-3AD203B41FA5}">
                      <a16:colId xmlns:a16="http://schemas.microsoft.com/office/drawing/2014/main" val="1530174606"/>
                    </a:ext>
                  </a:extLst>
                </a:gridCol>
                <a:gridCol w="436169">
                  <a:extLst>
                    <a:ext uri="{9D8B030D-6E8A-4147-A177-3AD203B41FA5}">
                      <a16:colId xmlns:a16="http://schemas.microsoft.com/office/drawing/2014/main" val="1555065666"/>
                    </a:ext>
                  </a:extLst>
                </a:gridCol>
                <a:gridCol w="436169">
                  <a:extLst>
                    <a:ext uri="{9D8B030D-6E8A-4147-A177-3AD203B41FA5}">
                      <a16:colId xmlns:a16="http://schemas.microsoft.com/office/drawing/2014/main" val="453905736"/>
                    </a:ext>
                  </a:extLst>
                </a:gridCol>
                <a:gridCol w="436169">
                  <a:extLst>
                    <a:ext uri="{9D8B030D-6E8A-4147-A177-3AD203B41FA5}">
                      <a16:colId xmlns:a16="http://schemas.microsoft.com/office/drawing/2014/main" val="2899172187"/>
                    </a:ext>
                  </a:extLst>
                </a:gridCol>
                <a:gridCol w="485546">
                  <a:extLst>
                    <a:ext uri="{9D8B030D-6E8A-4147-A177-3AD203B41FA5}">
                      <a16:colId xmlns:a16="http://schemas.microsoft.com/office/drawing/2014/main" val="2420118207"/>
                    </a:ext>
                  </a:extLst>
                </a:gridCol>
                <a:gridCol w="436169">
                  <a:extLst>
                    <a:ext uri="{9D8B030D-6E8A-4147-A177-3AD203B41FA5}">
                      <a16:colId xmlns:a16="http://schemas.microsoft.com/office/drawing/2014/main" val="3906151199"/>
                    </a:ext>
                  </a:extLst>
                </a:gridCol>
                <a:gridCol w="419710">
                  <a:extLst>
                    <a:ext uri="{9D8B030D-6E8A-4147-A177-3AD203B41FA5}">
                      <a16:colId xmlns:a16="http://schemas.microsoft.com/office/drawing/2014/main" val="1680761056"/>
                    </a:ext>
                  </a:extLst>
                </a:gridCol>
                <a:gridCol w="436169">
                  <a:extLst>
                    <a:ext uri="{9D8B030D-6E8A-4147-A177-3AD203B41FA5}">
                      <a16:colId xmlns:a16="http://schemas.microsoft.com/office/drawing/2014/main" val="2680534821"/>
                    </a:ext>
                  </a:extLst>
                </a:gridCol>
                <a:gridCol w="436169">
                  <a:extLst>
                    <a:ext uri="{9D8B030D-6E8A-4147-A177-3AD203B41FA5}">
                      <a16:colId xmlns:a16="http://schemas.microsoft.com/office/drawing/2014/main" val="31602370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2712264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- 2018-04-25 06:00:01</a:t>
                      </a:r>
                      <a:r>
                        <a:rPr kumimoji="0" lang="en-US" sz="1000" b="0" i="0" u="none" strike="noStrike" kern="1200" cap="none" spc="0" normalizeH="0" baseline="0" noProof="0">
                          <a:ln>
                            <a:noFill/>
                          </a:ln>
                          <a:solidFill>
                            <a:prstClr val="black"/>
                          </a:solidFill>
                          <a:effectLst/>
                          <a:uLnTx/>
                          <a:uFillTx/>
                          <a:latin typeface="+mn-lt"/>
                          <a:ea typeface="+mn-ea"/>
                          <a:cs typeface="+mn-cs"/>
                        </a:rPr>
                        <a:t>
The Mega Weekend is back! Don't miss out on our 50% DISCOUNT. Offer ends on the 30th of April Shop now! #GUESSMegaWeekend
</a:t>
                      </a:r>
                      <a:r>
                        <a:rPr kumimoji="0" lang="ar-AE" sz="1000" b="0" i="0" u="none" strike="noStrike" kern="1200" cap="none" spc="0" normalizeH="0" baseline="0" noProof="0">
                          <a:ln>
                            <a:noFill/>
                          </a:ln>
                          <a:solidFill>
                            <a:prstClr val="black"/>
                          </a:solidFill>
                          <a:effectLst/>
                          <a:uLnTx/>
                          <a:uFillTx/>
                          <a:latin typeface="+mn-lt"/>
                          <a:ea typeface="+mn-ea"/>
                          <a:cs typeface="+mn-cs"/>
                        </a:rPr>
                        <a:t>لا شيء يدفعنا للتسوق  مثل خصم ٥٠%!  العرض ينتهى يوم ٣٠ أبريل . تسوقوا التشكيلة الآن قبل إنتهاء التخفيضات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Mega Weekend ll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0.13545164140378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02394875"/>
                  </a:ext>
                </a:extLst>
              </a:tr>
            </a:tbl>
          </a:graphicData>
        </a:graphic>
      </p:graphicFrame>
      <p:sp>
        <p:nvSpPr>
          <p:cNvPr id="4" name="Text Placeholder 3">
            <a:extLst>
              <a:ext uri="{FF2B5EF4-FFF2-40B4-BE49-F238E27FC236}">
                <a16:creationId xmlns:a16="http://schemas.microsoft.com/office/drawing/2014/main" id="{EC67B3E9-6DC7-4318-A8D3-0D593A65D684}"/>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292020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3CA13-1B0D-4908-9A0A-94E778CADEEB}"/>
              </a:ext>
            </a:extLst>
          </p:cNvPr>
          <p:cNvSpPr>
            <a:spLocks noGrp="1"/>
          </p:cNvSpPr>
          <p:nvPr>
            <p:ph type="title"/>
          </p:nvPr>
        </p:nvSpPr>
        <p:spPr/>
        <p:txBody>
          <a:bodyPr/>
          <a:lstStyle/>
          <a:p>
            <a:r>
              <a:rPr lang="en-US"/>
              <a:t>Facebook Top Posts Table | GUESS - Facebook - 13 of 26</a:t>
            </a:r>
          </a:p>
        </p:txBody>
      </p:sp>
      <p:graphicFrame>
        <p:nvGraphicFramePr>
          <p:cNvPr id="5" name="Table Placeholder 4">
            <a:extLst>
              <a:ext uri="{FF2B5EF4-FFF2-40B4-BE49-F238E27FC236}">
                <a16:creationId xmlns:a16="http://schemas.microsoft.com/office/drawing/2014/main" id="{76E74D2C-83E3-4820-BA5D-DB06C69D70F1}"/>
              </a:ext>
            </a:extLst>
          </p:cNvPr>
          <p:cNvGraphicFramePr>
            <a:graphicFrameLocks noGrp="1"/>
          </p:cNvGraphicFramePr>
          <p:nvPr>
            <p:ph type="tbl" sz="quarter" idx="13"/>
            <p:extLst>
              <p:ext uri="{D42A27DB-BD31-4B8C-83A1-F6EECF244321}">
                <p14:modId xmlns:p14="http://schemas.microsoft.com/office/powerpoint/2010/main" val="283864417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8646649"/>
                    </a:ext>
                  </a:extLst>
                </a:gridCol>
                <a:gridCol w="436169">
                  <a:extLst>
                    <a:ext uri="{9D8B030D-6E8A-4147-A177-3AD203B41FA5}">
                      <a16:colId xmlns:a16="http://schemas.microsoft.com/office/drawing/2014/main" val="1541606317"/>
                    </a:ext>
                  </a:extLst>
                </a:gridCol>
                <a:gridCol w="436169">
                  <a:extLst>
                    <a:ext uri="{9D8B030D-6E8A-4147-A177-3AD203B41FA5}">
                      <a16:colId xmlns:a16="http://schemas.microsoft.com/office/drawing/2014/main" val="2725651884"/>
                    </a:ext>
                  </a:extLst>
                </a:gridCol>
                <a:gridCol w="436169">
                  <a:extLst>
                    <a:ext uri="{9D8B030D-6E8A-4147-A177-3AD203B41FA5}">
                      <a16:colId xmlns:a16="http://schemas.microsoft.com/office/drawing/2014/main" val="3343077433"/>
                    </a:ext>
                  </a:extLst>
                </a:gridCol>
                <a:gridCol w="436169">
                  <a:extLst>
                    <a:ext uri="{9D8B030D-6E8A-4147-A177-3AD203B41FA5}">
                      <a16:colId xmlns:a16="http://schemas.microsoft.com/office/drawing/2014/main" val="4030767970"/>
                    </a:ext>
                  </a:extLst>
                </a:gridCol>
                <a:gridCol w="436169">
                  <a:extLst>
                    <a:ext uri="{9D8B030D-6E8A-4147-A177-3AD203B41FA5}">
                      <a16:colId xmlns:a16="http://schemas.microsoft.com/office/drawing/2014/main" val="4204660614"/>
                    </a:ext>
                  </a:extLst>
                </a:gridCol>
                <a:gridCol w="436169">
                  <a:extLst>
                    <a:ext uri="{9D8B030D-6E8A-4147-A177-3AD203B41FA5}">
                      <a16:colId xmlns:a16="http://schemas.microsoft.com/office/drawing/2014/main" val="3065864773"/>
                    </a:ext>
                  </a:extLst>
                </a:gridCol>
                <a:gridCol w="436169">
                  <a:extLst>
                    <a:ext uri="{9D8B030D-6E8A-4147-A177-3AD203B41FA5}">
                      <a16:colId xmlns:a16="http://schemas.microsoft.com/office/drawing/2014/main" val="3608750329"/>
                    </a:ext>
                  </a:extLst>
                </a:gridCol>
                <a:gridCol w="436169">
                  <a:extLst>
                    <a:ext uri="{9D8B030D-6E8A-4147-A177-3AD203B41FA5}">
                      <a16:colId xmlns:a16="http://schemas.microsoft.com/office/drawing/2014/main" val="2690465184"/>
                    </a:ext>
                  </a:extLst>
                </a:gridCol>
                <a:gridCol w="436169">
                  <a:extLst>
                    <a:ext uri="{9D8B030D-6E8A-4147-A177-3AD203B41FA5}">
                      <a16:colId xmlns:a16="http://schemas.microsoft.com/office/drawing/2014/main" val="137563342"/>
                    </a:ext>
                  </a:extLst>
                </a:gridCol>
                <a:gridCol w="485546">
                  <a:extLst>
                    <a:ext uri="{9D8B030D-6E8A-4147-A177-3AD203B41FA5}">
                      <a16:colId xmlns:a16="http://schemas.microsoft.com/office/drawing/2014/main" val="1498361614"/>
                    </a:ext>
                  </a:extLst>
                </a:gridCol>
                <a:gridCol w="436169">
                  <a:extLst>
                    <a:ext uri="{9D8B030D-6E8A-4147-A177-3AD203B41FA5}">
                      <a16:colId xmlns:a16="http://schemas.microsoft.com/office/drawing/2014/main" val="2353287986"/>
                    </a:ext>
                  </a:extLst>
                </a:gridCol>
                <a:gridCol w="419710">
                  <a:extLst>
                    <a:ext uri="{9D8B030D-6E8A-4147-A177-3AD203B41FA5}">
                      <a16:colId xmlns:a16="http://schemas.microsoft.com/office/drawing/2014/main" val="3476509504"/>
                    </a:ext>
                  </a:extLst>
                </a:gridCol>
                <a:gridCol w="436169">
                  <a:extLst>
                    <a:ext uri="{9D8B030D-6E8A-4147-A177-3AD203B41FA5}">
                      <a16:colId xmlns:a16="http://schemas.microsoft.com/office/drawing/2014/main" val="820944612"/>
                    </a:ext>
                  </a:extLst>
                </a:gridCol>
                <a:gridCol w="436169">
                  <a:extLst>
                    <a:ext uri="{9D8B030D-6E8A-4147-A177-3AD203B41FA5}">
                      <a16:colId xmlns:a16="http://schemas.microsoft.com/office/drawing/2014/main" val="19318098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19495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- 2018-06-13 11:42:39</a:t>
                      </a:r>
                      <a:r>
                        <a:rPr kumimoji="0" lang="en-US" sz="1000" b="0" i="0" u="none" strike="noStrike" kern="1200" cap="none" spc="0" normalizeH="0" baseline="0" noProof="0">
                          <a:ln>
                            <a:noFill/>
                          </a:ln>
                          <a:solidFill>
                            <a:prstClr val="black"/>
                          </a:solidFill>
                          <a:effectLst/>
                          <a:uLnTx/>
                          <a:uFillTx/>
                          <a:latin typeface="+mn-lt"/>
                          <a:ea typeface="+mn-ea"/>
                          <a:cs typeface="+mn-cs"/>
                        </a:rPr>
                        <a:t>
Yes, you heard right! GUESS End of Season Sale is back with 30-70% off. Why are you still reading?
</a:t>
                      </a:r>
                      <a:r>
                        <a:rPr kumimoji="0" lang="ar-AE" sz="1000" b="0" i="0" u="none" strike="noStrike" kern="1200" cap="none" spc="0" normalizeH="0" baseline="0" noProof="0">
                          <a:ln>
                            <a:noFill/>
                          </a:ln>
                          <a:solidFill>
                            <a:prstClr val="black"/>
                          </a:solidFill>
                          <a:effectLst/>
                          <a:uLnTx/>
                          <a:uFillTx/>
                          <a:latin typeface="+mn-lt"/>
                          <a:ea typeface="+mn-ea"/>
                          <a:cs typeface="+mn-cs"/>
                        </a:rPr>
                        <a:t>نعم الخبر حقيقي! عادت عروضات نهاية الموسم من جس مع تخفيضات ٣٠ -٧٠٪ ماذا تنتظرون؟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0.11997456693821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97366297"/>
                  </a:ext>
                </a:extLst>
              </a:tr>
            </a:tbl>
          </a:graphicData>
        </a:graphic>
      </p:graphicFrame>
      <p:sp>
        <p:nvSpPr>
          <p:cNvPr id="4" name="Text Placeholder 3">
            <a:extLst>
              <a:ext uri="{FF2B5EF4-FFF2-40B4-BE49-F238E27FC236}">
                <a16:creationId xmlns:a16="http://schemas.microsoft.com/office/drawing/2014/main" id="{DF326BFA-E226-4460-B651-2A97DE6BC0F2}"/>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911453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C185-9999-40D0-9AD9-860034CE1F32}"/>
              </a:ext>
            </a:extLst>
          </p:cNvPr>
          <p:cNvSpPr>
            <a:spLocks noGrp="1"/>
          </p:cNvSpPr>
          <p:nvPr>
            <p:ph type="title"/>
          </p:nvPr>
        </p:nvSpPr>
        <p:spPr/>
        <p:txBody>
          <a:bodyPr/>
          <a:lstStyle/>
          <a:p>
            <a:r>
              <a:rPr lang="en-US"/>
              <a:t>Facebook Top Posts Table | GUESS - Facebook - 14 of 26</a:t>
            </a:r>
          </a:p>
        </p:txBody>
      </p:sp>
      <p:graphicFrame>
        <p:nvGraphicFramePr>
          <p:cNvPr id="5" name="Table Placeholder 4">
            <a:extLst>
              <a:ext uri="{FF2B5EF4-FFF2-40B4-BE49-F238E27FC236}">
                <a16:creationId xmlns:a16="http://schemas.microsoft.com/office/drawing/2014/main" id="{18A37221-085C-4DB0-8C17-E398D736C187}"/>
              </a:ext>
            </a:extLst>
          </p:cNvPr>
          <p:cNvGraphicFramePr>
            <a:graphicFrameLocks noGrp="1"/>
          </p:cNvGraphicFramePr>
          <p:nvPr>
            <p:ph type="tbl" sz="quarter" idx="13"/>
            <p:extLst>
              <p:ext uri="{D42A27DB-BD31-4B8C-83A1-F6EECF244321}">
                <p14:modId xmlns:p14="http://schemas.microsoft.com/office/powerpoint/2010/main" val="287009086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1799769"/>
                    </a:ext>
                  </a:extLst>
                </a:gridCol>
                <a:gridCol w="436169">
                  <a:extLst>
                    <a:ext uri="{9D8B030D-6E8A-4147-A177-3AD203B41FA5}">
                      <a16:colId xmlns:a16="http://schemas.microsoft.com/office/drawing/2014/main" val="3007160524"/>
                    </a:ext>
                  </a:extLst>
                </a:gridCol>
                <a:gridCol w="436169">
                  <a:extLst>
                    <a:ext uri="{9D8B030D-6E8A-4147-A177-3AD203B41FA5}">
                      <a16:colId xmlns:a16="http://schemas.microsoft.com/office/drawing/2014/main" val="3433519248"/>
                    </a:ext>
                  </a:extLst>
                </a:gridCol>
                <a:gridCol w="436169">
                  <a:extLst>
                    <a:ext uri="{9D8B030D-6E8A-4147-A177-3AD203B41FA5}">
                      <a16:colId xmlns:a16="http://schemas.microsoft.com/office/drawing/2014/main" val="894690246"/>
                    </a:ext>
                  </a:extLst>
                </a:gridCol>
                <a:gridCol w="436169">
                  <a:extLst>
                    <a:ext uri="{9D8B030D-6E8A-4147-A177-3AD203B41FA5}">
                      <a16:colId xmlns:a16="http://schemas.microsoft.com/office/drawing/2014/main" val="2017961346"/>
                    </a:ext>
                  </a:extLst>
                </a:gridCol>
                <a:gridCol w="436169">
                  <a:extLst>
                    <a:ext uri="{9D8B030D-6E8A-4147-A177-3AD203B41FA5}">
                      <a16:colId xmlns:a16="http://schemas.microsoft.com/office/drawing/2014/main" val="2872824036"/>
                    </a:ext>
                  </a:extLst>
                </a:gridCol>
                <a:gridCol w="436169">
                  <a:extLst>
                    <a:ext uri="{9D8B030D-6E8A-4147-A177-3AD203B41FA5}">
                      <a16:colId xmlns:a16="http://schemas.microsoft.com/office/drawing/2014/main" val="3524541645"/>
                    </a:ext>
                  </a:extLst>
                </a:gridCol>
                <a:gridCol w="436169">
                  <a:extLst>
                    <a:ext uri="{9D8B030D-6E8A-4147-A177-3AD203B41FA5}">
                      <a16:colId xmlns:a16="http://schemas.microsoft.com/office/drawing/2014/main" val="3336079763"/>
                    </a:ext>
                  </a:extLst>
                </a:gridCol>
                <a:gridCol w="436169">
                  <a:extLst>
                    <a:ext uri="{9D8B030D-6E8A-4147-A177-3AD203B41FA5}">
                      <a16:colId xmlns:a16="http://schemas.microsoft.com/office/drawing/2014/main" val="2619503734"/>
                    </a:ext>
                  </a:extLst>
                </a:gridCol>
                <a:gridCol w="436169">
                  <a:extLst>
                    <a:ext uri="{9D8B030D-6E8A-4147-A177-3AD203B41FA5}">
                      <a16:colId xmlns:a16="http://schemas.microsoft.com/office/drawing/2014/main" val="2624586576"/>
                    </a:ext>
                  </a:extLst>
                </a:gridCol>
                <a:gridCol w="485546">
                  <a:extLst>
                    <a:ext uri="{9D8B030D-6E8A-4147-A177-3AD203B41FA5}">
                      <a16:colId xmlns:a16="http://schemas.microsoft.com/office/drawing/2014/main" val="4150387486"/>
                    </a:ext>
                  </a:extLst>
                </a:gridCol>
                <a:gridCol w="436169">
                  <a:extLst>
                    <a:ext uri="{9D8B030D-6E8A-4147-A177-3AD203B41FA5}">
                      <a16:colId xmlns:a16="http://schemas.microsoft.com/office/drawing/2014/main" val="4276117363"/>
                    </a:ext>
                  </a:extLst>
                </a:gridCol>
                <a:gridCol w="419710">
                  <a:extLst>
                    <a:ext uri="{9D8B030D-6E8A-4147-A177-3AD203B41FA5}">
                      <a16:colId xmlns:a16="http://schemas.microsoft.com/office/drawing/2014/main" val="1506888797"/>
                    </a:ext>
                  </a:extLst>
                </a:gridCol>
                <a:gridCol w="436169">
                  <a:extLst>
                    <a:ext uri="{9D8B030D-6E8A-4147-A177-3AD203B41FA5}">
                      <a16:colId xmlns:a16="http://schemas.microsoft.com/office/drawing/2014/main" val="2678657851"/>
                    </a:ext>
                  </a:extLst>
                </a:gridCol>
                <a:gridCol w="436169">
                  <a:extLst>
                    <a:ext uri="{9D8B030D-6E8A-4147-A177-3AD203B41FA5}">
                      <a16:colId xmlns:a16="http://schemas.microsoft.com/office/drawing/2014/main" val="21754951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676632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- 2018-04-07 12:00:00</a:t>
                      </a:r>
                      <a:r>
                        <a:rPr kumimoji="0" lang="en-US" sz="1000" b="0" i="0" u="none" strike="noStrike" kern="1200" cap="none" spc="0" normalizeH="0" baseline="0" noProof="0">
                          <a:ln>
                            <a:noFill/>
                          </a:ln>
                          <a:solidFill>
                            <a:prstClr val="black"/>
                          </a:solidFill>
                          <a:effectLst/>
                          <a:uLnTx/>
                          <a:uFillTx/>
                          <a:latin typeface="+mn-lt"/>
                          <a:ea typeface="+mn-ea"/>
                          <a:cs typeface="+mn-cs"/>
                        </a:rPr>
                        <a:t>
For a chance to win a full activewear set from the Amanda Cerny collaboration with GUESS, all you have to do is screenshot the running outfit!  Good luck, ladies  #CernyFitxGUESS   Hint: White and a little of orange go well together, don’t you think?
</a:t>
                      </a:r>
                      <a:r>
                        <a:rPr kumimoji="0" lang="ar-AE" sz="1000" b="0" i="0" u="none" strike="noStrike" kern="1200" cap="none" spc="0" normalizeH="0" baseline="0" noProof="0">
                          <a:ln>
                            <a:noFill/>
                          </a:ln>
                          <a:solidFill>
                            <a:prstClr val="black"/>
                          </a:solidFill>
                          <a:effectLst/>
                          <a:uLnTx/>
                          <a:uFillTx/>
                          <a:latin typeface="+mn-lt"/>
                          <a:ea typeface="+mn-ea"/>
                          <a:cs typeface="+mn-cs"/>
                        </a:rPr>
                        <a:t>للحصول على فرصة للفوز بمجموعة  من الملابس الرياضية من تعاون أماندا سيرني مع جس ، كل ما عليك فعله هو تصوير لقطة ملابس الركض.   مساعدة: الأبيض والقليل من البرتقالي مزيج رائع اليس كذالك؟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Amanda Cerny Competition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129046249"/>
                  </a:ext>
                </a:extLst>
              </a:tr>
            </a:tbl>
          </a:graphicData>
        </a:graphic>
      </p:graphicFrame>
      <p:sp>
        <p:nvSpPr>
          <p:cNvPr id="4" name="Text Placeholder 3">
            <a:extLst>
              <a:ext uri="{FF2B5EF4-FFF2-40B4-BE49-F238E27FC236}">
                <a16:creationId xmlns:a16="http://schemas.microsoft.com/office/drawing/2014/main" id="{8387B7CC-D3D2-4982-9B3C-8F62CBFAA769}"/>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992509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3A24-F5B4-48D3-BC07-5C7F86D77DCC}"/>
              </a:ext>
            </a:extLst>
          </p:cNvPr>
          <p:cNvSpPr>
            <a:spLocks noGrp="1"/>
          </p:cNvSpPr>
          <p:nvPr>
            <p:ph type="title"/>
          </p:nvPr>
        </p:nvSpPr>
        <p:spPr/>
        <p:txBody>
          <a:bodyPr/>
          <a:lstStyle/>
          <a:p>
            <a:r>
              <a:rPr lang="en-US"/>
              <a:t>Facebook Top Posts Table | GUESS - Facebook - 15 of 26</a:t>
            </a:r>
          </a:p>
        </p:txBody>
      </p:sp>
      <p:graphicFrame>
        <p:nvGraphicFramePr>
          <p:cNvPr id="5" name="Table Placeholder 4">
            <a:extLst>
              <a:ext uri="{FF2B5EF4-FFF2-40B4-BE49-F238E27FC236}">
                <a16:creationId xmlns:a16="http://schemas.microsoft.com/office/drawing/2014/main" id="{970944DB-2B23-4F71-B1BF-1342A8399A90}"/>
              </a:ext>
            </a:extLst>
          </p:cNvPr>
          <p:cNvGraphicFramePr>
            <a:graphicFrameLocks noGrp="1"/>
          </p:cNvGraphicFramePr>
          <p:nvPr>
            <p:ph type="tbl" sz="quarter" idx="13"/>
            <p:extLst>
              <p:ext uri="{D42A27DB-BD31-4B8C-83A1-F6EECF244321}">
                <p14:modId xmlns:p14="http://schemas.microsoft.com/office/powerpoint/2010/main" val="36425129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3495477"/>
                    </a:ext>
                  </a:extLst>
                </a:gridCol>
                <a:gridCol w="436169">
                  <a:extLst>
                    <a:ext uri="{9D8B030D-6E8A-4147-A177-3AD203B41FA5}">
                      <a16:colId xmlns:a16="http://schemas.microsoft.com/office/drawing/2014/main" val="1681800202"/>
                    </a:ext>
                  </a:extLst>
                </a:gridCol>
                <a:gridCol w="436169">
                  <a:extLst>
                    <a:ext uri="{9D8B030D-6E8A-4147-A177-3AD203B41FA5}">
                      <a16:colId xmlns:a16="http://schemas.microsoft.com/office/drawing/2014/main" val="3801225666"/>
                    </a:ext>
                  </a:extLst>
                </a:gridCol>
                <a:gridCol w="436169">
                  <a:extLst>
                    <a:ext uri="{9D8B030D-6E8A-4147-A177-3AD203B41FA5}">
                      <a16:colId xmlns:a16="http://schemas.microsoft.com/office/drawing/2014/main" val="4190509502"/>
                    </a:ext>
                  </a:extLst>
                </a:gridCol>
                <a:gridCol w="436169">
                  <a:extLst>
                    <a:ext uri="{9D8B030D-6E8A-4147-A177-3AD203B41FA5}">
                      <a16:colId xmlns:a16="http://schemas.microsoft.com/office/drawing/2014/main" val="3814285447"/>
                    </a:ext>
                  </a:extLst>
                </a:gridCol>
                <a:gridCol w="436169">
                  <a:extLst>
                    <a:ext uri="{9D8B030D-6E8A-4147-A177-3AD203B41FA5}">
                      <a16:colId xmlns:a16="http://schemas.microsoft.com/office/drawing/2014/main" val="1858341021"/>
                    </a:ext>
                  </a:extLst>
                </a:gridCol>
                <a:gridCol w="436169">
                  <a:extLst>
                    <a:ext uri="{9D8B030D-6E8A-4147-A177-3AD203B41FA5}">
                      <a16:colId xmlns:a16="http://schemas.microsoft.com/office/drawing/2014/main" val="2732369150"/>
                    </a:ext>
                  </a:extLst>
                </a:gridCol>
                <a:gridCol w="436169">
                  <a:extLst>
                    <a:ext uri="{9D8B030D-6E8A-4147-A177-3AD203B41FA5}">
                      <a16:colId xmlns:a16="http://schemas.microsoft.com/office/drawing/2014/main" val="2147021440"/>
                    </a:ext>
                  </a:extLst>
                </a:gridCol>
                <a:gridCol w="436169">
                  <a:extLst>
                    <a:ext uri="{9D8B030D-6E8A-4147-A177-3AD203B41FA5}">
                      <a16:colId xmlns:a16="http://schemas.microsoft.com/office/drawing/2014/main" val="1717732965"/>
                    </a:ext>
                  </a:extLst>
                </a:gridCol>
                <a:gridCol w="436169">
                  <a:extLst>
                    <a:ext uri="{9D8B030D-6E8A-4147-A177-3AD203B41FA5}">
                      <a16:colId xmlns:a16="http://schemas.microsoft.com/office/drawing/2014/main" val="1701002348"/>
                    </a:ext>
                  </a:extLst>
                </a:gridCol>
                <a:gridCol w="485546">
                  <a:extLst>
                    <a:ext uri="{9D8B030D-6E8A-4147-A177-3AD203B41FA5}">
                      <a16:colId xmlns:a16="http://schemas.microsoft.com/office/drawing/2014/main" val="355966574"/>
                    </a:ext>
                  </a:extLst>
                </a:gridCol>
                <a:gridCol w="436169">
                  <a:extLst>
                    <a:ext uri="{9D8B030D-6E8A-4147-A177-3AD203B41FA5}">
                      <a16:colId xmlns:a16="http://schemas.microsoft.com/office/drawing/2014/main" val="2081516302"/>
                    </a:ext>
                  </a:extLst>
                </a:gridCol>
                <a:gridCol w="419710">
                  <a:extLst>
                    <a:ext uri="{9D8B030D-6E8A-4147-A177-3AD203B41FA5}">
                      <a16:colId xmlns:a16="http://schemas.microsoft.com/office/drawing/2014/main" val="3643459900"/>
                    </a:ext>
                  </a:extLst>
                </a:gridCol>
                <a:gridCol w="436169">
                  <a:extLst>
                    <a:ext uri="{9D8B030D-6E8A-4147-A177-3AD203B41FA5}">
                      <a16:colId xmlns:a16="http://schemas.microsoft.com/office/drawing/2014/main" val="19351338"/>
                    </a:ext>
                  </a:extLst>
                </a:gridCol>
                <a:gridCol w="436169">
                  <a:extLst>
                    <a:ext uri="{9D8B030D-6E8A-4147-A177-3AD203B41FA5}">
                      <a16:colId xmlns:a16="http://schemas.microsoft.com/office/drawing/2014/main" val="9643015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568077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- 2018-08-08 00:00:01</a:t>
                      </a:r>
                      <a:r>
                        <a:rPr kumimoji="0" lang="en-US" sz="1000" b="0" i="0" u="none" strike="noStrike" kern="1200" cap="none" spc="0" normalizeH="0" baseline="0" noProof="0">
                          <a:ln>
                            <a:noFill/>
                          </a:ln>
                          <a:solidFill>
                            <a:prstClr val="black"/>
                          </a:solidFill>
                          <a:effectLst/>
                          <a:uLnTx/>
                          <a:uFillTx/>
                          <a:latin typeface="+mn-lt"/>
                          <a:ea typeface="+mn-ea"/>
                          <a:cs typeface="+mn-cs"/>
                        </a:rPr>
                        <a:t>
We are "IN LOVE" with these beauties! Get them now at your nearest store. 
</a:t>
                      </a:r>
                      <a:r>
                        <a:rPr kumimoji="0" lang="ar-AE" sz="1000" b="0" i="0" u="none" strike="noStrike" kern="1200" cap="none" spc="0" normalizeH="0" baseline="0" noProof="0">
                          <a:ln>
                            <a:noFill/>
                          </a:ln>
                          <a:solidFill>
                            <a:prstClr val="black"/>
                          </a:solidFill>
                          <a:effectLst/>
                          <a:uLnTx/>
                          <a:uFillTx/>
                          <a:latin typeface="+mn-lt"/>
                          <a:ea typeface="+mn-ea"/>
                          <a:cs typeface="+mn-cs"/>
                        </a:rPr>
                        <a:t>لقد وقعنا في حب هذه الحقائب الجميلة! احصلي عليهم الآن من أقرب متجر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0.10441096870332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216392769"/>
                  </a:ext>
                </a:extLst>
              </a:tr>
            </a:tbl>
          </a:graphicData>
        </a:graphic>
      </p:graphicFrame>
      <p:sp>
        <p:nvSpPr>
          <p:cNvPr id="4" name="Text Placeholder 3">
            <a:extLst>
              <a:ext uri="{FF2B5EF4-FFF2-40B4-BE49-F238E27FC236}">
                <a16:creationId xmlns:a16="http://schemas.microsoft.com/office/drawing/2014/main" id="{9B7A141E-4823-4AB7-A6BD-0DEC46BBA545}"/>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38359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64BD0-C759-4A03-93D0-A382DB79F1C6}"/>
              </a:ext>
            </a:extLst>
          </p:cNvPr>
          <p:cNvSpPr>
            <a:spLocks noGrp="1"/>
          </p:cNvSpPr>
          <p:nvPr>
            <p:ph type="title"/>
          </p:nvPr>
        </p:nvSpPr>
        <p:spPr/>
        <p:txBody>
          <a:bodyPr/>
          <a:lstStyle/>
          <a:p>
            <a:r>
              <a:rPr lang="en-US"/>
              <a:t>Facebook Top Posts Table | GUESS - Facebook - 16 of 26</a:t>
            </a:r>
          </a:p>
        </p:txBody>
      </p:sp>
      <p:graphicFrame>
        <p:nvGraphicFramePr>
          <p:cNvPr id="5" name="Table Placeholder 4">
            <a:extLst>
              <a:ext uri="{FF2B5EF4-FFF2-40B4-BE49-F238E27FC236}">
                <a16:creationId xmlns:a16="http://schemas.microsoft.com/office/drawing/2014/main" id="{5E3BB12C-EEE4-4D3D-913A-71F5DF2C7EB9}"/>
              </a:ext>
            </a:extLst>
          </p:cNvPr>
          <p:cNvGraphicFramePr>
            <a:graphicFrameLocks noGrp="1"/>
          </p:cNvGraphicFramePr>
          <p:nvPr>
            <p:ph type="tbl" sz="quarter" idx="13"/>
            <p:extLst>
              <p:ext uri="{D42A27DB-BD31-4B8C-83A1-F6EECF244321}">
                <p14:modId xmlns:p14="http://schemas.microsoft.com/office/powerpoint/2010/main" val="3382439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5709819"/>
                    </a:ext>
                  </a:extLst>
                </a:gridCol>
                <a:gridCol w="436169">
                  <a:extLst>
                    <a:ext uri="{9D8B030D-6E8A-4147-A177-3AD203B41FA5}">
                      <a16:colId xmlns:a16="http://schemas.microsoft.com/office/drawing/2014/main" val="865286622"/>
                    </a:ext>
                  </a:extLst>
                </a:gridCol>
                <a:gridCol w="436169">
                  <a:extLst>
                    <a:ext uri="{9D8B030D-6E8A-4147-A177-3AD203B41FA5}">
                      <a16:colId xmlns:a16="http://schemas.microsoft.com/office/drawing/2014/main" val="931075506"/>
                    </a:ext>
                  </a:extLst>
                </a:gridCol>
                <a:gridCol w="436169">
                  <a:extLst>
                    <a:ext uri="{9D8B030D-6E8A-4147-A177-3AD203B41FA5}">
                      <a16:colId xmlns:a16="http://schemas.microsoft.com/office/drawing/2014/main" val="1463575296"/>
                    </a:ext>
                  </a:extLst>
                </a:gridCol>
                <a:gridCol w="436169">
                  <a:extLst>
                    <a:ext uri="{9D8B030D-6E8A-4147-A177-3AD203B41FA5}">
                      <a16:colId xmlns:a16="http://schemas.microsoft.com/office/drawing/2014/main" val="2390338035"/>
                    </a:ext>
                  </a:extLst>
                </a:gridCol>
                <a:gridCol w="436169">
                  <a:extLst>
                    <a:ext uri="{9D8B030D-6E8A-4147-A177-3AD203B41FA5}">
                      <a16:colId xmlns:a16="http://schemas.microsoft.com/office/drawing/2014/main" val="3166062238"/>
                    </a:ext>
                  </a:extLst>
                </a:gridCol>
                <a:gridCol w="436169">
                  <a:extLst>
                    <a:ext uri="{9D8B030D-6E8A-4147-A177-3AD203B41FA5}">
                      <a16:colId xmlns:a16="http://schemas.microsoft.com/office/drawing/2014/main" val="3941874655"/>
                    </a:ext>
                  </a:extLst>
                </a:gridCol>
                <a:gridCol w="436169">
                  <a:extLst>
                    <a:ext uri="{9D8B030D-6E8A-4147-A177-3AD203B41FA5}">
                      <a16:colId xmlns:a16="http://schemas.microsoft.com/office/drawing/2014/main" val="4222995679"/>
                    </a:ext>
                  </a:extLst>
                </a:gridCol>
                <a:gridCol w="436169">
                  <a:extLst>
                    <a:ext uri="{9D8B030D-6E8A-4147-A177-3AD203B41FA5}">
                      <a16:colId xmlns:a16="http://schemas.microsoft.com/office/drawing/2014/main" val="4089985694"/>
                    </a:ext>
                  </a:extLst>
                </a:gridCol>
                <a:gridCol w="436169">
                  <a:extLst>
                    <a:ext uri="{9D8B030D-6E8A-4147-A177-3AD203B41FA5}">
                      <a16:colId xmlns:a16="http://schemas.microsoft.com/office/drawing/2014/main" val="2909282998"/>
                    </a:ext>
                  </a:extLst>
                </a:gridCol>
                <a:gridCol w="485546">
                  <a:extLst>
                    <a:ext uri="{9D8B030D-6E8A-4147-A177-3AD203B41FA5}">
                      <a16:colId xmlns:a16="http://schemas.microsoft.com/office/drawing/2014/main" val="1223257823"/>
                    </a:ext>
                  </a:extLst>
                </a:gridCol>
                <a:gridCol w="436169">
                  <a:extLst>
                    <a:ext uri="{9D8B030D-6E8A-4147-A177-3AD203B41FA5}">
                      <a16:colId xmlns:a16="http://schemas.microsoft.com/office/drawing/2014/main" val="2615067590"/>
                    </a:ext>
                  </a:extLst>
                </a:gridCol>
                <a:gridCol w="419710">
                  <a:extLst>
                    <a:ext uri="{9D8B030D-6E8A-4147-A177-3AD203B41FA5}">
                      <a16:colId xmlns:a16="http://schemas.microsoft.com/office/drawing/2014/main" val="1972250815"/>
                    </a:ext>
                  </a:extLst>
                </a:gridCol>
                <a:gridCol w="436169">
                  <a:extLst>
                    <a:ext uri="{9D8B030D-6E8A-4147-A177-3AD203B41FA5}">
                      <a16:colId xmlns:a16="http://schemas.microsoft.com/office/drawing/2014/main" val="4013505466"/>
                    </a:ext>
                  </a:extLst>
                </a:gridCol>
                <a:gridCol w="436169">
                  <a:extLst>
                    <a:ext uri="{9D8B030D-6E8A-4147-A177-3AD203B41FA5}">
                      <a16:colId xmlns:a16="http://schemas.microsoft.com/office/drawing/2014/main" val="32403436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959432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- 2018-03-08 13:01:05</a:t>
                      </a:r>
                      <a:r>
                        <a:rPr kumimoji="0" lang="en-US" sz="1000" b="0" i="0" u="none" strike="noStrike" kern="1200" cap="none" spc="0" normalizeH="0" baseline="0" noProof="0">
                          <a:ln>
                            <a:noFill/>
                          </a:ln>
                          <a:solidFill>
                            <a:prstClr val="black"/>
                          </a:solidFill>
                          <a:effectLst/>
                          <a:uLnTx/>
                          <a:uFillTx/>
                          <a:latin typeface="+mn-lt"/>
                          <a:ea typeface="+mn-ea"/>
                          <a:cs typeface="+mn-cs"/>
                        </a:rPr>
                        <a:t>
AMOR AMOR AMOR! Jennifer Lopez is the official #GUESSGirl! Stay tuned for upcoming J.Lo inspired looks to make everyday #WomensDay #JLOxGUESS
</a:t>
                      </a:r>
                      <a:r>
                        <a:rPr kumimoji="0" lang="ar-AE" sz="1000" b="0" i="0" u="none" strike="noStrike" kern="1200" cap="none" spc="0" normalizeH="0" baseline="0" noProof="0">
                          <a:ln>
                            <a:noFill/>
                          </a:ln>
                          <a:solidFill>
                            <a:prstClr val="black"/>
                          </a:solidFill>
                          <a:effectLst/>
                          <a:uLnTx/>
                          <a:uFillTx/>
                          <a:latin typeface="+mn-lt"/>
                          <a:ea typeface="+mn-ea"/>
                          <a:cs typeface="+mn-cs"/>
                        </a:rPr>
                        <a:t>نعم! جنيفر لوبيز هي  فتاة جس لهذا الموسم! تابعونا لتتعرفوا على مجموعتها الراقية والمثيرة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0.096334299526719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224531282"/>
                  </a:ext>
                </a:extLst>
              </a:tr>
            </a:tbl>
          </a:graphicData>
        </a:graphic>
      </p:graphicFrame>
      <p:sp>
        <p:nvSpPr>
          <p:cNvPr id="4" name="Text Placeholder 3">
            <a:extLst>
              <a:ext uri="{FF2B5EF4-FFF2-40B4-BE49-F238E27FC236}">
                <a16:creationId xmlns:a16="http://schemas.microsoft.com/office/drawing/2014/main" id="{08185CF3-3CD1-453A-A609-683483648EC9}"/>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055708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90414-1C8E-4CEC-B768-A7390D960EA4}"/>
              </a:ext>
            </a:extLst>
          </p:cNvPr>
          <p:cNvSpPr>
            <a:spLocks noGrp="1"/>
          </p:cNvSpPr>
          <p:nvPr>
            <p:ph type="title"/>
          </p:nvPr>
        </p:nvSpPr>
        <p:spPr/>
        <p:txBody>
          <a:bodyPr/>
          <a:lstStyle/>
          <a:p>
            <a:r>
              <a:rPr lang="en-US"/>
              <a:t>Facebook Top Posts Table | GUESS - Facebook - 17 of 26</a:t>
            </a:r>
          </a:p>
        </p:txBody>
      </p:sp>
      <p:graphicFrame>
        <p:nvGraphicFramePr>
          <p:cNvPr id="5" name="Table Placeholder 4">
            <a:extLst>
              <a:ext uri="{FF2B5EF4-FFF2-40B4-BE49-F238E27FC236}">
                <a16:creationId xmlns:a16="http://schemas.microsoft.com/office/drawing/2014/main" id="{03DA6256-17BB-421C-AC82-1597F795D91D}"/>
              </a:ext>
            </a:extLst>
          </p:cNvPr>
          <p:cNvGraphicFramePr>
            <a:graphicFrameLocks noGrp="1"/>
          </p:cNvGraphicFramePr>
          <p:nvPr>
            <p:ph type="tbl" sz="quarter" idx="13"/>
            <p:extLst>
              <p:ext uri="{D42A27DB-BD31-4B8C-83A1-F6EECF244321}">
                <p14:modId xmlns:p14="http://schemas.microsoft.com/office/powerpoint/2010/main" val="5502399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6539191"/>
                    </a:ext>
                  </a:extLst>
                </a:gridCol>
                <a:gridCol w="436169">
                  <a:extLst>
                    <a:ext uri="{9D8B030D-6E8A-4147-A177-3AD203B41FA5}">
                      <a16:colId xmlns:a16="http://schemas.microsoft.com/office/drawing/2014/main" val="1358407639"/>
                    </a:ext>
                  </a:extLst>
                </a:gridCol>
                <a:gridCol w="436169">
                  <a:extLst>
                    <a:ext uri="{9D8B030D-6E8A-4147-A177-3AD203B41FA5}">
                      <a16:colId xmlns:a16="http://schemas.microsoft.com/office/drawing/2014/main" val="858539738"/>
                    </a:ext>
                  </a:extLst>
                </a:gridCol>
                <a:gridCol w="436169">
                  <a:extLst>
                    <a:ext uri="{9D8B030D-6E8A-4147-A177-3AD203B41FA5}">
                      <a16:colId xmlns:a16="http://schemas.microsoft.com/office/drawing/2014/main" val="2379637601"/>
                    </a:ext>
                  </a:extLst>
                </a:gridCol>
                <a:gridCol w="436169">
                  <a:extLst>
                    <a:ext uri="{9D8B030D-6E8A-4147-A177-3AD203B41FA5}">
                      <a16:colId xmlns:a16="http://schemas.microsoft.com/office/drawing/2014/main" val="1580000248"/>
                    </a:ext>
                  </a:extLst>
                </a:gridCol>
                <a:gridCol w="436169">
                  <a:extLst>
                    <a:ext uri="{9D8B030D-6E8A-4147-A177-3AD203B41FA5}">
                      <a16:colId xmlns:a16="http://schemas.microsoft.com/office/drawing/2014/main" val="4277803343"/>
                    </a:ext>
                  </a:extLst>
                </a:gridCol>
                <a:gridCol w="436169">
                  <a:extLst>
                    <a:ext uri="{9D8B030D-6E8A-4147-A177-3AD203B41FA5}">
                      <a16:colId xmlns:a16="http://schemas.microsoft.com/office/drawing/2014/main" val="2636810331"/>
                    </a:ext>
                  </a:extLst>
                </a:gridCol>
                <a:gridCol w="436169">
                  <a:extLst>
                    <a:ext uri="{9D8B030D-6E8A-4147-A177-3AD203B41FA5}">
                      <a16:colId xmlns:a16="http://schemas.microsoft.com/office/drawing/2014/main" val="1600999244"/>
                    </a:ext>
                  </a:extLst>
                </a:gridCol>
                <a:gridCol w="436169">
                  <a:extLst>
                    <a:ext uri="{9D8B030D-6E8A-4147-A177-3AD203B41FA5}">
                      <a16:colId xmlns:a16="http://schemas.microsoft.com/office/drawing/2014/main" val="2861249701"/>
                    </a:ext>
                  </a:extLst>
                </a:gridCol>
                <a:gridCol w="436169">
                  <a:extLst>
                    <a:ext uri="{9D8B030D-6E8A-4147-A177-3AD203B41FA5}">
                      <a16:colId xmlns:a16="http://schemas.microsoft.com/office/drawing/2014/main" val="3706643718"/>
                    </a:ext>
                  </a:extLst>
                </a:gridCol>
                <a:gridCol w="485546">
                  <a:extLst>
                    <a:ext uri="{9D8B030D-6E8A-4147-A177-3AD203B41FA5}">
                      <a16:colId xmlns:a16="http://schemas.microsoft.com/office/drawing/2014/main" val="3442942303"/>
                    </a:ext>
                  </a:extLst>
                </a:gridCol>
                <a:gridCol w="436169">
                  <a:extLst>
                    <a:ext uri="{9D8B030D-6E8A-4147-A177-3AD203B41FA5}">
                      <a16:colId xmlns:a16="http://schemas.microsoft.com/office/drawing/2014/main" val="428970542"/>
                    </a:ext>
                  </a:extLst>
                </a:gridCol>
                <a:gridCol w="419710">
                  <a:extLst>
                    <a:ext uri="{9D8B030D-6E8A-4147-A177-3AD203B41FA5}">
                      <a16:colId xmlns:a16="http://schemas.microsoft.com/office/drawing/2014/main" val="1022158569"/>
                    </a:ext>
                  </a:extLst>
                </a:gridCol>
                <a:gridCol w="436169">
                  <a:extLst>
                    <a:ext uri="{9D8B030D-6E8A-4147-A177-3AD203B41FA5}">
                      <a16:colId xmlns:a16="http://schemas.microsoft.com/office/drawing/2014/main" val="1746610208"/>
                    </a:ext>
                  </a:extLst>
                </a:gridCol>
                <a:gridCol w="436169">
                  <a:extLst>
                    <a:ext uri="{9D8B030D-6E8A-4147-A177-3AD203B41FA5}">
                      <a16:colId xmlns:a16="http://schemas.microsoft.com/office/drawing/2014/main" val="126817748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354022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- 2018-03-17 06:00:00</a:t>
                      </a:r>
                      <a:r>
                        <a:rPr kumimoji="0" lang="en-US" sz="1000" b="0" i="0" u="none" strike="noStrike" kern="1200" cap="none" spc="0" normalizeH="0" baseline="0" noProof="0">
                          <a:ln>
                            <a:noFill/>
                          </a:ln>
                          <a:solidFill>
                            <a:prstClr val="black"/>
                          </a:solidFill>
                          <a:effectLst/>
                          <a:uLnTx/>
                          <a:uFillTx/>
                          <a:latin typeface="+mn-lt"/>
                          <a:ea typeface="+mn-ea"/>
                          <a:cs typeface="+mn-cs"/>
                        </a:rPr>
                        <a:t>
Show them who is boss in our two piece set  #JLOxGUESS
</a:t>
                      </a:r>
                      <a:r>
                        <a:rPr kumimoji="0" lang="ar-AE" sz="1000" b="0" i="0" u="none" strike="noStrike" kern="1200" cap="none" spc="0" normalizeH="0" baseline="0" noProof="0">
                          <a:ln>
                            <a:noFill/>
                          </a:ln>
                          <a:solidFill>
                            <a:prstClr val="black"/>
                          </a:solidFill>
                          <a:effectLst/>
                          <a:uLnTx/>
                          <a:uFillTx/>
                          <a:latin typeface="+mn-lt"/>
                          <a:ea typeface="+mn-ea"/>
                          <a:cs typeface="+mn-cs"/>
                        </a:rPr>
                        <a:t>كوني دائماً المراة المستقلة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Aint Your Mama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0.075469588550984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61773540"/>
                  </a:ext>
                </a:extLst>
              </a:tr>
            </a:tbl>
          </a:graphicData>
        </a:graphic>
      </p:graphicFrame>
      <p:sp>
        <p:nvSpPr>
          <p:cNvPr id="4" name="Text Placeholder 3">
            <a:extLst>
              <a:ext uri="{FF2B5EF4-FFF2-40B4-BE49-F238E27FC236}">
                <a16:creationId xmlns:a16="http://schemas.microsoft.com/office/drawing/2014/main" id="{CF4347CD-3462-4B92-BEE1-570FC4524968}"/>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879097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4F17E-B386-435C-9E38-8D9E711A8468}"/>
              </a:ext>
            </a:extLst>
          </p:cNvPr>
          <p:cNvSpPr>
            <a:spLocks noGrp="1"/>
          </p:cNvSpPr>
          <p:nvPr>
            <p:ph type="title"/>
          </p:nvPr>
        </p:nvSpPr>
        <p:spPr/>
        <p:txBody>
          <a:bodyPr/>
          <a:lstStyle/>
          <a:p>
            <a:r>
              <a:rPr lang="en-US"/>
              <a:t>Facebook Top Posts Table | GUESS - Facebook - 18 of 26</a:t>
            </a:r>
          </a:p>
        </p:txBody>
      </p:sp>
      <p:graphicFrame>
        <p:nvGraphicFramePr>
          <p:cNvPr id="5" name="Table Placeholder 4">
            <a:extLst>
              <a:ext uri="{FF2B5EF4-FFF2-40B4-BE49-F238E27FC236}">
                <a16:creationId xmlns:a16="http://schemas.microsoft.com/office/drawing/2014/main" id="{08326CF5-10FA-4D68-8F60-E787D4044ED1}"/>
              </a:ext>
            </a:extLst>
          </p:cNvPr>
          <p:cNvGraphicFramePr>
            <a:graphicFrameLocks noGrp="1"/>
          </p:cNvGraphicFramePr>
          <p:nvPr>
            <p:ph type="tbl" sz="quarter" idx="13"/>
            <p:extLst>
              <p:ext uri="{D42A27DB-BD31-4B8C-83A1-F6EECF244321}">
                <p14:modId xmlns:p14="http://schemas.microsoft.com/office/powerpoint/2010/main" val="15467029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6233743"/>
                    </a:ext>
                  </a:extLst>
                </a:gridCol>
                <a:gridCol w="436169">
                  <a:extLst>
                    <a:ext uri="{9D8B030D-6E8A-4147-A177-3AD203B41FA5}">
                      <a16:colId xmlns:a16="http://schemas.microsoft.com/office/drawing/2014/main" val="3026437506"/>
                    </a:ext>
                  </a:extLst>
                </a:gridCol>
                <a:gridCol w="436169">
                  <a:extLst>
                    <a:ext uri="{9D8B030D-6E8A-4147-A177-3AD203B41FA5}">
                      <a16:colId xmlns:a16="http://schemas.microsoft.com/office/drawing/2014/main" val="3143133512"/>
                    </a:ext>
                  </a:extLst>
                </a:gridCol>
                <a:gridCol w="436169">
                  <a:extLst>
                    <a:ext uri="{9D8B030D-6E8A-4147-A177-3AD203B41FA5}">
                      <a16:colId xmlns:a16="http://schemas.microsoft.com/office/drawing/2014/main" val="264846731"/>
                    </a:ext>
                  </a:extLst>
                </a:gridCol>
                <a:gridCol w="436169">
                  <a:extLst>
                    <a:ext uri="{9D8B030D-6E8A-4147-A177-3AD203B41FA5}">
                      <a16:colId xmlns:a16="http://schemas.microsoft.com/office/drawing/2014/main" val="84019201"/>
                    </a:ext>
                  </a:extLst>
                </a:gridCol>
                <a:gridCol w="436169">
                  <a:extLst>
                    <a:ext uri="{9D8B030D-6E8A-4147-A177-3AD203B41FA5}">
                      <a16:colId xmlns:a16="http://schemas.microsoft.com/office/drawing/2014/main" val="3983268132"/>
                    </a:ext>
                  </a:extLst>
                </a:gridCol>
                <a:gridCol w="436169">
                  <a:extLst>
                    <a:ext uri="{9D8B030D-6E8A-4147-A177-3AD203B41FA5}">
                      <a16:colId xmlns:a16="http://schemas.microsoft.com/office/drawing/2014/main" val="651782475"/>
                    </a:ext>
                  </a:extLst>
                </a:gridCol>
                <a:gridCol w="436169">
                  <a:extLst>
                    <a:ext uri="{9D8B030D-6E8A-4147-A177-3AD203B41FA5}">
                      <a16:colId xmlns:a16="http://schemas.microsoft.com/office/drawing/2014/main" val="884512945"/>
                    </a:ext>
                  </a:extLst>
                </a:gridCol>
                <a:gridCol w="436169">
                  <a:extLst>
                    <a:ext uri="{9D8B030D-6E8A-4147-A177-3AD203B41FA5}">
                      <a16:colId xmlns:a16="http://schemas.microsoft.com/office/drawing/2014/main" val="1567035590"/>
                    </a:ext>
                  </a:extLst>
                </a:gridCol>
                <a:gridCol w="436169">
                  <a:extLst>
                    <a:ext uri="{9D8B030D-6E8A-4147-A177-3AD203B41FA5}">
                      <a16:colId xmlns:a16="http://schemas.microsoft.com/office/drawing/2014/main" val="3635781219"/>
                    </a:ext>
                  </a:extLst>
                </a:gridCol>
                <a:gridCol w="485546">
                  <a:extLst>
                    <a:ext uri="{9D8B030D-6E8A-4147-A177-3AD203B41FA5}">
                      <a16:colId xmlns:a16="http://schemas.microsoft.com/office/drawing/2014/main" val="3639601278"/>
                    </a:ext>
                  </a:extLst>
                </a:gridCol>
                <a:gridCol w="436169">
                  <a:extLst>
                    <a:ext uri="{9D8B030D-6E8A-4147-A177-3AD203B41FA5}">
                      <a16:colId xmlns:a16="http://schemas.microsoft.com/office/drawing/2014/main" val="3860930476"/>
                    </a:ext>
                  </a:extLst>
                </a:gridCol>
                <a:gridCol w="419710">
                  <a:extLst>
                    <a:ext uri="{9D8B030D-6E8A-4147-A177-3AD203B41FA5}">
                      <a16:colId xmlns:a16="http://schemas.microsoft.com/office/drawing/2014/main" val="3927090447"/>
                    </a:ext>
                  </a:extLst>
                </a:gridCol>
                <a:gridCol w="436169">
                  <a:extLst>
                    <a:ext uri="{9D8B030D-6E8A-4147-A177-3AD203B41FA5}">
                      <a16:colId xmlns:a16="http://schemas.microsoft.com/office/drawing/2014/main" val="814375180"/>
                    </a:ext>
                  </a:extLst>
                </a:gridCol>
                <a:gridCol w="436169">
                  <a:extLst>
                    <a:ext uri="{9D8B030D-6E8A-4147-A177-3AD203B41FA5}">
                      <a16:colId xmlns:a16="http://schemas.microsoft.com/office/drawing/2014/main" val="22879230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866484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- 2018-04-25 06:00:00</a:t>
                      </a:r>
                      <a:r>
                        <a:rPr kumimoji="0" lang="en-US" sz="1000" b="0" i="0" u="none" strike="noStrike" kern="1200" cap="none" spc="0" normalizeH="0" baseline="0" noProof="0">
                          <a:ln>
                            <a:noFill/>
                          </a:ln>
                          <a:solidFill>
                            <a:prstClr val="black"/>
                          </a:solidFill>
                          <a:effectLst/>
                          <a:uLnTx/>
                          <a:uFillTx/>
                          <a:latin typeface="+mn-lt"/>
                          <a:ea typeface="+mn-ea"/>
                          <a:cs typeface="+mn-cs"/>
                        </a:rPr>
                        <a:t>
The Mega Weekend is back! Don't miss out on our 30%-50% DISCOUNT. Offer ends on April 30th Shop now! #GUESSMegaWeekend
</a:t>
                      </a:r>
                      <a:r>
                        <a:rPr kumimoji="0" lang="ar-AE" sz="1000" b="0" i="0" u="none" strike="noStrike" kern="1200" cap="none" spc="0" normalizeH="0" baseline="0" noProof="0">
                          <a:ln>
                            <a:noFill/>
                          </a:ln>
                          <a:solidFill>
                            <a:prstClr val="black"/>
                          </a:solidFill>
                          <a:effectLst/>
                          <a:uLnTx/>
                          <a:uFillTx/>
                          <a:latin typeface="+mn-lt"/>
                          <a:ea typeface="+mn-ea"/>
                          <a:cs typeface="+mn-cs"/>
                        </a:rPr>
                        <a:t>لا شيء يدفعنا للتسوق  مثل خصم ال٣٠% إلى٥٠%!  العرض ينتهى يوم ٣٠ أبريل . تسوقوا التشكيلة الآن قبل إنتهاء التخفيضات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Mega Weekend ll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0.066217888585583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205143492"/>
                  </a:ext>
                </a:extLst>
              </a:tr>
            </a:tbl>
          </a:graphicData>
        </a:graphic>
      </p:graphicFrame>
      <p:sp>
        <p:nvSpPr>
          <p:cNvPr id="4" name="Text Placeholder 3">
            <a:extLst>
              <a:ext uri="{FF2B5EF4-FFF2-40B4-BE49-F238E27FC236}">
                <a16:creationId xmlns:a16="http://schemas.microsoft.com/office/drawing/2014/main" id="{009954A5-48A9-4956-B04B-05D82CAC2867}"/>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620607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E7450-E914-47CC-ACF0-3B100771F321}"/>
              </a:ext>
            </a:extLst>
          </p:cNvPr>
          <p:cNvSpPr>
            <a:spLocks noGrp="1"/>
          </p:cNvSpPr>
          <p:nvPr>
            <p:ph type="title"/>
          </p:nvPr>
        </p:nvSpPr>
        <p:spPr/>
        <p:txBody>
          <a:bodyPr/>
          <a:lstStyle/>
          <a:p>
            <a:r>
              <a:rPr lang="en-US"/>
              <a:t>Facebook Top Posts Table | GUESS - Facebook - 19 of 26</a:t>
            </a:r>
          </a:p>
        </p:txBody>
      </p:sp>
      <p:graphicFrame>
        <p:nvGraphicFramePr>
          <p:cNvPr id="5" name="Table Placeholder 4">
            <a:extLst>
              <a:ext uri="{FF2B5EF4-FFF2-40B4-BE49-F238E27FC236}">
                <a16:creationId xmlns:a16="http://schemas.microsoft.com/office/drawing/2014/main" id="{9BA0E28A-C27A-4E78-9B32-9B06A712AF1E}"/>
              </a:ext>
            </a:extLst>
          </p:cNvPr>
          <p:cNvGraphicFramePr>
            <a:graphicFrameLocks noGrp="1"/>
          </p:cNvGraphicFramePr>
          <p:nvPr>
            <p:ph type="tbl" sz="quarter" idx="13"/>
            <p:extLst>
              <p:ext uri="{D42A27DB-BD31-4B8C-83A1-F6EECF244321}">
                <p14:modId xmlns:p14="http://schemas.microsoft.com/office/powerpoint/2010/main" val="385876293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6264104"/>
                    </a:ext>
                  </a:extLst>
                </a:gridCol>
                <a:gridCol w="436169">
                  <a:extLst>
                    <a:ext uri="{9D8B030D-6E8A-4147-A177-3AD203B41FA5}">
                      <a16:colId xmlns:a16="http://schemas.microsoft.com/office/drawing/2014/main" val="2360166426"/>
                    </a:ext>
                  </a:extLst>
                </a:gridCol>
                <a:gridCol w="436169">
                  <a:extLst>
                    <a:ext uri="{9D8B030D-6E8A-4147-A177-3AD203B41FA5}">
                      <a16:colId xmlns:a16="http://schemas.microsoft.com/office/drawing/2014/main" val="772117474"/>
                    </a:ext>
                  </a:extLst>
                </a:gridCol>
                <a:gridCol w="436169">
                  <a:extLst>
                    <a:ext uri="{9D8B030D-6E8A-4147-A177-3AD203B41FA5}">
                      <a16:colId xmlns:a16="http://schemas.microsoft.com/office/drawing/2014/main" val="1920398785"/>
                    </a:ext>
                  </a:extLst>
                </a:gridCol>
                <a:gridCol w="436169">
                  <a:extLst>
                    <a:ext uri="{9D8B030D-6E8A-4147-A177-3AD203B41FA5}">
                      <a16:colId xmlns:a16="http://schemas.microsoft.com/office/drawing/2014/main" val="2671837327"/>
                    </a:ext>
                  </a:extLst>
                </a:gridCol>
                <a:gridCol w="436169">
                  <a:extLst>
                    <a:ext uri="{9D8B030D-6E8A-4147-A177-3AD203B41FA5}">
                      <a16:colId xmlns:a16="http://schemas.microsoft.com/office/drawing/2014/main" val="2230212572"/>
                    </a:ext>
                  </a:extLst>
                </a:gridCol>
                <a:gridCol w="436169">
                  <a:extLst>
                    <a:ext uri="{9D8B030D-6E8A-4147-A177-3AD203B41FA5}">
                      <a16:colId xmlns:a16="http://schemas.microsoft.com/office/drawing/2014/main" val="73173277"/>
                    </a:ext>
                  </a:extLst>
                </a:gridCol>
                <a:gridCol w="436169">
                  <a:extLst>
                    <a:ext uri="{9D8B030D-6E8A-4147-A177-3AD203B41FA5}">
                      <a16:colId xmlns:a16="http://schemas.microsoft.com/office/drawing/2014/main" val="395483738"/>
                    </a:ext>
                  </a:extLst>
                </a:gridCol>
                <a:gridCol w="436169">
                  <a:extLst>
                    <a:ext uri="{9D8B030D-6E8A-4147-A177-3AD203B41FA5}">
                      <a16:colId xmlns:a16="http://schemas.microsoft.com/office/drawing/2014/main" val="66953955"/>
                    </a:ext>
                  </a:extLst>
                </a:gridCol>
                <a:gridCol w="436169">
                  <a:extLst>
                    <a:ext uri="{9D8B030D-6E8A-4147-A177-3AD203B41FA5}">
                      <a16:colId xmlns:a16="http://schemas.microsoft.com/office/drawing/2014/main" val="1812310761"/>
                    </a:ext>
                  </a:extLst>
                </a:gridCol>
                <a:gridCol w="485546">
                  <a:extLst>
                    <a:ext uri="{9D8B030D-6E8A-4147-A177-3AD203B41FA5}">
                      <a16:colId xmlns:a16="http://schemas.microsoft.com/office/drawing/2014/main" val="2846995186"/>
                    </a:ext>
                  </a:extLst>
                </a:gridCol>
                <a:gridCol w="436169">
                  <a:extLst>
                    <a:ext uri="{9D8B030D-6E8A-4147-A177-3AD203B41FA5}">
                      <a16:colId xmlns:a16="http://schemas.microsoft.com/office/drawing/2014/main" val="1520242879"/>
                    </a:ext>
                  </a:extLst>
                </a:gridCol>
                <a:gridCol w="419710">
                  <a:extLst>
                    <a:ext uri="{9D8B030D-6E8A-4147-A177-3AD203B41FA5}">
                      <a16:colId xmlns:a16="http://schemas.microsoft.com/office/drawing/2014/main" val="1611437762"/>
                    </a:ext>
                  </a:extLst>
                </a:gridCol>
                <a:gridCol w="436169">
                  <a:extLst>
                    <a:ext uri="{9D8B030D-6E8A-4147-A177-3AD203B41FA5}">
                      <a16:colId xmlns:a16="http://schemas.microsoft.com/office/drawing/2014/main" val="475533519"/>
                    </a:ext>
                  </a:extLst>
                </a:gridCol>
                <a:gridCol w="436169">
                  <a:extLst>
                    <a:ext uri="{9D8B030D-6E8A-4147-A177-3AD203B41FA5}">
                      <a16:colId xmlns:a16="http://schemas.microsoft.com/office/drawing/2014/main" val="172437364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432262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- 2018-09-30 12:00:01</a:t>
                      </a:r>
                      <a:r>
                        <a:rPr kumimoji="0" lang="en-US" sz="1000" b="0" i="0" u="none" strike="noStrike" kern="1200" cap="none" spc="0" normalizeH="0" baseline="0" noProof="0">
                          <a:ln>
                            <a:noFill/>
                          </a:ln>
                          <a:solidFill>
                            <a:prstClr val="black"/>
                          </a:solidFill>
                          <a:effectLst/>
                          <a:uLnTx/>
                          <a:uFillTx/>
                          <a:latin typeface="+mn-lt"/>
                          <a:ea typeface="+mn-ea"/>
                          <a:cs typeface="+mn-cs"/>
                        </a:rPr>
                        <a:t>
A tee for every mood. Shop the American Dream collection, available at select GUESS stores.  
</a:t>
                      </a:r>
                      <a:r>
                        <a:rPr kumimoji="0" lang="ar-AE" sz="1000" b="0" i="0" u="none" strike="noStrike" kern="1200" cap="none" spc="0" normalizeH="0" baseline="0" noProof="0">
                          <a:ln>
                            <a:noFill/>
                          </a:ln>
                          <a:solidFill>
                            <a:prstClr val="black"/>
                          </a:solidFill>
                          <a:effectLst/>
                          <a:uLnTx/>
                          <a:uFillTx/>
                          <a:latin typeface="+mn-lt"/>
                          <a:ea typeface="+mn-ea"/>
                          <a:cs typeface="+mn-cs"/>
                        </a:rPr>
                        <a:t>هناك تي شيرت لكل مزاج في مجموعة "أمريكان دريم". احصلي عليهم من متاجر مختارة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0.057027011920534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286091202"/>
                  </a:ext>
                </a:extLst>
              </a:tr>
            </a:tbl>
          </a:graphicData>
        </a:graphic>
      </p:graphicFrame>
      <p:sp>
        <p:nvSpPr>
          <p:cNvPr id="4" name="Text Placeholder 3">
            <a:extLst>
              <a:ext uri="{FF2B5EF4-FFF2-40B4-BE49-F238E27FC236}">
                <a16:creationId xmlns:a16="http://schemas.microsoft.com/office/drawing/2014/main" id="{13A89D6E-41B2-45ED-9F54-DB05957F5144}"/>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510706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70BD6-C319-45FF-805E-9B9FC1786EB9}"/>
              </a:ext>
            </a:extLst>
          </p:cNvPr>
          <p:cNvSpPr>
            <a:spLocks noGrp="1"/>
          </p:cNvSpPr>
          <p:nvPr>
            <p:ph type="title"/>
          </p:nvPr>
        </p:nvSpPr>
        <p:spPr/>
        <p:txBody>
          <a:bodyPr/>
          <a:lstStyle/>
          <a:p>
            <a:r>
              <a:rPr lang="en-US"/>
              <a:t>Facebook Top Posts Table | GUESS - Facebook - 20 of 26</a:t>
            </a:r>
          </a:p>
        </p:txBody>
      </p:sp>
      <p:graphicFrame>
        <p:nvGraphicFramePr>
          <p:cNvPr id="5" name="Table Placeholder 4">
            <a:extLst>
              <a:ext uri="{FF2B5EF4-FFF2-40B4-BE49-F238E27FC236}">
                <a16:creationId xmlns:a16="http://schemas.microsoft.com/office/drawing/2014/main" id="{4C212AC4-607C-46E4-BDDD-240BC5DF343C}"/>
              </a:ext>
            </a:extLst>
          </p:cNvPr>
          <p:cNvGraphicFramePr>
            <a:graphicFrameLocks noGrp="1"/>
          </p:cNvGraphicFramePr>
          <p:nvPr>
            <p:ph type="tbl" sz="quarter" idx="13"/>
            <p:extLst>
              <p:ext uri="{D42A27DB-BD31-4B8C-83A1-F6EECF244321}">
                <p14:modId xmlns:p14="http://schemas.microsoft.com/office/powerpoint/2010/main" val="20340758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1386406"/>
                    </a:ext>
                  </a:extLst>
                </a:gridCol>
                <a:gridCol w="436169">
                  <a:extLst>
                    <a:ext uri="{9D8B030D-6E8A-4147-A177-3AD203B41FA5}">
                      <a16:colId xmlns:a16="http://schemas.microsoft.com/office/drawing/2014/main" val="2136671160"/>
                    </a:ext>
                  </a:extLst>
                </a:gridCol>
                <a:gridCol w="436169">
                  <a:extLst>
                    <a:ext uri="{9D8B030D-6E8A-4147-A177-3AD203B41FA5}">
                      <a16:colId xmlns:a16="http://schemas.microsoft.com/office/drawing/2014/main" val="181661452"/>
                    </a:ext>
                  </a:extLst>
                </a:gridCol>
                <a:gridCol w="436169">
                  <a:extLst>
                    <a:ext uri="{9D8B030D-6E8A-4147-A177-3AD203B41FA5}">
                      <a16:colId xmlns:a16="http://schemas.microsoft.com/office/drawing/2014/main" val="2642697471"/>
                    </a:ext>
                  </a:extLst>
                </a:gridCol>
                <a:gridCol w="436169">
                  <a:extLst>
                    <a:ext uri="{9D8B030D-6E8A-4147-A177-3AD203B41FA5}">
                      <a16:colId xmlns:a16="http://schemas.microsoft.com/office/drawing/2014/main" val="2495202013"/>
                    </a:ext>
                  </a:extLst>
                </a:gridCol>
                <a:gridCol w="436169">
                  <a:extLst>
                    <a:ext uri="{9D8B030D-6E8A-4147-A177-3AD203B41FA5}">
                      <a16:colId xmlns:a16="http://schemas.microsoft.com/office/drawing/2014/main" val="68941284"/>
                    </a:ext>
                  </a:extLst>
                </a:gridCol>
                <a:gridCol w="436169">
                  <a:extLst>
                    <a:ext uri="{9D8B030D-6E8A-4147-A177-3AD203B41FA5}">
                      <a16:colId xmlns:a16="http://schemas.microsoft.com/office/drawing/2014/main" val="3111348160"/>
                    </a:ext>
                  </a:extLst>
                </a:gridCol>
                <a:gridCol w="436169">
                  <a:extLst>
                    <a:ext uri="{9D8B030D-6E8A-4147-A177-3AD203B41FA5}">
                      <a16:colId xmlns:a16="http://schemas.microsoft.com/office/drawing/2014/main" val="2480628594"/>
                    </a:ext>
                  </a:extLst>
                </a:gridCol>
                <a:gridCol w="436169">
                  <a:extLst>
                    <a:ext uri="{9D8B030D-6E8A-4147-A177-3AD203B41FA5}">
                      <a16:colId xmlns:a16="http://schemas.microsoft.com/office/drawing/2014/main" val="2577063497"/>
                    </a:ext>
                  </a:extLst>
                </a:gridCol>
                <a:gridCol w="436169">
                  <a:extLst>
                    <a:ext uri="{9D8B030D-6E8A-4147-A177-3AD203B41FA5}">
                      <a16:colId xmlns:a16="http://schemas.microsoft.com/office/drawing/2014/main" val="427557330"/>
                    </a:ext>
                  </a:extLst>
                </a:gridCol>
                <a:gridCol w="485546">
                  <a:extLst>
                    <a:ext uri="{9D8B030D-6E8A-4147-A177-3AD203B41FA5}">
                      <a16:colId xmlns:a16="http://schemas.microsoft.com/office/drawing/2014/main" val="2404762365"/>
                    </a:ext>
                  </a:extLst>
                </a:gridCol>
                <a:gridCol w="436169">
                  <a:extLst>
                    <a:ext uri="{9D8B030D-6E8A-4147-A177-3AD203B41FA5}">
                      <a16:colId xmlns:a16="http://schemas.microsoft.com/office/drawing/2014/main" val="3893394836"/>
                    </a:ext>
                  </a:extLst>
                </a:gridCol>
                <a:gridCol w="419710">
                  <a:extLst>
                    <a:ext uri="{9D8B030D-6E8A-4147-A177-3AD203B41FA5}">
                      <a16:colId xmlns:a16="http://schemas.microsoft.com/office/drawing/2014/main" val="440467561"/>
                    </a:ext>
                  </a:extLst>
                </a:gridCol>
                <a:gridCol w="436169">
                  <a:extLst>
                    <a:ext uri="{9D8B030D-6E8A-4147-A177-3AD203B41FA5}">
                      <a16:colId xmlns:a16="http://schemas.microsoft.com/office/drawing/2014/main" val="1228582642"/>
                    </a:ext>
                  </a:extLst>
                </a:gridCol>
                <a:gridCol w="436169">
                  <a:extLst>
                    <a:ext uri="{9D8B030D-6E8A-4147-A177-3AD203B41FA5}">
                      <a16:colId xmlns:a16="http://schemas.microsoft.com/office/drawing/2014/main" val="20259645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965903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- 2018-06-22 06:00:00</a:t>
                      </a:r>
                      <a:r>
                        <a:rPr kumimoji="0" lang="en-US" sz="1000" b="0" i="0" u="none" strike="noStrike" kern="1200" cap="none" spc="0" normalizeH="0" baseline="0" noProof="0">
                          <a:ln>
                            <a:noFill/>
                          </a:ln>
                          <a:solidFill>
                            <a:prstClr val="black"/>
                          </a:solidFill>
                          <a:effectLst/>
                          <a:uLnTx/>
                          <a:uFillTx/>
                          <a:latin typeface="+mn-lt"/>
                          <a:ea typeface="+mn-ea"/>
                          <a:cs typeface="+mn-cs"/>
                        </a:rPr>
                        <a:t>
Yes, you heard right! GUESS End of Season Sale is back with 30-50% off. Why are you still reading?
</a:t>
                      </a:r>
                      <a:r>
                        <a:rPr kumimoji="0" lang="ar-AE" sz="1000" b="0" i="0" u="none" strike="noStrike" kern="1200" cap="none" spc="0" normalizeH="0" baseline="0" noProof="0">
                          <a:ln>
                            <a:noFill/>
                          </a:ln>
                          <a:solidFill>
                            <a:prstClr val="black"/>
                          </a:solidFill>
                          <a:effectLst/>
                          <a:uLnTx/>
                          <a:uFillTx/>
                          <a:latin typeface="+mn-lt"/>
                          <a:ea typeface="+mn-ea"/>
                          <a:cs typeface="+mn-cs"/>
                        </a:rPr>
                        <a:t>نعم الخبر حقيقي! عادت عروضات نهاية الموسم من جس مع تخفيضات ٣٠ -٥٠٪ ماذا تنتظرون؟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0.05566683208158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410523822"/>
                  </a:ext>
                </a:extLst>
              </a:tr>
            </a:tbl>
          </a:graphicData>
        </a:graphic>
      </p:graphicFrame>
      <p:sp>
        <p:nvSpPr>
          <p:cNvPr id="4" name="Text Placeholder 3">
            <a:extLst>
              <a:ext uri="{FF2B5EF4-FFF2-40B4-BE49-F238E27FC236}">
                <a16:creationId xmlns:a16="http://schemas.microsoft.com/office/drawing/2014/main" id="{C170467E-A917-4B19-8D0E-E0DB7447F903}"/>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685100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0F7F8-E3E7-446C-AA37-529619EB9263}"/>
              </a:ext>
            </a:extLst>
          </p:cNvPr>
          <p:cNvSpPr>
            <a:spLocks noGrp="1"/>
          </p:cNvSpPr>
          <p:nvPr>
            <p:ph type="title"/>
          </p:nvPr>
        </p:nvSpPr>
        <p:spPr/>
        <p:txBody>
          <a:bodyPr/>
          <a:lstStyle/>
          <a:p>
            <a:r>
              <a:rPr lang="en-US"/>
              <a:t>Facebook Top Posts Table | GUESS - Facebook - 21 of 26</a:t>
            </a:r>
          </a:p>
        </p:txBody>
      </p:sp>
      <p:graphicFrame>
        <p:nvGraphicFramePr>
          <p:cNvPr id="5" name="Table Placeholder 4">
            <a:extLst>
              <a:ext uri="{FF2B5EF4-FFF2-40B4-BE49-F238E27FC236}">
                <a16:creationId xmlns:a16="http://schemas.microsoft.com/office/drawing/2014/main" id="{D409C2F6-9887-4D6B-AE05-B7E0CCE57DF5}"/>
              </a:ext>
            </a:extLst>
          </p:cNvPr>
          <p:cNvGraphicFramePr>
            <a:graphicFrameLocks noGrp="1"/>
          </p:cNvGraphicFramePr>
          <p:nvPr>
            <p:ph type="tbl" sz="quarter" idx="13"/>
            <p:extLst>
              <p:ext uri="{D42A27DB-BD31-4B8C-83A1-F6EECF244321}">
                <p14:modId xmlns:p14="http://schemas.microsoft.com/office/powerpoint/2010/main" val="9331320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6617399"/>
                    </a:ext>
                  </a:extLst>
                </a:gridCol>
                <a:gridCol w="436169">
                  <a:extLst>
                    <a:ext uri="{9D8B030D-6E8A-4147-A177-3AD203B41FA5}">
                      <a16:colId xmlns:a16="http://schemas.microsoft.com/office/drawing/2014/main" val="1608063886"/>
                    </a:ext>
                  </a:extLst>
                </a:gridCol>
                <a:gridCol w="436169">
                  <a:extLst>
                    <a:ext uri="{9D8B030D-6E8A-4147-A177-3AD203B41FA5}">
                      <a16:colId xmlns:a16="http://schemas.microsoft.com/office/drawing/2014/main" val="2437441873"/>
                    </a:ext>
                  </a:extLst>
                </a:gridCol>
                <a:gridCol w="436169">
                  <a:extLst>
                    <a:ext uri="{9D8B030D-6E8A-4147-A177-3AD203B41FA5}">
                      <a16:colId xmlns:a16="http://schemas.microsoft.com/office/drawing/2014/main" val="4073784099"/>
                    </a:ext>
                  </a:extLst>
                </a:gridCol>
                <a:gridCol w="436169">
                  <a:extLst>
                    <a:ext uri="{9D8B030D-6E8A-4147-A177-3AD203B41FA5}">
                      <a16:colId xmlns:a16="http://schemas.microsoft.com/office/drawing/2014/main" val="3344946500"/>
                    </a:ext>
                  </a:extLst>
                </a:gridCol>
                <a:gridCol w="436169">
                  <a:extLst>
                    <a:ext uri="{9D8B030D-6E8A-4147-A177-3AD203B41FA5}">
                      <a16:colId xmlns:a16="http://schemas.microsoft.com/office/drawing/2014/main" val="747538470"/>
                    </a:ext>
                  </a:extLst>
                </a:gridCol>
                <a:gridCol w="436169">
                  <a:extLst>
                    <a:ext uri="{9D8B030D-6E8A-4147-A177-3AD203B41FA5}">
                      <a16:colId xmlns:a16="http://schemas.microsoft.com/office/drawing/2014/main" val="4017653910"/>
                    </a:ext>
                  </a:extLst>
                </a:gridCol>
                <a:gridCol w="436169">
                  <a:extLst>
                    <a:ext uri="{9D8B030D-6E8A-4147-A177-3AD203B41FA5}">
                      <a16:colId xmlns:a16="http://schemas.microsoft.com/office/drawing/2014/main" val="2043602913"/>
                    </a:ext>
                  </a:extLst>
                </a:gridCol>
                <a:gridCol w="436169">
                  <a:extLst>
                    <a:ext uri="{9D8B030D-6E8A-4147-A177-3AD203B41FA5}">
                      <a16:colId xmlns:a16="http://schemas.microsoft.com/office/drawing/2014/main" val="2888165857"/>
                    </a:ext>
                  </a:extLst>
                </a:gridCol>
                <a:gridCol w="436169">
                  <a:extLst>
                    <a:ext uri="{9D8B030D-6E8A-4147-A177-3AD203B41FA5}">
                      <a16:colId xmlns:a16="http://schemas.microsoft.com/office/drawing/2014/main" val="3167702680"/>
                    </a:ext>
                  </a:extLst>
                </a:gridCol>
                <a:gridCol w="485546">
                  <a:extLst>
                    <a:ext uri="{9D8B030D-6E8A-4147-A177-3AD203B41FA5}">
                      <a16:colId xmlns:a16="http://schemas.microsoft.com/office/drawing/2014/main" val="981096728"/>
                    </a:ext>
                  </a:extLst>
                </a:gridCol>
                <a:gridCol w="436169">
                  <a:extLst>
                    <a:ext uri="{9D8B030D-6E8A-4147-A177-3AD203B41FA5}">
                      <a16:colId xmlns:a16="http://schemas.microsoft.com/office/drawing/2014/main" val="4048841971"/>
                    </a:ext>
                  </a:extLst>
                </a:gridCol>
                <a:gridCol w="419710">
                  <a:extLst>
                    <a:ext uri="{9D8B030D-6E8A-4147-A177-3AD203B41FA5}">
                      <a16:colId xmlns:a16="http://schemas.microsoft.com/office/drawing/2014/main" val="3678124615"/>
                    </a:ext>
                  </a:extLst>
                </a:gridCol>
                <a:gridCol w="436169">
                  <a:extLst>
                    <a:ext uri="{9D8B030D-6E8A-4147-A177-3AD203B41FA5}">
                      <a16:colId xmlns:a16="http://schemas.microsoft.com/office/drawing/2014/main" val="1146411348"/>
                    </a:ext>
                  </a:extLst>
                </a:gridCol>
                <a:gridCol w="436169">
                  <a:extLst>
                    <a:ext uri="{9D8B030D-6E8A-4147-A177-3AD203B41FA5}">
                      <a16:colId xmlns:a16="http://schemas.microsoft.com/office/drawing/2014/main" val="33884546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524222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- 2018-06-23 16:02:26</a:t>
                      </a:r>
                      <a:r>
                        <a:rPr kumimoji="0" lang="en-US" sz="1000" b="0" i="0" u="none" strike="noStrike" kern="1200" cap="none" spc="0" normalizeH="0" baseline="0" noProof="0">
                          <a:ln>
                            <a:noFill/>
                          </a:ln>
                          <a:solidFill>
                            <a:prstClr val="black"/>
                          </a:solidFill>
                          <a:effectLst/>
                          <a:uLnTx/>
                          <a:uFillTx/>
                          <a:latin typeface="+mn-lt"/>
                          <a:ea typeface="+mn-ea"/>
                          <a:cs typeface="+mn-cs"/>
                        </a:rPr>
                        <a:t>
Throwback to a great Ramadan night, GUESS style! #GUESSGives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0.050251921493389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06377915"/>
                  </a:ext>
                </a:extLst>
              </a:tr>
            </a:tbl>
          </a:graphicData>
        </a:graphic>
      </p:graphicFrame>
      <p:sp>
        <p:nvSpPr>
          <p:cNvPr id="4" name="Text Placeholder 3">
            <a:extLst>
              <a:ext uri="{FF2B5EF4-FFF2-40B4-BE49-F238E27FC236}">
                <a16:creationId xmlns:a16="http://schemas.microsoft.com/office/drawing/2014/main" id="{195FD803-2645-4036-9916-18AA7F35B9ED}"/>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284281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46564-2192-485A-BDF4-3E770BB373C7}"/>
              </a:ext>
            </a:extLst>
          </p:cNvPr>
          <p:cNvSpPr>
            <a:spLocks noGrp="1"/>
          </p:cNvSpPr>
          <p:nvPr>
            <p:ph type="title"/>
          </p:nvPr>
        </p:nvSpPr>
        <p:spPr/>
        <p:txBody>
          <a:bodyPr/>
          <a:lstStyle/>
          <a:p>
            <a:r>
              <a:rPr lang="en-US"/>
              <a:t>Facebook Top Posts Table | GUESS - Facebook - 22 of 26</a:t>
            </a:r>
          </a:p>
        </p:txBody>
      </p:sp>
      <p:graphicFrame>
        <p:nvGraphicFramePr>
          <p:cNvPr id="5" name="Table Placeholder 4">
            <a:extLst>
              <a:ext uri="{FF2B5EF4-FFF2-40B4-BE49-F238E27FC236}">
                <a16:creationId xmlns:a16="http://schemas.microsoft.com/office/drawing/2014/main" id="{F12CACC4-D81E-4D9C-97B4-115E6E4CD4D4}"/>
              </a:ext>
            </a:extLst>
          </p:cNvPr>
          <p:cNvGraphicFramePr>
            <a:graphicFrameLocks noGrp="1"/>
          </p:cNvGraphicFramePr>
          <p:nvPr>
            <p:ph type="tbl" sz="quarter" idx="13"/>
            <p:extLst>
              <p:ext uri="{D42A27DB-BD31-4B8C-83A1-F6EECF244321}">
                <p14:modId xmlns:p14="http://schemas.microsoft.com/office/powerpoint/2010/main" val="7383958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5210022"/>
                    </a:ext>
                  </a:extLst>
                </a:gridCol>
                <a:gridCol w="436169">
                  <a:extLst>
                    <a:ext uri="{9D8B030D-6E8A-4147-A177-3AD203B41FA5}">
                      <a16:colId xmlns:a16="http://schemas.microsoft.com/office/drawing/2014/main" val="1334200114"/>
                    </a:ext>
                  </a:extLst>
                </a:gridCol>
                <a:gridCol w="436169">
                  <a:extLst>
                    <a:ext uri="{9D8B030D-6E8A-4147-A177-3AD203B41FA5}">
                      <a16:colId xmlns:a16="http://schemas.microsoft.com/office/drawing/2014/main" val="2465446642"/>
                    </a:ext>
                  </a:extLst>
                </a:gridCol>
                <a:gridCol w="436169">
                  <a:extLst>
                    <a:ext uri="{9D8B030D-6E8A-4147-A177-3AD203B41FA5}">
                      <a16:colId xmlns:a16="http://schemas.microsoft.com/office/drawing/2014/main" val="289161133"/>
                    </a:ext>
                  </a:extLst>
                </a:gridCol>
                <a:gridCol w="436169">
                  <a:extLst>
                    <a:ext uri="{9D8B030D-6E8A-4147-A177-3AD203B41FA5}">
                      <a16:colId xmlns:a16="http://schemas.microsoft.com/office/drawing/2014/main" val="2877858171"/>
                    </a:ext>
                  </a:extLst>
                </a:gridCol>
                <a:gridCol w="436169">
                  <a:extLst>
                    <a:ext uri="{9D8B030D-6E8A-4147-A177-3AD203B41FA5}">
                      <a16:colId xmlns:a16="http://schemas.microsoft.com/office/drawing/2014/main" val="812587255"/>
                    </a:ext>
                  </a:extLst>
                </a:gridCol>
                <a:gridCol w="436169">
                  <a:extLst>
                    <a:ext uri="{9D8B030D-6E8A-4147-A177-3AD203B41FA5}">
                      <a16:colId xmlns:a16="http://schemas.microsoft.com/office/drawing/2014/main" val="2559273384"/>
                    </a:ext>
                  </a:extLst>
                </a:gridCol>
                <a:gridCol w="436169">
                  <a:extLst>
                    <a:ext uri="{9D8B030D-6E8A-4147-A177-3AD203B41FA5}">
                      <a16:colId xmlns:a16="http://schemas.microsoft.com/office/drawing/2014/main" val="2339967419"/>
                    </a:ext>
                  </a:extLst>
                </a:gridCol>
                <a:gridCol w="436169">
                  <a:extLst>
                    <a:ext uri="{9D8B030D-6E8A-4147-A177-3AD203B41FA5}">
                      <a16:colId xmlns:a16="http://schemas.microsoft.com/office/drawing/2014/main" val="848801477"/>
                    </a:ext>
                  </a:extLst>
                </a:gridCol>
                <a:gridCol w="436169">
                  <a:extLst>
                    <a:ext uri="{9D8B030D-6E8A-4147-A177-3AD203B41FA5}">
                      <a16:colId xmlns:a16="http://schemas.microsoft.com/office/drawing/2014/main" val="1030813709"/>
                    </a:ext>
                  </a:extLst>
                </a:gridCol>
                <a:gridCol w="485546">
                  <a:extLst>
                    <a:ext uri="{9D8B030D-6E8A-4147-A177-3AD203B41FA5}">
                      <a16:colId xmlns:a16="http://schemas.microsoft.com/office/drawing/2014/main" val="3599228072"/>
                    </a:ext>
                  </a:extLst>
                </a:gridCol>
                <a:gridCol w="436169">
                  <a:extLst>
                    <a:ext uri="{9D8B030D-6E8A-4147-A177-3AD203B41FA5}">
                      <a16:colId xmlns:a16="http://schemas.microsoft.com/office/drawing/2014/main" val="683312086"/>
                    </a:ext>
                  </a:extLst>
                </a:gridCol>
                <a:gridCol w="419710">
                  <a:extLst>
                    <a:ext uri="{9D8B030D-6E8A-4147-A177-3AD203B41FA5}">
                      <a16:colId xmlns:a16="http://schemas.microsoft.com/office/drawing/2014/main" val="2268376723"/>
                    </a:ext>
                  </a:extLst>
                </a:gridCol>
                <a:gridCol w="436169">
                  <a:extLst>
                    <a:ext uri="{9D8B030D-6E8A-4147-A177-3AD203B41FA5}">
                      <a16:colId xmlns:a16="http://schemas.microsoft.com/office/drawing/2014/main" val="3149070177"/>
                    </a:ext>
                  </a:extLst>
                </a:gridCol>
                <a:gridCol w="436169">
                  <a:extLst>
                    <a:ext uri="{9D8B030D-6E8A-4147-A177-3AD203B41FA5}">
                      <a16:colId xmlns:a16="http://schemas.microsoft.com/office/drawing/2014/main" val="254270893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1974188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- 2018-06-01 17:16:13</a:t>
                      </a:r>
                      <a:r>
                        <a:rPr kumimoji="0" lang="en-US" sz="1000" b="0" i="0" u="none" strike="noStrike" kern="1200" cap="none" spc="0" normalizeH="0" baseline="0" noProof="0">
                          <a:ln>
                            <a:noFill/>
                          </a:ln>
                          <a:solidFill>
                            <a:prstClr val="black"/>
                          </a:solidFill>
                          <a:effectLst/>
                          <a:uLnTx/>
                          <a:uFillTx/>
                          <a:latin typeface="+mn-lt"/>
                          <a:ea typeface="+mn-ea"/>
                          <a:cs typeface="+mn-cs"/>
                        </a:rPr>
                        <a:t>
We’re live from the GUESS store in The Dubai Mall! Stay tuned for a Ramadan inspired night full of surprises #GUESSJeans #GUESSGives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0.046589686699887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3345464561"/>
                  </a:ext>
                </a:extLst>
              </a:tr>
            </a:tbl>
          </a:graphicData>
        </a:graphic>
      </p:graphicFrame>
      <p:sp>
        <p:nvSpPr>
          <p:cNvPr id="4" name="Text Placeholder 3">
            <a:extLst>
              <a:ext uri="{FF2B5EF4-FFF2-40B4-BE49-F238E27FC236}">
                <a16:creationId xmlns:a16="http://schemas.microsoft.com/office/drawing/2014/main" id="{E387C113-5B68-4F75-9151-AB316F0ECEC1}"/>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629057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C543B-D213-41B3-9C21-6C313C67E951}"/>
              </a:ext>
            </a:extLst>
          </p:cNvPr>
          <p:cNvSpPr>
            <a:spLocks noGrp="1"/>
          </p:cNvSpPr>
          <p:nvPr>
            <p:ph type="title"/>
          </p:nvPr>
        </p:nvSpPr>
        <p:spPr/>
        <p:txBody>
          <a:bodyPr/>
          <a:lstStyle/>
          <a:p>
            <a:r>
              <a:rPr lang="en-US"/>
              <a:t>Facebook Top Posts Table | GUESS - Facebook - 23 of 26</a:t>
            </a:r>
          </a:p>
        </p:txBody>
      </p:sp>
      <p:graphicFrame>
        <p:nvGraphicFramePr>
          <p:cNvPr id="5" name="Table Placeholder 4">
            <a:extLst>
              <a:ext uri="{FF2B5EF4-FFF2-40B4-BE49-F238E27FC236}">
                <a16:creationId xmlns:a16="http://schemas.microsoft.com/office/drawing/2014/main" id="{89264626-6A53-44FB-AC71-73B5CA8D16B3}"/>
              </a:ext>
            </a:extLst>
          </p:cNvPr>
          <p:cNvGraphicFramePr>
            <a:graphicFrameLocks noGrp="1"/>
          </p:cNvGraphicFramePr>
          <p:nvPr>
            <p:ph type="tbl" sz="quarter" idx="13"/>
            <p:extLst>
              <p:ext uri="{D42A27DB-BD31-4B8C-83A1-F6EECF244321}">
                <p14:modId xmlns:p14="http://schemas.microsoft.com/office/powerpoint/2010/main" val="33798104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00289412"/>
                    </a:ext>
                  </a:extLst>
                </a:gridCol>
                <a:gridCol w="436169">
                  <a:extLst>
                    <a:ext uri="{9D8B030D-6E8A-4147-A177-3AD203B41FA5}">
                      <a16:colId xmlns:a16="http://schemas.microsoft.com/office/drawing/2014/main" val="1588437112"/>
                    </a:ext>
                  </a:extLst>
                </a:gridCol>
                <a:gridCol w="436169">
                  <a:extLst>
                    <a:ext uri="{9D8B030D-6E8A-4147-A177-3AD203B41FA5}">
                      <a16:colId xmlns:a16="http://schemas.microsoft.com/office/drawing/2014/main" val="1700469174"/>
                    </a:ext>
                  </a:extLst>
                </a:gridCol>
                <a:gridCol w="436169">
                  <a:extLst>
                    <a:ext uri="{9D8B030D-6E8A-4147-A177-3AD203B41FA5}">
                      <a16:colId xmlns:a16="http://schemas.microsoft.com/office/drawing/2014/main" val="3552146232"/>
                    </a:ext>
                  </a:extLst>
                </a:gridCol>
                <a:gridCol w="436169">
                  <a:extLst>
                    <a:ext uri="{9D8B030D-6E8A-4147-A177-3AD203B41FA5}">
                      <a16:colId xmlns:a16="http://schemas.microsoft.com/office/drawing/2014/main" val="2449839880"/>
                    </a:ext>
                  </a:extLst>
                </a:gridCol>
                <a:gridCol w="436169">
                  <a:extLst>
                    <a:ext uri="{9D8B030D-6E8A-4147-A177-3AD203B41FA5}">
                      <a16:colId xmlns:a16="http://schemas.microsoft.com/office/drawing/2014/main" val="1373369293"/>
                    </a:ext>
                  </a:extLst>
                </a:gridCol>
                <a:gridCol w="436169">
                  <a:extLst>
                    <a:ext uri="{9D8B030D-6E8A-4147-A177-3AD203B41FA5}">
                      <a16:colId xmlns:a16="http://schemas.microsoft.com/office/drawing/2014/main" val="14814434"/>
                    </a:ext>
                  </a:extLst>
                </a:gridCol>
                <a:gridCol w="436169">
                  <a:extLst>
                    <a:ext uri="{9D8B030D-6E8A-4147-A177-3AD203B41FA5}">
                      <a16:colId xmlns:a16="http://schemas.microsoft.com/office/drawing/2014/main" val="3792783737"/>
                    </a:ext>
                  </a:extLst>
                </a:gridCol>
                <a:gridCol w="436169">
                  <a:extLst>
                    <a:ext uri="{9D8B030D-6E8A-4147-A177-3AD203B41FA5}">
                      <a16:colId xmlns:a16="http://schemas.microsoft.com/office/drawing/2014/main" val="2302859334"/>
                    </a:ext>
                  </a:extLst>
                </a:gridCol>
                <a:gridCol w="436169">
                  <a:extLst>
                    <a:ext uri="{9D8B030D-6E8A-4147-A177-3AD203B41FA5}">
                      <a16:colId xmlns:a16="http://schemas.microsoft.com/office/drawing/2014/main" val="2174625873"/>
                    </a:ext>
                  </a:extLst>
                </a:gridCol>
                <a:gridCol w="485546">
                  <a:extLst>
                    <a:ext uri="{9D8B030D-6E8A-4147-A177-3AD203B41FA5}">
                      <a16:colId xmlns:a16="http://schemas.microsoft.com/office/drawing/2014/main" val="2505255662"/>
                    </a:ext>
                  </a:extLst>
                </a:gridCol>
                <a:gridCol w="436169">
                  <a:extLst>
                    <a:ext uri="{9D8B030D-6E8A-4147-A177-3AD203B41FA5}">
                      <a16:colId xmlns:a16="http://schemas.microsoft.com/office/drawing/2014/main" val="3548939074"/>
                    </a:ext>
                  </a:extLst>
                </a:gridCol>
                <a:gridCol w="419710">
                  <a:extLst>
                    <a:ext uri="{9D8B030D-6E8A-4147-A177-3AD203B41FA5}">
                      <a16:colId xmlns:a16="http://schemas.microsoft.com/office/drawing/2014/main" val="280527043"/>
                    </a:ext>
                  </a:extLst>
                </a:gridCol>
                <a:gridCol w="436169">
                  <a:extLst>
                    <a:ext uri="{9D8B030D-6E8A-4147-A177-3AD203B41FA5}">
                      <a16:colId xmlns:a16="http://schemas.microsoft.com/office/drawing/2014/main" val="1849677172"/>
                    </a:ext>
                  </a:extLst>
                </a:gridCol>
                <a:gridCol w="436169">
                  <a:extLst>
                    <a:ext uri="{9D8B030D-6E8A-4147-A177-3AD203B41FA5}">
                      <a16:colId xmlns:a16="http://schemas.microsoft.com/office/drawing/2014/main" val="126883538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618628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- 2018-09-08 12:00:01</a:t>
                      </a:r>
                      <a:r>
                        <a:rPr kumimoji="0" lang="en-US" sz="1000" b="0" i="0" u="none" strike="noStrike" kern="1200" cap="none" spc="0" normalizeH="0" baseline="0" noProof="0">
                          <a:ln>
                            <a:noFill/>
                          </a:ln>
                          <a:solidFill>
                            <a:prstClr val="black"/>
                          </a:solidFill>
                          <a:effectLst/>
                          <a:uLnTx/>
                          <a:uFillTx/>
                          <a:latin typeface="+mn-lt"/>
                          <a:ea typeface="+mn-ea"/>
                          <a:cs typeface="+mn-cs"/>
                        </a:rPr>
                        <a:t>
Decisions, decisions, decisions! Which one will it be?  
</a:t>
                      </a:r>
                      <a:r>
                        <a:rPr kumimoji="0" lang="ar-AE" sz="1000" b="0" i="0" u="none" strike="noStrike" kern="1200" cap="none" spc="0" normalizeH="0" baseline="0" noProof="0">
                          <a:ln>
                            <a:noFill/>
                          </a:ln>
                          <a:solidFill>
                            <a:prstClr val="black"/>
                          </a:solidFill>
                          <a:effectLst/>
                          <a:uLnTx/>
                          <a:uFillTx/>
                          <a:latin typeface="+mn-lt"/>
                          <a:ea typeface="+mn-ea"/>
                          <a:cs typeface="+mn-cs"/>
                        </a:rPr>
                        <a:t>الإختيار بينهما ليس قراراً سهلاً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0.039994304608521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72385374"/>
                  </a:ext>
                </a:extLst>
              </a:tr>
            </a:tbl>
          </a:graphicData>
        </a:graphic>
      </p:graphicFrame>
      <p:sp>
        <p:nvSpPr>
          <p:cNvPr id="4" name="Text Placeholder 3">
            <a:extLst>
              <a:ext uri="{FF2B5EF4-FFF2-40B4-BE49-F238E27FC236}">
                <a16:creationId xmlns:a16="http://schemas.microsoft.com/office/drawing/2014/main" id="{11CA2513-6941-43EC-A411-930DDB99BF04}"/>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981123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881FC-83E0-46C9-BC95-0C0C9928254F}"/>
              </a:ext>
            </a:extLst>
          </p:cNvPr>
          <p:cNvSpPr>
            <a:spLocks noGrp="1"/>
          </p:cNvSpPr>
          <p:nvPr>
            <p:ph type="title"/>
          </p:nvPr>
        </p:nvSpPr>
        <p:spPr/>
        <p:txBody>
          <a:bodyPr/>
          <a:lstStyle/>
          <a:p>
            <a:r>
              <a:rPr lang="en-US"/>
              <a:t>Facebook Top Posts Table | GUESS - Facebook - 24 of 26</a:t>
            </a:r>
          </a:p>
        </p:txBody>
      </p:sp>
      <p:graphicFrame>
        <p:nvGraphicFramePr>
          <p:cNvPr id="5" name="Table Placeholder 4">
            <a:extLst>
              <a:ext uri="{FF2B5EF4-FFF2-40B4-BE49-F238E27FC236}">
                <a16:creationId xmlns:a16="http://schemas.microsoft.com/office/drawing/2014/main" id="{6E72D8C8-D8A4-4C03-B9E7-4D2055143729}"/>
              </a:ext>
            </a:extLst>
          </p:cNvPr>
          <p:cNvGraphicFramePr>
            <a:graphicFrameLocks noGrp="1"/>
          </p:cNvGraphicFramePr>
          <p:nvPr>
            <p:ph type="tbl" sz="quarter" idx="13"/>
            <p:extLst>
              <p:ext uri="{D42A27DB-BD31-4B8C-83A1-F6EECF244321}">
                <p14:modId xmlns:p14="http://schemas.microsoft.com/office/powerpoint/2010/main" val="16816627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9794775"/>
                    </a:ext>
                  </a:extLst>
                </a:gridCol>
                <a:gridCol w="436169">
                  <a:extLst>
                    <a:ext uri="{9D8B030D-6E8A-4147-A177-3AD203B41FA5}">
                      <a16:colId xmlns:a16="http://schemas.microsoft.com/office/drawing/2014/main" val="1619457628"/>
                    </a:ext>
                  </a:extLst>
                </a:gridCol>
                <a:gridCol w="436169">
                  <a:extLst>
                    <a:ext uri="{9D8B030D-6E8A-4147-A177-3AD203B41FA5}">
                      <a16:colId xmlns:a16="http://schemas.microsoft.com/office/drawing/2014/main" val="1924454476"/>
                    </a:ext>
                  </a:extLst>
                </a:gridCol>
                <a:gridCol w="436169">
                  <a:extLst>
                    <a:ext uri="{9D8B030D-6E8A-4147-A177-3AD203B41FA5}">
                      <a16:colId xmlns:a16="http://schemas.microsoft.com/office/drawing/2014/main" val="3015182723"/>
                    </a:ext>
                  </a:extLst>
                </a:gridCol>
                <a:gridCol w="436169">
                  <a:extLst>
                    <a:ext uri="{9D8B030D-6E8A-4147-A177-3AD203B41FA5}">
                      <a16:colId xmlns:a16="http://schemas.microsoft.com/office/drawing/2014/main" val="3486639252"/>
                    </a:ext>
                  </a:extLst>
                </a:gridCol>
                <a:gridCol w="436169">
                  <a:extLst>
                    <a:ext uri="{9D8B030D-6E8A-4147-A177-3AD203B41FA5}">
                      <a16:colId xmlns:a16="http://schemas.microsoft.com/office/drawing/2014/main" val="3688457599"/>
                    </a:ext>
                  </a:extLst>
                </a:gridCol>
                <a:gridCol w="436169">
                  <a:extLst>
                    <a:ext uri="{9D8B030D-6E8A-4147-A177-3AD203B41FA5}">
                      <a16:colId xmlns:a16="http://schemas.microsoft.com/office/drawing/2014/main" val="1402807044"/>
                    </a:ext>
                  </a:extLst>
                </a:gridCol>
                <a:gridCol w="436169">
                  <a:extLst>
                    <a:ext uri="{9D8B030D-6E8A-4147-A177-3AD203B41FA5}">
                      <a16:colId xmlns:a16="http://schemas.microsoft.com/office/drawing/2014/main" val="2347896285"/>
                    </a:ext>
                  </a:extLst>
                </a:gridCol>
                <a:gridCol w="436169">
                  <a:extLst>
                    <a:ext uri="{9D8B030D-6E8A-4147-A177-3AD203B41FA5}">
                      <a16:colId xmlns:a16="http://schemas.microsoft.com/office/drawing/2014/main" val="669670514"/>
                    </a:ext>
                  </a:extLst>
                </a:gridCol>
                <a:gridCol w="436169">
                  <a:extLst>
                    <a:ext uri="{9D8B030D-6E8A-4147-A177-3AD203B41FA5}">
                      <a16:colId xmlns:a16="http://schemas.microsoft.com/office/drawing/2014/main" val="812619689"/>
                    </a:ext>
                  </a:extLst>
                </a:gridCol>
                <a:gridCol w="485546">
                  <a:extLst>
                    <a:ext uri="{9D8B030D-6E8A-4147-A177-3AD203B41FA5}">
                      <a16:colId xmlns:a16="http://schemas.microsoft.com/office/drawing/2014/main" val="3102747144"/>
                    </a:ext>
                  </a:extLst>
                </a:gridCol>
                <a:gridCol w="436169">
                  <a:extLst>
                    <a:ext uri="{9D8B030D-6E8A-4147-A177-3AD203B41FA5}">
                      <a16:colId xmlns:a16="http://schemas.microsoft.com/office/drawing/2014/main" val="587898467"/>
                    </a:ext>
                  </a:extLst>
                </a:gridCol>
                <a:gridCol w="419710">
                  <a:extLst>
                    <a:ext uri="{9D8B030D-6E8A-4147-A177-3AD203B41FA5}">
                      <a16:colId xmlns:a16="http://schemas.microsoft.com/office/drawing/2014/main" val="2084538782"/>
                    </a:ext>
                  </a:extLst>
                </a:gridCol>
                <a:gridCol w="436169">
                  <a:extLst>
                    <a:ext uri="{9D8B030D-6E8A-4147-A177-3AD203B41FA5}">
                      <a16:colId xmlns:a16="http://schemas.microsoft.com/office/drawing/2014/main" val="1764411566"/>
                    </a:ext>
                  </a:extLst>
                </a:gridCol>
                <a:gridCol w="436169">
                  <a:extLst>
                    <a:ext uri="{9D8B030D-6E8A-4147-A177-3AD203B41FA5}">
                      <a16:colId xmlns:a16="http://schemas.microsoft.com/office/drawing/2014/main" val="29718213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668793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With a comfy white tee and denim shorts, you will definitely be alright  #JLOxGUESS
</a:t>
                      </a:r>
                      <a:r>
                        <a:rPr kumimoji="0" lang="ar-AE" sz="1000" b="0" i="0" u="none" strike="noStrike" kern="1200" cap="none" spc="0" normalizeH="0" baseline="0" noProof="0">
                          <a:ln>
                            <a:noFill/>
                          </a:ln>
                          <a:solidFill>
                            <a:prstClr val="black"/>
                          </a:solidFill>
                          <a:effectLst/>
                          <a:uLnTx/>
                          <a:uFillTx/>
                          <a:latin typeface="+mn-lt"/>
                          <a:ea typeface="+mn-ea"/>
                          <a:cs typeface="+mn-cs"/>
                        </a:rPr>
                        <a:t>ليس هناك مظهر اسهل واحلى من تي شرت ابيض و جينز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Alright!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0.041791451399914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518787223"/>
                  </a:ext>
                </a:extLst>
              </a:tr>
            </a:tbl>
          </a:graphicData>
        </a:graphic>
      </p:graphicFrame>
      <p:sp>
        <p:nvSpPr>
          <p:cNvPr id="4" name="Text Placeholder 3">
            <a:extLst>
              <a:ext uri="{FF2B5EF4-FFF2-40B4-BE49-F238E27FC236}">
                <a16:creationId xmlns:a16="http://schemas.microsoft.com/office/drawing/2014/main" id="{90CFA90C-0FDE-4D10-8062-1D6CC118AC79}"/>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055862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0C17B-72F4-4CC8-BD22-7C0FEF73E8DA}"/>
              </a:ext>
            </a:extLst>
          </p:cNvPr>
          <p:cNvSpPr>
            <a:spLocks noGrp="1"/>
          </p:cNvSpPr>
          <p:nvPr>
            <p:ph type="title"/>
          </p:nvPr>
        </p:nvSpPr>
        <p:spPr/>
        <p:txBody>
          <a:bodyPr/>
          <a:lstStyle/>
          <a:p>
            <a:r>
              <a:rPr lang="en-US"/>
              <a:t>Facebook Top Posts Table | GUESS - Facebook - 25 of 26</a:t>
            </a:r>
          </a:p>
        </p:txBody>
      </p:sp>
      <p:graphicFrame>
        <p:nvGraphicFramePr>
          <p:cNvPr id="5" name="Table Placeholder 4">
            <a:extLst>
              <a:ext uri="{FF2B5EF4-FFF2-40B4-BE49-F238E27FC236}">
                <a16:creationId xmlns:a16="http://schemas.microsoft.com/office/drawing/2014/main" id="{8E166EE6-D76D-4068-A011-90252ED51660}"/>
              </a:ext>
            </a:extLst>
          </p:cNvPr>
          <p:cNvGraphicFramePr>
            <a:graphicFrameLocks noGrp="1"/>
          </p:cNvGraphicFramePr>
          <p:nvPr>
            <p:ph type="tbl" sz="quarter" idx="13"/>
            <p:extLst>
              <p:ext uri="{D42A27DB-BD31-4B8C-83A1-F6EECF244321}">
                <p14:modId xmlns:p14="http://schemas.microsoft.com/office/powerpoint/2010/main" val="35933921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2135774"/>
                    </a:ext>
                  </a:extLst>
                </a:gridCol>
                <a:gridCol w="436169">
                  <a:extLst>
                    <a:ext uri="{9D8B030D-6E8A-4147-A177-3AD203B41FA5}">
                      <a16:colId xmlns:a16="http://schemas.microsoft.com/office/drawing/2014/main" val="598171545"/>
                    </a:ext>
                  </a:extLst>
                </a:gridCol>
                <a:gridCol w="436169">
                  <a:extLst>
                    <a:ext uri="{9D8B030D-6E8A-4147-A177-3AD203B41FA5}">
                      <a16:colId xmlns:a16="http://schemas.microsoft.com/office/drawing/2014/main" val="1239705162"/>
                    </a:ext>
                  </a:extLst>
                </a:gridCol>
                <a:gridCol w="436169">
                  <a:extLst>
                    <a:ext uri="{9D8B030D-6E8A-4147-A177-3AD203B41FA5}">
                      <a16:colId xmlns:a16="http://schemas.microsoft.com/office/drawing/2014/main" val="1867917919"/>
                    </a:ext>
                  </a:extLst>
                </a:gridCol>
                <a:gridCol w="436169">
                  <a:extLst>
                    <a:ext uri="{9D8B030D-6E8A-4147-A177-3AD203B41FA5}">
                      <a16:colId xmlns:a16="http://schemas.microsoft.com/office/drawing/2014/main" val="3541149330"/>
                    </a:ext>
                  </a:extLst>
                </a:gridCol>
                <a:gridCol w="436169">
                  <a:extLst>
                    <a:ext uri="{9D8B030D-6E8A-4147-A177-3AD203B41FA5}">
                      <a16:colId xmlns:a16="http://schemas.microsoft.com/office/drawing/2014/main" val="2164169190"/>
                    </a:ext>
                  </a:extLst>
                </a:gridCol>
                <a:gridCol w="436169">
                  <a:extLst>
                    <a:ext uri="{9D8B030D-6E8A-4147-A177-3AD203B41FA5}">
                      <a16:colId xmlns:a16="http://schemas.microsoft.com/office/drawing/2014/main" val="3439132299"/>
                    </a:ext>
                  </a:extLst>
                </a:gridCol>
                <a:gridCol w="436169">
                  <a:extLst>
                    <a:ext uri="{9D8B030D-6E8A-4147-A177-3AD203B41FA5}">
                      <a16:colId xmlns:a16="http://schemas.microsoft.com/office/drawing/2014/main" val="2303394447"/>
                    </a:ext>
                  </a:extLst>
                </a:gridCol>
                <a:gridCol w="436169">
                  <a:extLst>
                    <a:ext uri="{9D8B030D-6E8A-4147-A177-3AD203B41FA5}">
                      <a16:colId xmlns:a16="http://schemas.microsoft.com/office/drawing/2014/main" val="621632706"/>
                    </a:ext>
                  </a:extLst>
                </a:gridCol>
                <a:gridCol w="436169">
                  <a:extLst>
                    <a:ext uri="{9D8B030D-6E8A-4147-A177-3AD203B41FA5}">
                      <a16:colId xmlns:a16="http://schemas.microsoft.com/office/drawing/2014/main" val="4213048226"/>
                    </a:ext>
                  </a:extLst>
                </a:gridCol>
                <a:gridCol w="485546">
                  <a:extLst>
                    <a:ext uri="{9D8B030D-6E8A-4147-A177-3AD203B41FA5}">
                      <a16:colId xmlns:a16="http://schemas.microsoft.com/office/drawing/2014/main" val="1463769365"/>
                    </a:ext>
                  </a:extLst>
                </a:gridCol>
                <a:gridCol w="436169">
                  <a:extLst>
                    <a:ext uri="{9D8B030D-6E8A-4147-A177-3AD203B41FA5}">
                      <a16:colId xmlns:a16="http://schemas.microsoft.com/office/drawing/2014/main" val="1626165230"/>
                    </a:ext>
                  </a:extLst>
                </a:gridCol>
                <a:gridCol w="419710">
                  <a:extLst>
                    <a:ext uri="{9D8B030D-6E8A-4147-A177-3AD203B41FA5}">
                      <a16:colId xmlns:a16="http://schemas.microsoft.com/office/drawing/2014/main" val="1715741450"/>
                    </a:ext>
                  </a:extLst>
                </a:gridCol>
                <a:gridCol w="436169">
                  <a:extLst>
                    <a:ext uri="{9D8B030D-6E8A-4147-A177-3AD203B41FA5}">
                      <a16:colId xmlns:a16="http://schemas.microsoft.com/office/drawing/2014/main" val="1851411990"/>
                    </a:ext>
                  </a:extLst>
                </a:gridCol>
                <a:gridCol w="436169">
                  <a:extLst>
                    <a:ext uri="{9D8B030D-6E8A-4147-A177-3AD203B41FA5}">
                      <a16:colId xmlns:a16="http://schemas.microsoft.com/office/drawing/2014/main" val="35056469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981705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- 2018-02-07 06:00:00</a:t>
                      </a:r>
                      <a:r>
                        <a:rPr kumimoji="0" lang="en-US" sz="1000" b="0" i="0" u="none" strike="noStrike" kern="1200" cap="none" spc="0" normalizeH="0" baseline="0" noProof="0">
                          <a:ln>
                            <a:noFill/>
                          </a:ln>
                          <a:solidFill>
                            <a:prstClr val="black"/>
                          </a:solidFill>
                          <a:effectLst/>
                          <a:uLnTx/>
                          <a:uFillTx/>
                          <a:latin typeface="+mn-lt"/>
                          <a:ea typeface="+mn-ea"/>
                          <a:cs typeface="+mn-cs"/>
                        </a:rPr>
                        <a:t>
If these stylish bags aren't the perfect Valentine's gift, we don't know what is! #GUESShandbags 
Shop the collection at AED 295 and below.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Valentine's Handbags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0.040150495412502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794185586"/>
                  </a:ext>
                </a:extLst>
              </a:tr>
            </a:tbl>
          </a:graphicData>
        </a:graphic>
      </p:graphicFrame>
      <p:sp>
        <p:nvSpPr>
          <p:cNvPr id="4" name="Text Placeholder 3">
            <a:extLst>
              <a:ext uri="{FF2B5EF4-FFF2-40B4-BE49-F238E27FC236}">
                <a16:creationId xmlns:a16="http://schemas.microsoft.com/office/drawing/2014/main" id="{4939B25D-3465-4929-93F4-02B5F9EB8024}"/>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4260808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E2C5D-4C3D-4862-9E6B-C53B5E6D6903}"/>
              </a:ext>
            </a:extLst>
          </p:cNvPr>
          <p:cNvSpPr>
            <a:spLocks noGrp="1"/>
          </p:cNvSpPr>
          <p:nvPr>
            <p:ph type="title"/>
          </p:nvPr>
        </p:nvSpPr>
        <p:spPr/>
        <p:txBody>
          <a:bodyPr/>
          <a:lstStyle/>
          <a:p>
            <a:r>
              <a:rPr lang="en-US"/>
              <a:t>Facebook Top Posts Table | GUESS - Facebook - 26 of 26</a:t>
            </a:r>
          </a:p>
        </p:txBody>
      </p:sp>
      <p:graphicFrame>
        <p:nvGraphicFramePr>
          <p:cNvPr id="5" name="Table Placeholder 4">
            <a:extLst>
              <a:ext uri="{FF2B5EF4-FFF2-40B4-BE49-F238E27FC236}">
                <a16:creationId xmlns:a16="http://schemas.microsoft.com/office/drawing/2014/main" id="{77C652E3-721B-46BE-9590-11C573A3D8AF}"/>
              </a:ext>
            </a:extLst>
          </p:cNvPr>
          <p:cNvGraphicFramePr>
            <a:graphicFrameLocks noGrp="1"/>
          </p:cNvGraphicFramePr>
          <p:nvPr>
            <p:ph type="tbl" sz="quarter" idx="13"/>
            <p:extLst>
              <p:ext uri="{D42A27DB-BD31-4B8C-83A1-F6EECF244321}">
                <p14:modId xmlns:p14="http://schemas.microsoft.com/office/powerpoint/2010/main" val="13386284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5213319"/>
                    </a:ext>
                  </a:extLst>
                </a:gridCol>
                <a:gridCol w="436169">
                  <a:extLst>
                    <a:ext uri="{9D8B030D-6E8A-4147-A177-3AD203B41FA5}">
                      <a16:colId xmlns:a16="http://schemas.microsoft.com/office/drawing/2014/main" val="3722648500"/>
                    </a:ext>
                  </a:extLst>
                </a:gridCol>
                <a:gridCol w="436169">
                  <a:extLst>
                    <a:ext uri="{9D8B030D-6E8A-4147-A177-3AD203B41FA5}">
                      <a16:colId xmlns:a16="http://schemas.microsoft.com/office/drawing/2014/main" val="3200608383"/>
                    </a:ext>
                  </a:extLst>
                </a:gridCol>
                <a:gridCol w="436169">
                  <a:extLst>
                    <a:ext uri="{9D8B030D-6E8A-4147-A177-3AD203B41FA5}">
                      <a16:colId xmlns:a16="http://schemas.microsoft.com/office/drawing/2014/main" val="3743815141"/>
                    </a:ext>
                  </a:extLst>
                </a:gridCol>
                <a:gridCol w="436169">
                  <a:extLst>
                    <a:ext uri="{9D8B030D-6E8A-4147-A177-3AD203B41FA5}">
                      <a16:colId xmlns:a16="http://schemas.microsoft.com/office/drawing/2014/main" val="1881941523"/>
                    </a:ext>
                  </a:extLst>
                </a:gridCol>
                <a:gridCol w="436169">
                  <a:extLst>
                    <a:ext uri="{9D8B030D-6E8A-4147-A177-3AD203B41FA5}">
                      <a16:colId xmlns:a16="http://schemas.microsoft.com/office/drawing/2014/main" val="739946595"/>
                    </a:ext>
                  </a:extLst>
                </a:gridCol>
                <a:gridCol w="436169">
                  <a:extLst>
                    <a:ext uri="{9D8B030D-6E8A-4147-A177-3AD203B41FA5}">
                      <a16:colId xmlns:a16="http://schemas.microsoft.com/office/drawing/2014/main" val="1669127001"/>
                    </a:ext>
                  </a:extLst>
                </a:gridCol>
                <a:gridCol w="436169">
                  <a:extLst>
                    <a:ext uri="{9D8B030D-6E8A-4147-A177-3AD203B41FA5}">
                      <a16:colId xmlns:a16="http://schemas.microsoft.com/office/drawing/2014/main" val="1275988421"/>
                    </a:ext>
                  </a:extLst>
                </a:gridCol>
                <a:gridCol w="436169">
                  <a:extLst>
                    <a:ext uri="{9D8B030D-6E8A-4147-A177-3AD203B41FA5}">
                      <a16:colId xmlns:a16="http://schemas.microsoft.com/office/drawing/2014/main" val="226443852"/>
                    </a:ext>
                  </a:extLst>
                </a:gridCol>
                <a:gridCol w="436169">
                  <a:extLst>
                    <a:ext uri="{9D8B030D-6E8A-4147-A177-3AD203B41FA5}">
                      <a16:colId xmlns:a16="http://schemas.microsoft.com/office/drawing/2014/main" val="972645038"/>
                    </a:ext>
                  </a:extLst>
                </a:gridCol>
                <a:gridCol w="485546">
                  <a:extLst>
                    <a:ext uri="{9D8B030D-6E8A-4147-A177-3AD203B41FA5}">
                      <a16:colId xmlns:a16="http://schemas.microsoft.com/office/drawing/2014/main" val="1625631810"/>
                    </a:ext>
                  </a:extLst>
                </a:gridCol>
                <a:gridCol w="436169">
                  <a:extLst>
                    <a:ext uri="{9D8B030D-6E8A-4147-A177-3AD203B41FA5}">
                      <a16:colId xmlns:a16="http://schemas.microsoft.com/office/drawing/2014/main" val="1268342046"/>
                    </a:ext>
                  </a:extLst>
                </a:gridCol>
                <a:gridCol w="419710">
                  <a:extLst>
                    <a:ext uri="{9D8B030D-6E8A-4147-A177-3AD203B41FA5}">
                      <a16:colId xmlns:a16="http://schemas.microsoft.com/office/drawing/2014/main" val="3414861190"/>
                    </a:ext>
                  </a:extLst>
                </a:gridCol>
                <a:gridCol w="436169">
                  <a:extLst>
                    <a:ext uri="{9D8B030D-6E8A-4147-A177-3AD203B41FA5}">
                      <a16:colId xmlns:a16="http://schemas.microsoft.com/office/drawing/2014/main" val="857303532"/>
                    </a:ext>
                  </a:extLst>
                </a:gridCol>
                <a:gridCol w="436169">
                  <a:extLst>
                    <a:ext uri="{9D8B030D-6E8A-4147-A177-3AD203B41FA5}">
                      <a16:colId xmlns:a16="http://schemas.microsoft.com/office/drawing/2014/main" val="20534254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213038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- 2018-01-16 12:00:08</a:t>
                      </a:r>
                      <a:r>
                        <a:rPr kumimoji="0" lang="en-US" sz="1000" b="0" i="0" u="none" strike="noStrike" kern="1200" cap="none" spc="0" normalizeH="0" baseline="0" noProof="0">
                          <a:ln>
                            <a:noFill/>
                          </a:ln>
                          <a:solidFill>
                            <a:prstClr val="black"/>
                          </a:solidFill>
                          <a:effectLst/>
                          <a:uLnTx/>
                          <a:uFillTx/>
                          <a:latin typeface="+mn-lt"/>
                          <a:ea typeface="+mn-ea"/>
                          <a:cs typeface="+mn-cs"/>
                        </a:rPr>
                        <a:t>
Tees the season! Get the look with 50% sale on those Iconic tees #LoveGUESS
</a:t>
                      </a:r>
                      <a:r>
                        <a:rPr kumimoji="0" lang="ar-AE" sz="1000" b="0" i="0" u="none" strike="noStrike" kern="1200" cap="none" spc="0" normalizeH="0" baseline="0" noProof="0">
                          <a:ln>
                            <a:noFill/>
                          </a:ln>
                          <a:solidFill>
                            <a:prstClr val="black"/>
                          </a:solidFill>
                          <a:effectLst/>
                          <a:uLnTx/>
                          <a:uFillTx/>
                          <a:latin typeface="+mn-lt"/>
                          <a:ea typeface="+mn-ea"/>
                          <a:cs typeface="+mn-cs"/>
                        </a:rPr>
                        <a:t>هذا هو الموسم، احصلوا الآن على هذه الطلة مع خصم ٥٠٪ على التيشرت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1.4707917164191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081259170"/>
                  </a:ext>
                </a:extLst>
              </a:tr>
            </a:tbl>
          </a:graphicData>
        </a:graphic>
      </p:graphicFrame>
      <p:sp>
        <p:nvSpPr>
          <p:cNvPr id="4" name="Text Placeholder 3">
            <a:extLst>
              <a:ext uri="{FF2B5EF4-FFF2-40B4-BE49-F238E27FC236}">
                <a16:creationId xmlns:a16="http://schemas.microsoft.com/office/drawing/2014/main" id="{377E50E2-4A3F-4881-9B5F-CF4E616FAD6F}"/>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6584625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20181209_111708</Template>
  <TotalTime>9</TotalTime>
  <Words>1595</Words>
  <Application>Microsoft Office PowerPoint</Application>
  <PresentationFormat>On-screen Show (16:9)</PresentationFormat>
  <Paragraphs>817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Top Posts Table | GUESS - Facebook - 1 of 26</vt:lpstr>
      <vt:lpstr>Facebook Top Posts Table | GUESS - Facebook - 2 of 26</vt:lpstr>
      <vt:lpstr>Facebook Top Posts Table | GUESS - Facebook - 3 of 26</vt:lpstr>
      <vt:lpstr>Facebook Top Posts Table | GUESS - Facebook - 4 of 26</vt:lpstr>
      <vt:lpstr>Facebook Top Posts Table | GUESS - Facebook - 5 of 26</vt:lpstr>
      <vt:lpstr>Facebook Top Posts Table | GUESS - Facebook - 6 of 26</vt:lpstr>
      <vt:lpstr>Facebook Top Posts Table | GUESS - Facebook - 7 of 26</vt:lpstr>
      <vt:lpstr>Facebook Top Posts Table | GUESS - Facebook - 8 of 26</vt:lpstr>
      <vt:lpstr>Facebook Top Posts Table | GUESS - Facebook - 9 of 26</vt:lpstr>
      <vt:lpstr>Facebook Top Posts Table | GUESS - Facebook - 10 of 26</vt:lpstr>
      <vt:lpstr>Facebook Top Posts Table | GUESS - Facebook - 11 of 26</vt:lpstr>
      <vt:lpstr>Facebook Top Posts Table | GUESS - Facebook - 12 of 26</vt:lpstr>
      <vt:lpstr>Facebook Top Posts Table | GUESS - Facebook - 13 of 26</vt:lpstr>
      <vt:lpstr>Facebook Top Posts Table | GUESS - Facebook - 14 of 26</vt:lpstr>
      <vt:lpstr>Facebook Top Posts Table | GUESS - Facebook - 15 of 26</vt:lpstr>
      <vt:lpstr>Facebook Top Posts Table | GUESS - Facebook - 16 of 26</vt:lpstr>
      <vt:lpstr>Facebook Top Posts Table | GUESS - Facebook - 17 of 26</vt:lpstr>
      <vt:lpstr>Facebook Top Posts Table | GUESS - Facebook - 18 of 26</vt:lpstr>
      <vt:lpstr>Facebook Top Posts Table | GUESS - Facebook - 19 of 26</vt:lpstr>
      <vt:lpstr>Facebook Top Posts Table | GUESS - Facebook - 20 of 26</vt:lpstr>
      <vt:lpstr>Facebook Top Posts Table | GUESS - Facebook - 21 of 26</vt:lpstr>
      <vt:lpstr>Facebook Top Posts Table | GUESS - Facebook - 22 of 26</vt:lpstr>
      <vt:lpstr>Facebook Top Posts Table | GUESS - Facebook - 23 of 26</vt:lpstr>
      <vt:lpstr>Facebook Top Posts Table | GUESS - Facebook - 24 of 26</vt:lpstr>
      <vt:lpstr>Facebook Top Posts Table | GUESS - Facebook - 25 of 26</vt:lpstr>
      <vt:lpstr>Facebook Top Posts Table | GUESS - Facebook - 26 of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2018-12-09T11:17:48Z</dcterms:created>
  <dcterms:modified xsi:type="dcterms:W3CDTF">2018-12-09T11:27:21Z</dcterms:modified>
</cp:coreProperties>
</file>