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3" r:id="rId104"/>
    <p:sldId id="364" r:id="rId105"/>
    <p:sldId id="365" r:id="rId106"/>
    <p:sldId id="366" r:id="rId107"/>
    <p:sldId id="367" r:id="rId108"/>
    <p:sldId id="369" r:id="rId109"/>
    <p:sldId id="370" r:id="rId110"/>
    <p:sldId id="371" r:id="rId111"/>
    <p:sldId id="372" r:id="rId112"/>
    <p:sldId id="373" r:id="rId113"/>
    <p:sldId id="374" r:id="rId114"/>
    <p:sldId id="375" r:id="rId115"/>
    <p:sldId id="376" r:id="rId116"/>
    <p:sldId id="377" r:id="rId117"/>
    <p:sldId id="378"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392" r:id="rId132"/>
    <p:sldId id="393" r:id="rId133"/>
    <p:sldId id="394" r:id="rId134"/>
    <p:sldId id="395" r:id="rId135"/>
    <p:sldId id="396"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 id="414" r:id="rId153"/>
    <p:sldId id="415" r:id="rId154"/>
    <p:sldId id="416" r:id="rId155"/>
    <p:sldId id="417" r:id="rId156"/>
    <p:sldId id="418" r:id="rId157"/>
    <p:sldId id="419" r:id="rId158"/>
    <p:sldId id="420" r:id="rId159"/>
    <p:sldId id="421" r:id="rId160"/>
    <p:sldId id="422" r:id="rId161"/>
    <p:sldId id="423" r:id="rId162"/>
    <p:sldId id="424" r:id="rId163"/>
    <p:sldId id="426" r:id="rId164"/>
    <p:sldId id="427" r:id="rId165"/>
    <p:sldId id="428" r:id="rId166"/>
    <p:sldId id="429" r:id="rId167"/>
    <p:sldId id="430" r:id="rId168"/>
    <p:sldId id="431" r:id="rId169"/>
    <p:sldId id="432" r:id="rId170"/>
    <p:sldId id="433" r:id="rId171"/>
  </p:sldIdLst>
  <p:sldSz cx="9144000" cy="5143500" type="screen16x9"/>
  <p:notesSz cx="6858000" cy="9144000"/>
  <p:embeddedFontLst>
    <p:embeddedFont>
      <p:font typeface="Calibri" panose="020F0502020204030204" pitchFamily="34" charset="0"/>
      <p:regular r:id="rId172"/>
      <p:bold r:id="rId173"/>
      <p:italic r:id="rId174"/>
      <p:boldItalic r:id="rId1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44" d="100"/>
          <a:sy n="144" d="100"/>
        </p:scale>
        <p:origin x="1140" y="13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font" Target="fonts/font4.fntdata"/><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font" Target="fonts/font1.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font" Target="fonts/font3.fntdata"/><Relationship Id="rId179"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636769</c:v>
                </c:pt>
                <c:pt idx="1">
                  <c:v>636951</c:v>
                </c:pt>
                <c:pt idx="2">
                  <c:v>637170</c:v>
                </c:pt>
                <c:pt idx="3">
                  <c:v>637307</c:v>
                </c:pt>
                <c:pt idx="4">
                  <c:v>637507</c:v>
                </c:pt>
                <c:pt idx="5">
                  <c:v>637726</c:v>
                </c:pt>
                <c:pt idx="6">
                  <c:v>637887</c:v>
                </c:pt>
                <c:pt idx="7">
                  <c:v>638081</c:v>
                </c:pt>
                <c:pt idx="8">
                  <c:v>638261</c:v>
                </c:pt>
                <c:pt idx="9">
                  <c:v>638382</c:v>
                </c:pt>
                <c:pt idx="10">
                  <c:v>638489</c:v>
                </c:pt>
                <c:pt idx="11">
                  <c:v>638625</c:v>
                </c:pt>
                <c:pt idx="12">
                  <c:v>638711</c:v>
                </c:pt>
                <c:pt idx="13">
                  <c:v>638820</c:v>
                </c:pt>
                <c:pt idx="14">
                  <c:v>638908</c:v>
                </c:pt>
                <c:pt idx="15">
                  <c:v>638974</c:v>
                </c:pt>
                <c:pt idx="16">
                  <c:v>639058</c:v>
                </c:pt>
                <c:pt idx="17">
                  <c:v>639101</c:v>
                </c:pt>
                <c:pt idx="18">
                  <c:v>639164</c:v>
                </c:pt>
                <c:pt idx="19">
                  <c:v>639262</c:v>
                </c:pt>
                <c:pt idx="20">
                  <c:v>639380</c:v>
                </c:pt>
                <c:pt idx="21">
                  <c:v>639483</c:v>
                </c:pt>
                <c:pt idx="22">
                  <c:v>639637</c:v>
                </c:pt>
                <c:pt idx="23">
                  <c:v>639709</c:v>
                </c:pt>
                <c:pt idx="24">
                  <c:v>639871</c:v>
                </c:pt>
                <c:pt idx="25">
                  <c:v>640294</c:v>
                </c:pt>
                <c:pt idx="26">
                  <c:v>640827</c:v>
                </c:pt>
                <c:pt idx="27">
                  <c:v>641199</c:v>
                </c:pt>
                <c:pt idx="28">
                  <c:v>641580</c:v>
                </c:pt>
                <c:pt idx="29">
                  <c:v>641892</c:v>
                </c:pt>
                <c:pt idx="30">
                  <c:v>642112</c:v>
                </c:pt>
                <c:pt idx="31">
                  <c:v>642094</c:v>
                </c:pt>
                <c:pt idx="32">
                  <c:v>642100</c:v>
                </c:pt>
                <c:pt idx="33">
                  <c:v>642085</c:v>
                </c:pt>
                <c:pt idx="34">
                  <c:v>642079</c:v>
                </c:pt>
                <c:pt idx="35">
                  <c:v>642131</c:v>
                </c:pt>
                <c:pt idx="36">
                  <c:v>642173</c:v>
                </c:pt>
                <c:pt idx="37">
                  <c:v>642215</c:v>
                </c:pt>
                <c:pt idx="38">
                  <c:v>642327</c:v>
                </c:pt>
                <c:pt idx="39">
                  <c:v>642363</c:v>
                </c:pt>
                <c:pt idx="40">
                  <c:v>642426</c:v>
                </c:pt>
                <c:pt idx="41">
                  <c:v>642523</c:v>
                </c:pt>
                <c:pt idx="42">
                  <c:v>642597</c:v>
                </c:pt>
                <c:pt idx="43">
                  <c:v>642748</c:v>
                </c:pt>
                <c:pt idx="44">
                  <c:v>642790</c:v>
                </c:pt>
                <c:pt idx="45">
                  <c:v>642761</c:v>
                </c:pt>
                <c:pt idx="46">
                  <c:v>642809</c:v>
                </c:pt>
                <c:pt idx="47">
                  <c:v>642872</c:v>
                </c:pt>
                <c:pt idx="48">
                  <c:v>643017</c:v>
                </c:pt>
                <c:pt idx="49">
                  <c:v>643140</c:v>
                </c:pt>
                <c:pt idx="50">
                  <c:v>643295</c:v>
                </c:pt>
                <c:pt idx="51">
                  <c:v>643460</c:v>
                </c:pt>
                <c:pt idx="52">
                  <c:v>643642</c:v>
                </c:pt>
                <c:pt idx="53">
                  <c:v>643795</c:v>
                </c:pt>
                <c:pt idx="54">
                  <c:v>643911</c:v>
                </c:pt>
                <c:pt idx="55">
                  <c:v>644027</c:v>
                </c:pt>
                <c:pt idx="56">
                  <c:v>644121</c:v>
                </c:pt>
                <c:pt idx="57">
                  <c:v>644170</c:v>
                </c:pt>
                <c:pt idx="58">
                  <c:v>644226</c:v>
                </c:pt>
                <c:pt idx="59">
                  <c:v>644242</c:v>
                </c:pt>
                <c:pt idx="60">
                  <c:v>644270</c:v>
                </c:pt>
                <c:pt idx="61">
                  <c:v>644300</c:v>
                </c:pt>
                <c:pt idx="62">
                  <c:v>644311</c:v>
                </c:pt>
                <c:pt idx="63">
                  <c:v>644314</c:v>
                </c:pt>
                <c:pt idx="64">
                  <c:v>644316</c:v>
                </c:pt>
                <c:pt idx="65">
                  <c:v>644321</c:v>
                </c:pt>
                <c:pt idx="66">
                  <c:v>644289</c:v>
                </c:pt>
                <c:pt idx="67">
                  <c:v>644315</c:v>
                </c:pt>
                <c:pt idx="68">
                  <c:v>644320</c:v>
                </c:pt>
                <c:pt idx="69">
                  <c:v>644345</c:v>
                </c:pt>
                <c:pt idx="70">
                  <c:v>644327</c:v>
                </c:pt>
                <c:pt idx="71">
                  <c:v>644326</c:v>
                </c:pt>
                <c:pt idx="72">
                  <c:v>644331</c:v>
                </c:pt>
                <c:pt idx="73">
                  <c:v>644359</c:v>
                </c:pt>
                <c:pt idx="74">
                  <c:v>644374</c:v>
                </c:pt>
                <c:pt idx="75">
                  <c:v>644441</c:v>
                </c:pt>
                <c:pt idx="76">
                  <c:v>644468</c:v>
                </c:pt>
                <c:pt idx="77">
                  <c:v>644466</c:v>
                </c:pt>
                <c:pt idx="78">
                  <c:v>644486</c:v>
                </c:pt>
                <c:pt idx="79">
                  <c:v>644642</c:v>
                </c:pt>
                <c:pt idx="80">
                  <c:v>644829</c:v>
                </c:pt>
                <c:pt idx="81">
                  <c:v>645215</c:v>
                </c:pt>
                <c:pt idx="82">
                  <c:v>645459</c:v>
                </c:pt>
                <c:pt idx="83">
                  <c:v>645707</c:v>
                </c:pt>
                <c:pt idx="84">
                  <c:v>645992</c:v>
                </c:pt>
                <c:pt idx="85">
                  <c:v>646197</c:v>
                </c:pt>
                <c:pt idx="86">
                  <c:v>646460</c:v>
                </c:pt>
                <c:pt idx="87">
                  <c:v>646707</c:v>
                </c:pt>
                <c:pt idx="88">
                  <c:v>647001</c:v>
                </c:pt>
                <c:pt idx="89">
                  <c:v>647169</c:v>
                </c:pt>
                <c:pt idx="90">
                  <c:v>647169</c:v>
                </c:pt>
                <c:pt idx="91">
                  <c:v>647135</c:v>
                </c:pt>
                <c:pt idx="92">
                  <c:v>647116</c:v>
                </c:pt>
                <c:pt idx="93">
                  <c:v>647104</c:v>
                </c:pt>
                <c:pt idx="94">
                  <c:v>647088</c:v>
                </c:pt>
                <c:pt idx="95">
                  <c:v>647081</c:v>
                </c:pt>
                <c:pt idx="96">
                  <c:v>647222</c:v>
                </c:pt>
                <c:pt idx="97">
                  <c:v>647428</c:v>
                </c:pt>
                <c:pt idx="98">
                  <c:v>647596</c:v>
                </c:pt>
                <c:pt idx="99">
                  <c:v>647738</c:v>
                </c:pt>
                <c:pt idx="100">
                  <c:v>647845</c:v>
                </c:pt>
                <c:pt idx="101">
                  <c:v>647925</c:v>
                </c:pt>
                <c:pt idx="102">
                  <c:v>648089</c:v>
                </c:pt>
                <c:pt idx="103">
                  <c:v>648094</c:v>
                </c:pt>
                <c:pt idx="104">
                  <c:v>648087</c:v>
                </c:pt>
                <c:pt idx="105">
                  <c:v>648075</c:v>
                </c:pt>
                <c:pt idx="106">
                  <c:v>648059</c:v>
                </c:pt>
                <c:pt idx="107">
                  <c:v>648021</c:v>
                </c:pt>
                <c:pt idx="108">
                  <c:v>647998</c:v>
                </c:pt>
                <c:pt idx="109">
                  <c:v>648061</c:v>
                </c:pt>
                <c:pt idx="110">
                  <c:v>648102</c:v>
                </c:pt>
                <c:pt idx="111">
                  <c:v>648137</c:v>
                </c:pt>
                <c:pt idx="112">
                  <c:v>648151</c:v>
                </c:pt>
                <c:pt idx="113">
                  <c:v>648222</c:v>
                </c:pt>
                <c:pt idx="114">
                  <c:v>648341</c:v>
                </c:pt>
                <c:pt idx="115">
                  <c:v>648416</c:v>
                </c:pt>
                <c:pt idx="116">
                  <c:v>648500</c:v>
                </c:pt>
                <c:pt idx="117">
                  <c:v>648590</c:v>
                </c:pt>
                <c:pt idx="118">
                  <c:v>648677</c:v>
                </c:pt>
                <c:pt idx="119">
                  <c:v>648872</c:v>
                </c:pt>
                <c:pt idx="120">
                  <c:v>649178</c:v>
                </c:pt>
                <c:pt idx="121">
                  <c:v>649445</c:v>
                </c:pt>
                <c:pt idx="122">
                  <c:v>649750</c:v>
                </c:pt>
                <c:pt idx="123">
                  <c:v>649977</c:v>
                </c:pt>
                <c:pt idx="124">
                  <c:v>650221</c:v>
                </c:pt>
                <c:pt idx="125">
                  <c:v>650625</c:v>
                </c:pt>
                <c:pt idx="126">
                  <c:v>651092</c:v>
                </c:pt>
                <c:pt idx="127">
                  <c:v>651566</c:v>
                </c:pt>
                <c:pt idx="128">
                  <c:v>652073</c:v>
                </c:pt>
                <c:pt idx="129">
                  <c:v>652518</c:v>
                </c:pt>
                <c:pt idx="130">
                  <c:v>652776</c:v>
                </c:pt>
                <c:pt idx="131">
                  <c:v>652955</c:v>
                </c:pt>
                <c:pt idx="132">
                  <c:v>653140</c:v>
                </c:pt>
                <c:pt idx="133">
                  <c:v>653311</c:v>
                </c:pt>
                <c:pt idx="134">
                  <c:v>653477</c:v>
                </c:pt>
                <c:pt idx="135">
                  <c:v>653722</c:v>
                </c:pt>
                <c:pt idx="136">
                  <c:v>653941</c:v>
                </c:pt>
                <c:pt idx="137">
                  <c:v>654231</c:v>
                </c:pt>
                <c:pt idx="138">
                  <c:v>654489</c:v>
                </c:pt>
                <c:pt idx="139">
                  <c:v>654787</c:v>
                </c:pt>
                <c:pt idx="140">
                  <c:v>655210</c:v>
                </c:pt>
                <c:pt idx="141">
                  <c:v>655545</c:v>
                </c:pt>
                <c:pt idx="142">
                  <c:v>655877</c:v>
                </c:pt>
                <c:pt idx="143">
                  <c:v>656179</c:v>
                </c:pt>
                <c:pt idx="144">
                  <c:v>656626</c:v>
                </c:pt>
                <c:pt idx="145">
                  <c:v>657013</c:v>
                </c:pt>
                <c:pt idx="146">
                  <c:v>657534</c:v>
                </c:pt>
                <c:pt idx="147">
                  <c:v>658085</c:v>
                </c:pt>
                <c:pt idx="148">
                  <c:v>658572</c:v>
                </c:pt>
                <c:pt idx="149">
                  <c:v>658952</c:v>
                </c:pt>
                <c:pt idx="150">
                  <c:v>659057</c:v>
                </c:pt>
                <c:pt idx="151">
                  <c:v>659161</c:v>
                </c:pt>
                <c:pt idx="152">
                  <c:v>659316</c:v>
                </c:pt>
                <c:pt idx="153">
                  <c:v>659416</c:v>
                </c:pt>
                <c:pt idx="154">
                  <c:v>659531</c:v>
                </c:pt>
                <c:pt idx="155">
                  <c:v>659665</c:v>
                </c:pt>
                <c:pt idx="156">
                  <c:v>659796</c:v>
                </c:pt>
                <c:pt idx="157">
                  <c:v>659980</c:v>
                </c:pt>
                <c:pt idx="158">
                  <c:v>660188</c:v>
                </c:pt>
                <c:pt idx="159">
                  <c:v>660373</c:v>
                </c:pt>
                <c:pt idx="160">
                  <c:v>660565</c:v>
                </c:pt>
                <c:pt idx="161">
                  <c:v>660726</c:v>
                </c:pt>
                <c:pt idx="162">
                  <c:v>660893</c:v>
                </c:pt>
                <c:pt idx="163">
                  <c:v>661019</c:v>
                </c:pt>
                <c:pt idx="164">
                  <c:v>661195</c:v>
                </c:pt>
                <c:pt idx="165">
                  <c:v>661439</c:v>
                </c:pt>
                <c:pt idx="166">
                  <c:v>661659</c:v>
                </c:pt>
                <c:pt idx="167">
                  <c:v>661718</c:v>
                </c:pt>
                <c:pt idx="168">
                  <c:v>661753</c:v>
                </c:pt>
                <c:pt idx="169">
                  <c:v>661801</c:v>
                </c:pt>
                <c:pt idx="170">
                  <c:v>661901</c:v>
                </c:pt>
                <c:pt idx="171">
                  <c:v>662060</c:v>
                </c:pt>
                <c:pt idx="172">
                  <c:v>662294</c:v>
                </c:pt>
                <c:pt idx="173">
                  <c:v>662557</c:v>
                </c:pt>
                <c:pt idx="174">
                  <c:v>663032</c:v>
                </c:pt>
                <c:pt idx="175">
                  <c:v>663284</c:v>
                </c:pt>
                <c:pt idx="176">
                  <c:v>663553</c:v>
                </c:pt>
                <c:pt idx="177">
                  <c:v>663712</c:v>
                </c:pt>
                <c:pt idx="178">
                  <c:v>663870</c:v>
                </c:pt>
                <c:pt idx="179">
                  <c:v>664072</c:v>
                </c:pt>
                <c:pt idx="180">
                  <c:v>664306</c:v>
                </c:pt>
                <c:pt idx="181">
                  <c:v>664667</c:v>
                </c:pt>
                <c:pt idx="182">
                  <c:v>664850</c:v>
                </c:pt>
                <c:pt idx="183">
                  <c:v>665070</c:v>
                </c:pt>
                <c:pt idx="184">
                  <c:v>665346</c:v>
                </c:pt>
                <c:pt idx="185">
                  <c:v>665586</c:v>
                </c:pt>
                <c:pt idx="186">
                  <c:v>665837</c:v>
                </c:pt>
                <c:pt idx="187">
                  <c:v>666074</c:v>
                </c:pt>
                <c:pt idx="188">
                  <c:v>666302</c:v>
                </c:pt>
                <c:pt idx="189">
                  <c:v>666563</c:v>
                </c:pt>
                <c:pt idx="190">
                  <c:v>666913</c:v>
                </c:pt>
                <c:pt idx="191">
                  <c:v>667192</c:v>
                </c:pt>
                <c:pt idx="192">
                  <c:v>667459</c:v>
                </c:pt>
                <c:pt idx="193">
                  <c:v>667804</c:v>
                </c:pt>
                <c:pt idx="194">
                  <c:v>668066</c:v>
                </c:pt>
                <c:pt idx="195">
                  <c:v>668269</c:v>
                </c:pt>
                <c:pt idx="196">
                  <c:v>668564</c:v>
                </c:pt>
                <c:pt idx="197">
                  <c:v>668952</c:v>
                </c:pt>
                <c:pt idx="198">
                  <c:v>669274</c:v>
                </c:pt>
                <c:pt idx="199">
                  <c:v>669608</c:v>
                </c:pt>
                <c:pt idx="200">
                  <c:v>669951</c:v>
                </c:pt>
                <c:pt idx="201">
                  <c:v>670225</c:v>
                </c:pt>
                <c:pt idx="202">
                  <c:v>670515</c:v>
                </c:pt>
                <c:pt idx="203">
                  <c:v>670803</c:v>
                </c:pt>
                <c:pt idx="204">
                  <c:v>671022</c:v>
                </c:pt>
                <c:pt idx="205">
                  <c:v>671202</c:v>
                </c:pt>
                <c:pt idx="206">
                  <c:v>671346</c:v>
                </c:pt>
                <c:pt idx="207">
                  <c:v>671641</c:v>
                </c:pt>
                <c:pt idx="208">
                  <c:v>671876</c:v>
                </c:pt>
                <c:pt idx="209">
                  <c:v>672144</c:v>
                </c:pt>
                <c:pt idx="210">
                  <c:v>672373</c:v>
                </c:pt>
                <c:pt idx="211">
                  <c:v>672637</c:v>
                </c:pt>
                <c:pt idx="212">
                  <c:v>672903</c:v>
                </c:pt>
                <c:pt idx="213">
                  <c:v>673159</c:v>
                </c:pt>
                <c:pt idx="214">
                  <c:v>673462</c:v>
                </c:pt>
                <c:pt idx="215">
                  <c:v>673706</c:v>
                </c:pt>
                <c:pt idx="216">
                  <c:v>674027</c:v>
                </c:pt>
                <c:pt idx="217">
                  <c:v>674312</c:v>
                </c:pt>
                <c:pt idx="218">
                  <c:v>674566</c:v>
                </c:pt>
                <c:pt idx="219">
                  <c:v>674679</c:v>
                </c:pt>
                <c:pt idx="220">
                  <c:v>674728</c:v>
                </c:pt>
                <c:pt idx="221">
                  <c:v>674745</c:v>
                </c:pt>
                <c:pt idx="222">
                  <c:v>674776</c:v>
                </c:pt>
                <c:pt idx="223">
                  <c:v>674801</c:v>
                </c:pt>
                <c:pt idx="224">
                  <c:v>674908</c:v>
                </c:pt>
                <c:pt idx="225">
                  <c:v>675232</c:v>
                </c:pt>
                <c:pt idx="226">
                  <c:v>675531</c:v>
                </c:pt>
                <c:pt idx="227">
                  <c:v>675811</c:v>
                </c:pt>
                <c:pt idx="228">
                  <c:v>676196</c:v>
                </c:pt>
                <c:pt idx="229">
                  <c:v>676591</c:v>
                </c:pt>
                <c:pt idx="230">
                  <c:v>677009</c:v>
                </c:pt>
                <c:pt idx="231">
                  <c:v>677433</c:v>
                </c:pt>
                <c:pt idx="232">
                  <c:v>677827</c:v>
                </c:pt>
                <c:pt idx="233">
                  <c:v>677943</c:v>
                </c:pt>
                <c:pt idx="234">
                  <c:v>678125</c:v>
                </c:pt>
                <c:pt idx="235">
                  <c:v>678462</c:v>
                </c:pt>
                <c:pt idx="236">
                  <c:v>678858</c:v>
                </c:pt>
                <c:pt idx="237">
                  <c:v>679239</c:v>
                </c:pt>
                <c:pt idx="238">
                  <c:v>679729</c:v>
                </c:pt>
                <c:pt idx="239">
                  <c:v>680158</c:v>
                </c:pt>
                <c:pt idx="240">
                  <c:v>680699</c:v>
                </c:pt>
                <c:pt idx="241">
                  <c:v>681089</c:v>
                </c:pt>
                <c:pt idx="242">
                  <c:v>681754</c:v>
                </c:pt>
                <c:pt idx="243">
                  <c:v>682221</c:v>
                </c:pt>
              </c:numCache>
            </c:numRef>
          </c:val>
          <c:smooth val="0"/>
          <c:extLst>
            <c:ext xmlns:c16="http://schemas.microsoft.com/office/drawing/2014/chart" uri="{C3380CC4-5D6E-409C-BE32-E72D297353CC}">
              <c16:uniqueId val="{00000000-C3BB-496A-A5DC-AF8803EFBBA8}"/>
            </c:ext>
          </c:extLst>
        </c:ser>
        <c:ser>
          <c:idx val="1"/>
          <c:order val="1"/>
          <c:tx>
            <c:strRef>
              <c:f>Sheet1!$C$1</c:f>
              <c:strCache>
                <c:ptCount val="1"/>
                <c:pt idx="0">
                  <c:v>Taj City</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115507</c:v>
                </c:pt>
                <c:pt idx="1">
                  <c:v>115707</c:v>
                </c:pt>
                <c:pt idx="2">
                  <c:v>116039</c:v>
                </c:pt>
                <c:pt idx="3">
                  <c:v>116301</c:v>
                </c:pt>
                <c:pt idx="4">
                  <c:v>116541</c:v>
                </c:pt>
                <c:pt idx="5">
                  <c:v>116693</c:v>
                </c:pt>
                <c:pt idx="6">
                  <c:v>116872</c:v>
                </c:pt>
                <c:pt idx="7">
                  <c:v>117012</c:v>
                </c:pt>
                <c:pt idx="8">
                  <c:v>117176</c:v>
                </c:pt>
                <c:pt idx="9">
                  <c:v>117337</c:v>
                </c:pt>
                <c:pt idx="10">
                  <c:v>117484</c:v>
                </c:pt>
                <c:pt idx="11">
                  <c:v>117644</c:v>
                </c:pt>
                <c:pt idx="12">
                  <c:v>117825</c:v>
                </c:pt>
                <c:pt idx="13">
                  <c:v>117985</c:v>
                </c:pt>
                <c:pt idx="14">
                  <c:v>118202</c:v>
                </c:pt>
                <c:pt idx="15">
                  <c:v>118450</c:v>
                </c:pt>
                <c:pt idx="16">
                  <c:v>118566</c:v>
                </c:pt>
                <c:pt idx="17">
                  <c:v>118722</c:v>
                </c:pt>
                <c:pt idx="18">
                  <c:v>118892</c:v>
                </c:pt>
                <c:pt idx="19">
                  <c:v>119091</c:v>
                </c:pt>
                <c:pt idx="20">
                  <c:v>119337</c:v>
                </c:pt>
                <c:pt idx="21">
                  <c:v>119697</c:v>
                </c:pt>
                <c:pt idx="22">
                  <c:v>120077</c:v>
                </c:pt>
                <c:pt idx="23">
                  <c:v>120370</c:v>
                </c:pt>
                <c:pt idx="24">
                  <c:v>120713</c:v>
                </c:pt>
                <c:pt idx="25">
                  <c:v>121078</c:v>
                </c:pt>
                <c:pt idx="26">
                  <c:v>121466</c:v>
                </c:pt>
                <c:pt idx="27">
                  <c:v>121804</c:v>
                </c:pt>
                <c:pt idx="28">
                  <c:v>122220</c:v>
                </c:pt>
                <c:pt idx="29">
                  <c:v>122471</c:v>
                </c:pt>
                <c:pt idx="30">
                  <c:v>122459</c:v>
                </c:pt>
                <c:pt idx="31">
                  <c:v>122452</c:v>
                </c:pt>
                <c:pt idx="32">
                  <c:v>122652</c:v>
                </c:pt>
                <c:pt idx="33">
                  <c:v>122986</c:v>
                </c:pt>
                <c:pt idx="34">
                  <c:v>123376</c:v>
                </c:pt>
                <c:pt idx="35">
                  <c:v>123826</c:v>
                </c:pt>
                <c:pt idx="36">
                  <c:v>124325</c:v>
                </c:pt>
                <c:pt idx="37">
                  <c:v>124725</c:v>
                </c:pt>
                <c:pt idx="38">
                  <c:v>125096</c:v>
                </c:pt>
                <c:pt idx="39">
                  <c:v>125369</c:v>
                </c:pt>
                <c:pt idx="40">
                  <c:v>125517</c:v>
                </c:pt>
                <c:pt idx="41">
                  <c:v>125649</c:v>
                </c:pt>
                <c:pt idx="42">
                  <c:v>125979</c:v>
                </c:pt>
                <c:pt idx="43">
                  <c:v>126242</c:v>
                </c:pt>
                <c:pt idx="44">
                  <c:v>126516</c:v>
                </c:pt>
                <c:pt idx="45">
                  <c:v>126882</c:v>
                </c:pt>
                <c:pt idx="46">
                  <c:v>127310</c:v>
                </c:pt>
                <c:pt idx="47">
                  <c:v>127842</c:v>
                </c:pt>
                <c:pt idx="48">
                  <c:v>128279</c:v>
                </c:pt>
                <c:pt idx="49">
                  <c:v>128606</c:v>
                </c:pt>
                <c:pt idx="50">
                  <c:v>128928</c:v>
                </c:pt>
                <c:pt idx="51">
                  <c:v>129268</c:v>
                </c:pt>
                <c:pt idx="52">
                  <c:v>129705</c:v>
                </c:pt>
                <c:pt idx="53">
                  <c:v>130370</c:v>
                </c:pt>
                <c:pt idx="54">
                  <c:v>131071</c:v>
                </c:pt>
                <c:pt idx="55">
                  <c:v>131659</c:v>
                </c:pt>
                <c:pt idx="56">
                  <c:v>132264</c:v>
                </c:pt>
                <c:pt idx="57">
                  <c:v>132726</c:v>
                </c:pt>
                <c:pt idx="58">
                  <c:v>132898</c:v>
                </c:pt>
                <c:pt idx="59">
                  <c:v>133147</c:v>
                </c:pt>
                <c:pt idx="60">
                  <c:v>133465</c:v>
                </c:pt>
                <c:pt idx="61">
                  <c:v>133759</c:v>
                </c:pt>
                <c:pt idx="62">
                  <c:v>134049</c:v>
                </c:pt>
                <c:pt idx="63">
                  <c:v>134339</c:v>
                </c:pt>
                <c:pt idx="64">
                  <c:v>134683</c:v>
                </c:pt>
                <c:pt idx="65">
                  <c:v>134976</c:v>
                </c:pt>
                <c:pt idx="66">
                  <c:v>135193</c:v>
                </c:pt>
                <c:pt idx="67">
                  <c:v>135449</c:v>
                </c:pt>
                <c:pt idx="68">
                  <c:v>135736</c:v>
                </c:pt>
                <c:pt idx="69">
                  <c:v>136136</c:v>
                </c:pt>
                <c:pt idx="70">
                  <c:v>136399</c:v>
                </c:pt>
                <c:pt idx="71">
                  <c:v>136809</c:v>
                </c:pt>
                <c:pt idx="72">
                  <c:v>137108</c:v>
                </c:pt>
                <c:pt idx="73">
                  <c:v>137348</c:v>
                </c:pt>
                <c:pt idx="74">
                  <c:v>137616</c:v>
                </c:pt>
                <c:pt idx="75">
                  <c:v>137894</c:v>
                </c:pt>
                <c:pt idx="76">
                  <c:v>138089</c:v>
                </c:pt>
                <c:pt idx="77">
                  <c:v>138304</c:v>
                </c:pt>
                <c:pt idx="78">
                  <c:v>138598</c:v>
                </c:pt>
                <c:pt idx="79">
                  <c:v>138792</c:v>
                </c:pt>
                <c:pt idx="80">
                  <c:v>138899</c:v>
                </c:pt>
                <c:pt idx="81">
                  <c:v>138978</c:v>
                </c:pt>
                <c:pt idx="82">
                  <c:v>139096</c:v>
                </c:pt>
                <c:pt idx="83">
                  <c:v>139157</c:v>
                </c:pt>
                <c:pt idx="84">
                  <c:v>139394</c:v>
                </c:pt>
                <c:pt idx="85">
                  <c:v>139626</c:v>
                </c:pt>
                <c:pt idx="86">
                  <c:v>139988</c:v>
                </c:pt>
                <c:pt idx="87">
                  <c:v>140326</c:v>
                </c:pt>
                <c:pt idx="88">
                  <c:v>140555</c:v>
                </c:pt>
                <c:pt idx="89">
                  <c:v>140833</c:v>
                </c:pt>
                <c:pt idx="90">
                  <c:v>141020</c:v>
                </c:pt>
                <c:pt idx="91">
                  <c:v>141246</c:v>
                </c:pt>
                <c:pt idx="92">
                  <c:v>141494</c:v>
                </c:pt>
                <c:pt idx="93">
                  <c:v>141909</c:v>
                </c:pt>
                <c:pt idx="94">
                  <c:v>142158</c:v>
                </c:pt>
                <c:pt idx="95">
                  <c:v>142395</c:v>
                </c:pt>
                <c:pt idx="96">
                  <c:v>142652</c:v>
                </c:pt>
                <c:pt idx="97">
                  <c:v>142802</c:v>
                </c:pt>
                <c:pt idx="98">
                  <c:v>142991</c:v>
                </c:pt>
                <c:pt idx="99">
                  <c:v>143203</c:v>
                </c:pt>
                <c:pt idx="100">
                  <c:v>143371</c:v>
                </c:pt>
                <c:pt idx="101">
                  <c:v>143566</c:v>
                </c:pt>
                <c:pt idx="102">
                  <c:v>143840</c:v>
                </c:pt>
                <c:pt idx="103">
                  <c:v>144136</c:v>
                </c:pt>
                <c:pt idx="104">
                  <c:v>144388</c:v>
                </c:pt>
                <c:pt idx="105">
                  <c:v>144588</c:v>
                </c:pt>
                <c:pt idx="106">
                  <c:v>144794</c:v>
                </c:pt>
                <c:pt idx="107">
                  <c:v>145007</c:v>
                </c:pt>
                <c:pt idx="108">
                  <c:v>145234</c:v>
                </c:pt>
                <c:pt idx="109">
                  <c:v>145470</c:v>
                </c:pt>
                <c:pt idx="110">
                  <c:v>145713</c:v>
                </c:pt>
                <c:pt idx="111">
                  <c:v>145925</c:v>
                </c:pt>
                <c:pt idx="112">
                  <c:v>146157</c:v>
                </c:pt>
                <c:pt idx="113">
                  <c:v>146387</c:v>
                </c:pt>
                <c:pt idx="114">
                  <c:v>146604</c:v>
                </c:pt>
                <c:pt idx="115">
                  <c:v>146844</c:v>
                </c:pt>
                <c:pt idx="116">
                  <c:v>147101</c:v>
                </c:pt>
                <c:pt idx="117">
                  <c:v>147381</c:v>
                </c:pt>
                <c:pt idx="118">
                  <c:v>147542</c:v>
                </c:pt>
                <c:pt idx="119">
                  <c:v>147821</c:v>
                </c:pt>
                <c:pt idx="120">
                  <c:v>148328</c:v>
                </c:pt>
                <c:pt idx="121">
                  <c:v>148905</c:v>
                </c:pt>
                <c:pt idx="122">
                  <c:v>149411</c:v>
                </c:pt>
                <c:pt idx="123">
                  <c:v>149593</c:v>
                </c:pt>
                <c:pt idx="124">
                  <c:v>149835</c:v>
                </c:pt>
                <c:pt idx="125">
                  <c:v>150032</c:v>
                </c:pt>
                <c:pt idx="126">
                  <c:v>150273</c:v>
                </c:pt>
                <c:pt idx="127">
                  <c:v>150474</c:v>
                </c:pt>
                <c:pt idx="128">
                  <c:v>150685</c:v>
                </c:pt>
                <c:pt idx="129">
                  <c:v>150834</c:v>
                </c:pt>
                <c:pt idx="130">
                  <c:v>151081</c:v>
                </c:pt>
                <c:pt idx="131">
                  <c:v>151286</c:v>
                </c:pt>
                <c:pt idx="132">
                  <c:v>151507</c:v>
                </c:pt>
                <c:pt idx="133">
                  <c:v>151616</c:v>
                </c:pt>
                <c:pt idx="134">
                  <c:v>151731</c:v>
                </c:pt>
                <c:pt idx="135">
                  <c:v>151816</c:v>
                </c:pt>
                <c:pt idx="136">
                  <c:v>151907</c:v>
                </c:pt>
                <c:pt idx="137">
                  <c:v>151987</c:v>
                </c:pt>
                <c:pt idx="138">
                  <c:v>152067</c:v>
                </c:pt>
                <c:pt idx="139">
                  <c:v>152174</c:v>
                </c:pt>
                <c:pt idx="140">
                  <c:v>152261</c:v>
                </c:pt>
                <c:pt idx="141">
                  <c:v>152317</c:v>
                </c:pt>
                <c:pt idx="142">
                  <c:v>152373</c:v>
                </c:pt>
                <c:pt idx="143">
                  <c:v>152430</c:v>
                </c:pt>
                <c:pt idx="144">
                  <c:v>152499</c:v>
                </c:pt>
                <c:pt idx="145">
                  <c:v>152564</c:v>
                </c:pt>
                <c:pt idx="146">
                  <c:v>152766</c:v>
                </c:pt>
                <c:pt idx="147">
                  <c:v>152948</c:v>
                </c:pt>
                <c:pt idx="148">
                  <c:v>153124</c:v>
                </c:pt>
                <c:pt idx="149">
                  <c:v>153303</c:v>
                </c:pt>
                <c:pt idx="150">
                  <c:v>153322</c:v>
                </c:pt>
                <c:pt idx="151">
                  <c:v>153407</c:v>
                </c:pt>
                <c:pt idx="152">
                  <c:v>153478</c:v>
                </c:pt>
                <c:pt idx="153">
                  <c:v>153512</c:v>
                </c:pt>
                <c:pt idx="154">
                  <c:v>153560</c:v>
                </c:pt>
                <c:pt idx="155">
                  <c:v>153584</c:v>
                </c:pt>
                <c:pt idx="156">
                  <c:v>153619</c:v>
                </c:pt>
                <c:pt idx="157">
                  <c:v>153670</c:v>
                </c:pt>
                <c:pt idx="158">
                  <c:v>153736</c:v>
                </c:pt>
                <c:pt idx="159">
                  <c:v>153772</c:v>
                </c:pt>
                <c:pt idx="160">
                  <c:v>153792</c:v>
                </c:pt>
                <c:pt idx="161">
                  <c:v>153791</c:v>
                </c:pt>
                <c:pt idx="162">
                  <c:v>153855</c:v>
                </c:pt>
                <c:pt idx="163">
                  <c:v>153957</c:v>
                </c:pt>
                <c:pt idx="164">
                  <c:v>154040</c:v>
                </c:pt>
                <c:pt idx="165">
                  <c:v>154070</c:v>
                </c:pt>
                <c:pt idx="166">
                  <c:v>154152</c:v>
                </c:pt>
                <c:pt idx="167">
                  <c:v>154302</c:v>
                </c:pt>
                <c:pt idx="168">
                  <c:v>154493</c:v>
                </c:pt>
                <c:pt idx="169">
                  <c:v>154611</c:v>
                </c:pt>
                <c:pt idx="170">
                  <c:v>154710</c:v>
                </c:pt>
                <c:pt idx="171">
                  <c:v>154812</c:v>
                </c:pt>
                <c:pt idx="172">
                  <c:v>154933</c:v>
                </c:pt>
                <c:pt idx="173">
                  <c:v>155085</c:v>
                </c:pt>
                <c:pt idx="174">
                  <c:v>155212</c:v>
                </c:pt>
                <c:pt idx="175">
                  <c:v>155315</c:v>
                </c:pt>
                <c:pt idx="176">
                  <c:v>155430</c:v>
                </c:pt>
                <c:pt idx="177">
                  <c:v>155526</c:v>
                </c:pt>
                <c:pt idx="178">
                  <c:v>155746</c:v>
                </c:pt>
                <c:pt idx="179">
                  <c:v>156200</c:v>
                </c:pt>
                <c:pt idx="180">
                  <c:v>156287</c:v>
                </c:pt>
                <c:pt idx="181">
                  <c:v>156377</c:v>
                </c:pt>
                <c:pt idx="182">
                  <c:v>156463</c:v>
                </c:pt>
                <c:pt idx="183">
                  <c:v>156696</c:v>
                </c:pt>
                <c:pt idx="184">
                  <c:v>156891</c:v>
                </c:pt>
                <c:pt idx="185">
                  <c:v>157064</c:v>
                </c:pt>
                <c:pt idx="186">
                  <c:v>157186</c:v>
                </c:pt>
                <c:pt idx="187">
                  <c:v>157191</c:v>
                </c:pt>
                <c:pt idx="188">
                  <c:v>157198</c:v>
                </c:pt>
                <c:pt idx="189">
                  <c:v>157221</c:v>
                </c:pt>
                <c:pt idx="190">
                  <c:v>157226</c:v>
                </c:pt>
                <c:pt idx="191">
                  <c:v>157339</c:v>
                </c:pt>
                <c:pt idx="192">
                  <c:v>157464</c:v>
                </c:pt>
                <c:pt idx="193">
                  <c:v>157539</c:v>
                </c:pt>
                <c:pt idx="194">
                  <c:v>157695</c:v>
                </c:pt>
                <c:pt idx="195">
                  <c:v>157815</c:v>
                </c:pt>
                <c:pt idx="196">
                  <c:v>157909</c:v>
                </c:pt>
                <c:pt idx="197">
                  <c:v>158005</c:v>
                </c:pt>
                <c:pt idx="198">
                  <c:v>158247</c:v>
                </c:pt>
                <c:pt idx="199">
                  <c:v>158508</c:v>
                </c:pt>
                <c:pt idx="200">
                  <c:v>158761</c:v>
                </c:pt>
                <c:pt idx="201">
                  <c:v>158926</c:v>
                </c:pt>
                <c:pt idx="202">
                  <c:v>159061</c:v>
                </c:pt>
                <c:pt idx="203">
                  <c:v>159167</c:v>
                </c:pt>
                <c:pt idx="204">
                  <c:v>159268</c:v>
                </c:pt>
                <c:pt idx="205">
                  <c:v>159408</c:v>
                </c:pt>
                <c:pt idx="206">
                  <c:v>160014</c:v>
                </c:pt>
                <c:pt idx="207">
                  <c:v>160528</c:v>
                </c:pt>
                <c:pt idx="208">
                  <c:v>160904</c:v>
                </c:pt>
                <c:pt idx="209">
                  <c:v>161254</c:v>
                </c:pt>
                <c:pt idx="210">
                  <c:v>161663</c:v>
                </c:pt>
                <c:pt idx="211">
                  <c:v>161693</c:v>
                </c:pt>
                <c:pt idx="212">
                  <c:v>161940</c:v>
                </c:pt>
                <c:pt idx="213">
                  <c:v>162009</c:v>
                </c:pt>
                <c:pt idx="214">
                  <c:v>162097</c:v>
                </c:pt>
                <c:pt idx="215">
                  <c:v>162122</c:v>
                </c:pt>
                <c:pt idx="216">
                  <c:v>162159</c:v>
                </c:pt>
                <c:pt idx="217">
                  <c:v>162233</c:v>
                </c:pt>
                <c:pt idx="218">
                  <c:v>162332</c:v>
                </c:pt>
                <c:pt idx="219">
                  <c:v>162467</c:v>
                </c:pt>
                <c:pt idx="220">
                  <c:v>162587</c:v>
                </c:pt>
                <c:pt idx="221">
                  <c:v>162729</c:v>
                </c:pt>
                <c:pt idx="222">
                  <c:v>163209</c:v>
                </c:pt>
                <c:pt idx="223">
                  <c:v>163478</c:v>
                </c:pt>
                <c:pt idx="224">
                  <c:v>163600</c:v>
                </c:pt>
                <c:pt idx="225">
                  <c:v>163692</c:v>
                </c:pt>
                <c:pt idx="226">
                  <c:v>163758</c:v>
                </c:pt>
                <c:pt idx="227">
                  <c:v>163868</c:v>
                </c:pt>
                <c:pt idx="228">
                  <c:v>164011</c:v>
                </c:pt>
                <c:pt idx="229">
                  <c:v>164130</c:v>
                </c:pt>
                <c:pt idx="230">
                  <c:v>164241</c:v>
                </c:pt>
                <c:pt idx="231">
                  <c:v>164416</c:v>
                </c:pt>
                <c:pt idx="232">
                  <c:v>164559</c:v>
                </c:pt>
                <c:pt idx="233">
                  <c:v>164627</c:v>
                </c:pt>
                <c:pt idx="234">
                  <c:v>164970</c:v>
                </c:pt>
                <c:pt idx="235">
                  <c:v>165244</c:v>
                </c:pt>
                <c:pt idx="236">
                  <c:v>165544</c:v>
                </c:pt>
                <c:pt idx="237">
                  <c:v>165877</c:v>
                </c:pt>
                <c:pt idx="238">
                  <c:v>166247</c:v>
                </c:pt>
                <c:pt idx="239">
                  <c:v>166471</c:v>
                </c:pt>
                <c:pt idx="240">
                  <c:v>166597</c:v>
                </c:pt>
                <c:pt idx="241">
                  <c:v>166660</c:v>
                </c:pt>
                <c:pt idx="242">
                  <c:v>166778</c:v>
                </c:pt>
                <c:pt idx="243">
                  <c:v>166831</c:v>
                </c:pt>
              </c:numCache>
            </c:numRef>
          </c:val>
          <c:smooth val="0"/>
          <c:extLst>
            <c:ext xmlns:c16="http://schemas.microsoft.com/office/drawing/2014/chart" uri="{C3380CC4-5D6E-409C-BE32-E72D297353CC}">
              <c16:uniqueId val="{00000001-C3BB-496A-A5DC-AF8803EFBBA8}"/>
            </c:ext>
          </c:extLst>
        </c:ser>
        <c:ser>
          <c:idx val="2"/>
          <c:order val="2"/>
          <c:tx>
            <c:strRef>
              <c:f>Sheet1!$D$1</c:f>
              <c:strCache>
                <c:ptCount val="1"/>
                <c:pt idx="0">
                  <c:v>Tatweer Misr</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62093</c:v>
                </c:pt>
                <c:pt idx="1">
                  <c:v>62112</c:v>
                </c:pt>
                <c:pt idx="2">
                  <c:v>62125</c:v>
                </c:pt>
                <c:pt idx="3">
                  <c:v>62149</c:v>
                </c:pt>
                <c:pt idx="4">
                  <c:v>62175</c:v>
                </c:pt>
                <c:pt idx="5">
                  <c:v>62211</c:v>
                </c:pt>
                <c:pt idx="6">
                  <c:v>62229</c:v>
                </c:pt>
                <c:pt idx="7">
                  <c:v>62245</c:v>
                </c:pt>
                <c:pt idx="8">
                  <c:v>62252</c:v>
                </c:pt>
                <c:pt idx="9">
                  <c:v>62415</c:v>
                </c:pt>
                <c:pt idx="10">
                  <c:v>62454</c:v>
                </c:pt>
                <c:pt idx="11">
                  <c:v>62493</c:v>
                </c:pt>
                <c:pt idx="12">
                  <c:v>62544</c:v>
                </c:pt>
                <c:pt idx="13">
                  <c:v>62595</c:v>
                </c:pt>
                <c:pt idx="14">
                  <c:v>62697</c:v>
                </c:pt>
                <c:pt idx="15">
                  <c:v>62754</c:v>
                </c:pt>
                <c:pt idx="16">
                  <c:v>62781</c:v>
                </c:pt>
                <c:pt idx="17">
                  <c:v>62834</c:v>
                </c:pt>
                <c:pt idx="18">
                  <c:v>62869</c:v>
                </c:pt>
                <c:pt idx="19">
                  <c:v>62916</c:v>
                </c:pt>
                <c:pt idx="20">
                  <c:v>62964</c:v>
                </c:pt>
                <c:pt idx="21">
                  <c:v>63005</c:v>
                </c:pt>
                <c:pt idx="22">
                  <c:v>63078</c:v>
                </c:pt>
                <c:pt idx="23">
                  <c:v>63176</c:v>
                </c:pt>
                <c:pt idx="24">
                  <c:v>63252</c:v>
                </c:pt>
                <c:pt idx="25">
                  <c:v>63344</c:v>
                </c:pt>
                <c:pt idx="26">
                  <c:v>63405</c:v>
                </c:pt>
                <c:pt idx="27">
                  <c:v>63462</c:v>
                </c:pt>
                <c:pt idx="28">
                  <c:v>63491</c:v>
                </c:pt>
                <c:pt idx="29">
                  <c:v>63539</c:v>
                </c:pt>
                <c:pt idx="30">
                  <c:v>63572</c:v>
                </c:pt>
                <c:pt idx="31">
                  <c:v>63613</c:v>
                </c:pt>
                <c:pt idx="32">
                  <c:v>63635</c:v>
                </c:pt>
                <c:pt idx="33">
                  <c:v>63662</c:v>
                </c:pt>
                <c:pt idx="34">
                  <c:v>63681</c:v>
                </c:pt>
                <c:pt idx="35">
                  <c:v>63726</c:v>
                </c:pt>
                <c:pt idx="36">
                  <c:v>63753</c:v>
                </c:pt>
                <c:pt idx="37">
                  <c:v>63841</c:v>
                </c:pt>
                <c:pt idx="38">
                  <c:v>63910</c:v>
                </c:pt>
                <c:pt idx="39">
                  <c:v>64067</c:v>
                </c:pt>
                <c:pt idx="40">
                  <c:v>64315</c:v>
                </c:pt>
                <c:pt idx="41">
                  <c:v>64526</c:v>
                </c:pt>
                <c:pt idx="42">
                  <c:v>64703</c:v>
                </c:pt>
                <c:pt idx="43">
                  <c:v>64884</c:v>
                </c:pt>
                <c:pt idx="44">
                  <c:v>65039</c:v>
                </c:pt>
                <c:pt idx="45">
                  <c:v>65233</c:v>
                </c:pt>
                <c:pt idx="46">
                  <c:v>65453</c:v>
                </c:pt>
                <c:pt idx="47">
                  <c:v>65582</c:v>
                </c:pt>
                <c:pt idx="48">
                  <c:v>65620</c:v>
                </c:pt>
                <c:pt idx="49">
                  <c:v>65650</c:v>
                </c:pt>
                <c:pt idx="50">
                  <c:v>65692</c:v>
                </c:pt>
                <c:pt idx="51">
                  <c:v>65890</c:v>
                </c:pt>
                <c:pt idx="52">
                  <c:v>66122</c:v>
                </c:pt>
                <c:pt idx="53">
                  <c:v>66384</c:v>
                </c:pt>
                <c:pt idx="54">
                  <c:v>66617</c:v>
                </c:pt>
                <c:pt idx="55">
                  <c:v>66700</c:v>
                </c:pt>
                <c:pt idx="56">
                  <c:v>66801</c:v>
                </c:pt>
                <c:pt idx="57">
                  <c:v>66910</c:v>
                </c:pt>
                <c:pt idx="58">
                  <c:v>66962</c:v>
                </c:pt>
                <c:pt idx="59">
                  <c:v>67083</c:v>
                </c:pt>
                <c:pt idx="60">
                  <c:v>67231</c:v>
                </c:pt>
                <c:pt idx="61">
                  <c:v>67366</c:v>
                </c:pt>
                <c:pt idx="62">
                  <c:v>67492</c:v>
                </c:pt>
                <c:pt idx="63">
                  <c:v>67581</c:v>
                </c:pt>
                <c:pt idx="64">
                  <c:v>67690</c:v>
                </c:pt>
                <c:pt idx="65">
                  <c:v>67781</c:v>
                </c:pt>
                <c:pt idx="66">
                  <c:v>67839</c:v>
                </c:pt>
                <c:pt idx="67">
                  <c:v>67918</c:v>
                </c:pt>
                <c:pt idx="68">
                  <c:v>68007</c:v>
                </c:pt>
                <c:pt idx="69">
                  <c:v>68133</c:v>
                </c:pt>
                <c:pt idx="70">
                  <c:v>68204</c:v>
                </c:pt>
                <c:pt idx="71">
                  <c:v>68322</c:v>
                </c:pt>
                <c:pt idx="72">
                  <c:v>68371</c:v>
                </c:pt>
                <c:pt idx="73">
                  <c:v>68442</c:v>
                </c:pt>
                <c:pt idx="74">
                  <c:v>68504</c:v>
                </c:pt>
                <c:pt idx="75">
                  <c:v>68563</c:v>
                </c:pt>
                <c:pt idx="76">
                  <c:v>68606</c:v>
                </c:pt>
                <c:pt idx="77">
                  <c:v>68633</c:v>
                </c:pt>
                <c:pt idx="78">
                  <c:v>68699</c:v>
                </c:pt>
                <c:pt idx="79">
                  <c:v>68767</c:v>
                </c:pt>
                <c:pt idx="80">
                  <c:v>68810</c:v>
                </c:pt>
                <c:pt idx="81">
                  <c:v>68869</c:v>
                </c:pt>
                <c:pt idx="82">
                  <c:v>68916</c:v>
                </c:pt>
                <c:pt idx="83">
                  <c:v>68962</c:v>
                </c:pt>
                <c:pt idx="84">
                  <c:v>69010</c:v>
                </c:pt>
                <c:pt idx="85">
                  <c:v>69046</c:v>
                </c:pt>
                <c:pt idx="86">
                  <c:v>69094</c:v>
                </c:pt>
                <c:pt idx="87">
                  <c:v>69138</c:v>
                </c:pt>
                <c:pt idx="88">
                  <c:v>69189</c:v>
                </c:pt>
                <c:pt idx="89">
                  <c:v>69253</c:v>
                </c:pt>
                <c:pt idx="90">
                  <c:v>69347</c:v>
                </c:pt>
                <c:pt idx="91">
                  <c:v>69452</c:v>
                </c:pt>
                <c:pt idx="92">
                  <c:v>69480</c:v>
                </c:pt>
                <c:pt idx="93">
                  <c:v>69528</c:v>
                </c:pt>
                <c:pt idx="94">
                  <c:v>69593</c:v>
                </c:pt>
                <c:pt idx="95">
                  <c:v>69698</c:v>
                </c:pt>
                <c:pt idx="96">
                  <c:v>69795</c:v>
                </c:pt>
                <c:pt idx="97">
                  <c:v>69882</c:v>
                </c:pt>
                <c:pt idx="98">
                  <c:v>69940</c:v>
                </c:pt>
                <c:pt idx="99">
                  <c:v>70000</c:v>
                </c:pt>
                <c:pt idx="100">
                  <c:v>70081</c:v>
                </c:pt>
                <c:pt idx="101">
                  <c:v>70148</c:v>
                </c:pt>
                <c:pt idx="102">
                  <c:v>70182</c:v>
                </c:pt>
                <c:pt idx="103">
                  <c:v>70201</c:v>
                </c:pt>
                <c:pt idx="104">
                  <c:v>70246</c:v>
                </c:pt>
                <c:pt idx="105">
                  <c:v>70281</c:v>
                </c:pt>
                <c:pt idx="106">
                  <c:v>70318</c:v>
                </c:pt>
                <c:pt idx="107">
                  <c:v>70367</c:v>
                </c:pt>
                <c:pt idx="108">
                  <c:v>70395</c:v>
                </c:pt>
                <c:pt idx="109">
                  <c:v>70443</c:v>
                </c:pt>
                <c:pt idx="110">
                  <c:v>70512</c:v>
                </c:pt>
                <c:pt idx="111">
                  <c:v>70561</c:v>
                </c:pt>
                <c:pt idx="112">
                  <c:v>70589</c:v>
                </c:pt>
                <c:pt idx="113">
                  <c:v>70613</c:v>
                </c:pt>
                <c:pt idx="114">
                  <c:v>70627</c:v>
                </c:pt>
                <c:pt idx="115">
                  <c:v>70652</c:v>
                </c:pt>
                <c:pt idx="116">
                  <c:v>70674</c:v>
                </c:pt>
                <c:pt idx="117">
                  <c:v>70737</c:v>
                </c:pt>
                <c:pt idx="118">
                  <c:v>70788</c:v>
                </c:pt>
                <c:pt idx="119">
                  <c:v>70855</c:v>
                </c:pt>
                <c:pt idx="120">
                  <c:v>70951</c:v>
                </c:pt>
                <c:pt idx="121">
                  <c:v>71049</c:v>
                </c:pt>
                <c:pt idx="122">
                  <c:v>71093</c:v>
                </c:pt>
                <c:pt idx="123">
                  <c:v>71533</c:v>
                </c:pt>
                <c:pt idx="124">
                  <c:v>71815</c:v>
                </c:pt>
                <c:pt idx="125">
                  <c:v>71960</c:v>
                </c:pt>
                <c:pt idx="126">
                  <c:v>72112</c:v>
                </c:pt>
                <c:pt idx="127">
                  <c:v>72214</c:v>
                </c:pt>
                <c:pt idx="128">
                  <c:v>72304</c:v>
                </c:pt>
                <c:pt idx="129">
                  <c:v>72401</c:v>
                </c:pt>
                <c:pt idx="130">
                  <c:v>72519</c:v>
                </c:pt>
                <c:pt idx="131">
                  <c:v>72658</c:v>
                </c:pt>
                <c:pt idx="132">
                  <c:v>72769</c:v>
                </c:pt>
                <c:pt idx="133">
                  <c:v>72852</c:v>
                </c:pt>
                <c:pt idx="134">
                  <c:v>72959</c:v>
                </c:pt>
                <c:pt idx="135">
                  <c:v>73037</c:v>
                </c:pt>
                <c:pt idx="136">
                  <c:v>73104</c:v>
                </c:pt>
                <c:pt idx="137">
                  <c:v>73196</c:v>
                </c:pt>
                <c:pt idx="138">
                  <c:v>73286</c:v>
                </c:pt>
                <c:pt idx="139">
                  <c:v>73386</c:v>
                </c:pt>
                <c:pt idx="140">
                  <c:v>73475</c:v>
                </c:pt>
                <c:pt idx="141">
                  <c:v>73557</c:v>
                </c:pt>
                <c:pt idx="142">
                  <c:v>73647</c:v>
                </c:pt>
                <c:pt idx="143">
                  <c:v>73692</c:v>
                </c:pt>
                <c:pt idx="144">
                  <c:v>73767</c:v>
                </c:pt>
                <c:pt idx="145">
                  <c:v>73843</c:v>
                </c:pt>
                <c:pt idx="146">
                  <c:v>73942</c:v>
                </c:pt>
                <c:pt idx="147">
                  <c:v>74058</c:v>
                </c:pt>
                <c:pt idx="148">
                  <c:v>74129</c:v>
                </c:pt>
                <c:pt idx="149">
                  <c:v>74229</c:v>
                </c:pt>
                <c:pt idx="150">
                  <c:v>74305</c:v>
                </c:pt>
                <c:pt idx="151">
                  <c:v>74387</c:v>
                </c:pt>
                <c:pt idx="152">
                  <c:v>74498</c:v>
                </c:pt>
                <c:pt idx="153">
                  <c:v>74603</c:v>
                </c:pt>
                <c:pt idx="154">
                  <c:v>74710</c:v>
                </c:pt>
                <c:pt idx="155">
                  <c:v>74794</c:v>
                </c:pt>
                <c:pt idx="156">
                  <c:v>74881</c:v>
                </c:pt>
                <c:pt idx="157">
                  <c:v>74963</c:v>
                </c:pt>
                <c:pt idx="158">
                  <c:v>75071</c:v>
                </c:pt>
                <c:pt idx="159">
                  <c:v>75181</c:v>
                </c:pt>
                <c:pt idx="160">
                  <c:v>75282</c:v>
                </c:pt>
                <c:pt idx="161">
                  <c:v>75446</c:v>
                </c:pt>
                <c:pt idx="162">
                  <c:v>75523</c:v>
                </c:pt>
                <c:pt idx="163">
                  <c:v>75579</c:v>
                </c:pt>
                <c:pt idx="164">
                  <c:v>75651</c:v>
                </c:pt>
                <c:pt idx="165">
                  <c:v>75703</c:v>
                </c:pt>
                <c:pt idx="166">
                  <c:v>75766</c:v>
                </c:pt>
                <c:pt idx="167">
                  <c:v>75831</c:v>
                </c:pt>
                <c:pt idx="168">
                  <c:v>75913</c:v>
                </c:pt>
                <c:pt idx="169">
                  <c:v>75961</c:v>
                </c:pt>
                <c:pt idx="170">
                  <c:v>76011</c:v>
                </c:pt>
                <c:pt idx="171">
                  <c:v>76040</c:v>
                </c:pt>
                <c:pt idx="172">
                  <c:v>76082</c:v>
                </c:pt>
                <c:pt idx="173">
                  <c:v>76118</c:v>
                </c:pt>
                <c:pt idx="174">
                  <c:v>76208</c:v>
                </c:pt>
                <c:pt idx="175">
                  <c:v>76300</c:v>
                </c:pt>
                <c:pt idx="176">
                  <c:v>76404</c:v>
                </c:pt>
                <c:pt idx="177">
                  <c:v>76489</c:v>
                </c:pt>
                <c:pt idx="178">
                  <c:v>76541</c:v>
                </c:pt>
                <c:pt idx="179">
                  <c:v>76633</c:v>
                </c:pt>
                <c:pt idx="180">
                  <c:v>76686</c:v>
                </c:pt>
                <c:pt idx="181">
                  <c:v>76716</c:v>
                </c:pt>
                <c:pt idx="182">
                  <c:v>76749</c:v>
                </c:pt>
                <c:pt idx="183">
                  <c:v>76800</c:v>
                </c:pt>
                <c:pt idx="184">
                  <c:v>76863</c:v>
                </c:pt>
                <c:pt idx="185">
                  <c:v>76921</c:v>
                </c:pt>
                <c:pt idx="186">
                  <c:v>76989</c:v>
                </c:pt>
                <c:pt idx="187">
                  <c:v>77091</c:v>
                </c:pt>
                <c:pt idx="188">
                  <c:v>77201</c:v>
                </c:pt>
                <c:pt idx="189">
                  <c:v>77284</c:v>
                </c:pt>
                <c:pt idx="190">
                  <c:v>77364</c:v>
                </c:pt>
                <c:pt idx="191">
                  <c:v>77452</c:v>
                </c:pt>
                <c:pt idx="192">
                  <c:v>77512</c:v>
                </c:pt>
                <c:pt idx="193">
                  <c:v>77586</c:v>
                </c:pt>
                <c:pt idx="194">
                  <c:v>77659</c:v>
                </c:pt>
                <c:pt idx="195">
                  <c:v>77708</c:v>
                </c:pt>
                <c:pt idx="196">
                  <c:v>77847</c:v>
                </c:pt>
                <c:pt idx="197">
                  <c:v>77914</c:v>
                </c:pt>
                <c:pt idx="198">
                  <c:v>77977</c:v>
                </c:pt>
                <c:pt idx="199">
                  <c:v>78058</c:v>
                </c:pt>
                <c:pt idx="200">
                  <c:v>78121</c:v>
                </c:pt>
                <c:pt idx="201">
                  <c:v>78212</c:v>
                </c:pt>
                <c:pt idx="202">
                  <c:v>78278</c:v>
                </c:pt>
                <c:pt idx="203">
                  <c:v>78362</c:v>
                </c:pt>
                <c:pt idx="204">
                  <c:v>78420</c:v>
                </c:pt>
                <c:pt idx="205">
                  <c:v>78522</c:v>
                </c:pt>
                <c:pt idx="206">
                  <c:v>78637</c:v>
                </c:pt>
                <c:pt idx="207">
                  <c:v>78736</c:v>
                </c:pt>
                <c:pt idx="208">
                  <c:v>78796</c:v>
                </c:pt>
                <c:pt idx="209">
                  <c:v>78865</c:v>
                </c:pt>
                <c:pt idx="210">
                  <c:v>78916</c:v>
                </c:pt>
                <c:pt idx="211">
                  <c:v>78963</c:v>
                </c:pt>
                <c:pt idx="212">
                  <c:v>79008</c:v>
                </c:pt>
                <c:pt idx="213">
                  <c:v>79042</c:v>
                </c:pt>
                <c:pt idx="214">
                  <c:v>79073</c:v>
                </c:pt>
                <c:pt idx="215">
                  <c:v>79117</c:v>
                </c:pt>
                <c:pt idx="216">
                  <c:v>79142</c:v>
                </c:pt>
                <c:pt idx="217">
                  <c:v>79177</c:v>
                </c:pt>
                <c:pt idx="218">
                  <c:v>79214</c:v>
                </c:pt>
                <c:pt idx="219">
                  <c:v>79248</c:v>
                </c:pt>
                <c:pt idx="220">
                  <c:v>79320</c:v>
                </c:pt>
                <c:pt idx="221">
                  <c:v>79374</c:v>
                </c:pt>
                <c:pt idx="222">
                  <c:v>79422</c:v>
                </c:pt>
                <c:pt idx="223">
                  <c:v>79483</c:v>
                </c:pt>
                <c:pt idx="224">
                  <c:v>79614</c:v>
                </c:pt>
                <c:pt idx="225">
                  <c:v>79713</c:v>
                </c:pt>
                <c:pt idx="226">
                  <c:v>79805</c:v>
                </c:pt>
                <c:pt idx="227">
                  <c:v>79876</c:v>
                </c:pt>
                <c:pt idx="228">
                  <c:v>79977</c:v>
                </c:pt>
                <c:pt idx="229">
                  <c:v>80096</c:v>
                </c:pt>
                <c:pt idx="230">
                  <c:v>80239</c:v>
                </c:pt>
                <c:pt idx="231">
                  <c:v>80482</c:v>
                </c:pt>
                <c:pt idx="232">
                  <c:v>80646</c:v>
                </c:pt>
                <c:pt idx="233">
                  <c:v>80767</c:v>
                </c:pt>
                <c:pt idx="234">
                  <c:v>81011</c:v>
                </c:pt>
                <c:pt idx="235">
                  <c:v>81308</c:v>
                </c:pt>
                <c:pt idx="236">
                  <c:v>81411</c:v>
                </c:pt>
                <c:pt idx="237">
                  <c:v>81538</c:v>
                </c:pt>
                <c:pt idx="238">
                  <c:v>81672</c:v>
                </c:pt>
                <c:pt idx="239">
                  <c:v>81769</c:v>
                </c:pt>
                <c:pt idx="240">
                  <c:v>81842</c:v>
                </c:pt>
                <c:pt idx="241">
                  <c:v>81890</c:v>
                </c:pt>
                <c:pt idx="242">
                  <c:v>81923</c:v>
                </c:pt>
                <c:pt idx="243">
                  <c:v>81946</c:v>
                </c:pt>
              </c:numCache>
            </c:numRef>
          </c:val>
          <c:smooth val="0"/>
          <c:extLst>
            <c:ext xmlns:c16="http://schemas.microsoft.com/office/drawing/2014/chart" uri="{C3380CC4-5D6E-409C-BE32-E72D297353CC}">
              <c16:uniqueId val="{00000002-C3BB-496A-A5DC-AF8803EFBBA8}"/>
            </c:ext>
          </c:extLst>
        </c:ser>
        <c:ser>
          <c:idx val="3"/>
          <c:order val="3"/>
          <c:tx>
            <c:strRef>
              <c:f>Sheet1!$E$1</c:f>
              <c:strCache>
                <c:ptCount val="1"/>
                <c:pt idx="0">
                  <c:v>Hyde Park Developments</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195965</c:v>
                </c:pt>
                <c:pt idx="1">
                  <c:v>196191</c:v>
                </c:pt>
                <c:pt idx="2">
                  <c:v>196445</c:v>
                </c:pt>
                <c:pt idx="3">
                  <c:v>196573</c:v>
                </c:pt>
                <c:pt idx="4">
                  <c:v>196597</c:v>
                </c:pt>
                <c:pt idx="5">
                  <c:v>196621</c:v>
                </c:pt>
                <c:pt idx="6">
                  <c:v>196648</c:v>
                </c:pt>
                <c:pt idx="7">
                  <c:v>196679</c:v>
                </c:pt>
                <c:pt idx="8">
                  <c:v>196764</c:v>
                </c:pt>
                <c:pt idx="9">
                  <c:v>196811</c:v>
                </c:pt>
                <c:pt idx="10">
                  <c:v>196861</c:v>
                </c:pt>
                <c:pt idx="11">
                  <c:v>196909</c:v>
                </c:pt>
                <c:pt idx="12">
                  <c:v>196943</c:v>
                </c:pt>
                <c:pt idx="13">
                  <c:v>196956</c:v>
                </c:pt>
                <c:pt idx="14">
                  <c:v>196971</c:v>
                </c:pt>
                <c:pt idx="15">
                  <c:v>196968</c:v>
                </c:pt>
                <c:pt idx="16">
                  <c:v>196969</c:v>
                </c:pt>
                <c:pt idx="17">
                  <c:v>196973</c:v>
                </c:pt>
                <c:pt idx="18">
                  <c:v>196973</c:v>
                </c:pt>
                <c:pt idx="19">
                  <c:v>196990</c:v>
                </c:pt>
                <c:pt idx="20">
                  <c:v>197001</c:v>
                </c:pt>
                <c:pt idx="21">
                  <c:v>197031</c:v>
                </c:pt>
                <c:pt idx="22">
                  <c:v>197044</c:v>
                </c:pt>
                <c:pt idx="23">
                  <c:v>197040</c:v>
                </c:pt>
                <c:pt idx="24">
                  <c:v>197047</c:v>
                </c:pt>
                <c:pt idx="25">
                  <c:v>197049</c:v>
                </c:pt>
                <c:pt idx="26">
                  <c:v>197056</c:v>
                </c:pt>
                <c:pt idx="27">
                  <c:v>197053</c:v>
                </c:pt>
                <c:pt idx="28">
                  <c:v>197051</c:v>
                </c:pt>
                <c:pt idx="29">
                  <c:v>197046</c:v>
                </c:pt>
                <c:pt idx="30">
                  <c:v>197045</c:v>
                </c:pt>
                <c:pt idx="31">
                  <c:v>197069</c:v>
                </c:pt>
                <c:pt idx="32">
                  <c:v>197070</c:v>
                </c:pt>
                <c:pt idx="33">
                  <c:v>197074</c:v>
                </c:pt>
                <c:pt idx="34">
                  <c:v>197067</c:v>
                </c:pt>
                <c:pt idx="35">
                  <c:v>197057</c:v>
                </c:pt>
                <c:pt idx="36">
                  <c:v>197062</c:v>
                </c:pt>
                <c:pt idx="37">
                  <c:v>197090</c:v>
                </c:pt>
                <c:pt idx="38">
                  <c:v>197116</c:v>
                </c:pt>
                <c:pt idx="39">
                  <c:v>197121</c:v>
                </c:pt>
                <c:pt idx="40">
                  <c:v>197127</c:v>
                </c:pt>
                <c:pt idx="41">
                  <c:v>197155</c:v>
                </c:pt>
                <c:pt idx="42">
                  <c:v>197155</c:v>
                </c:pt>
                <c:pt idx="43">
                  <c:v>197178</c:v>
                </c:pt>
                <c:pt idx="44">
                  <c:v>197186</c:v>
                </c:pt>
                <c:pt idx="45">
                  <c:v>197204</c:v>
                </c:pt>
                <c:pt idx="46">
                  <c:v>197201</c:v>
                </c:pt>
                <c:pt idx="47">
                  <c:v>197217</c:v>
                </c:pt>
                <c:pt idx="48">
                  <c:v>197221</c:v>
                </c:pt>
                <c:pt idx="49">
                  <c:v>197473</c:v>
                </c:pt>
                <c:pt idx="50">
                  <c:v>197669</c:v>
                </c:pt>
                <c:pt idx="51">
                  <c:v>197848</c:v>
                </c:pt>
                <c:pt idx="52">
                  <c:v>197995</c:v>
                </c:pt>
                <c:pt idx="53">
                  <c:v>198207</c:v>
                </c:pt>
                <c:pt idx="54">
                  <c:v>198583</c:v>
                </c:pt>
                <c:pt idx="55">
                  <c:v>199066</c:v>
                </c:pt>
                <c:pt idx="56">
                  <c:v>199476</c:v>
                </c:pt>
                <c:pt idx="57">
                  <c:v>199855</c:v>
                </c:pt>
                <c:pt idx="58">
                  <c:v>200214</c:v>
                </c:pt>
                <c:pt idx="59">
                  <c:v>200550</c:v>
                </c:pt>
                <c:pt idx="60">
                  <c:v>200900</c:v>
                </c:pt>
                <c:pt idx="61">
                  <c:v>201225</c:v>
                </c:pt>
                <c:pt idx="62">
                  <c:v>201601</c:v>
                </c:pt>
                <c:pt idx="63">
                  <c:v>202122</c:v>
                </c:pt>
                <c:pt idx="64">
                  <c:v>202156</c:v>
                </c:pt>
                <c:pt idx="65">
                  <c:v>202138</c:v>
                </c:pt>
                <c:pt idx="66">
                  <c:v>202117</c:v>
                </c:pt>
                <c:pt idx="67">
                  <c:v>202109</c:v>
                </c:pt>
                <c:pt idx="68">
                  <c:v>202094</c:v>
                </c:pt>
                <c:pt idx="69">
                  <c:v>202096</c:v>
                </c:pt>
                <c:pt idx="70">
                  <c:v>202107</c:v>
                </c:pt>
                <c:pt idx="71">
                  <c:v>202137</c:v>
                </c:pt>
                <c:pt idx="72">
                  <c:v>202149</c:v>
                </c:pt>
                <c:pt idx="73">
                  <c:v>202181</c:v>
                </c:pt>
                <c:pt idx="74">
                  <c:v>202336</c:v>
                </c:pt>
                <c:pt idx="75">
                  <c:v>202484</c:v>
                </c:pt>
                <c:pt idx="76">
                  <c:v>202673</c:v>
                </c:pt>
                <c:pt idx="77">
                  <c:v>202768</c:v>
                </c:pt>
                <c:pt idx="78">
                  <c:v>202922</c:v>
                </c:pt>
                <c:pt idx="79">
                  <c:v>203082</c:v>
                </c:pt>
                <c:pt idx="80">
                  <c:v>203299</c:v>
                </c:pt>
                <c:pt idx="81">
                  <c:v>203606</c:v>
                </c:pt>
                <c:pt idx="82">
                  <c:v>203864</c:v>
                </c:pt>
                <c:pt idx="83">
                  <c:v>204161</c:v>
                </c:pt>
                <c:pt idx="84">
                  <c:v>204327</c:v>
                </c:pt>
                <c:pt idx="85">
                  <c:v>204489</c:v>
                </c:pt>
                <c:pt idx="86">
                  <c:v>204752</c:v>
                </c:pt>
                <c:pt idx="87">
                  <c:v>204844</c:v>
                </c:pt>
                <c:pt idx="88">
                  <c:v>204906</c:v>
                </c:pt>
                <c:pt idx="89">
                  <c:v>204988</c:v>
                </c:pt>
                <c:pt idx="90">
                  <c:v>205041</c:v>
                </c:pt>
                <c:pt idx="91">
                  <c:v>205059</c:v>
                </c:pt>
                <c:pt idx="92">
                  <c:v>205199</c:v>
                </c:pt>
                <c:pt idx="93">
                  <c:v>205417</c:v>
                </c:pt>
                <c:pt idx="94">
                  <c:v>205604</c:v>
                </c:pt>
                <c:pt idx="95">
                  <c:v>205723</c:v>
                </c:pt>
                <c:pt idx="96">
                  <c:v>205974</c:v>
                </c:pt>
                <c:pt idx="97">
                  <c:v>206202</c:v>
                </c:pt>
                <c:pt idx="98">
                  <c:v>206361</c:v>
                </c:pt>
                <c:pt idx="99">
                  <c:v>206469</c:v>
                </c:pt>
                <c:pt idx="100">
                  <c:v>206528</c:v>
                </c:pt>
                <c:pt idx="101">
                  <c:v>206743</c:v>
                </c:pt>
                <c:pt idx="102">
                  <c:v>206903</c:v>
                </c:pt>
                <c:pt idx="103">
                  <c:v>207046</c:v>
                </c:pt>
                <c:pt idx="104">
                  <c:v>207364</c:v>
                </c:pt>
                <c:pt idx="105">
                  <c:v>207705</c:v>
                </c:pt>
                <c:pt idx="106">
                  <c:v>207740</c:v>
                </c:pt>
                <c:pt idx="107">
                  <c:v>207979</c:v>
                </c:pt>
                <c:pt idx="108">
                  <c:v>208182</c:v>
                </c:pt>
                <c:pt idx="109">
                  <c:v>208269</c:v>
                </c:pt>
                <c:pt idx="110">
                  <c:v>208305</c:v>
                </c:pt>
                <c:pt idx="111">
                  <c:v>208334</c:v>
                </c:pt>
                <c:pt idx="112">
                  <c:v>208371</c:v>
                </c:pt>
                <c:pt idx="113">
                  <c:v>208440</c:v>
                </c:pt>
                <c:pt idx="114">
                  <c:v>208458</c:v>
                </c:pt>
                <c:pt idx="115">
                  <c:v>208462</c:v>
                </c:pt>
                <c:pt idx="116">
                  <c:v>208468</c:v>
                </c:pt>
                <c:pt idx="117">
                  <c:v>208481</c:v>
                </c:pt>
                <c:pt idx="118">
                  <c:v>208518</c:v>
                </c:pt>
                <c:pt idx="119">
                  <c:v>208524</c:v>
                </c:pt>
                <c:pt idx="120">
                  <c:v>208590</c:v>
                </c:pt>
                <c:pt idx="121">
                  <c:v>208679</c:v>
                </c:pt>
                <c:pt idx="122">
                  <c:v>208756</c:v>
                </c:pt>
                <c:pt idx="123">
                  <c:v>208867</c:v>
                </c:pt>
                <c:pt idx="124">
                  <c:v>209000</c:v>
                </c:pt>
                <c:pt idx="125">
                  <c:v>209123</c:v>
                </c:pt>
                <c:pt idx="126">
                  <c:v>209196</c:v>
                </c:pt>
                <c:pt idx="127">
                  <c:v>209283</c:v>
                </c:pt>
                <c:pt idx="128">
                  <c:v>209367</c:v>
                </c:pt>
                <c:pt idx="129">
                  <c:v>209462</c:v>
                </c:pt>
                <c:pt idx="130">
                  <c:v>209586</c:v>
                </c:pt>
                <c:pt idx="131">
                  <c:v>209670</c:v>
                </c:pt>
                <c:pt idx="132">
                  <c:v>209723</c:v>
                </c:pt>
                <c:pt idx="133">
                  <c:v>209809</c:v>
                </c:pt>
                <c:pt idx="134">
                  <c:v>209890</c:v>
                </c:pt>
                <c:pt idx="135">
                  <c:v>210015</c:v>
                </c:pt>
                <c:pt idx="136">
                  <c:v>210141</c:v>
                </c:pt>
                <c:pt idx="137">
                  <c:v>210299</c:v>
                </c:pt>
                <c:pt idx="138">
                  <c:v>210444</c:v>
                </c:pt>
                <c:pt idx="139">
                  <c:v>210616</c:v>
                </c:pt>
                <c:pt idx="140">
                  <c:v>210787</c:v>
                </c:pt>
                <c:pt idx="141">
                  <c:v>210874</c:v>
                </c:pt>
                <c:pt idx="142">
                  <c:v>210919</c:v>
                </c:pt>
                <c:pt idx="143">
                  <c:v>210932</c:v>
                </c:pt>
                <c:pt idx="144">
                  <c:v>210960</c:v>
                </c:pt>
                <c:pt idx="145">
                  <c:v>210972</c:v>
                </c:pt>
                <c:pt idx="146">
                  <c:v>211027</c:v>
                </c:pt>
                <c:pt idx="147">
                  <c:v>211067</c:v>
                </c:pt>
                <c:pt idx="148">
                  <c:v>211099</c:v>
                </c:pt>
                <c:pt idx="149">
                  <c:v>211125</c:v>
                </c:pt>
                <c:pt idx="150">
                  <c:v>211127</c:v>
                </c:pt>
                <c:pt idx="151">
                  <c:v>211148</c:v>
                </c:pt>
                <c:pt idx="152">
                  <c:v>211159</c:v>
                </c:pt>
                <c:pt idx="153">
                  <c:v>211170</c:v>
                </c:pt>
                <c:pt idx="154">
                  <c:v>211169</c:v>
                </c:pt>
                <c:pt idx="155">
                  <c:v>211176</c:v>
                </c:pt>
                <c:pt idx="156">
                  <c:v>211205</c:v>
                </c:pt>
                <c:pt idx="157">
                  <c:v>211233</c:v>
                </c:pt>
                <c:pt idx="158">
                  <c:v>211256</c:v>
                </c:pt>
                <c:pt idx="159">
                  <c:v>211317</c:v>
                </c:pt>
                <c:pt idx="160">
                  <c:v>211362</c:v>
                </c:pt>
                <c:pt idx="161">
                  <c:v>211389</c:v>
                </c:pt>
                <c:pt idx="162">
                  <c:v>211424</c:v>
                </c:pt>
                <c:pt idx="163">
                  <c:v>211484</c:v>
                </c:pt>
                <c:pt idx="164">
                  <c:v>211518</c:v>
                </c:pt>
                <c:pt idx="165">
                  <c:v>211631</c:v>
                </c:pt>
                <c:pt idx="166">
                  <c:v>211769</c:v>
                </c:pt>
                <c:pt idx="167">
                  <c:v>211886</c:v>
                </c:pt>
                <c:pt idx="168">
                  <c:v>211949</c:v>
                </c:pt>
                <c:pt idx="169">
                  <c:v>211996</c:v>
                </c:pt>
                <c:pt idx="170">
                  <c:v>212020</c:v>
                </c:pt>
                <c:pt idx="171">
                  <c:v>212040</c:v>
                </c:pt>
                <c:pt idx="172">
                  <c:v>212063</c:v>
                </c:pt>
                <c:pt idx="173">
                  <c:v>212090</c:v>
                </c:pt>
                <c:pt idx="174">
                  <c:v>212137</c:v>
                </c:pt>
                <c:pt idx="175">
                  <c:v>212201</c:v>
                </c:pt>
                <c:pt idx="176">
                  <c:v>212229</c:v>
                </c:pt>
                <c:pt idx="177">
                  <c:v>212260</c:v>
                </c:pt>
                <c:pt idx="178">
                  <c:v>212268</c:v>
                </c:pt>
                <c:pt idx="179">
                  <c:v>212271</c:v>
                </c:pt>
                <c:pt idx="180">
                  <c:v>212267</c:v>
                </c:pt>
                <c:pt idx="181">
                  <c:v>212273</c:v>
                </c:pt>
                <c:pt idx="182">
                  <c:v>212284</c:v>
                </c:pt>
                <c:pt idx="183">
                  <c:v>212316</c:v>
                </c:pt>
                <c:pt idx="184">
                  <c:v>212340</c:v>
                </c:pt>
                <c:pt idx="185">
                  <c:v>212392</c:v>
                </c:pt>
                <c:pt idx="186">
                  <c:v>212489</c:v>
                </c:pt>
                <c:pt idx="187">
                  <c:v>212563</c:v>
                </c:pt>
                <c:pt idx="188">
                  <c:v>212669</c:v>
                </c:pt>
                <c:pt idx="189">
                  <c:v>212744</c:v>
                </c:pt>
                <c:pt idx="190">
                  <c:v>212811</c:v>
                </c:pt>
                <c:pt idx="191">
                  <c:v>212857</c:v>
                </c:pt>
                <c:pt idx="192">
                  <c:v>212934</c:v>
                </c:pt>
                <c:pt idx="193">
                  <c:v>213018</c:v>
                </c:pt>
                <c:pt idx="194">
                  <c:v>213071</c:v>
                </c:pt>
                <c:pt idx="195">
                  <c:v>213143</c:v>
                </c:pt>
                <c:pt idx="196">
                  <c:v>213256</c:v>
                </c:pt>
                <c:pt idx="197">
                  <c:v>213365</c:v>
                </c:pt>
                <c:pt idx="198">
                  <c:v>213411</c:v>
                </c:pt>
                <c:pt idx="199">
                  <c:v>213492</c:v>
                </c:pt>
                <c:pt idx="200">
                  <c:v>213583</c:v>
                </c:pt>
                <c:pt idx="201">
                  <c:v>213687</c:v>
                </c:pt>
                <c:pt idx="202">
                  <c:v>213768</c:v>
                </c:pt>
                <c:pt idx="203">
                  <c:v>213859</c:v>
                </c:pt>
                <c:pt idx="204">
                  <c:v>213907</c:v>
                </c:pt>
                <c:pt idx="205">
                  <c:v>213962</c:v>
                </c:pt>
                <c:pt idx="206">
                  <c:v>214031</c:v>
                </c:pt>
                <c:pt idx="207">
                  <c:v>214131</c:v>
                </c:pt>
                <c:pt idx="208">
                  <c:v>214190</c:v>
                </c:pt>
                <c:pt idx="209">
                  <c:v>214239</c:v>
                </c:pt>
                <c:pt idx="210">
                  <c:v>214287</c:v>
                </c:pt>
                <c:pt idx="211">
                  <c:v>214348</c:v>
                </c:pt>
                <c:pt idx="212">
                  <c:v>214422</c:v>
                </c:pt>
                <c:pt idx="213">
                  <c:v>214471</c:v>
                </c:pt>
                <c:pt idx="214">
                  <c:v>214524</c:v>
                </c:pt>
                <c:pt idx="215">
                  <c:v>214577</c:v>
                </c:pt>
                <c:pt idx="216">
                  <c:v>214623</c:v>
                </c:pt>
                <c:pt idx="217">
                  <c:v>214664</c:v>
                </c:pt>
                <c:pt idx="218">
                  <c:v>214698</c:v>
                </c:pt>
                <c:pt idx="219">
                  <c:v>214755</c:v>
                </c:pt>
                <c:pt idx="220">
                  <c:v>214827</c:v>
                </c:pt>
                <c:pt idx="221">
                  <c:v>214915</c:v>
                </c:pt>
                <c:pt idx="222">
                  <c:v>214987</c:v>
                </c:pt>
                <c:pt idx="223">
                  <c:v>215045</c:v>
                </c:pt>
                <c:pt idx="224">
                  <c:v>215151</c:v>
                </c:pt>
                <c:pt idx="225">
                  <c:v>215181</c:v>
                </c:pt>
                <c:pt idx="226">
                  <c:v>215174</c:v>
                </c:pt>
                <c:pt idx="227">
                  <c:v>215185</c:v>
                </c:pt>
                <c:pt idx="228">
                  <c:v>215197</c:v>
                </c:pt>
                <c:pt idx="229">
                  <c:v>215229</c:v>
                </c:pt>
                <c:pt idx="230">
                  <c:v>215256</c:v>
                </c:pt>
                <c:pt idx="231">
                  <c:v>215273</c:v>
                </c:pt>
                <c:pt idx="232">
                  <c:v>215307</c:v>
                </c:pt>
                <c:pt idx="233">
                  <c:v>215332</c:v>
                </c:pt>
                <c:pt idx="234">
                  <c:v>215420</c:v>
                </c:pt>
                <c:pt idx="235">
                  <c:v>215441</c:v>
                </c:pt>
                <c:pt idx="236">
                  <c:v>215459</c:v>
                </c:pt>
                <c:pt idx="237">
                  <c:v>215467</c:v>
                </c:pt>
                <c:pt idx="238">
                  <c:v>215483</c:v>
                </c:pt>
                <c:pt idx="239">
                  <c:v>215482</c:v>
                </c:pt>
                <c:pt idx="240">
                  <c:v>215493</c:v>
                </c:pt>
                <c:pt idx="241">
                  <c:v>215524</c:v>
                </c:pt>
                <c:pt idx="242">
                  <c:v>215551</c:v>
                </c:pt>
                <c:pt idx="243">
                  <c:v>215562</c:v>
                </c:pt>
              </c:numCache>
            </c:numRef>
          </c:val>
          <c:smooth val="0"/>
          <c:extLst>
            <c:ext xmlns:c16="http://schemas.microsoft.com/office/drawing/2014/chart" uri="{C3380CC4-5D6E-409C-BE32-E72D297353CC}">
              <c16:uniqueId val="{00000003-C3BB-496A-A5DC-AF8803EFBBA8}"/>
            </c:ext>
          </c:extLst>
        </c:ser>
        <c:dLbls>
          <c:showLegendKey val="0"/>
          <c:showVal val="0"/>
          <c:showCatName val="0"/>
          <c:showSerName val="0"/>
          <c:showPercent val="0"/>
          <c:showBubbleSize val="0"/>
        </c:dLbls>
        <c:smooth val="0"/>
        <c:axId val="430169208"/>
        <c:axId val="430166256"/>
      </c:lineChart>
      <c:dateAx>
        <c:axId val="43016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66256"/>
        <c:crosses val="autoZero"/>
        <c:auto val="1"/>
        <c:lblOffset val="100"/>
        <c:baseTimeUnit val="days"/>
      </c:dateAx>
      <c:valAx>
        <c:axId val="43016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6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636754</c:v>
                </c:pt>
                <c:pt idx="1">
                  <c:v>636955</c:v>
                </c:pt>
                <c:pt idx="2">
                  <c:v>637144</c:v>
                </c:pt>
                <c:pt idx="3">
                  <c:v>637318</c:v>
                </c:pt>
                <c:pt idx="4">
                  <c:v>637496</c:v>
                </c:pt>
                <c:pt idx="5">
                  <c:v>637720</c:v>
                </c:pt>
                <c:pt idx="6">
                  <c:v>637898</c:v>
                </c:pt>
                <c:pt idx="7">
                  <c:v>638054</c:v>
                </c:pt>
                <c:pt idx="8">
                  <c:v>638267</c:v>
                </c:pt>
                <c:pt idx="9">
                  <c:v>638421</c:v>
                </c:pt>
                <c:pt idx="10">
                  <c:v>638530</c:v>
                </c:pt>
                <c:pt idx="11">
                  <c:v>638654</c:v>
                </c:pt>
                <c:pt idx="12">
                  <c:v>638761</c:v>
                </c:pt>
                <c:pt idx="13">
                  <c:v>638851</c:v>
                </c:pt>
                <c:pt idx="14">
                  <c:v>638951</c:v>
                </c:pt>
                <c:pt idx="15">
                  <c:v>639041</c:v>
                </c:pt>
                <c:pt idx="16">
                  <c:v>639108</c:v>
                </c:pt>
                <c:pt idx="17">
                  <c:v>639157</c:v>
                </c:pt>
                <c:pt idx="18">
                  <c:v>639235</c:v>
                </c:pt>
                <c:pt idx="19">
                  <c:v>639289</c:v>
                </c:pt>
                <c:pt idx="20">
                  <c:v>639394</c:v>
                </c:pt>
                <c:pt idx="21">
                  <c:v>639534</c:v>
                </c:pt>
                <c:pt idx="22">
                  <c:v>639668</c:v>
                </c:pt>
                <c:pt idx="23">
                  <c:v>639771</c:v>
                </c:pt>
                <c:pt idx="24">
                  <c:v>639827</c:v>
                </c:pt>
                <c:pt idx="25">
                  <c:v>640132</c:v>
                </c:pt>
                <c:pt idx="26">
                  <c:v>640601</c:v>
                </c:pt>
                <c:pt idx="27">
                  <c:v>641103</c:v>
                </c:pt>
                <c:pt idx="28">
                  <c:v>641470</c:v>
                </c:pt>
                <c:pt idx="29">
                  <c:v>641840</c:v>
                </c:pt>
                <c:pt idx="30">
                  <c:v>642162</c:v>
                </c:pt>
                <c:pt idx="31">
                  <c:v>642194</c:v>
                </c:pt>
                <c:pt idx="32">
                  <c:v>642200</c:v>
                </c:pt>
                <c:pt idx="33">
                  <c:v>642187</c:v>
                </c:pt>
                <c:pt idx="34">
                  <c:v>642178</c:v>
                </c:pt>
                <c:pt idx="35">
                  <c:v>642167</c:v>
                </c:pt>
                <c:pt idx="36">
                  <c:v>642260</c:v>
                </c:pt>
                <c:pt idx="37">
                  <c:v>642285</c:v>
                </c:pt>
                <c:pt idx="38">
                  <c:v>642367</c:v>
                </c:pt>
                <c:pt idx="39">
                  <c:v>642439</c:v>
                </c:pt>
                <c:pt idx="40">
                  <c:v>642471</c:v>
                </c:pt>
                <c:pt idx="41">
                  <c:v>642579</c:v>
                </c:pt>
                <c:pt idx="42">
                  <c:v>642644</c:v>
                </c:pt>
                <c:pt idx="43">
                  <c:v>642719</c:v>
                </c:pt>
                <c:pt idx="44">
                  <c:v>642782</c:v>
                </c:pt>
                <c:pt idx="45">
                  <c:v>642818</c:v>
                </c:pt>
                <c:pt idx="46">
                  <c:v>642883</c:v>
                </c:pt>
                <c:pt idx="47">
                  <c:v>642941</c:v>
                </c:pt>
                <c:pt idx="48">
                  <c:v>643028</c:v>
                </c:pt>
                <c:pt idx="49">
                  <c:v>643174</c:v>
                </c:pt>
                <c:pt idx="50">
                  <c:v>643283</c:v>
                </c:pt>
                <c:pt idx="51">
                  <c:v>643456</c:v>
                </c:pt>
                <c:pt idx="52">
                  <c:v>643653</c:v>
                </c:pt>
                <c:pt idx="53">
                  <c:v>643800</c:v>
                </c:pt>
                <c:pt idx="54">
                  <c:v>643954</c:v>
                </c:pt>
                <c:pt idx="55">
                  <c:v>644059</c:v>
                </c:pt>
                <c:pt idx="56">
                  <c:v>644167</c:v>
                </c:pt>
                <c:pt idx="57">
                  <c:v>644229</c:v>
                </c:pt>
                <c:pt idx="58">
                  <c:v>644298</c:v>
                </c:pt>
                <c:pt idx="59">
                  <c:v>644330</c:v>
                </c:pt>
                <c:pt idx="60">
                  <c:v>644355</c:v>
                </c:pt>
                <c:pt idx="61">
                  <c:v>644374</c:v>
                </c:pt>
                <c:pt idx="62">
                  <c:v>644407</c:v>
                </c:pt>
                <c:pt idx="63">
                  <c:v>644413</c:v>
                </c:pt>
                <c:pt idx="64">
                  <c:v>644426</c:v>
                </c:pt>
                <c:pt idx="65">
                  <c:v>644411</c:v>
                </c:pt>
                <c:pt idx="66">
                  <c:v>644403</c:v>
                </c:pt>
                <c:pt idx="67">
                  <c:v>644399</c:v>
                </c:pt>
                <c:pt idx="68">
                  <c:v>644419</c:v>
                </c:pt>
                <c:pt idx="69">
                  <c:v>644422</c:v>
                </c:pt>
                <c:pt idx="70">
                  <c:v>644432</c:v>
                </c:pt>
                <c:pt idx="71">
                  <c:v>644416</c:v>
                </c:pt>
                <c:pt idx="72">
                  <c:v>644414</c:v>
                </c:pt>
                <c:pt idx="73">
                  <c:v>644439</c:v>
                </c:pt>
                <c:pt idx="74">
                  <c:v>644464</c:v>
                </c:pt>
                <c:pt idx="75">
                  <c:v>644504</c:v>
                </c:pt>
                <c:pt idx="76">
                  <c:v>644556</c:v>
                </c:pt>
                <c:pt idx="77">
                  <c:v>644559</c:v>
                </c:pt>
                <c:pt idx="78">
                  <c:v>644576</c:v>
                </c:pt>
                <c:pt idx="79">
                  <c:v>644619</c:v>
                </c:pt>
                <c:pt idx="80">
                  <c:v>644828</c:v>
                </c:pt>
                <c:pt idx="81">
                  <c:v>645136</c:v>
                </c:pt>
                <c:pt idx="82">
                  <c:v>645455</c:v>
                </c:pt>
                <c:pt idx="83">
                  <c:v>645666</c:v>
                </c:pt>
                <c:pt idx="84">
                  <c:v>645917</c:v>
                </c:pt>
                <c:pt idx="85">
                  <c:v>646199</c:v>
                </c:pt>
                <c:pt idx="86">
                  <c:v>646386</c:v>
                </c:pt>
                <c:pt idx="87">
                  <c:v>646667</c:v>
                </c:pt>
                <c:pt idx="88">
                  <c:v>646931</c:v>
                </c:pt>
                <c:pt idx="89">
                  <c:v>647249</c:v>
                </c:pt>
                <c:pt idx="90">
                  <c:v>647271</c:v>
                </c:pt>
                <c:pt idx="91">
                  <c:v>647247</c:v>
                </c:pt>
                <c:pt idx="92">
                  <c:v>647227</c:v>
                </c:pt>
                <c:pt idx="93">
                  <c:v>647203</c:v>
                </c:pt>
                <c:pt idx="94">
                  <c:v>647179</c:v>
                </c:pt>
                <c:pt idx="95">
                  <c:v>647182</c:v>
                </c:pt>
                <c:pt idx="96">
                  <c:v>647239</c:v>
                </c:pt>
                <c:pt idx="97">
                  <c:v>647425</c:v>
                </c:pt>
                <c:pt idx="98">
                  <c:v>647604</c:v>
                </c:pt>
                <c:pt idx="99">
                  <c:v>647746</c:v>
                </c:pt>
                <c:pt idx="100">
                  <c:v>647876</c:v>
                </c:pt>
                <c:pt idx="101">
                  <c:v>647976</c:v>
                </c:pt>
                <c:pt idx="102">
                  <c:v>648097</c:v>
                </c:pt>
                <c:pt idx="103">
                  <c:v>648189</c:v>
                </c:pt>
                <c:pt idx="104">
                  <c:v>648190</c:v>
                </c:pt>
                <c:pt idx="105">
                  <c:v>648173</c:v>
                </c:pt>
                <c:pt idx="106">
                  <c:v>648164</c:v>
                </c:pt>
                <c:pt idx="107">
                  <c:v>648124</c:v>
                </c:pt>
                <c:pt idx="108">
                  <c:v>648100</c:v>
                </c:pt>
                <c:pt idx="109">
                  <c:v>648115</c:v>
                </c:pt>
                <c:pt idx="110">
                  <c:v>648187</c:v>
                </c:pt>
                <c:pt idx="111">
                  <c:v>648225</c:v>
                </c:pt>
                <c:pt idx="112">
                  <c:v>648231</c:v>
                </c:pt>
                <c:pt idx="113">
                  <c:v>648276</c:v>
                </c:pt>
                <c:pt idx="114">
                  <c:v>648373</c:v>
                </c:pt>
                <c:pt idx="115">
                  <c:v>648469</c:v>
                </c:pt>
                <c:pt idx="116">
                  <c:v>648566</c:v>
                </c:pt>
                <c:pt idx="117">
                  <c:v>648631</c:v>
                </c:pt>
                <c:pt idx="118">
                  <c:v>648723</c:v>
                </c:pt>
                <c:pt idx="119">
                  <c:v>648868</c:v>
                </c:pt>
                <c:pt idx="120">
                  <c:v>649111</c:v>
                </c:pt>
                <c:pt idx="121">
                  <c:v>649416</c:v>
                </c:pt>
                <c:pt idx="122">
                  <c:v>649729</c:v>
                </c:pt>
                <c:pt idx="123">
                  <c:v>649980</c:v>
                </c:pt>
                <c:pt idx="124">
                  <c:v>650179</c:v>
                </c:pt>
                <c:pt idx="125">
                  <c:v>650436</c:v>
                </c:pt>
                <c:pt idx="126">
                  <c:v>650971</c:v>
                </c:pt>
                <c:pt idx="127">
                  <c:v>651413</c:v>
                </c:pt>
                <c:pt idx="128">
                  <c:v>651912</c:v>
                </c:pt>
                <c:pt idx="129">
                  <c:v>652408</c:v>
                </c:pt>
                <c:pt idx="130">
                  <c:v>652803</c:v>
                </c:pt>
                <c:pt idx="131">
                  <c:v>652955</c:v>
                </c:pt>
                <c:pt idx="132">
                  <c:v>653137</c:v>
                </c:pt>
                <c:pt idx="133">
                  <c:v>653306</c:v>
                </c:pt>
                <c:pt idx="134">
                  <c:v>653473</c:v>
                </c:pt>
                <c:pt idx="135">
                  <c:v>653713</c:v>
                </c:pt>
                <c:pt idx="136">
                  <c:v>653935</c:v>
                </c:pt>
                <c:pt idx="137">
                  <c:v>654183</c:v>
                </c:pt>
                <c:pt idx="138">
                  <c:v>654455</c:v>
                </c:pt>
                <c:pt idx="139">
                  <c:v>654707</c:v>
                </c:pt>
                <c:pt idx="140">
                  <c:v>655033</c:v>
                </c:pt>
                <c:pt idx="141">
                  <c:v>655491</c:v>
                </c:pt>
                <c:pt idx="142">
                  <c:v>655780</c:v>
                </c:pt>
                <c:pt idx="143">
                  <c:v>656110</c:v>
                </c:pt>
                <c:pt idx="144">
                  <c:v>656466</c:v>
                </c:pt>
                <c:pt idx="145">
                  <c:v>656919</c:v>
                </c:pt>
                <c:pt idx="146">
                  <c:v>657304</c:v>
                </c:pt>
                <c:pt idx="147">
                  <c:v>657874</c:v>
                </c:pt>
                <c:pt idx="148">
                  <c:v>658397</c:v>
                </c:pt>
                <c:pt idx="149">
                  <c:v>658892</c:v>
                </c:pt>
                <c:pt idx="150">
                  <c:v>659115</c:v>
                </c:pt>
                <c:pt idx="151">
                  <c:v>659175</c:v>
                </c:pt>
                <c:pt idx="152">
                  <c:v>659333</c:v>
                </c:pt>
                <c:pt idx="153">
                  <c:v>659459</c:v>
                </c:pt>
                <c:pt idx="154">
                  <c:v>659571</c:v>
                </c:pt>
                <c:pt idx="155">
                  <c:v>659668</c:v>
                </c:pt>
                <c:pt idx="156">
                  <c:v>659813</c:v>
                </c:pt>
                <c:pt idx="157">
                  <c:v>659968</c:v>
                </c:pt>
                <c:pt idx="158">
                  <c:v>660171</c:v>
                </c:pt>
                <c:pt idx="159">
                  <c:v>660364</c:v>
                </c:pt>
                <c:pt idx="160">
                  <c:v>660541</c:v>
                </c:pt>
                <c:pt idx="161">
                  <c:v>660737</c:v>
                </c:pt>
                <c:pt idx="162">
                  <c:v>660900</c:v>
                </c:pt>
                <c:pt idx="163">
                  <c:v>661041</c:v>
                </c:pt>
                <c:pt idx="164">
                  <c:v>661174</c:v>
                </c:pt>
                <c:pt idx="165">
                  <c:v>661387</c:v>
                </c:pt>
                <c:pt idx="166">
                  <c:v>661662</c:v>
                </c:pt>
                <c:pt idx="167">
                  <c:v>661790</c:v>
                </c:pt>
                <c:pt idx="168">
                  <c:v>661823</c:v>
                </c:pt>
                <c:pt idx="169">
                  <c:v>661895</c:v>
                </c:pt>
                <c:pt idx="170">
                  <c:v>661934</c:v>
                </c:pt>
                <c:pt idx="171">
                  <c:v>662063</c:v>
                </c:pt>
                <c:pt idx="172">
                  <c:v>662290</c:v>
                </c:pt>
                <c:pt idx="173">
                  <c:v>662510</c:v>
                </c:pt>
                <c:pt idx="174">
                  <c:v>662934</c:v>
                </c:pt>
                <c:pt idx="175">
                  <c:v>663286</c:v>
                </c:pt>
                <c:pt idx="176">
                  <c:v>663508</c:v>
                </c:pt>
                <c:pt idx="177">
                  <c:v>663721</c:v>
                </c:pt>
                <c:pt idx="178">
                  <c:v>663879</c:v>
                </c:pt>
                <c:pt idx="179">
                  <c:v>664064</c:v>
                </c:pt>
                <c:pt idx="180">
                  <c:v>664295</c:v>
                </c:pt>
                <c:pt idx="181">
                  <c:v>664525</c:v>
                </c:pt>
                <c:pt idx="182">
                  <c:v>664862</c:v>
                </c:pt>
                <c:pt idx="183">
                  <c:v>665065</c:v>
                </c:pt>
                <c:pt idx="184">
                  <c:v>665299</c:v>
                </c:pt>
                <c:pt idx="185">
                  <c:v>665568</c:v>
                </c:pt>
                <c:pt idx="186">
                  <c:v>665818</c:v>
                </c:pt>
                <c:pt idx="187">
                  <c:v>666063</c:v>
                </c:pt>
                <c:pt idx="188">
                  <c:v>666305</c:v>
                </c:pt>
                <c:pt idx="189">
                  <c:v>666538</c:v>
                </c:pt>
                <c:pt idx="190">
                  <c:v>666842</c:v>
                </c:pt>
                <c:pt idx="191">
                  <c:v>667135</c:v>
                </c:pt>
                <c:pt idx="192">
                  <c:v>667439</c:v>
                </c:pt>
                <c:pt idx="193">
                  <c:v>667728</c:v>
                </c:pt>
                <c:pt idx="194">
                  <c:v>668063</c:v>
                </c:pt>
                <c:pt idx="195">
                  <c:v>668277</c:v>
                </c:pt>
                <c:pt idx="196">
                  <c:v>668518</c:v>
                </c:pt>
                <c:pt idx="197">
                  <c:v>668869</c:v>
                </c:pt>
                <c:pt idx="198">
                  <c:v>669230</c:v>
                </c:pt>
                <c:pt idx="199">
                  <c:v>669546</c:v>
                </c:pt>
                <c:pt idx="200">
                  <c:v>669904</c:v>
                </c:pt>
                <c:pt idx="201">
                  <c:v>670221</c:v>
                </c:pt>
                <c:pt idx="202">
                  <c:v>670475</c:v>
                </c:pt>
                <c:pt idx="203">
                  <c:v>670767</c:v>
                </c:pt>
                <c:pt idx="204">
                  <c:v>671050</c:v>
                </c:pt>
                <c:pt idx="205">
                  <c:v>671234</c:v>
                </c:pt>
                <c:pt idx="206">
                  <c:v>671341</c:v>
                </c:pt>
                <c:pt idx="207">
                  <c:v>671552</c:v>
                </c:pt>
                <c:pt idx="208">
                  <c:v>671870</c:v>
                </c:pt>
                <c:pt idx="209">
                  <c:v>672121</c:v>
                </c:pt>
                <c:pt idx="210">
                  <c:v>672386</c:v>
                </c:pt>
                <c:pt idx="211">
                  <c:v>672627</c:v>
                </c:pt>
                <c:pt idx="212">
                  <c:v>672901</c:v>
                </c:pt>
                <c:pt idx="213">
                  <c:v>673151</c:v>
                </c:pt>
                <c:pt idx="214">
                  <c:v>673434</c:v>
                </c:pt>
                <c:pt idx="215">
                  <c:v>673688</c:v>
                </c:pt>
                <c:pt idx="216">
                  <c:v>674007</c:v>
                </c:pt>
                <c:pt idx="217">
                  <c:v>674298</c:v>
                </c:pt>
                <c:pt idx="218">
                  <c:v>674565</c:v>
                </c:pt>
                <c:pt idx="219">
                  <c:v>674780</c:v>
                </c:pt>
                <c:pt idx="220">
                  <c:v>674821</c:v>
                </c:pt>
                <c:pt idx="221">
                  <c:v>674861</c:v>
                </c:pt>
                <c:pt idx="222">
                  <c:v>674881</c:v>
                </c:pt>
                <c:pt idx="223">
                  <c:v>674899</c:v>
                </c:pt>
                <c:pt idx="224">
                  <c:v>674931</c:v>
                </c:pt>
                <c:pt idx="225">
                  <c:v>675174</c:v>
                </c:pt>
                <c:pt idx="226">
                  <c:v>675508</c:v>
                </c:pt>
                <c:pt idx="227">
                  <c:v>675784</c:v>
                </c:pt>
                <c:pt idx="228">
                  <c:v>676131</c:v>
                </c:pt>
                <c:pt idx="229">
                  <c:v>676494</c:v>
                </c:pt>
                <c:pt idx="230">
                  <c:v>676935</c:v>
                </c:pt>
                <c:pt idx="231">
                  <c:v>677333</c:v>
                </c:pt>
                <c:pt idx="232">
                  <c:v>677814</c:v>
                </c:pt>
                <c:pt idx="233">
                  <c:v>677994</c:v>
                </c:pt>
                <c:pt idx="234">
                  <c:v>678154</c:v>
                </c:pt>
                <c:pt idx="235">
                  <c:v>678389</c:v>
                </c:pt>
                <c:pt idx="236">
                  <c:v>678756</c:v>
                </c:pt>
                <c:pt idx="237">
                  <c:v>679168</c:v>
                </c:pt>
                <c:pt idx="238">
                  <c:v>679575</c:v>
                </c:pt>
                <c:pt idx="239">
                  <c:v>680039</c:v>
                </c:pt>
                <c:pt idx="240">
                  <c:v>680499</c:v>
                </c:pt>
                <c:pt idx="241">
                  <c:v>681108</c:v>
                </c:pt>
                <c:pt idx="242">
                  <c:v>681560</c:v>
                </c:pt>
                <c:pt idx="243">
                  <c:v>682271</c:v>
                </c:pt>
              </c:numCache>
            </c:numRef>
          </c:val>
          <c:smooth val="0"/>
          <c:extLst>
            <c:ext xmlns:c16="http://schemas.microsoft.com/office/drawing/2014/chart" uri="{C3380CC4-5D6E-409C-BE32-E72D297353CC}">
              <c16:uniqueId val="{00000000-121F-4F94-A00B-2004D4DC7B87}"/>
            </c:ext>
          </c:extLst>
        </c:ser>
        <c:ser>
          <c:idx val="1"/>
          <c:order val="1"/>
          <c:tx>
            <c:strRef>
              <c:f>Sheet1!$C$1</c:f>
              <c:strCache>
                <c:ptCount val="1"/>
                <c:pt idx="0">
                  <c:v>Hassan Allam Properties</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27284</c:v>
                </c:pt>
                <c:pt idx="1">
                  <c:v>27294</c:v>
                </c:pt>
                <c:pt idx="2">
                  <c:v>27298</c:v>
                </c:pt>
                <c:pt idx="3">
                  <c:v>27302</c:v>
                </c:pt>
                <c:pt idx="4">
                  <c:v>27314</c:v>
                </c:pt>
                <c:pt idx="5">
                  <c:v>27319</c:v>
                </c:pt>
                <c:pt idx="6">
                  <c:v>27326</c:v>
                </c:pt>
                <c:pt idx="7">
                  <c:v>27333</c:v>
                </c:pt>
                <c:pt idx="8">
                  <c:v>27336</c:v>
                </c:pt>
                <c:pt idx="9">
                  <c:v>27341</c:v>
                </c:pt>
                <c:pt idx="10">
                  <c:v>27342</c:v>
                </c:pt>
                <c:pt idx="11">
                  <c:v>27344</c:v>
                </c:pt>
                <c:pt idx="12">
                  <c:v>27350</c:v>
                </c:pt>
                <c:pt idx="13">
                  <c:v>27351</c:v>
                </c:pt>
                <c:pt idx="14">
                  <c:v>27355</c:v>
                </c:pt>
                <c:pt idx="15">
                  <c:v>27353</c:v>
                </c:pt>
                <c:pt idx="16">
                  <c:v>27354</c:v>
                </c:pt>
                <c:pt idx="17">
                  <c:v>27351</c:v>
                </c:pt>
                <c:pt idx="18">
                  <c:v>27350</c:v>
                </c:pt>
                <c:pt idx="19">
                  <c:v>27357</c:v>
                </c:pt>
                <c:pt idx="20">
                  <c:v>27359</c:v>
                </c:pt>
                <c:pt idx="21">
                  <c:v>27374</c:v>
                </c:pt>
                <c:pt idx="22">
                  <c:v>27377</c:v>
                </c:pt>
                <c:pt idx="23">
                  <c:v>27381</c:v>
                </c:pt>
                <c:pt idx="24">
                  <c:v>27392</c:v>
                </c:pt>
                <c:pt idx="25">
                  <c:v>27406</c:v>
                </c:pt>
                <c:pt idx="26">
                  <c:v>27414</c:v>
                </c:pt>
                <c:pt idx="27">
                  <c:v>27424</c:v>
                </c:pt>
                <c:pt idx="28">
                  <c:v>27431</c:v>
                </c:pt>
                <c:pt idx="29">
                  <c:v>27444</c:v>
                </c:pt>
                <c:pt idx="30">
                  <c:v>27453</c:v>
                </c:pt>
                <c:pt idx="31">
                  <c:v>27461</c:v>
                </c:pt>
                <c:pt idx="32">
                  <c:v>27475</c:v>
                </c:pt>
                <c:pt idx="33">
                  <c:v>27489</c:v>
                </c:pt>
                <c:pt idx="34">
                  <c:v>27503</c:v>
                </c:pt>
                <c:pt idx="35">
                  <c:v>27548</c:v>
                </c:pt>
                <c:pt idx="36">
                  <c:v>27588</c:v>
                </c:pt>
                <c:pt idx="37">
                  <c:v>27627</c:v>
                </c:pt>
                <c:pt idx="38">
                  <c:v>27667</c:v>
                </c:pt>
                <c:pt idx="39">
                  <c:v>27693</c:v>
                </c:pt>
                <c:pt idx="40">
                  <c:v>27726</c:v>
                </c:pt>
                <c:pt idx="41">
                  <c:v>27766</c:v>
                </c:pt>
                <c:pt idx="42">
                  <c:v>27803</c:v>
                </c:pt>
                <c:pt idx="43">
                  <c:v>27823</c:v>
                </c:pt>
                <c:pt idx="44">
                  <c:v>27853</c:v>
                </c:pt>
                <c:pt idx="45">
                  <c:v>27876</c:v>
                </c:pt>
                <c:pt idx="46">
                  <c:v>27910</c:v>
                </c:pt>
                <c:pt idx="47">
                  <c:v>27939</c:v>
                </c:pt>
                <c:pt idx="48">
                  <c:v>27968</c:v>
                </c:pt>
                <c:pt idx="49">
                  <c:v>27998</c:v>
                </c:pt>
                <c:pt idx="50">
                  <c:v>28038</c:v>
                </c:pt>
                <c:pt idx="51">
                  <c:v>28060</c:v>
                </c:pt>
                <c:pt idx="52">
                  <c:v>28076</c:v>
                </c:pt>
                <c:pt idx="53">
                  <c:v>28103</c:v>
                </c:pt>
                <c:pt idx="54">
                  <c:v>28122</c:v>
                </c:pt>
                <c:pt idx="55">
                  <c:v>28140</c:v>
                </c:pt>
                <c:pt idx="56">
                  <c:v>28168</c:v>
                </c:pt>
                <c:pt idx="57">
                  <c:v>28197</c:v>
                </c:pt>
                <c:pt idx="58">
                  <c:v>28227</c:v>
                </c:pt>
                <c:pt idx="59">
                  <c:v>28263</c:v>
                </c:pt>
                <c:pt idx="60">
                  <c:v>28293</c:v>
                </c:pt>
                <c:pt idx="61">
                  <c:v>28327</c:v>
                </c:pt>
                <c:pt idx="62">
                  <c:v>28373</c:v>
                </c:pt>
                <c:pt idx="63">
                  <c:v>28403</c:v>
                </c:pt>
                <c:pt idx="64">
                  <c:v>28588</c:v>
                </c:pt>
                <c:pt idx="65">
                  <c:v>28757</c:v>
                </c:pt>
                <c:pt idx="66">
                  <c:v>28848</c:v>
                </c:pt>
                <c:pt idx="67">
                  <c:v>28987</c:v>
                </c:pt>
                <c:pt idx="68">
                  <c:v>29128</c:v>
                </c:pt>
                <c:pt idx="69">
                  <c:v>29238</c:v>
                </c:pt>
                <c:pt idx="70">
                  <c:v>29350</c:v>
                </c:pt>
                <c:pt idx="71">
                  <c:v>29472</c:v>
                </c:pt>
                <c:pt idx="72">
                  <c:v>29594</c:v>
                </c:pt>
                <c:pt idx="73">
                  <c:v>29634</c:v>
                </c:pt>
                <c:pt idx="74">
                  <c:v>29656</c:v>
                </c:pt>
                <c:pt idx="75">
                  <c:v>29679</c:v>
                </c:pt>
                <c:pt idx="76">
                  <c:v>29704</c:v>
                </c:pt>
                <c:pt idx="77">
                  <c:v>29723</c:v>
                </c:pt>
                <c:pt idx="78">
                  <c:v>29750</c:v>
                </c:pt>
                <c:pt idx="79">
                  <c:v>29775</c:v>
                </c:pt>
                <c:pt idx="80">
                  <c:v>29814</c:v>
                </c:pt>
                <c:pt idx="81">
                  <c:v>29851</c:v>
                </c:pt>
                <c:pt idx="82">
                  <c:v>29883</c:v>
                </c:pt>
                <c:pt idx="83">
                  <c:v>29917</c:v>
                </c:pt>
                <c:pt idx="84">
                  <c:v>29963</c:v>
                </c:pt>
                <c:pt idx="85">
                  <c:v>30000</c:v>
                </c:pt>
                <c:pt idx="86">
                  <c:v>30043</c:v>
                </c:pt>
                <c:pt idx="87">
                  <c:v>30080</c:v>
                </c:pt>
                <c:pt idx="88">
                  <c:v>30108</c:v>
                </c:pt>
                <c:pt idx="89">
                  <c:v>30152</c:v>
                </c:pt>
                <c:pt idx="90">
                  <c:v>30197</c:v>
                </c:pt>
                <c:pt idx="91">
                  <c:v>30232</c:v>
                </c:pt>
                <c:pt idx="92">
                  <c:v>30247</c:v>
                </c:pt>
                <c:pt idx="93">
                  <c:v>30259</c:v>
                </c:pt>
                <c:pt idx="94">
                  <c:v>30274</c:v>
                </c:pt>
                <c:pt idx="95">
                  <c:v>30287</c:v>
                </c:pt>
                <c:pt idx="96">
                  <c:v>30302</c:v>
                </c:pt>
                <c:pt idx="97">
                  <c:v>30311</c:v>
                </c:pt>
                <c:pt idx="98">
                  <c:v>30332</c:v>
                </c:pt>
                <c:pt idx="99">
                  <c:v>30347</c:v>
                </c:pt>
                <c:pt idx="100">
                  <c:v>30363</c:v>
                </c:pt>
                <c:pt idx="101">
                  <c:v>30378</c:v>
                </c:pt>
                <c:pt idx="102">
                  <c:v>30404</c:v>
                </c:pt>
                <c:pt idx="103">
                  <c:v>30443</c:v>
                </c:pt>
                <c:pt idx="104">
                  <c:v>30475</c:v>
                </c:pt>
                <c:pt idx="105">
                  <c:v>30503</c:v>
                </c:pt>
                <c:pt idx="106">
                  <c:v>30532</c:v>
                </c:pt>
                <c:pt idx="107">
                  <c:v>30552</c:v>
                </c:pt>
                <c:pt idx="108">
                  <c:v>30564</c:v>
                </c:pt>
                <c:pt idx="109">
                  <c:v>30583</c:v>
                </c:pt>
                <c:pt idx="110">
                  <c:v>30605</c:v>
                </c:pt>
                <c:pt idx="111">
                  <c:v>30618</c:v>
                </c:pt>
                <c:pt idx="112">
                  <c:v>30635</c:v>
                </c:pt>
                <c:pt idx="113">
                  <c:v>30653</c:v>
                </c:pt>
                <c:pt idx="114">
                  <c:v>30694</c:v>
                </c:pt>
                <c:pt idx="115">
                  <c:v>30749</c:v>
                </c:pt>
                <c:pt idx="116">
                  <c:v>30800</c:v>
                </c:pt>
                <c:pt idx="117">
                  <c:v>30856</c:v>
                </c:pt>
                <c:pt idx="118">
                  <c:v>30969</c:v>
                </c:pt>
                <c:pt idx="119">
                  <c:v>31104</c:v>
                </c:pt>
                <c:pt idx="120">
                  <c:v>31171</c:v>
                </c:pt>
                <c:pt idx="121">
                  <c:v>31187</c:v>
                </c:pt>
                <c:pt idx="122">
                  <c:v>31196</c:v>
                </c:pt>
                <c:pt idx="123">
                  <c:v>31217</c:v>
                </c:pt>
                <c:pt idx="124">
                  <c:v>31231</c:v>
                </c:pt>
                <c:pt idx="125">
                  <c:v>31245</c:v>
                </c:pt>
                <c:pt idx="126">
                  <c:v>31255</c:v>
                </c:pt>
                <c:pt idx="127">
                  <c:v>31278</c:v>
                </c:pt>
                <c:pt idx="128">
                  <c:v>31290</c:v>
                </c:pt>
                <c:pt idx="129">
                  <c:v>31327</c:v>
                </c:pt>
                <c:pt idx="130">
                  <c:v>31353</c:v>
                </c:pt>
                <c:pt idx="131">
                  <c:v>31369</c:v>
                </c:pt>
                <c:pt idx="132">
                  <c:v>31390</c:v>
                </c:pt>
                <c:pt idx="133">
                  <c:v>31404</c:v>
                </c:pt>
                <c:pt idx="134">
                  <c:v>31421</c:v>
                </c:pt>
                <c:pt idx="135">
                  <c:v>31438</c:v>
                </c:pt>
                <c:pt idx="136">
                  <c:v>31458</c:v>
                </c:pt>
                <c:pt idx="137">
                  <c:v>31480</c:v>
                </c:pt>
                <c:pt idx="138">
                  <c:v>31505</c:v>
                </c:pt>
                <c:pt idx="139">
                  <c:v>31533</c:v>
                </c:pt>
                <c:pt idx="140">
                  <c:v>31554</c:v>
                </c:pt>
                <c:pt idx="141">
                  <c:v>31708</c:v>
                </c:pt>
                <c:pt idx="142">
                  <c:v>31894</c:v>
                </c:pt>
                <c:pt idx="143">
                  <c:v>31950</c:v>
                </c:pt>
                <c:pt idx="144">
                  <c:v>31978</c:v>
                </c:pt>
                <c:pt idx="145">
                  <c:v>31986</c:v>
                </c:pt>
                <c:pt idx="146">
                  <c:v>31994</c:v>
                </c:pt>
                <c:pt idx="147">
                  <c:v>32011</c:v>
                </c:pt>
                <c:pt idx="148">
                  <c:v>32050</c:v>
                </c:pt>
                <c:pt idx="149">
                  <c:v>32120</c:v>
                </c:pt>
                <c:pt idx="150">
                  <c:v>32181</c:v>
                </c:pt>
                <c:pt idx="152">
                  <c:v>32400</c:v>
                </c:pt>
                <c:pt idx="153">
                  <c:v>32540</c:v>
                </c:pt>
                <c:pt idx="154">
                  <c:v>32581</c:v>
                </c:pt>
                <c:pt idx="155">
                  <c:v>32650</c:v>
                </c:pt>
                <c:pt idx="156">
                  <c:v>32664</c:v>
                </c:pt>
                <c:pt idx="157">
                  <c:v>32681</c:v>
                </c:pt>
                <c:pt idx="158">
                  <c:v>32691</c:v>
                </c:pt>
                <c:pt idx="159">
                  <c:v>32709</c:v>
                </c:pt>
                <c:pt idx="160">
                  <c:v>32738</c:v>
                </c:pt>
                <c:pt idx="161">
                  <c:v>32763</c:v>
                </c:pt>
                <c:pt idx="162">
                  <c:v>32786</c:v>
                </c:pt>
                <c:pt idx="163">
                  <c:v>32809</c:v>
                </c:pt>
                <c:pt idx="164">
                  <c:v>32826</c:v>
                </c:pt>
                <c:pt idx="165">
                  <c:v>32847</c:v>
                </c:pt>
                <c:pt idx="166">
                  <c:v>32884</c:v>
                </c:pt>
                <c:pt idx="167">
                  <c:v>32925</c:v>
                </c:pt>
                <c:pt idx="168">
                  <c:v>32963</c:v>
                </c:pt>
                <c:pt idx="169">
                  <c:v>32990</c:v>
                </c:pt>
                <c:pt idx="170">
                  <c:v>33031</c:v>
                </c:pt>
                <c:pt idx="171">
                  <c:v>33041</c:v>
                </c:pt>
                <c:pt idx="172">
                  <c:v>33051</c:v>
                </c:pt>
                <c:pt idx="173">
                  <c:v>33070</c:v>
                </c:pt>
                <c:pt idx="174">
                  <c:v>33089</c:v>
                </c:pt>
                <c:pt idx="175">
                  <c:v>33099</c:v>
                </c:pt>
                <c:pt idx="176">
                  <c:v>33112</c:v>
                </c:pt>
                <c:pt idx="177">
                  <c:v>33132</c:v>
                </c:pt>
                <c:pt idx="178">
                  <c:v>33142</c:v>
                </c:pt>
                <c:pt idx="179">
                  <c:v>33147</c:v>
                </c:pt>
                <c:pt idx="180">
                  <c:v>33163</c:v>
                </c:pt>
                <c:pt idx="181">
                  <c:v>33176</c:v>
                </c:pt>
                <c:pt idx="182">
                  <c:v>33190</c:v>
                </c:pt>
                <c:pt idx="183">
                  <c:v>33203</c:v>
                </c:pt>
                <c:pt idx="184">
                  <c:v>33219</c:v>
                </c:pt>
                <c:pt idx="185">
                  <c:v>33229</c:v>
                </c:pt>
                <c:pt idx="186">
                  <c:v>33238</c:v>
                </c:pt>
                <c:pt idx="187">
                  <c:v>33257</c:v>
                </c:pt>
                <c:pt idx="188">
                  <c:v>33275</c:v>
                </c:pt>
                <c:pt idx="189">
                  <c:v>33291</c:v>
                </c:pt>
                <c:pt idx="190">
                  <c:v>33302</c:v>
                </c:pt>
                <c:pt idx="191">
                  <c:v>33319</c:v>
                </c:pt>
                <c:pt idx="192">
                  <c:v>33322</c:v>
                </c:pt>
                <c:pt idx="193">
                  <c:v>33392</c:v>
                </c:pt>
                <c:pt idx="194">
                  <c:v>33456</c:v>
                </c:pt>
                <c:pt idx="195">
                  <c:v>33503</c:v>
                </c:pt>
                <c:pt idx="196">
                  <c:v>33561</c:v>
                </c:pt>
                <c:pt idx="197">
                  <c:v>33585</c:v>
                </c:pt>
                <c:pt idx="198">
                  <c:v>33604</c:v>
                </c:pt>
                <c:pt idx="199">
                  <c:v>33658</c:v>
                </c:pt>
                <c:pt idx="200">
                  <c:v>33757</c:v>
                </c:pt>
                <c:pt idx="201">
                  <c:v>33818</c:v>
                </c:pt>
                <c:pt idx="202">
                  <c:v>33910</c:v>
                </c:pt>
                <c:pt idx="203">
                  <c:v>34016</c:v>
                </c:pt>
                <c:pt idx="204">
                  <c:v>34109</c:v>
                </c:pt>
                <c:pt idx="205">
                  <c:v>34177</c:v>
                </c:pt>
                <c:pt idx="206">
                  <c:v>34226</c:v>
                </c:pt>
                <c:pt idx="207">
                  <c:v>34316</c:v>
                </c:pt>
                <c:pt idx="208">
                  <c:v>34373</c:v>
                </c:pt>
                <c:pt idx="209">
                  <c:v>34421</c:v>
                </c:pt>
                <c:pt idx="210">
                  <c:v>34544</c:v>
                </c:pt>
                <c:pt idx="211">
                  <c:v>34664</c:v>
                </c:pt>
                <c:pt idx="212">
                  <c:v>34785</c:v>
                </c:pt>
                <c:pt idx="213">
                  <c:v>35045</c:v>
                </c:pt>
                <c:pt idx="214">
                  <c:v>35148</c:v>
                </c:pt>
                <c:pt idx="215">
                  <c:v>35203</c:v>
                </c:pt>
                <c:pt idx="216">
                  <c:v>35229</c:v>
                </c:pt>
                <c:pt idx="217">
                  <c:v>35247</c:v>
                </c:pt>
                <c:pt idx="218">
                  <c:v>35270</c:v>
                </c:pt>
                <c:pt idx="219">
                  <c:v>35281</c:v>
                </c:pt>
                <c:pt idx="220">
                  <c:v>35296</c:v>
                </c:pt>
                <c:pt idx="221">
                  <c:v>35313</c:v>
                </c:pt>
                <c:pt idx="222">
                  <c:v>35331</c:v>
                </c:pt>
                <c:pt idx="223">
                  <c:v>35353</c:v>
                </c:pt>
                <c:pt idx="224">
                  <c:v>35371</c:v>
                </c:pt>
                <c:pt idx="225">
                  <c:v>35392</c:v>
                </c:pt>
                <c:pt idx="226">
                  <c:v>35414</c:v>
                </c:pt>
                <c:pt idx="227">
                  <c:v>35431</c:v>
                </c:pt>
                <c:pt idx="228">
                  <c:v>35476</c:v>
                </c:pt>
                <c:pt idx="229">
                  <c:v>35671</c:v>
                </c:pt>
                <c:pt idx="230">
                  <c:v>35909</c:v>
                </c:pt>
                <c:pt idx="231">
                  <c:v>36172</c:v>
                </c:pt>
                <c:pt idx="232">
                  <c:v>36323</c:v>
                </c:pt>
                <c:pt idx="233">
                  <c:v>36487</c:v>
                </c:pt>
                <c:pt idx="234">
                  <c:v>36627</c:v>
                </c:pt>
                <c:pt idx="235">
                  <c:v>36789</c:v>
                </c:pt>
                <c:pt idx="236">
                  <c:v>36943</c:v>
                </c:pt>
                <c:pt idx="237">
                  <c:v>37100</c:v>
                </c:pt>
                <c:pt idx="238">
                  <c:v>37150</c:v>
                </c:pt>
                <c:pt idx="239">
                  <c:v>37218</c:v>
                </c:pt>
                <c:pt idx="240">
                  <c:v>37315</c:v>
                </c:pt>
                <c:pt idx="241">
                  <c:v>37484</c:v>
                </c:pt>
                <c:pt idx="242">
                  <c:v>37642</c:v>
                </c:pt>
                <c:pt idx="243">
                  <c:v>37663</c:v>
                </c:pt>
              </c:numCache>
            </c:numRef>
          </c:val>
          <c:smooth val="0"/>
          <c:extLst>
            <c:ext xmlns:c16="http://schemas.microsoft.com/office/drawing/2014/chart" uri="{C3380CC4-5D6E-409C-BE32-E72D297353CC}">
              <c16:uniqueId val="{00000001-121F-4F94-A00B-2004D4DC7B87}"/>
            </c:ext>
          </c:extLst>
        </c:ser>
        <c:ser>
          <c:idx val="2"/>
          <c:order val="2"/>
          <c:tx>
            <c:strRef>
              <c:f>Sheet1!$D$1</c:f>
              <c:strCache>
                <c:ptCount val="1"/>
                <c:pt idx="0">
                  <c:v>Taj City</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115419</c:v>
                </c:pt>
                <c:pt idx="1">
                  <c:v>115630</c:v>
                </c:pt>
                <c:pt idx="2">
                  <c:v>115872</c:v>
                </c:pt>
                <c:pt idx="3">
                  <c:v>116189</c:v>
                </c:pt>
                <c:pt idx="4">
                  <c:v>116441</c:v>
                </c:pt>
                <c:pt idx="5">
                  <c:v>116607</c:v>
                </c:pt>
                <c:pt idx="6">
                  <c:v>116812</c:v>
                </c:pt>
                <c:pt idx="7">
                  <c:v>116940</c:v>
                </c:pt>
                <c:pt idx="8">
                  <c:v>117076</c:v>
                </c:pt>
                <c:pt idx="9">
                  <c:v>117260</c:v>
                </c:pt>
                <c:pt idx="10">
                  <c:v>117404</c:v>
                </c:pt>
                <c:pt idx="11">
                  <c:v>117566</c:v>
                </c:pt>
                <c:pt idx="12">
                  <c:v>117735</c:v>
                </c:pt>
                <c:pt idx="13">
                  <c:v>117918</c:v>
                </c:pt>
                <c:pt idx="14">
                  <c:v>118088</c:v>
                </c:pt>
                <c:pt idx="15">
                  <c:v>118312</c:v>
                </c:pt>
                <c:pt idx="16">
                  <c:v>118526</c:v>
                </c:pt>
                <c:pt idx="17">
                  <c:v>118641</c:v>
                </c:pt>
                <c:pt idx="18">
                  <c:v>118810</c:v>
                </c:pt>
                <c:pt idx="19">
                  <c:v>118993</c:v>
                </c:pt>
                <c:pt idx="20">
                  <c:v>119166</c:v>
                </c:pt>
                <c:pt idx="21">
                  <c:v>119503</c:v>
                </c:pt>
                <c:pt idx="22">
                  <c:v>119920</c:v>
                </c:pt>
                <c:pt idx="23">
                  <c:v>120216</c:v>
                </c:pt>
                <c:pt idx="24">
                  <c:v>120555</c:v>
                </c:pt>
                <c:pt idx="25">
                  <c:v>120892</c:v>
                </c:pt>
                <c:pt idx="26">
                  <c:v>121286</c:v>
                </c:pt>
                <c:pt idx="27">
                  <c:v>121642</c:v>
                </c:pt>
                <c:pt idx="28">
                  <c:v>122044</c:v>
                </c:pt>
                <c:pt idx="29">
                  <c:v>122389</c:v>
                </c:pt>
                <c:pt idx="30">
                  <c:v>122482</c:v>
                </c:pt>
                <c:pt idx="31">
                  <c:v>122466</c:v>
                </c:pt>
                <c:pt idx="32">
                  <c:v>122508</c:v>
                </c:pt>
                <c:pt idx="33">
                  <c:v>122812</c:v>
                </c:pt>
                <c:pt idx="34">
                  <c:v>123125</c:v>
                </c:pt>
                <c:pt idx="35">
                  <c:v>123601</c:v>
                </c:pt>
                <c:pt idx="36">
                  <c:v>124046</c:v>
                </c:pt>
                <c:pt idx="37">
                  <c:v>124501</c:v>
                </c:pt>
                <c:pt idx="38">
                  <c:v>124925</c:v>
                </c:pt>
                <c:pt idx="39">
                  <c:v>125277</c:v>
                </c:pt>
                <c:pt idx="40">
                  <c:v>125449</c:v>
                </c:pt>
                <c:pt idx="41">
                  <c:v>125583</c:v>
                </c:pt>
                <c:pt idx="42">
                  <c:v>125838</c:v>
                </c:pt>
                <c:pt idx="43">
                  <c:v>126089</c:v>
                </c:pt>
                <c:pt idx="44">
                  <c:v>126352</c:v>
                </c:pt>
                <c:pt idx="45">
                  <c:v>126683</c:v>
                </c:pt>
                <c:pt idx="46">
                  <c:v>127114</c:v>
                </c:pt>
                <c:pt idx="47">
                  <c:v>127578</c:v>
                </c:pt>
                <c:pt idx="48">
                  <c:v>128033</c:v>
                </c:pt>
                <c:pt idx="49">
                  <c:v>128437</c:v>
                </c:pt>
                <c:pt idx="50">
                  <c:v>128770</c:v>
                </c:pt>
                <c:pt idx="51">
                  <c:v>129113</c:v>
                </c:pt>
                <c:pt idx="52">
                  <c:v>129450</c:v>
                </c:pt>
                <c:pt idx="53">
                  <c:v>129986</c:v>
                </c:pt>
                <c:pt idx="54">
                  <c:v>130705</c:v>
                </c:pt>
                <c:pt idx="55">
                  <c:v>131362</c:v>
                </c:pt>
                <c:pt idx="56">
                  <c:v>131949</c:v>
                </c:pt>
                <c:pt idx="57">
                  <c:v>132561</c:v>
                </c:pt>
                <c:pt idx="58">
                  <c:v>132836</c:v>
                </c:pt>
                <c:pt idx="59">
                  <c:v>133022</c:v>
                </c:pt>
                <c:pt idx="60">
                  <c:v>133330</c:v>
                </c:pt>
                <c:pt idx="61">
                  <c:v>133596</c:v>
                </c:pt>
                <c:pt idx="62">
                  <c:v>133883</c:v>
                </c:pt>
                <c:pt idx="63">
                  <c:v>134195</c:v>
                </c:pt>
                <c:pt idx="64">
                  <c:v>134506</c:v>
                </c:pt>
                <c:pt idx="65">
                  <c:v>134805</c:v>
                </c:pt>
                <c:pt idx="66">
                  <c:v>135086</c:v>
                </c:pt>
                <c:pt idx="67">
                  <c:v>135336</c:v>
                </c:pt>
                <c:pt idx="68">
                  <c:v>135574</c:v>
                </c:pt>
                <c:pt idx="69">
                  <c:v>135921</c:v>
                </c:pt>
                <c:pt idx="70">
                  <c:v>136250</c:v>
                </c:pt>
                <c:pt idx="71">
                  <c:v>136679</c:v>
                </c:pt>
                <c:pt idx="72">
                  <c:v>136932</c:v>
                </c:pt>
                <c:pt idx="73">
                  <c:v>137237</c:v>
                </c:pt>
                <c:pt idx="74">
                  <c:v>137494</c:v>
                </c:pt>
                <c:pt idx="75">
                  <c:v>137742</c:v>
                </c:pt>
                <c:pt idx="76">
                  <c:v>137991</c:v>
                </c:pt>
                <c:pt idx="77">
                  <c:v>138211</c:v>
                </c:pt>
                <c:pt idx="78">
                  <c:v>138447</c:v>
                </c:pt>
                <c:pt idx="79">
                  <c:v>138704</c:v>
                </c:pt>
                <c:pt idx="80">
                  <c:v>138853</c:v>
                </c:pt>
                <c:pt idx="81">
                  <c:v>138953</c:v>
                </c:pt>
                <c:pt idx="82">
                  <c:v>139032</c:v>
                </c:pt>
                <c:pt idx="83">
                  <c:v>139155</c:v>
                </c:pt>
                <c:pt idx="84">
                  <c:v>139277</c:v>
                </c:pt>
                <c:pt idx="85">
                  <c:v>139511</c:v>
                </c:pt>
                <c:pt idx="86">
                  <c:v>139789</c:v>
                </c:pt>
                <c:pt idx="87">
                  <c:v>140160</c:v>
                </c:pt>
                <c:pt idx="88">
                  <c:v>140489</c:v>
                </c:pt>
                <c:pt idx="89">
                  <c:v>140747</c:v>
                </c:pt>
                <c:pt idx="90">
                  <c:v>140908</c:v>
                </c:pt>
                <c:pt idx="91">
                  <c:v>141138</c:v>
                </c:pt>
                <c:pt idx="92">
                  <c:v>141367</c:v>
                </c:pt>
                <c:pt idx="93">
                  <c:v>141734</c:v>
                </c:pt>
                <c:pt idx="94">
                  <c:v>142037</c:v>
                </c:pt>
                <c:pt idx="95">
                  <c:v>142298</c:v>
                </c:pt>
                <c:pt idx="96">
                  <c:v>142547</c:v>
                </c:pt>
                <c:pt idx="97">
                  <c:v>142745</c:v>
                </c:pt>
                <c:pt idx="98">
                  <c:v>142921</c:v>
                </c:pt>
                <c:pt idx="99">
                  <c:v>143096</c:v>
                </c:pt>
                <c:pt idx="100">
                  <c:v>143301</c:v>
                </c:pt>
                <c:pt idx="101">
                  <c:v>143487</c:v>
                </c:pt>
                <c:pt idx="102">
                  <c:v>143726</c:v>
                </c:pt>
                <c:pt idx="103">
                  <c:v>143996</c:v>
                </c:pt>
                <c:pt idx="104">
                  <c:v>144267</c:v>
                </c:pt>
                <c:pt idx="105">
                  <c:v>144516</c:v>
                </c:pt>
                <c:pt idx="106">
                  <c:v>144703</c:v>
                </c:pt>
                <c:pt idx="107">
                  <c:v>144913</c:v>
                </c:pt>
                <c:pt idx="108">
                  <c:v>145123</c:v>
                </c:pt>
                <c:pt idx="109">
                  <c:v>145397</c:v>
                </c:pt>
                <c:pt idx="110">
                  <c:v>145599</c:v>
                </c:pt>
                <c:pt idx="111">
                  <c:v>145835</c:v>
                </c:pt>
                <c:pt idx="112">
                  <c:v>146044</c:v>
                </c:pt>
                <c:pt idx="113">
                  <c:v>146283</c:v>
                </c:pt>
                <c:pt idx="114">
                  <c:v>146519</c:v>
                </c:pt>
                <c:pt idx="115">
                  <c:v>146740</c:v>
                </c:pt>
                <c:pt idx="116">
                  <c:v>147000</c:v>
                </c:pt>
                <c:pt idx="117">
                  <c:v>147247</c:v>
                </c:pt>
                <c:pt idx="118">
                  <c:v>147496</c:v>
                </c:pt>
                <c:pt idx="119">
                  <c:v>147721</c:v>
                </c:pt>
                <c:pt idx="120">
                  <c:v>147990</c:v>
                </c:pt>
                <c:pt idx="121">
                  <c:v>148613</c:v>
                </c:pt>
                <c:pt idx="122">
                  <c:v>149295</c:v>
                </c:pt>
                <c:pt idx="123">
                  <c:v>149520</c:v>
                </c:pt>
                <c:pt idx="124">
                  <c:v>149719</c:v>
                </c:pt>
                <c:pt idx="125">
                  <c:v>149951</c:v>
                </c:pt>
                <c:pt idx="126">
                  <c:v>150183</c:v>
                </c:pt>
                <c:pt idx="127">
                  <c:v>150393</c:v>
                </c:pt>
                <c:pt idx="128">
                  <c:v>150617</c:v>
                </c:pt>
                <c:pt idx="129">
                  <c:v>150789</c:v>
                </c:pt>
                <c:pt idx="130">
                  <c:v>150972</c:v>
                </c:pt>
                <c:pt idx="131">
                  <c:v>151188</c:v>
                </c:pt>
                <c:pt idx="132">
                  <c:v>151411</c:v>
                </c:pt>
                <c:pt idx="133">
                  <c:v>151581</c:v>
                </c:pt>
                <c:pt idx="134">
                  <c:v>151707</c:v>
                </c:pt>
                <c:pt idx="135">
                  <c:v>151781</c:v>
                </c:pt>
                <c:pt idx="136">
                  <c:v>151871</c:v>
                </c:pt>
                <c:pt idx="137">
                  <c:v>151974</c:v>
                </c:pt>
                <c:pt idx="138">
                  <c:v>152036</c:v>
                </c:pt>
                <c:pt idx="139">
                  <c:v>152132</c:v>
                </c:pt>
                <c:pt idx="140">
                  <c:v>152243</c:v>
                </c:pt>
                <c:pt idx="141">
                  <c:v>152308</c:v>
                </c:pt>
                <c:pt idx="142">
                  <c:v>152366</c:v>
                </c:pt>
                <c:pt idx="143">
                  <c:v>152417</c:v>
                </c:pt>
                <c:pt idx="144">
                  <c:v>152456</c:v>
                </c:pt>
                <c:pt idx="145">
                  <c:v>152550</c:v>
                </c:pt>
                <c:pt idx="146">
                  <c:v>152643</c:v>
                </c:pt>
                <c:pt idx="147">
                  <c:v>152875</c:v>
                </c:pt>
                <c:pt idx="148">
                  <c:v>153067</c:v>
                </c:pt>
                <c:pt idx="149">
                  <c:v>153248</c:v>
                </c:pt>
                <c:pt idx="150">
                  <c:v>153327</c:v>
                </c:pt>
                <c:pt idx="151">
                  <c:v>153361</c:v>
                </c:pt>
                <c:pt idx="152">
                  <c:v>153476</c:v>
                </c:pt>
                <c:pt idx="153">
                  <c:v>153506</c:v>
                </c:pt>
                <c:pt idx="154">
                  <c:v>153548</c:v>
                </c:pt>
                <c:pt idx="155">
                  <c:v>153589</c:v>
                </c:pt>
                <c:pt idx="156">
                  <c:v>153618</c:v>
                </c:pt>
                <c:pt idx="157">
                  <c:v>153654</c:v>
                </c:pt>
                <c:pt idx="158">
                  <c:v>153720</c:v>
                </c:pt>
                <c:pt idx="159">
                  <c:v>153773</c:v>
                </c:pt>
                <c:pt idx="160">
                  <c:v>153799</c:v>
                </c:pt>
                <c:pt idx="161">
                  <c:v>153815</c:v>
                </c:pt>
                <c:pt idx="162">
                  <c:v>153813</c:v>
                </c:pt>
                <c:pt idx="163">
                  <c:v>153920</c:v>
                </c:pt>
                <c:pt idx="164">
                  <c:v>154004</c:v>
                </c:pt>
                <c:pt idx="165">
                  <c:v>154078</c:v>
                </c:pt>
                <c:pt idx="166">
                  <c:v>154114</c:v>
                </c:pt>
                <c:pt idx="167">
                  <c:v>154230</c:v>
                </c:pt>
                <c:pt idx="168">
                  <c:v>154395</c:v>
                </c:pt>
                <c:pt idx="169">
                  <c:v>154561</c:v>
                </c:pt>
                <c:pt idx="170">
                  <c:v>154673</c:v>
                </c:pt>
                <c:pt idx="171">
                  <c:v>154771</c:v>
                </c:pt>
                <c:pt idx="172">
                  <c:v>154898</c:v>
                </c:pt>
                <c:pt idx="173">
                  <c:v>155009</c:v>
                </c:pt>
                <c:pt idx="174">
                  <c:v>155174</c:v>
                </c:pt>
                <c:pt idx="175">
                  <c:v>155249</c:v>
                </c:pt>
                <c:pt idx="176">
                  <c:v>155387</c:v>
                </c:pt>
                <c:pt idx="177">
                  <c:v>155499</c:v>
                </c:pt>
                <c:pt idx="178">
                  <c:v>155651</c:v>
                </c:pt>
                <c:pt idx="179">
                  <c:v>156036</c:v>
                </c:pt>
                <c:pt idx="180">
                  <c:v>156257</c:v>
                </c:pt>
                <c:pt idx="181">
                  <c:v>156357</c:v>
                </c:pt>
                <c:pt idx="182">
                  <c:v>156449</c:v>
                </c:pt>
                <c:pt idx="183">
                  <c:v>156585</c:v>
                </c:pt>
                <c:pt idx="184">
                  <c:v>156802</c:v>
                </c:pt>
                <c:pt idx="185">
                  <c:v>157019</c:v>
                </c:pt>
                <c:pt idx="186">
                  <c:v>157182</c:v>
                </c:pt>
                <c:pt idx="187">
                  <c:v>157218</c:v>
                </c:pt>
                <c:pt idx="188">
                  <c:v>157216</c:v>
                </c:pt>
                <c:pt idx="189">
                  <c:v>157245</c:v>
                </c:pt>
                <c:pt idx="190">
                  <c:v>157265</c:v>
                </c:pt>
                <c:pt idx="191">
                  <c:v>157311</c:v>
                </c:pt>
                <c:pt idx="192">
                  <c:v>157424</c:v>
                </c:pt>
                <c:pt idx="193">
                  <c:v>157523</c:v>
                </c:pt>
                <c:pt idx="194">
                  <c:v>157640</c:v>
                </c:pt>
                <c:pt idx="195">
                  <c:v>157797</c:v>
                </c:pt>
                <c:pt idx="196">
                  <c:v>157885</c:v>
                </c:pt>
                <c:pt idx="197">
                  <c:v>157972</c:v>
                </c:pt>
                <c:pt idx="198">
                  <c:v>158172</c:v>
                </c:pt>
                <c:pt idx="199">
                  <c:v>158395</c:v>
                </c:pt>
                <c:pt idx="200">
                  <c:v>158653</c:v>
                </c:pt>
                <c:pt idx="201">
                  <c:v>158883</c:v>
                </c:pt>
                <c:pt idx="202">
                  <c:v>159021</c:v>
                </c:pt>
                <c:pt idx="203">
                  <c:v>159135</c:v>
                </c:pt>
                <c:pt idx="204">
                  <c:v>159249</c:v>
                </c:pt>
                <c:pt idx="205">
                  <c:v>159343</c:v>
                </c:pt>
                <c:pt idx="206">
                  <c:v>159542</c:v>
                </c:pt>
                <c:pt idx="207">
                  <c:v>160373</c:v>
                </c:pt>
                <c:pt idx="208">
                  <c:v>160730</c:v>
                </c:pt>
                <c:pt idx="209">
                  <c:v>161106</c:v>
                </c:pt>
                <c:pt idx="210">
                  <c:v>161502</c:v>
                </c:pt>
                <c:pt idx="211">
                  <c:v>161734</c:v>
                </c:pt>
                <c:pt idx="212">
                  <c:v>161874</c:v>
                </c:pt>
                <c:pt idx="213">
                  <c:v>162015</c:v>
                </c:pt>
                <c:pt idx="214">
                  <c:v>162084</c:v>
                </c:pt>
                <c:pt idx="215">
                  <c:v>162131</c:v>
                </c:pt>
                <c:pt idx="216">
                  <c:v>162168</c:v>
                </c:pt>
                <c:pt idx="217">
                  <c:v>162213</c:v>
                </c:pt>
                <c:pt idx="218">
                  <c:v>162327</c:v>
                </c:pt>
                <c:pt idx="219">
                  <c:v>162430</c:v>
                </c:pt>
                <c:pt idx="220">
                  <c:v>162546</c:v>
                </c:pt>
                <c:pt idx="221">
                  <c:v>162698</c:v>
                </c:pt>
                <c:pt idx="222">
                  <c:v>162805</c:v>
                </c:pt>
                <c:pt idx="223">
                  <c:v>163294</c:v>
                </c:pt>
                <c:pt idx="224">
                  <c:v>163592</c:v>
                </c:pt>
                <c:pt idx="225">
                  <c:v>163668</c:v>
                </c:pt>
                <c:pt idx="226">
                  <c:v>163754</c:v>
                </c:pt>
                <c:pt idx="227">
                  <c:v>163806</c:v>
                </c:pt>
                <c:pt idx="228">
                  <c:v>163963</c:v>
                </c:pt>
                <c:pt idx="229">
                  <c:v>164093</c:v>
                </c:pt>
                <c:pt idx="230">
                  <c:v>164213</c:v>
                </c:pt>
                <c:pt idx="231">
                  <c:v>164368</c:v>
                </c:pt>
                <c:pt idx="232">
                  <c:v>164540</c:v>
                </c:pt>
                <c:pt idx="233">
                  <c:v>164632</c:v>
                </c:pt>
                <c:pt idx="234">
                  <c:v>164738</c:v>
                </c:pt>
                <c:pt idx="235">
                  <c:v>165143</c:v>
                </c:pt>
                <c:pt idx="236">
                  <c:v>165397</c:v>
                </c:pt>
                <c:pt idx="237">
                  <c:v>165729</c:v>
                </c:pt>
                <c:pt idx="238">
                  <c:v>166073</c:v>
                </c:pt>
                <c:pt idx="239">
                  <c:v>166394</c:v>
                </c:pt>
                <c:pt idx="240">
                  <c:v>166616</c:v>
                </c:pt>
                <c:pt idx="241">
                  <c:v>166665</c:v>
                </c:pt>
                <c:pt idx="242">
                  <c:v>166746</c:v>
                </c:pt>
                <c:pt idx="243">
                  <c:v>166853</c:v>
                </c:pt>
              </c:numCache>
            </c:numRef>
          </c:val>
          <c:smooth val="0"/>
          <c:extLst>
            <c:ext xmlns:c16="http://schemas.microsoft.com/office/drawing/2014/chart" uri="{C3380CC4-5D6E-409C-BE32-E72D297353CC}">
              <c16:uniqueId val="{00000002-121F-4F94-A00B-2004D4DC7B87}"/>
            </c:ext>
          </c:extLst>
        </c:ser>
        <c:ser>
          <c:idx val="3"/>
          <c:order val="3"/>
          <c:tx>
            <c:strRef>
              <c:f>Sheet1!$E$1</c:f>
              <c:strCache>
                <c:ptCount val="1"/>
                <c:pt idx="0">
                  <c:v>Tatweer Misr</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62085</c:v>
                </c:pt>
                <c:pt idx="1">
                  <c:v>62107</c:v>
                </c:pt>
                <c:pt idx="2">
                  <c:v>62121</c:v>
                </c:pt>
                <c:pt idx="3">
                  <c:v>62142</c:v>
                </c:pt>
                <c:pt idx="4">
                  <c:v>62162</c:v>
                </c:pt>
                <c:pt idx="5">
                  <c:v>62197</c:v>
                </c:pt>
                <c:pt idx="6">
                  <c:v>62227</c:v>
                </c:pt>
                <c:pt idx="7">
                  <c:v>62243</c:v>
                </c:pt>
                <c:pt idx="8">
                  <c:v>62252</c:v>
                </c:pt>
                <c:pt idx="9">
                  <c:v>62345</c:v>
                </c:pt>
                <c:pt idx="10">
                  <c:v>62449</c:v>
                </c:pt>
                <c:pt idx="11">
                  <c:v>62470</c:v>
                </c:pt>
                <c:pt idx="12">
                  <c:v>62513</c:v>
                </c:pt>
                <c:pt idx="13">
                  <c:v>62568</c:v>
                </c:pt>
                <c:pt idx="14">
                  <c:v>62624</c:v>
                </c:pt>
                <c:pt idx="15">
                  <c:v>62730</c:v>
                </c:pt>
                <c:pt idx="16">
                  <c:v>62772</c:v>
                </c:pt>
                <c:pt idx="17">
                  <c:v>62813</c:v>
                </c:pt>
                <c:pt idx="18">
                  <c:v>62863</c:v>
                </c:pt>
                <c:pt idx="19">
                  <c:v>62902</c:v>
                </c:pt>
                <c:pt idx="20">
                  <c:v>62945</c:v>
                </c:pt>
                <c:pt idx="21">
                  <c:v>62992</c:v>
                </c:pt>
                <c:pt idx="22">
                  <c:v>63041</c:v>
                </c:pt>
                <c:pt idx="23">
                  <c:v>63124</c:v>
                </c:pt>
                <c:pt idx="24">
                  <c:v>63221</c:v>
                </c:pt>
                <c:pt idx="25">
                  <c:v>63313</c:v>
                </c:pt>
                <c:pt idx="26">
                  <c:v>63390</c:v>
                </c:pt>
                <c:pt idx="27">
                  <c:v>63446</c:v>
                </c:pt>
                <c:pt idx="28">
                  <c:v>63478</c:v>
                </c:pt>
                <c:pt idx="29">
                  <c:v>63528</c:v>
                </c:pt>
                <c:pt idx="30">
                  <c:v>63560</c:v>
                </c:pt>
                <c:pt idx="31">
                  <c:v>63599</c:v>
                </c:pt>
                <c:pt idx="32">
                  <c:v>63628</c:v>
                </c:pt>
                <c:pt idx="33">
                  <c:v>63661</c:v>
                </c:pt>
                <c:pt idx="34">
                  <c:v>63677</c:v>
                </c:pt>
                <c:pt idx="35">
                  <c:v>63715</c:v>
                </c:pt>
                <c:pt idx="36">
                  <c:v>63745</c:v>
                </c:pt>
                <c:pt idx="37">
                  <c:v>63783</c:v>
                </c:pt>
                <c:pt idx="38">
                  <c:v>63879</c:v>
                </c:pt>
                <c:pt idx="39">
                  <c:v>63957</c:v>
                </c:pt>
                <c:pt idx="40">
                  <c:v>64191</c:v>
                </c:pt>
                <c:pt idx="41">
                  <c:v>64445</c:v>
                </c:pt>
                <c:pt idx="42">
                  <c:v>64608</c:v>
                </c:pt>
                <c:pt idx="43">
                  <c:v>64811</c:v>
                </c:pt>
                <c:pt idx="44">
                  <c:v>64960</c:v>
                </c:pt>
                <c:pt idx="45">
                  <c:v>65151</c:v>
                </c:pt>
                <c:pt idx="46">
                  <c:v>65346</c:v>
                </c:pt>
                <c:pt idx="47">
                  <c:v>65553</c:v>
                </c:pt>
                <c:pt idx="48">
                  <c:v>65599</c:v>
                </c:pt>
                <c:pt idx="49">
                  <c:v>65640</c:v>
                </c:pt>
                <c:pt idx="50">
                  <c:v>65676</c:v>
                </c:pt>
                <c:pt idx="51">
                  <c:v>65793</c:v>
                </c:pt>
                <c:pt idx="52">
                  <c:v>66003</c:v>
                </c:pt>
                <c:pt idx="53">
                  <c:v>66264</c:v>
                </c:pt>
                <c:pt idx="54">
                  <c:v>66504</c:v>
                </c:pt>
                <c:pt idx="55">
                  <c:v>66692</c:v>
                </c:pt>
                <c:pt idx="56">
                  <c:v>66710</c:v>
                </c:pt>
                <c:pt idx="57">
                  <c:v>66906</c:v>
                </c:pt>
                <c:pt idx="58">
                  <c:v>66937</c:v>
                </c:pt>
                <c:pt idx="59">
                  <c:v>67017</c:v>
                </c:pt>
                <c:pt idx="60">
                  <c:v>67175</c:v>
                </c:pt>
                <c:pt idx="61">
                  <c:v>67298</c:v>
                </c:pt>
                <c:pt idx="62">
                  <c:v>67427</c:v>
                </c:pt>
                <c:pt idx="63">
                  <c:v>67542</c:v>
                </c:pt>
                <c:pt idx="64">
                  <c:v>67645</c:v>
                </c:pt>
                <c:pt idx="65">
                  <c:v>67746</c:v>
                </c:pt>
                <c:pt idx="66">
                  <c:v>67811</c:v>
                </c:pt>
                <c:pt idx="67">
                  <c:v>67882</c:v>
                </c:pt>
                <c:pt idx="68">
                  <c:v>67958</c:v>
                </c:pt>
                <c:pt idx="69">
                  <c:v>68066</c:v>
                </c:pt>
                <c:pt idx="70">
                  <c:v>68178</c:v>
                </c:pt>
                <c:pt idx="71">
                  <c:v>68272</c:v>
                </c:pt>
                <c:pt idx="72">
                  <c:v>68345</c:v>
                </c:pt>
                <c:pt idx="73">
                  <c:v>68413</c:v>
                </c:pt>
                <c:pt idx="74">
                  <c:v>68485</c:v>
                </c:pt>
                <c:pt idx="75">
                  <c:v>68539</c:v>
                </c:pt>
                <c:pt idx="76">
                  <c:v>68589</c:v>
                </c:pt>
                <c:pt idx="77">
                  <c:v>68628</c:v>
                </c:pt>
                <c:pt idx="78">
                  <c:v>68667</c:v>
                </c:pt>
                <c:pt idx="79">
                  <c:v>68737</c:v>
                </c:pt>
                <c:pt idx="80">
                  <c:v>68790</c:v>
                </c:pt>
                <c:pt idx="81">
                  <c:v>68848</c:v>
                </c:pt>
                <c:pt idx="82">
                  <c:v>68905</c:v>
                </c:pt>
                <c:pt idx="83">
                  <c:v>68935</c:v>
                </c:pt>
                <c:pt idx="84">
                  <c:v>69003</c:v>
                </c:pt>
                <c:pt idx="85">
                  <c:v>69028</c:v>
                </c:pt>
                <c:pt idx="86">
                  <c:v>69079</c:v>
                </c:pt>
                <c:pt idx="87">
                  <c:v>69118</c:v>
                </c:pt>
                <c:pt idx="88">
                  <c:v>69163</c:v>
                </c:pt>
                <c:pt idx="89">
                  <c:v>69221</c:v>
                </c:pt>
                <c:pt idx="90">
                  <c:v>69306</c:v>
                </c:pt>
                <c:pt idx="91">
                  <c:v>69413</c:v>
                </c:pt>
                <c:pt idx="92">
                  <c:v>69471</c:v>
                </c:pt>
                <c:pt idx="93">
                  <c:v>69520</c:v>
                </c:pt>
                <c:pt idx="94">
                  <c:v>69565</c:v>
                </c:pt>
                <c:pt idx="95">
                  <c:v>69650</c:v>
                </c:pt>
                <c:pt idx="96">
                  <c:v>69759</c:v>
                </c:pt>
                <c:pt idx="97">
                  <c:v>69857</c:v>
                </c:pt>
                <c:pt idx="98">
                  <c:v>69921</c:v>
                </c:pt>
                <c:pt idx="99">
                  <c:v>69980</c:v>
                </c:pt>
                <c:pt idx="100">
                  <c:v>70061</c:v>
                </c:pt>
                <c:pt idx="101">
                  <c:v>70139</c:v>
                </c:pt>
                <c:pt idx="102">
                  <c:v>70167</c:v>
                </c:pt>
                <c:pt idx="103">
                  <c:v>70202</c:v>
                </c:pt>
                <c:pt idx="104">
                  <c:v>70229</c:v>
                </c:pt>
                <c:pt idx="105">
                  <c:v>70272</c:v>
                </c:pt>
                <c:pt idx="106">
                  <c:v>70308</c:v>
                </c:pt>
                <c:pt idx="107">
                  <c:v>70357</c:v>
                </c:pt>
                <c:pt idx="108">
                  <c:v>70392</c:v>
                </c:pt>
                <c:pt idx="109">
                  <c:v>70417</c:v>
                </c:pt>
                <c:pt idx="110">
                  <c:v>70482</c:v>
                </c:pt>
                <c:pt idx="111">
                  <c:v>70540</c:v>
                </c:pt>
                <c:pt idx="112">
                  <c:v>70587</c:v>
                </c:pt>
                <c:pt idx="113">
                  <c:v>70611</c:v>
                </c:pt>
                <c:pt idx="114">
                  <c:v>70623</c:v>
                </c:pt>
                <c:pt idx="115">
                  <c:v>70645</c:v>
                </c:pt>
                <c:pt idx="116">
                  <c:v>70672</c:v>
                </c:pt>
                <c:pt idx="117">
                  <c:v>70722</c:v>
                </c:pt>
                <c:pt idx="118">
                  <c:v>70764</c:v>
                </c:pt>
                <c:pt idx="119">
                  <c:v>70825</c:v>
                </c:pt>
                <c:pt idx="120">
                  <c:v>70913</c:v>
                </c:pt>
                <c:pt idx="121">
                  <c:v>71000</c:v>
                </c:pt>
                <c:pt idx="122">
                  <c:v>71088</c:v>
                </c:pt>
                <c:pt idx="123">
                  <c:v>71153</c:v>
                </c:pt>
                <c:pt idx="124">
                  <c:v>71704</c:v>
                </c:pt>
                <c:pt idx="125">
                  <c:v>71918</c:v>
                </c:pt>
                <c:pt idx="126">
                  <c:v>72048</c:v>
                </c:pt>
                <c:pt idx="127">
                  <c:v>72180</c:v>
                </c:pt>
                <c:pt idx="128">
                  <c:v>72267</c:v>
                </c:pt>
                <c:pt idx="129">
                  <c:v>72368</c:v>
                </c:pt>
                <c:pt idx="130">
                  <c:v>72462</c:v>
                </c:pt>
                <c:pt idx="131">
                  <c:v>72579</c:v>
                </c:pt>
                <c:pt idx="132">
                  <c:v>72737</c:v>
                </c:pt>
                <c:pt idx="133">
                  <c:v>72819</c:v>
                </c:pt>
                <c:pt idx="134">
                  <c:v>72903</c:v>
                </c:pt>
                <c:pt idx="135">
                  <c:v>72996</c:v>
                </c:pt>
                <c:pt idx="136">
                  <c:v>73083</c:v>
                </c:pt>
                <c:pt idx="137">
                  <c:v>73152</c:v>
                </c:pt>
                <c:pt idx="138">
                  <c:v>73245</c:v>
                </c:pt>
                <c:pt idx="139">
                  <c:v>73334</c:v>
                </c:pt>
                <c:pt idx="140">
                  <c:v>73442</c:v>
                </c:pt>
                <c:pt idx="141">
                  <c:v>73519</c:v>
                </c:pt>
                <c:pt idx="142">
                  <c:v>73606</c:v>
                </c:pt>
                <c:pt idx="143">
                  <c:v>73670</c:v>
                </c:pt>
                <c:pt idx="144">
                  <c:v>73719</c:v>
                </c:pt>
                <c:pt idx="145">
                  <c:v>73813</c:v>
                </c:pt>
                <c:pt idx="146">
                  <c:v>73889</c:v>
                </c:pt>
                <c:pt idx="147">
                  <c:v>73990</c:v>
                </c:pt>
                <c:pt idx="148">
                  <c:v>74092</c:v>
                </c:pt>
                <c:pt idx="149">
                  <c:v>74174</c:v>
                </c:pt>
                <c:pt idx="150">
                  <c:v>74257</c:v>
                </c:pt>
                <c:pt idx="151">
                  <c:v>74344</c:v>
                </c:pt>
                <c:pt idx="152">
                  <c:v>74435</c:v>
                </c:pt>
                <c:pt idx="153">
                  <c:v>74565</c:v>
                </c:pt>
                <c:pt idx="154">
                  <c:v>74670</c:v>
                </c:pt>
                <c:pt idx="155">
                  <c:v>74764</c:v>
                </c:pt>
                <c:pt idx="156">
                  <c:v>74842</c:v>
                </c:pt>
                <c:pt idx="157">
                  <c:v>74936</c:v>
                </c:pt>
                <c:pt idx="158">
                  <c:v>75017</c:v>
                </c:pt>
                <c:pt idx="159">
                  <c:v>75124</c:v>
                </c:pt>
                <c:pt idx="160">
                  <c:v>75237</c:v>
                </c:pt>
                <c:pt idx="161">
                  <c:v>75377</c:v>
                </c:pt>
                <c:pt idx="162">
                  <c:v>75499</c:v>
                </c:pt>
                <c:pt idx="163">
                  <c:v>75556</c:v>
                </c:pt>
                <c:pt idx="164">
                  <c:v>75623</c:v>
                </c:pt>
                <c:pt idx="165">
                  <c:v>75685</c:v>
                </c:pt>
                <c:pt idx="166">
                  <c:v>75737</c:v>
                </c:pt>
                <c:pt idx="167">
                  <c:v>75803</c:v>
                </c:pt>
                <c:pt idx="168">
                  <c:v>75871</c:v>
                </c:pt>
                <c:pt idx="169">
                  <c:v>75946</c:v>
                </c:pt>
                <c:pt idx="170">
                  <c:v>75993</c:v>
                </c:pt>
                <c:pt idx="171">
                  <c:v>76036</c:v>
                </c:pt>
                <c:pt idx="172">
                  <c:v>76073</c:v>
                </c:pt>
                <c:pt idx="173">
                  <c:v>76113</c:v>
                </c:pt>
                <c:pt idx="174">
                  <c:v>76148</c:v>
                </c:pt>
                <c:pt idx="175">
                  <c:v>76268</c:v>
                </c:pt>
                <c:pt idx="176">
                  <c:v>76351</c:v>
                </c:pt>
                <c:pt idx="177">
                  <c:v>76467</c:v>
                </c:pt>
                <c:pt idx="178">
                  <c:v>76534</c:v>
                </c:pt>
                <c:pt idx="179">
                  <c:v>76593</c:v>
                </c:pt>
                <c:pt idx="180">
                  <c:v>76685</c:v>
                </c:pt>
                <c:pt idx="181">
                  <c:v>76715</c:v>
                </c:pt>
                <c:pt idx="182">
                  <c:v>76742</c:v>
                </c:pt>
                <c:pt idx="183">
                  <c:v>76779</c:v>
                </c:pt>
                <c:pt idx="184">
                  <c:v>76844</c:v>
                </c:pt>
                <c:pt idx="185">
                  <c:v>76910</c:v>
                </c:pt>
                <c:pt idx="186">
                  <c:v>76965</c:v>
                </c:pt>
                <c:pt idx="187">
                  <c:v>77043</c:v>
                </c:pt>
                <c:pt idx="188">
                  <c:v>77159</c:v>
                </c:pt>
                <c:pt idx="189">
                  <c:v>77258</c:v>
                </c:pt>
                <c:pt idx="190">
                  <c:v>77337</c:v>
                </c:pt>
                <c:pt idx="191">
                  <c:v>77425</c:v>
                </c:pt>
                <c:pt idx="192">
                  <c:v>77493</c:v>
                </c:pt>
                <c:pt idx="193">
                  <c:v>77567</c:v>
                </c:pt>
                <c:pt idx="194">
                  <c:v>77632</c:v>
                </c:pt>
                <c:pt idx="195">
                  <c:v>77693</c:v>
                </c:pt>
                <c:pt idx="196">
                  <c:v>77784</c:v>
                </c:pt>
                <c:pt idx="197">
                  <c:v>77889</c:v>
                </c:pt>
                <c:pt idx="198">
                  <c:v>77953</c:v>
                </c:pt>
                <c:pt idx="199">
                  <c:v>78029</c:v>
                </c:pt>
                <c:pt idx="200">
                  <c:v>78099</c:v>
                </c:pt>
                <c:pt idx="201">
                  <c:v>78184</c:v>
                </c:pt>
                <c:pt idx="202">
                  <c:v>78259</c:v>
                </c:pt>
                <c:pt idx="203">
                  <c:v>78330</c:v>
                </c:pt>
                <c:pt idx="204">
                  <c:v>78402</c:v>
                </c:pt>
                <c:pt idx="205">
                  <c:v>78484</c:v>
                </c:pt>
                <c:pt idx="206">
                  <c:v>78560</c:v>
                </c:pt>
                <c:pt idx="207">
                  <c:v>78717</c:v>
                </c:pt>
                <c:pt idx="208">
                  <c:v>78771</c:v>
                </c:pt>
                <c:pt idx="209">
                  <c:v>78833</c:v>
                </c:pt>
                <c:pt idx="210">
                  <c:v>78904</c:v>
                </c:pt>
                <c:pt idx="211">
                  <c:v>78957</c:v>
                </c:pt>
                <c:pt idx="212">
                  <c:v>79004</c:v>
                </c:pt>
                <c:pt idx="213">
                  <c:v>79035</c:v>
                </c:pt>
                <c:pt idx="214">
                  <c:v>79076</c:v>
                </c:pt>
                <c:pt idx="215">
                  <c:v>79107</c:v>
                </c:pt>
                <c:pt idx="216">
                  <c:v>79144</c:v>
                </c:pt>
                <c:pt idx="217">
                  <c:v>79175</c:v>
                </c:pt>
                <c:pt idx="218">
                  <c:v>79211</c:v>
                </c:pt>
                <c:pt idx="219">
                  <c:v>79243</c:v>
                </c:pt>
                <c:pt idx="220">
                  <c:v>79290</c:v>
                </c:pt>
                <c:pt idx="221">
                  <c:v>79367</c:v>
                </c:pt>
                <c:pt idx="222">
                  <c:v>79418</c:v>
                </c:pt>
                <c:pt idx="223">
                  <c:v>79465</c:v>
                </c:pt>
                <c:pt idx="224">
                  <c:v>79568</c:v>
                </c:pt>
                <c:pt idx="225">
                  <c:v>79673</c:v>
                </c:pt>
                <c:pt idx="226">
                  <c:v>79777</c:v>
                </c:pt>
                <c:pt idx="227">
                  <c:v>79852</c:v>
                </c:pt>
                <c:pt idx="228">
                  <c:v>79938</c:v>
                </c:pt>
                <c:pt idx="229">
                  <c:v>80041</c:v>
                </c:pt>
                <c:pt idx="230">
                  <c:v>80184</c:v>
                </c:pt>
                <c:pt idx="231">
                  <c:v>80380</c:v>
                </c:pt>
                <c:pt idx="232">
                  <c:v>80573</c:v>
                </c:pt>
                <c:pt idx="233">
                  <c:v>80718</c:v>
                </c:pt>
                <c:pt idx="234">
                  <c:v>80870</c:v>
                </c:pt>
                <c:pt idx="235">
                  <c:v>81197</c:v>
                </c:pt>
                <c:pt idx="236">
                  <c:v>81380</c:v>
                </c:pt>
                <c:pt idx="237">
                  <c:v>81484</c:v>
                </c:pt>
                <c:pt idx="238">
                  <c:v>81622</c:v>
                </c:pt>
                <c:pt idx="239">
                  <c:v>81735</c:v>
                </c:pt>
                <c:pt idx="240">
                  <c:v>81817</c:v>
                </c:pt>
                <c:pt idx="241">
                  <c:v>81882</c:v>
                </c:pt>
                <c:pt idx="242">
                  <c:v>81920</c:v>
                </c:pt>
                <c:pt idx="243">
                  <c:v>81949</c:v>
                </c:pt>
              </c:numCache>
            </c:numRef>
          </c:val>
          <c:smooth val="0"/>
          <c:extLst>
            <c:ext xmlns:c16="http://schemas.microsoft.com/office/drawing/2014/chart" uri="{C3380CC4-5D6E-409C-BE32-E72D297353CC}">
              <c16:uniqueId val="{00000003-121F-4F94-A00B-2004D4DC7B87}"/>
            </c:ext>
          </c:extLst>
        </c:ser>
        <c:ser>
          <c:idx val="4"/>
          <c:order val="4"/>
          <c:tx>
            <c:strRef>
              <c:f>Sheet1!$F$1</c:f>
              <c:strCache>
                <c:ptCount val="1"/>
                <c:pt idx="0">
                  <c:v>Hyde Park Developments</c:v>
                </c:pt>
              </c:strCache>
            </c:strRef>
          </c:tx>
          <c:spPr>
            <a:ln w="28575" cap="rnd">
              <a:solidFill>
                <a:schemeClr val="accent5"/>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Sheet1!$F$2:$F$245</c:f>
              <c:numCache>
                <c:formatCode>General</c:formatCode>
                <c:ptCount val="244"/>
                <c:pt idx="0">
                  <c:v>195852</c:v>
                </c:pt>
                <c:pt idx="1">
                  <c:v>196101</c:v>
                </c:pt>
                <c:pt idx="2">
                  <c:v>196336</c:v>
                </c:pt>
                <c:pt idx="3">
                  <c:v>196576</c:v>
                </c:pt>
                <c:pt idx="4">
                  <c:v>196599</c:v>
                </c:pt>
                <c:pt idx="5">
                  <c:v>196611</c:v>
                </c:pt>
                <c:pt idx="6">
                  <c:v>196650</c:v>
                </c:pt>
                <c:pt idx="7">
                  <c:v>196676</c:v>
                </c:pt>
                <c:pt idx="8">
                  <c:v>196728</c:v>
                </c:pt>
                <c:pt idx="9">
                  <c:v>196805</c:v>
                </c:pt>
                <c:pt idx="10">
                  <c:v>196853</c:v>
                </c:pt>
                <c:pt idx="11">
                  <c:v>196903</c:v>
                </c:pt>
                <c:pt idx="12">
                  <c:v>196941</c:v>
                </c:pt>
                <c:pt idx="13">
                  <c:v>196967</c:v>
                </c:pt>
                <c:pt idx="14">
                  <c:v>196980</c:v>
                </c:pt>
                <c:pt idx="15">
                  <c:v>196992</c:v>
                </c:pt>
                <c:pt idx="16">
                  <c:v>196977</c:v>
                </c:pt>
                <c:pt idx="17">
                  <c:v>196985</c:v>
                </c:pt>
                <c:pt idx="18">
                  <c:v>196992</c:v>
                </c:pt>
                <c:pt idx="19">
                  <c:v>196995</c:v>
                </c:pt>
                <c:pt idx="20">
                  <c:v>197009</c:v>
                </c:pt>
                <c:pt idx="21">
                  <c:v>197030</c:v>
                </c:pt>
                <c:pt idx="22">
                  <c:v>197054</c:v>
                </c:pt>
                <c:pt idx="23">
                  <c:v>197057</c:v>
                </c:pt>
                <c:pt idx="24">
                  <c:v>197059</c:v>
                </c:pt>
                <c:pt idx="25">
                  <c:v>197058</c:v>
                </c:pt>
                <c:pt idx="26">
                  <c:v>197073</c:v>
                </c:pt>
                <c:pt idx="27">
                  <c:v>197076</c:v>
                </c:pt>
                <c:pt idx="28">
                  <c:v>197068</c:v>
                </c:pt>
                <c:pt idx="29">
                  <c:v>197063</c:v>
                </c:pt>
                <c:pt idx="30">
                  <c:v>197059</c:v>
                </c:pt>
                <c:pt idx="31">
                  <c:v>197075</c:v>
                </c:pt>
                <c:pt idx="32">
                  <c:v>197094</c:v>
                </c:pt>
                <c:pt idx="33">
                  <c:v>197087</c:v>
                </c:pt>
                <c:pt idx="34">
                  <c:v>197081</c:v>
                </c:pt>
                <c:pt idx="35">
                  <c:v>197075</c:v>
                </c:pt>
                <c:pt idx="36">
                  <c:v>197078</c:v>
                </c:pt>
                <c:pt idx="37">
                  <c:v>197094</c:v>
                </c:pt>
                <c:pt idx="38">
                  <c:v>197119</c:v>
                </c:pt>
                <c:pt idx="39">
                  <c:v>197135</c:v>
                </c:pt>
                <c:pt idx="40">
                  <c:v>197141</c:v>
                </c:pt>
                <c:pt idx="41">
                  <c:v>197162</c:v>
                </c:pt>
                <c:pt idx="42">
                  <c:v>197170</c:v>
                </c:pt>
                <c:pt idx="43">
                  <c:v>197176</c:v>
                </c:pt>
                <c:pt idx="44">
                  <c:v>197186</c:v>
                </c:pt>
                <c:pt idx="45">
                  <c:v>197207</c:v>
                </c:pt>
                <c:pt idx="46">
                  <c:v>197223</c:v>
                </c:pt>
                <c:pt idx="47">
                  <c:v>197228</c:v>
                </c:pt>
                <c:pt idx="48">
                  <c:v>197229</c:v>
                </c:pt>
                <c:pt idx="49">
                  <c:v>197381</c:v>
                </c:pt>
                <c:pt idx="50">
                  <c:v>197583</c:v>
                </c:pt>
                <c:pt idx="51">
                  <c:v>197777</c:v>
                </c:pt>
                <c:pt idx="52">
                  <c:v>197934</c:v>
                </c:pt>
                <c:pt idx="53">
                  <c:v>198088</c:v>
                </c:pt>
                <c:pt idx="54">
                  <c:v>198374</c:v>
                </c:pt>
                <c:pt idx="55">
                  <c:v>198821</c:v>
                </c:pt>
                <c:pt idx="56">
                  <c:v>199276</c:v>
                </c:pt>
                <c:pt idx="57">
                  <c:v>199680</c:v>
                </c:pt>
                <c:pt idx="58">
                  <c:v>200035</c:v>
                </c:pt>
                <c:pt idx="59">
                  <c:v>200398</c:v>
                </c:pt>
                <c:pt idx="60">
                  <c:v>200731</c:v>
                </c:pt>
                <c:pt idx="61">
                  <c:v>201082</c:v>
                </c:pt>
                <c:pt idx="62">
                  <c:v>201409</c:v>
                </c:pt>
                <c:pt idx="63">
                  <c:v>201852</c:v>
                </c:pt>
                <c:pt idx="64">
                  <c:v>202175</c:v>
                </c:pt>
                <c:pt idx="65">
                  <c:v>202162</c:v>
                </c:pt>
                <c:pt idx="66">
                  <c:v>202134</c:v>
                </c:pt>
                <c:pt idx="67">
                  <c:v>202134</c:v>
                </c:pt>
                <c:pt idx="68">
                  <c:v>202124</c:v>
                </c:pt>
                <c:pt idx="69">
                  <c:v>202109</c:v>
                </c:pt>
                <c:pt idx="70">
                  <c:v>202107</c:v>
                </c:pt>
                <c:pt idx="71">
                  <c:v>202140</c:v>
                </c:pt>
                <c:pt idx="72">
                  <c:v>202168</c:v>
                </c:pt>
                <c:pt idx="73">
                  <c:v>202168</c:v>
                </c:pt>
                <c:pt idx="74">
                  <c:v>202262</c:v>
                </c:pt>
                <c:pt idx="75">
                  <c:v>202400</c:v>
                </c:pt>
                <c:pt idx="76">
                  <c:v>202596</c:v>
                </c:pt>
                <c:pt idx="77">
                  <c:v>202758</c:v>
                </c:pt>
                <c:pt idx="78">
                  <c:v>202871</c:v>
                </c:pt>
                <c:pt idx="79">
                  <c:v>203022</c:v>
                </c:pt>
                <c:pt idx="80">
                  <c:v>203203</c:v>
                </c:pt>
                <c:pt idx="81">
                  <c:v>203487</c:v>
                </c:pt>
                <c:pt idx="82">
                  <c:v>203755</c:v>
                </c:pt>
                <c:pt idx="83">
                  <c:v>204025</c:v>
                </c:pt>
                <c:pt idx="84">
                  <c:v>204294</c:v>
                </c:pt>
                <c:pt idx="85">
                  <c:v>204437</c:v>
                </c:pt>
                <c:pt idx="86">
                  <c:v>204649</c:v>
                </c:pt>
                <c:pt idx="87">
                  <c:v>204832</c:v>
                </c:pt>
                <c:pt idx="88">
                  <c:v>204888</c:v>
                </c:pt>
                <c:pt idx="89">
                  <c:v>204962</c:v>
                </c:pt>
                <c:pt idx="90">
                  <c:v>205037</c:v>
                </c:pt>
                <c:pt idx="91">
                  <c:v>205075</c:v>
                </c:pt>
                <c:pt idx="92">
                  <c:v>205103</c:v>
                </c:pt>
                <c:pt idx="93">
                  <c:v>205355</c:v>
                </c:pt>
                <c:pt idx="94">
                  <c:v>205573</c:v>
                </c:pt>
                <c:pt idx="95">
                  <c:v>205695</c:v>
                </c:pt>
                <c:pt idx="96">
                  <c:v>205820</c:v>
                </c:pt>
                <c:pt idx="97">
                  <c:v>206122</c:v>
                </c:pt>
                <c:pt idx="98">
                  <c:v>206294</c:v>
                </c:pt>
                <c:pt idx="99">
                  <c:v>206466</c:v>
                </c:pt>
                <c:pt idx="100">
                  <c:v>206525</c:v>
                </c:pt>
                <c:pt idx="101">
                  <c:v>206643</c:v>
                </c:pt>
                <c:pt idx="102">
                  <c:v>206848</c:v>
                </c:pt>
                <c:pt idx="103">
                  <c:v>206981</c:v>
                </c:pt>
                <c:pt idx="104">
                  <c:v>207230</c:v>
                </c:pt>
                <c:pt idx="105">
                  <c:v>207560</c:v>
                </c:pt>
                <c:pt idx="106">
                  <c:v>207763</c:v>
                </c:pt>
                <c:pt idx="107">
                  <c:v>207890</c:v>
                </c:pt>
                <c:pt idx="108">
                  <c:v>208074</c:v>
                </c:pt>
                <c:pt idx="109">
                  <c:v>208275</c:v>
                </c:pt>
                <c:pt idx="110">
                  <c:v>208309</c:v>
                </c:pt>
                <c:pt idx="111">
                  <c:v>208336</c:v>
                </c:pt>
                <c:pt idx="112">
                  <c:v>208373</c:v>
                </c:pt>
                <c:pt idx="113">
                  <c:v>208421</c:v>
                </c:pt>
                <c:pt idx="114">
                  <c:v>208475</c:v>
                </c:pt>
                <c:pt idx="115">
                  <c:v>208476</c:v>
                </c:pt>
                <c:pt idx="116">
                  <c:v>208481</c:v>
                </c:pt>
                <c:pt idx="117">
                  <c:v>208503</c:v>
                </c:pt>
                <c:pt idx="118">
                  <c:v>208519</c:v>
                </c:pt>
                <c:pt idx="119">
                  <c:v>208532</c:v>
                </c:pt>
                <c:pt idx="120">
                  <c:v>208584</c:v>
                </c:pt>
                <c:pt idx="121">
                  <c:v>208654</c:v>
                </c:pt>
                <c:pt idx="122">
                  <c:v>208735</c:v>
                </c:pt>
                <c:pt idx="123">
                  <c:v>208838</c:v>
                </c:pt>
                <c:pt idx="124">
                  <c:v>208946</c:v>
                </c:pt>
                <c:pt idx="125">
                  <c:v>209076</c:v>
                </c:pt>
                <c:pt idx="126">
                  <c:v>209187</c:v>
                </c:pt>
                <c:pt idx="127">
                  <c:v>209256</c:v>
                </c:pt>
                <c:pt idx="128">
                  <c:v>209345</c:v>
                </c:pt>
                <c:pt idx="129">
                  <c:v>209444</c:v>
                </c:pt>
                <c:pt idx="130">
                  <c:v>209547</c:v>
                </c:pt>
                <c:pt idx="131">
                  <c:v>209646</c:v>
                </c:pt>
                <c:pt idx="132">
                  <c:v>209720</c:v>
                </c:pt>
                <c:pt idx="133">
                  <c:v>209774</c:v>
                </c:pt>
                <c:pt idx="134">
                  <c:v>209887</c:v>
                </c:pt>
                <c:pt idx="135">
                  <c:v>209952</c:v>
                </c:pt>
                <c:pt idx="136">
                  <c:v>210087</c:v>
                </c:pt>
                <c:pt idx="137">
                  <c:v>210253</c:v>
                </c:pt>
                <c:pt idx="138">
                  <c:v>210392</c:v>
                </c:pt>
                <c:pt idx="139">
                  <c:v>210540</c:v>
                </c:pt>
                <c:pt idx="140">
                  <c:v>210706</c:v>
                </c:pt>
                <c:pt idx="141">
                  <c:v>210866</c:v>
                </c:pt>
                <c:pt idx="142">
                  <c:v>210929</c:v>
                </c:pt>
                <c:pt idx="143">
                  <c:v>210944</c:v>
                </c:pt>
                <c:pt idx="144">
                  <c:v>210967</c:v>
                </c:pt>
                <c:pt idx="145">
                  <c:v>210993</c:v>
                </c:pt>
                <c:pt idx="146">
                  <c:v>211014</c:v>
                </c:pt>
                <c:pt idx="147">
                  <c:v>211072</c:v>
                </c:pt>
                <c:pt idx="148">
                  <c:v>211116</c:v>
                </c:pt>
                <c:pt idx="149">
                  <c:v>211133</c:v>
                </c:pt>
                <c:pt idx="150">
                  <c:v>211138</c:v>
                </c:pt>
                <c:pt idx="151">
                  <c:v>211155</c:v>
                </c:pt>
                <c:pt idx="152">
                  <c:v>211176</c:v>
                </c:pt>
                <c:pt idx="153">
                  <c:v>211195</c:v>
                </c:pt>
                <c:pt idx="154">
                  <c:v>211196</c:v>
                </c:pt>
                <c:pt idx="155">
                  <c:v>211200</c:v>
                </c:pt>
                <c:pt idx="156">
                  <c:v>211212</c:v>
                </c:pt>
                <c:pt idx="157">
                  <c:v>211241</c:v>
                </c:pt>
                <c:pt idx="158">
                  <c:v>211270</c:v>
                </c:pt>
                <c:pt idx="159">
                  <c:v>211313</c:v>
                </c:pt>
                <c:pt idx="160">
                  <c:v>211370</c:v>
                </c:pt>
                <c:pt idx="161">
                  <c:v>211405</c:v>
                </c:pt>
                <c:pt idx="162">
                  <c:v>211436</c:v>
                </c:pt>
                <c:pt idx="163">
                  <c:v>211472</c:v>
                </c:pt>
                <c:pt idx="164">
                  <c:v>211524</c:v>
                </c:pt>
                <c:pt idx="165">
                  <c:v>211599</c:v>
                </c:pt>
                <c:pt idx="166">
                  <c:v>211709</c:v>
                </c:pt>
                <c:pt idx="167">
                  <c:v>211854</c:v>
                </c:pt>
                <c:pt idx="168">
                  <c:v>211949</c:v>
                </c:pt>
                <c:pt idx="169">
                  <c:v>211997</c:v>
                </c:pt>
                <c:pt idx="170">
                  <c:v>212034</c:v>
                </c:pt>
                <c:pt idx="171">
                  <c:v>212051</c:v>
                </c:pt>
                <c:pt idx="172">
                  <c:v>212080</c:v>
                </c:pt>
                <c:pt idx="173">
                  <c:v>212102</c:v>
                </c:pt>
                <c:pt idx="174">
                  <c:v>212135</c:v>
                </c:pt>
                <c:pt idx="175">
                  <c:v>212193</c:v>
                </c:pt>
                <c:pt idx="176">
                  <c:v>212247</c:v>
                </c:pt>
                <c:pt idx="177">
                  <c:v>212275</c:v>
                </c:pt>
                <c:pt idx="178">
                  <c:v>212290</c:v>
                </c:pt>
                <c:pt idx="179">
                  <c:v>212294</c:v>
                </c:pt>
                <c:pt idx="180">
                  <c:v>212296</c:v>
                </c:pt>
                <c:pt idx="181">
                  <c:v>212298</c:v>
                </c:pt>
                <c:pt idx="182">
                  <c:v>212301</c:v>
                </c:pt>
                <c:pt idx="183">
                  <c:v>212339</c:v>
                </c:pt>
                <c:pt idx="184">
                  <c:v>212350</c:v>
                </c:pt>
                <c:pt idx="185">
                  <c:v>212395</c:v>
                </c:pt>
                <c:pt idx="186">
                  <c:v>212473</c:v>
                </c:pt>
                <c:pt idx="187">
                  <c:v>212542</c:v>
                </c:pt>
                <c:pt idx="188">
                  <c:v>212632</c:v>
                </c:pt>
                <c:pt idx="189">
                  <c:v>212741</c:v>
                </c:pt>
                <c:pt idx="190">
                  <c:v>212799</c:v>
                </c:pt>
                <c:pt idx="191">
                  <c:v>212870</c:v>
                </c:pt>
                <c:pt idx="192">
                  <c:v>212927</c:v>
                </c:pt>
                <c:pt idx="193">
                  <c:v>213009</c:v>
                </c:pt>
                <c:pt idx="194">
                  <c:v>213078</c:v>
                </c:pt>
                <c:pt idx="195">
                  <c:v>213128</c:v>
                </c:pt>
                <c:pt idx="196">
                  <c:v>213216</c:v>
                </c:pt>
                <c:pt idx="197">
                  <c:v>213337</c:v>
                </c:pt>
                <c:pt idx="198">
                  <c:v>213423</c:v>
                </c:pt>
                <c:pt idx="199">
                  <c:v>213476</c:v>
                </c:pt>
                <c:pt idx="200">
                  <c:v>213572</c:v>
                </c:pt>
                <c:pt idx="201">
                  <c:v>213674</c:v>
                </c:pt>
                <c:pt idx="202">
                  <c:v>213757</c:v>
                </c:pt>
                <c:pt idx="203">
                  <c:v>213841</c:v>
                </c:pt>
                <c:pt idx="204">
                  <c:v>213918</c:v>
                </c:pt>
                <c:pt idx="205">
                  <c:v>213959</c:v>
                </c:pt>
                <c:pt idx="206">
                  <c:v>214008</c:v>
                </c:pt>
                <c:pt idx="207">
                  <c:v>214114</c:v>
                </c:pt>
                <c:pt idx="208">
                  <c:v>214198</c:v>
                </c:pt>
                <c:pt idx="209">
                  <c:v>214247</c:v>
                </c:pt>
                <c:pt idx="210">
                  <c:v>214303</c:v>
                </c:pt>
                <c:pt idx="211">
                  <c:v>214351</c:v>
                </c:pt>
                <c:pt idx="212">
                  <c:v>214418</c:v>
                </c:pt>
                <c:pt idx="213">
                  <c:v>214489</c:v>
                </c:pt>
                <c:pt idx="214">
                  <c:v>214533</c:v>
                </c:pt>
                <c:pt idx="215">
                  <c:v>214574</c:v>
                </c:pt>
                <c:pt idx="216">
                  <c:v>214647</c:v>
                </c:pt>
                <c:pt idx="217">
                  <c:v>214689</c:v>
                </c:pt>
                <c:pt idx="218">
                  <c:v>214721</c:v>
                </c:pt>
                <c:pt idx="219">
                  <c:v>214765</c:v>
                </c:pt>
                <c:pt idx="220">
                  <c:v>214826</c:v>
                </c:pt>
                <c:pt idx="221">
                  <c:v>214918</c:v>
                </c:pt>
                <c:pt idx="222">
                  <c:v>214987</c:v>
                </c:pt>
                <c:pt idx="223">
                  <c:v>215061</c:v>
                </c:pt>
                <c:pt idx="224">
                  <c:v>215134</c:v>
                </c:pt>
                <c:pt idx="225">
                  <c:v>215208</c:v>
                </c:pt>
                <c:pt idx="226">
                  <c:v>215212</c:v>
                </c:pt>
                <c:pt idx="227">
                  <c:v>215217</c:v>
                </c:pt>
                <c:pt idx="228">
                  <c:v>215223</c:v>
                </c:pt>
                <c:pt idx="229">
                  <c:v>215246</c:v>
                </c:pt>
                <c:pt idx="230">
                  <c:v>215274</c:v>
                </c:pt>
                <c:pt idx="231">
                  <c:v>215302</c:v>
                </c:pt>
                <c:pt idx="232">
                  <c:v>215326</c:v>
                </c:pt>
                <c:pt idx="233">
                  <c:v>215346</c:v>
                </c:pt>
                <c:pt idx="234">
                  <c:v>215420</c:v>
                </c:pt>
                <c:pt idx="235">
                  <c:v>215470</c:v>
                </c:pt>
                <c:pt idx="236">
                  <c:v>215481</c:v>
                </c:pt>
                <c:pt idx="237">
                  <c:v>215495</c:v>
                </c:pt>
                <c:pt idx="238">
                  <c:v>215512</c:v>
                </c:pt>
                <c:pt idx="239">
                  <c:v>215516</c:v>
                </c:pt>
                <c:pt idx="240">
                  <c:v>215519</c:v>
                </c:pt>
                <c:pt idx="241">
                  <c:v>215533</c:v>
                </c:pt>
                <c:pt idx="242">
                  <c:v>215578</c:v>
                </c:pt>
                <c:pt idx="243">
                  <c:v>215591</c:v>
                </c:pt>
              </c:numCache>
            </c:numRef>
          </c:val>
          <c:smooth val="0"/>
          <c:extLst>
            <c:ext xmlns:c16="http://schemas.microsoft.com/office/drawing/2014/chart" uri="{C3380CC4-5D6E-409C-BE32-E72D297353CC}">
              <c16:uniqueId val="{00000004-121F-4F94-A00B-2004D4DC7B87}"/>
            </c:ext>
          </c:extLst>
        </c:ser>
        <c:dLbls>
          <c:showLegendKey val="0"/>
          <c:showVal val="0"/>
          <c:showCatName val="0"/>
          <c:showSerName val="0"/>
          <c:showPercent val="0"/>
          <c:showBubbleSize val="0"/>
        </c:dLbls>
        <c:smooth val="0"/>
        <c:axId val="430184952"/>
        <c:axId val="430180360"/>
      </c:lineChart>
      <c:dateAx>
        <c:axId val="43018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80360"/>
        <c:crosses val="autoZero"/>
        <c:auto val="1"/>
        <c:lblOffset val="100"/>
        <c:baseTimeUnit val="days"/>
      </c:dateAx>
      <c:valAx>
        <c:axId val="43018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8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225</c:v>
                </c:pt>
                <c:pt idx="1">
                  <c:v>201</c:v>
                </c:pt>
                <c:pt idx="2">
                  <c:v>189</c:v>
                </c:pt>
                <c:pt idx="3">
                  <c:v>174</c:v>
                </c:pt>
                <c:pt idx="4">
                  <c:v>178</c:v>
                </c:pt>
                <c:pt idx="5">
                  <c:v>224</c:v>
                </c:pt>
                <c:pt idx="6">
                  <c:v>178</c:v>
                </c:pt>
                <c:pt idx="7">
                  <c:v>156</c:v>
                </c:pt>
                <c:pt idx="8">
                  <c:v>213</c:v>
                </c:pt>
                <c:pt idx="9">
                  <c:v>154</c:v>
                </c:pt>
                <c:pt idx="10">
                  <c:v>109</c:v>
                </c:pt>
                <c:pt idx="11">
                  <c:v>124</c:v>
                </c:pt>
                <c:pt idx="12">
                  <c:v>107</c:v>
                </c:pt>
                <c:pt idx="13">
                  <c:v>90</c:v>
                </c:pt>
                <c:pt idx="14">
                  <c:v>100</c:v>
                </c:pt>
                <c:pt idx="15">
                  <c:v>90</c:v>
                </c:pt>
                <c:pt idx="16">
                  <c:v>67</c:v>
                </c:pt>
                <c:pt idx="17">
                  <c:v>49</c:v>
                </c:pt>
                <c:pt idx="18">
                  <c:v>78</c:v>
                </c:pt>
                <c:pt idx="19">
                  <c:v>54</c:v>
                </c:pt>
                <c:pt idx="20">
                  <c:v>105</c:v>
                </c:pt>
                <c:pt idx="21">
                  <c:v>140</c:v>
                </c:pt>
                <c:pt idx="22">
                  <c:v>134</c:v>
                </c:pt>
                <c:pt idx="23">
                  <c:v>103</c:v>
                </c:pt>
                <c:pt idx="24">
                  <c:v>56</c:v>
                </c:pt>
                <c:pt idx="25">
                  <c:v>305</c:v>
                </c:pt>
                <c:pt idx="26">
                  <c:v>469</c:v>
                </c:pt>
                <c:pt idx="27">
                  <c:v>502</c:v>
                </c:pt>
                <c:pt idx="28">
                  <c:v>367</c:v>
                </c:pt>
                <c:pt idx="29">
                  <c:v>370</c:v>
                </c:pt>
                <c:pt idx="30">
                  <c:v>322</c:v>
                </c:pt>
                <c:pt idx="31">
                  <c:v>32</c:v>
                </c:pt>
                <c:pt idx="32">
                  <c:v>6</c:v>
                </c:pt>
                <c:pt idx="33">
                  <c:v>-13</c:v>
                </c:pt>
                <c:pt idx="34">
                  <c:v>-9</c:v>
                </c:pt>
                <c:pt idx="35">
                  <c:v>-11</c:v>
                </c:pt>
                <c:pt idx="36">
                  <c:v>93</c:v>
                </c:pt>
                <c:pt idx="37">
                  <c:v>25</c:v>
                </c:pt>
                <c:pt idx="38">
                  <c:v>82</c:v>
                </c:pt>
                <c:pt idx="39">
                  <c:v>72</c:v>
                </c:pt>
                <c:pt idx="40">
                  <c:v>32</c:v>
                </c:pt>
                <c:pt idx="41">
                  <c:v>108</c:v>
                </c:pt>
                <c:pt idx="42">
                  <c:v>65</c:v>
                </c:pt>
                <c:pt idx="43">
                  <c:v>75</c:v>
                </c:pt>
                <c:pt idx="44">
                  <c:v>63</c:v>
                </c:pt>
                <c:pt idx="45">
                  <c:v>36</c:v>
                </c:pt>
                <c:pt idx="46">
                  <c:v>65</c:v>
                </c:pt>
                <c:pt idx="47">
                  <c:v>58</c:v>
                </c:pt>
                <c:pt idx="48">
                  <c:v>87</c:v>
                </c:pt>
                <c:pt idx="49">
                  <c:v>146</c:v>
                </c:pt>
                <c:pt idx="50">
                  <c:v>109</c:v>
                </c:pt>
                <c:pt idx="51">
                  <c:v>173</c:v>
                </c:pt>
                <c:pt idx="52">
                  <c:v>197</c:v>
                </c:pt>
                <c:pt idx="53">
                  <c:v>147</c:v>
                </c:pt>
                <c:pt idx="54">
                  <c:v>154</c:v>
                </c:pt>
                <c:pt idx="55">
                  <c:v>105</c:v>
                </c:pt>
                <c:pt idx="56">
                  <c:v>108</c:v>
                </c:pt>
                <c:pt idx="57">
                  <c:v>62</c:v>
                </c:pt>
                <c:pt idx="58">
                  <c:v>69</c:v>
                </c:pt>
                <c:pt idx="59">
                  <c:v>32</c:v>
                </c:pt>
                <c:pt idx="60">
                  <c:v>25</c:v>
                </c:pt>
                <c:pt idx="61">
                  <c:v>19</c:v>
                </c:pt>
                <c:pt idx="62">
                  <c:v>33</c:v>
                </c:pt>
                <c:pt idx="63">
                  <c:v>6</c:v>
                </c:pt>
                <c:pt idx="64">
                  <c:v>13</c:v>
                </c:pt>
                <c:pt idx="65">
                  <c:v>-15</c:v>
                </c:pt>
                <c:pt idx="66">
                  <c:v>-8</c:v>
                </c:pt>
                <c:pt idx="67">
                  <c:v>-4</c:v>
                </c:pt>
                <c:pt idx="68">
                  <c:v>20</c:v>
                </c:pt>
                <c:pt idx="69">
                  <c:v>3</c:v>
                </c:pt>
                <c:pt idx="70">
                  <c:v>10</c:v>
                </c:pt>
                <c:pt idx="71">
                  <c:v>-16</c:v>
                </c:pt>
                <c:pt idx="72">
                  <c:v>-2</c:v>
                </c:pt>
                <c:pt idx="73">
                  <c:v>25</c:v>
                </c:pt>
                <c:pt idx="74">
                  <c:v>25</c:v>
                </c:pt>
                <c:pt idx="75">
                  <c:v>40</c:v>
                </c:pt>
                <c:pt idx="76">
                  <c:v>52</c:v>
                </c:pt>
                <c:pt idx="77">
                  <c:v>3</c:v>
                </c:pt>
                <c:pt idx="78">
                  <c:v>17</c:v>
                </c:pt>
                <c:pt idx="79">
                  <c:v>43</c:v>
                </c:pt>
                <c:pt idx="80">
                  <c:v>209</c:v>
                </c:pt>
                <c:pt idx="81">
                  <c:v>308</c:v>
                </c:pt>
                <c:pt idx="82">
                  <c:v>319</c:v>
                </c:pt>
                <c:pt idx="83">
                  <c:v>211</c:v>
                </c:pt>
                <c:pt idx="84">
                  <c:v>251</c:v>
                </c:pt>
                <c:pt idx="85">
                  <c:v>282</c:v>
                </c:pt>
                <c:pt idx="86">
                  <c:v>187</c:v>
                </c:pt>
                <c:pt idx="87">
                  <c:v>281</c:v>
                </c:pt>
                <c:pt idx="88">
                  <c:v>264</c:v>
                </c:pt>
                <c:pt idx="89">
                  <c:v>318</c:v>
                </c:pt>
                <c:pt idx="90">
                  <c:v>22</c:v>
                </c:pt>
                <c:pt idx="91">
                  <c:v>-24</c:v>
                </c:pt>
                <c:pt idx="92">
                  <c:v>-20</c:v>
                </c:pt>
                <c:pt idx="93">
                  <c:v>-24</c:v>
                </c:pt>
                <c:pt idx="94">
                  <c:v>-24</c:v>
                </c:pt>
                <c:pt idx="95">
                  <c:v>3</c:v>
                </c:pt>
                <c:pt idx="96">
                  <c:v>57</c:v>
                </c:pt>
                <c:pt idx="97">
                  <c:v>186</c:v>
                </c:pt>
                <c:pt idx="98">
                  <c:v>179</c:v>
                </c:pt>
                <c:pt idx="99">
                  <c:v>142</c:v>
                </c:pt>
                <c:pt idx="100">
                  <c:v>130</c:v>
                </c:pt>
                <c:pt idx="101">
                  <c:v>100</c:v>
                </c:pt>
                <c:pt idx="102">
                  <c:v>121</c:v>
                </c:pt>
                <c:pt idx="103">
                  <c:v>92</c:v>
                </c:pt>
                <c:pt idx="104">
                  <c:v>1</c:v>
                </c:pt>
                <c:pt idx="105">
                  <c:v>-17</c:v>
                </c:pt>
                <c:pt idx="106">
                  <c:v>-9</c:v>
                </c:pt>
                <c:pt idx="107">
                  <c:v>-40</c:v>
                </c:pt>
                <c:pt idx="108">
                  <c:v>-24</c:v>
                </c:pt>
                <c:pt idx="109">
                  <c:v>15</c:v>
                </c:pt>
                <c:pt idx="110">
                  <c:v>72</c:v>
                </c:pt>
                <c:pt idx="111">
                  <c:v>38</c:v>
                </c:pt>
                <c:pt idx="112">
                  <c:v>6</c:v>
                </c:pt>
                <c:pt idx="113">
                  <c:v>45</c:v>
                </c:pt>
                <c:pt idx="114">
                  <c:v>97</c:v>
                </c:pt>
                <c:pt idx="115">
                  <c:v>96</c:v>
                </c:pt>
                <c:pt idx="116">
                  <c:v>97</c:v>
                </c:pt>
                <c:pt idx="117">
                  <c:v>65</c:v>
                </c:pt>
                <c:pt idx="118">
                  <c:v>92</c:v>
                </c:pt>
                <c:pt idx="119">
                  <c:v>145</c:v>
                </c:pt>
                <c:pt idx="120">
                  <c:v>243</c:v>
                </c:pt>
                <c:pt idx="121">
                  <c:v>305</c:v>
                </c:pt>
                <c:pt idx="122">
                  <c:v>313</c:v>
                </c:pt>
                <c:pt idx="123">
                  <c:v>251</c:v>
                </c:pt>
                <c:pt idx="124">
                  <c:v>199</c:v>
                </c:pt>
                <c:pt idx="125">
                  <c:v>257</c:v>
                </c:pt>
                <c:pt idx="126">
                  <c:v>535</c:v>
                </c:pt>
                <c:pt idx="127">
                  <c:v>442</c:v>
                </c:pt>
                <c:pt idx="128">
                  <c:v>499</c:v>
                </c:pt>
                <c:pt idx="129">
                  <c:v>496</c:v>
                </c:pt>
                <c:pt idx="130">
                  <c:v>395</c:v>
                </c:pt>
                <c:pt idx="131">
                  <c:v>152</c:v>
                </c:pt>
                <c:pt idx="132">
                  <c:v>182</c:v>
                </c:pt>
                <c:pt idx="133">
                  <c:v>169</c:v>
                </c:pt>
                <c:pt idx="134">
                  <c:v>167</c:v>
                </c:pt>
                <c:pt idx="135">
                  <c:v>240</c:v>
                </c:pt>
                <c:pt idx="136">
                  <c:v>222</c:v>
                </c:pt>
                <c:pt idx="137">
                  <c:v>248</c:v>
                </c:pt>
                <c:pt idx="138">
                  <c:v>272</c:v>
                </c:pt>
                <c:pt idx="139">
                  <c:v>252</c:v>
                </c:pt>
                <c:pt idx="140">
                  <c:v>326</c:v>
                </c:pt>
                <c:pt idx="141">
                  <c:v>458</c:v>
                </c:pt>
                <c:pt idx="142">
                  <c:v>289</c:v>
                </c:pt>
                <c:pt idx="143">
                  <c:v>330</c:v>
                </c:pt>
                <c:pt idx="144">
                  <c:v>356</c:v>
                </c:pt>
                <c:pt idx="145">
                  <c:v>453</c:v>
                </c:pt>
                <c:pt idx="146">
                  <c:v>385</c:v>
                </c:pt>
                <c:pt idx="147">
                  <c:v>570</c:v>
                </c:pt>
                <c:pt idx="148">
                  <c:v>523</c:v>
                </c:pt>
                <c:pt idx="149">
                  <c:v>495</c:v>
                </c:pt>
                <c:pt idx="150">
                  <c:v>223</c:v>
                </c:pt>
                <c:pt idx="151">
                  <c:v>60</c:v>
                </c:pt>
                <c:pt idx="152">
                  <c:v>158</c:v>
                </c:pt>
                <c:pt idx="153">
                  <c:v>126</c:v>
                </c:pt>
                <c:pt idx="154">
                  <c:v>112</c:v>
                </c:pt>
                <c:pt idx="155">
                  <c:v>97</c:v>
                </c:pt>
                <c:pt idx="156">
                  <c:v>145</c:v>
                </c:pt>
                <c:pt idx="157">
                  <c:v>155</c:v>
                </c:pt>
                <c:pt idx="158">
                  <c:v>203</c:v>
                </c:pt>
                <c:pt idx="159">
                  <c:v>193</c:v>
                </c:pt>
                <c:pt idx="160">
                  <c:v>177</c:v>
                </c:pt>
                <c:pt idx="161">
                  <c:v>196</c:v>
                </c:pt>
                <c:pt idx="162">
                  <c:v>163</c:v>
                </c:pt>
                <c:pt idx="163">
                  <c:v>141</c:v>
                </c:pt>
                <c:pt idx="164">
                  <c:v>133</c:v>
                </c:pt>
                <c:pt idx="165">
                  <c:v>213</c:v>
                </c:pt>
                <c:pt idx="166">
                  <c:v>275</c:v>
                </c:pt>
                <c:pt idx="167">
                  <c:v>128</c:v>
                </c:pt>
                <c:pt idx="168">
                  <c:v>33</c:v>
                </c:pt>
                <c:pt idx="169">
                  <c:v>72</c:v>
                </c:pt>
                <c:pt idx="170">
                  <c:v>39</c:v>
                </c:pt>
                <c:pt idx="171">
                  <c:v>129</c:v>
                </c:pt>
                <c:pt idx="172">
                  <c:v>227</c:v>
                </c:pt>
                <c:pt idx="173">
                  <c:v>220</c:v>
                </c:pt>
                <c:pt idx="174">
                  <c:v>424</c:v>
                </c:pt>
                <c:pt idx="175">
                  <c:v>352</c:v>
                </c:pt>
                <c:pt idx="176">
                  <c:v>222</c:v>
                </c:pt>
                <c:pt idx="177">
                  <c:v>213</c:v>
                </c:pt>
                <c:pt idx="178">
                  <c:v>158</c:v>
                </c:pt>
                <c:pt idx="179">
                  <c:v>185</c:v>
                </c:pt>
                <c:pt idx="180">
                  <c:v>231</c:v>
                </c:pt>
                <c:pt idx="181">
                  <c:v>230</c:v>
                </c:pt>
                <c:pt idx="182">
                  <c:v>337</c:v>
                </c:pt>
                <c:pt idx="183">
                  <c:v>203</c:v>
                </c:pt>
                <c:pt idx="184">
                  <c:v>234</c:v>
                </c:pt>
                <c:pt idx="185">
                  <c:v>269</c:v>
                </c:pt>
                <c:pt idx="186">
                  <c:v>250</c:v>
                </c:pt>
                <c:pt idx="187">
                  <c:v>245</c:v>
                </c:pt>
                <c:pt idx="188">
                  <c:v>242</c:v>
                </c:pt>
                <c:pt idx="189">
                  <c:v>233</c:v>
                </c:pt>
                <c:pt idx="190">
                  <c:v>304</c:v>
                </c:pt>
                <c:pt idx="191">
                  <c:v>293</c:v>
                </c:pt>
                <c:pt idx="192">
                  <c:v>304</c:v>
                </c:pt>
                <c:pt idx="193">
                  <c:v>289</c:v>
                </c:pt>
                <c:pt idx="194">
                  <c:v>335</c:v>
                </c:pt>
                <c:pt idx="195">
                  <c:v>214</c:v>
                </c:pt>
                <c:pt idx="196">
                  <c:v>241</c:v>
                </c:pt>
                <c:pt idx="197">
                  <c:v>351</c:v>
                </c:pt>
                <c:pt idx="198">
                  <c:v>361</c:v>
                </c:pt>
                <c:pt idx="199">
                  <c:v>316</c:v>
                </c:pt>
                <c:pt idx="200">
                  <c:v>358</c:v>
                </c:pt>
                <c:pt idx="201">
                  <c:v>317</c:v>
                </c:pt>
                <c:pt idx="202">
                  <c:v>254</c:v>
                </c:pt>
                <c:pt idx="203">
                  <c:v>292</c:v>
                </c:pt>
                <c:pt idx="204">
                  <c:v>283</c:v>
                </c:pt>
                <c:pt idx="205">
                  <c:v>184</c:v>
                </c:pt>
                <c:pt idx="206">
                  <c:v>107</c:v>
                </c:pt>
                <c:pt idx="207">
                  <c:v>211</c:v>
                </c:pt>
                <c:pt idx="208">
                  <c:v>318</c:v>
                </c:pt>
                <c:pt idx="209">
                  <c:v>251</c:v>
                </c:pt>
                <c:pt idx="210">
                  <c:v>265</c:v>
                </c:pt>
                <c:pt idx="211">
                  <c:v>241</c:v>
                </c:pt>
                <c:pt idx="212">
                  <c:v>274</c:v>
                </c:pt>
                <c:pt idx="213">
                  <c:v>250</c:v>
                </c:pt>
                <c:pt idx="214">
                  <c:v>283</c:v>
                </c:pt>
                <c:pt idx="215">
                  <c:v>254</c:v>
                </c:pt>
                <c:pt idx="216">
                  <c:v>319</c:v>
                </c:pt>
                <c:pt idx="217">
                  <c:v>291</c:v>
                </c:pt>
                <c:pt idx="218">
                  <c:v>267</c:v>
                </c:pt>
                <c:pt idx="219">
                  <c:v>215</c:v>
                </c:pt>
                <c:pt idx="220">
                  <c:v>41</c:v>
                </c:pt>
                <c:pt idx="221">
                  <c:v>40</c:v>
                </c:pt>
                <c:pt idx="222">
                  <c:v>20</c:v>
                </c:pt>
                <c:pt idx="223">
                  <c:v>18</c:v>
                </c:pt>
                <c:pt idx="224">
                  <c:v>32</c:v>
                </c:pt>
                <c:pt idx="225">
                  <c:v>243</c:v>
                </c:pt>
                <c:pt idx="226">
                  <c:v>334</c:v>
                </c:pt>
                <c:pt idx="227">
                  <c:v>276</c:v>
                </c:pt>
                <c:pt idx="228">
                  <c:v>347</c:v>
                </c:pt>
                <c:pt idx="229">
                  <c:v>363</c:v>
                </c:pt>
                <c:pt idx="230">
                  <c:v>441</c:v>
                </c:pt>
                <c:pt idx="231">
                  <c:v>398</c:v>
                </c:pt>
                <c:pt idx="232">
                  <c:v>481</c:v>
                </c:pt>
                <c:pt idx="233">
                  <c:v>180</c:v>
                </c:pt>
                <c:pt idx="234">
                  <c:v>160</c:v>
                </c:pt>
                <c:pt idx="235">
                  <c:v>235</c:v>
                </c:pt>
                <c:pt idx="236">
                  <c:v>367</c:v>
                </c:pt>
                <c:pt idx="237">
                  <c:v>412</c:v>
                </c:pt>
                <c:pt idx="238">
                  <c:v>407</c:v>
                </c:pt>
                <c:pt idx="239">
                  <c:v>464</c:v>
                </c:pt>
                <c:pt idx="240">
                  <c:v>460</c:v>
                </c:pt>
                <c:pt idx="241">
                  <c:v>609</c:v>
                </c:pt>
                <c:pt idx="242">
                  <c:v>452</c:v>
                </c:pt>
                <c:pt idx="243">
                  <c:v>711</c:v>
                </c:pt>
              </c:numCache>
            </c:numRef>
          </c:val>
          <c:smooth val="0"/>
          <c:extLst>
            <c:ext xmlns:c16="http://schemas.microsoft.com/office/drawing/2014/chart" uri="{C3380CC4-5D6E-409C-BE32-E72D297353CC}">
              <c16:uniqueId val="{00000000-16D1-47F4-82CA-317499BB139C}"/>
            </c:ext>
          </c:extLst>
        </c:ser>
        <c:ser>
          <c:idx val="1"/>
          <c:order val="1"/>
          <c:tx>
            <c:strRef>
              <c:f>Sheet1!$C$1</c:f>
              <c:strCache>
                <c:ptCount val="1"/>
                <c:pt idx="0">
                  <c:v>Hassan Allam Properties</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15</c:v>
                </c:pt>
                <c:pt idx="1">
                  <c:v>10</c:v>
                </c:pt>
                <c:pt idx="2">
                  <c:v>4</c:v>
                </c:pt>
                <c:pt idx="3">
                  <c:v>4</c:v>
                </c:pt>
                <c:pt idx="4">
                  <c:v>12</c:v>
                </c:pt>
                <c:pt idx="5">
                  <c:v>5</c:v>
                </c:pt>
                <c:pt idx="6">
                  <c:v>7</c:v>
                </c:pt>
                <c:pt idx="7">
                  <c:v>7</c:v>
                </c:pt>
                <c:pt idx="8">
                  <c:v>3</c:v>
                </c:pt>
                <c:pt idx="9">
                  <c:v>5</c:v>
                </c:pt>
                <c:pt idx="10">
                  <c:v>1</c:v>
                </c:pt>
                <c:pt idx="11">
                  <c:v>2</c:v>
                </c:pt>
                <c:pt idx="12">
                  <c:v>6</c:v>
                </c:pt>
                <c:pt idx="13">
                  <c:v>1</c:v>
                </c:pt>
                <c:pt idx="14">
                  <c:v>4</c:v>
                </c:pt>
                <c:pt idx="15">
                  <c:v>-2</c:v>
                </c:pt>
                <c:pt idx="16">
                  <c:v>1</c:v>
                </c:pt>
                <c:pt idx="17">
                  <c:v>-3</c:v>
                </c:pt>
                <c:pt idx="18">
                  <c:v>-1</c:v>
                </c:pt>
                <c:pt idx="19">
                  <c:v>7</c:v>
                </c:pt>
                <c:pt idx="20">
                  <c:v>2</c:v>
                </c:pt>
                <c:pt idx="21">
                  <c:v>15</c:v>
                </c:pt>
                <c:pt idx="22">
                  <c:v>3</c:v>
                </c:pt>
                <c:pt idx="23">
                  <c:v>4</c:v>
                </c:pt>
                <c:pt idx="24">
                  <c:v>11</c:v>
                </c:pt>
                <c:pt idx="25">
                  <c:v>14</c:v>
                </c:pt>
                <c:pt idx="26">
                  <c:v>8</c:v>
                </c:pt>
                <c:pt idx="27">
                  <c:v>10</c:v>
                </c:pt>
                <c:pt idx="28">
                  <c:v>7</c:v>
                </c:pt>
                <c:pt idx="29">
                  <c:v>13</c:v>
                </c:pt>
                <c:pt idx="30">
                  <c:v>9</c:v>
                </c:pt>
                <c:pt idx="31">
                  <c:v>8</c:v>
                </c:pt>
                <c:pt idx="32">
                  <c:v>14</c:v>
                </c:pt>
                <c:pt idx="33">
                  <c:v>14</c:v>
                </c:pt>
                <c:pt idx="34">
                  <c:v>14</c:v>
                </c:pt>
                <c:pt idx="35">
                  <c:v>45</c:v>
                </c:pt>
                <c:pt idx="36">
                  <c:v>40</c:v>
                </c:pt>
                <c:pt idx="37">
                  <c:v>39</c:v>
                </c:pt>
                <c:pt idx="38">
                  <c:v>40</c:v>
                </c:pt>
                <c:pt idx="39">
                  <c:v>26</c:v>
                </c:pt>
                <c:pt idx="40">
                  <c:v>33</c:v>
                </c:pt>
                <c:pt idx="41">
                  <c:v>40</c:v>
                </c:pt>
                <c:pt idx="42">
                  <c:v>37</c:v>
                </c:pt>
                <c:pt idx="43">
                  <c:v>20</c:v>
                </c:pt>
                <c:pt idx="44">
                  <c:v>30</c:v>
                </c:pt>
                <c:pt idx="45">
                  <c:v>23</c:v>
                </c:pt>
                <c:pt idx="46">
                  <c:v>34</c:v>
                </c:pt>
                <c:pt idx="47">
                  <c:v>29</c:v>
                </c:pt>
                <c:pt idx="48">
                  <c:v>29</c:v>
                </c:pt>
                <c:pt idx="49">
                  <c:v>30</c:v>
                </c:pt>
                <c:pt idx="50">
                  <c:v>40</c:v>
                </c:pt>
                <c:pt idx="51">
                  <c:v>22</c:v>
                </c:pt>
                <c:pt idx="52">
                  <c:v>16</c:v>
                </c:pt>
                <c:pt idx="53">
                  <c:v>27</c:v>
                </c:pt>
                <c:pt idx="54">
                  <c:v>19</c:v>
                </c:pt>
                <c:pt idx="55">
                  <c:v>18</c:v>
                </c:pt>
                <c:pt idx="56">
                  <c:v>28</c:v>
                </c:pt>
                <c:pt idx="57">
                  <c:v>29</c:v>
                </c:pt>
                <c:pt idx="58">
                  <c:v>30</c:v>
                </c:pt>
                <c:pt idx="59">
                  <c:v>36</c:v>
                </c:pt>
                <c:pt idx="60">
                  <c:v>30</c:v>
                </c:pt>
                <c:pt idx="61">
                  <c:v>34</c:v>
                </c:pt>
                <c:pt idx="62">
                  <c:v>46</c:v>
                </c:pt>
                <c:pt idx="63">
                  <c:v>30</c:v>
                </c:pt>
                <c:pt idx="64">
                  <c:v>185</c:v>
                </c:pt>
                <c:pt idx="65">
                  <c:v>169</c:v>
                </c:pt>
                <c:pt idx="66">
                  <c:v>91</c:v>
                </c:pt>
                <c:pt idx="67">
                  <c:v>139</c:v>
                </c:pt>
                <c:pt idx="68">
                  <c:v>141</c:v>
                </c:pt>
                <c:pt idx="69">
                  <c:v>110</c:v>
                </c:pt>
                <c:pt idx="70">
                  <c:v>112</c:v>
                </c:pt>
                <c:pt idx="71">
                  <c:v>122</c:v>
                </c:pt>
                <c:pt idx="72">
                  <c:v>122</c:v>
                </c:pt>
                <c:pt idx="73">
                  <c:v>40</c:v>
                </c:pt>
                <c:pt idx="74">
                  <c:v>22</c:v>
                </c:pt>
                <c:pt idx="75">
                  <c:v>23</c:v>
                </c:pt>
                <c:pt idx="76">
                  <c:v>25</c:v>
                </c:pt>
                <c:pt idx="77">
                  <c:v>19</c:v>
                </c:pt>
                <c:pt idx="78">
                  <c:v>27</c:v>
                </c:pt>
                <c:pt idx="79">
                  <c:v>25</c:v>
                </c:pt>
                <c:pt idx="80">
                  <c:v>39</c:v>
                </c:pt>
                <c:pt idx="81">
                  <c:v>37</c:v>
                </c:pt>
                <c:pt idx="82">
                  <c:v>32</c:v>
                </c:pt>
                <c:pt idx="83">
                  <c:v>34</c:v>
                </c:pt>
                <c:pt idx="84">
                  <c:v>46</c:v>
                </c:pt>
                <c:pt idx="85">
                  <c:v>37</c:v>
                </c:pt>
                <c:pt idx="86">
                  <c:v>43</c:v>
                </c:pt>
                <c:pt idx="87">
                  <c:v>37</c:v>
                </c:pt>
                <c:pt idx="88">
                  <c:v>28</c:v>
                </c:pt>
                <c:pt idx="89">
                  <c:v>44</c:v>
                </c:pt>
                <c:pt idx="90">
                  <c:v>45</c:v>
                </c:pt>
                <c:pt idx="91">
                  <c:v>35</c:v>
                </c:pt>
                <c:pt idx="92">
                  <c:v>15</c:v>
                </c:pt>
                <c:pt idx="93">
                  <c:v>12</c:v>
                </c:pt>
                <c:pt idx="94">
                  <c:v>15</c:v>
                </c:pt>
                <c:pt idx="95">
                  <c:v>13</c:v>
                </c:pt>
                <c:pt idx="96">
                  <c:v>15</c:v>
                </c:pt>
                <c:pt idx="97">
                  <c:v>9</c:v>
                </c:pt>
                <c:pt idx="98">
                  <c:v>21</c:v>
                </c:pt>
                <c:pt idx="99">
                  <c:v>15</c:v>
                </c:pt>
                <c:pt idx="100">
                  <c:v>16</c:v>
                </c:pt>
                <c:pt idx="101">
                  <c:v>15</c:v>
                </c:pt>
                <c:pt idx="102">
                  <c:v>26</c:v>
                </c:pt>
                <c:pt idx="103">
                  <c:v>39</c:v>
                </c:pt>
                <c:pt idx="104">
                  <c:v>32</c:v>
                </c:pt>
                <c:pt idx="105">
                  <c:v>28</c:v>
                </c:pt>
                <c:pt idx="106">
                  <c:v>29</c:v>
                </c:pt>
                <c:pt idx="107">
                  <c:v>20</c:v>
                </c:pt>
                <c:pt idx="108">
                  <c:v>12</c:v>
                </c:pt>
                <c:pt idx="109">
                  <c:v>19</c:v>
                </c:pt>
                <c:pt idx="110">
                  <c:v>22</c:v>
                </c:pt>
                <c:pt idx="111">
                  <c:v>13</c:v>
                </c:pt>
                <c:pt idx="112">
                  <c:v>17</c:v>
                </c:pt>
                <c:pt idx="113">
                  <c:v>18</c:v>
                </c:pt>
                <c:pt idx="114">
                  <c:v>41</c:v>
                </c:pt>
                <c:pt idx="115">
                  <c:v>55</c:v>
                </c:pt>
                <c:pt idx="116">
                  <c:v>51</c:v>
                </c:pt>
                <c:pt idx="117">
                  <c:v>56</c:v>
                </c:pt>
                <c:pt idx="118">
                  <c:v>113</c:v>
                </c:pt>
                <c:pt idx="119">
                  <c:v>135</c:v>
                </c:pt>
                <c:pt idx="120">
                  <c:v>67</c:v>
                </c:pt>
                <c:pt idx="121">
                  <c:v>16</c:v>
                </c:pt>
                <c:pt idx="122">
                  <c:v>9</c:v>
                </c:pt>
                <c:pt idx="123">
                  <c:v>21</c:v>
                </c:pt>
                <c:pt idx="124">
                  <c:v>14</c:v>
                </c:pt>
                <c:pt idx="125">
                  <c:v>14</c:v>
                </c:pt>
                <c:pt idx="126">
                  <c:v>10</c:v>
                </c:pt>
                <c:pt idx="127">
                  <c:v>23</c:v>
                </c:pt>
                <c:pt idx="128">
                  <c:v>12</c:v>
                </c:pt>
                <c:pt idx="129">
                  <c:v>37</c:v>
                </c:pt>
                <c:pt idx="130">
                  <c:v>26</c:v>
                </c:pt>
                <c:pt idx="131">
                  <c:v>16</c:v>
                </c:pt>
                <c:pt idx="132">
                  <c:v>21</c:v>
                </c:pt>
                <c:pt idx="133">
                  <c:v>14</c:v>
                </c:pt>
                <c:pt idx="134">
                  <c:v>17</c:v>
                </c:pt>
                <c:pt idx="135">
                  <c:v>17</c:v>
                </c:pt>
                <c:pt idx="136">
                  <c:v>20</c:v>
                </c:pt>
                <c:pt idx="137">
                  <c:v>22</c:v>
                </c:pt>
                <c:pt idx="138">
                  <c:v>25</c:v>
                </c:pt>
                <c:pt idx="139">
                  <c:v>28</c:v>
                </c:pt>
                <c:pt idx="140">
                  <c:v>21</c:v>
                </c:pt>
                <c:pt idx="141">
                  <c:v>154</c:v>
                </c:pt>
                <c:pt idx="142">
                  <c:v>186</c:v>
                </c:pt>
                <c:pt idx="143">
                  <c:v>56</c:v>
                </c:pt>
                <c:pt idx="144">
                  <c:v>28</c:v>
                </c:pt>
                <c:pt idx="145">
                  <c:v>8</c:v>
                </c:pt>
                <c:pt idx="146">
                  <c:v>8</c:v>
                </c:pt>
                <c:pt idx="147">
                  <c:v>17</c:v>
                </c:pt>
                <c:pt idx="148">
                  <c:v>39</c:v>
                </c:pt>
                <c:pt idx="149">
                  <c:v>70</c:v>
                </c:pt>
                <c:pt idx="150">
                  <c:v>61</c:v>
                </c:pt>
                <c:pt idx="152">
                  <c:v>219</c:v>
                </c:pt>
                <c:pt idx="153">
                  <c:v>140</c:v>
                </c:pt>
                <c:pt idx="154">
                  <c:v>41</c:v>
                </c:pt>
                <c:pt idx="155">
                  <c:v>69</c:v>
                </c:pt>
                <c:pt idx="156">
                  <c:v>14</c:v>
                </c:pt>
                <c:pt idx="157">
                  <c:v>17</c:v>
                </c:pt>
                <c:pt idx="158">
                  <c:v>10</c:v>
                </c:pt>
                <c:pt idx="159">
                  <c:v>18</c:v>
                </c:pt>
                <c:pt idx="160">
                  <c:v>29</c:v>
                </c:pt>
                <c:pt idx="161">
                  <c:v>25</c:v>
                </c:pt>
                <c:pt idx="162">
                  <c:v>23</c:v>
                </c:pt>
                <c:pt idx="163">
                  <c:v>23</c:v>
                </c:pt>
                <c:pt idx="164">
                  <c:v>17</c:v>
                </c:pt>
                <c:pt idx="165">
                  <c:v>21</c:v>
                </c:pt>
                <c:pt idx="166">
                  <c:v>37</c:v>
                </c:pt>
                <c:pt idx="167">
                  <c:v>41</c:v>
                </c:pt>
                <c:pt idx="168">
                  <c:v>38</c:v>
                </c:pt>
                <c:pt idx="169">
                  <c:v>27</c:v>
                </c:pt>
                <c:pt idx="170">
                  <c:v>41</c:v>
                </c:pt>
                <c:pt idx="171">
                  <c:v>10</c:v>
                </c:pt>
                <c:pt idx="172">
                  <c:v>10</c:v>
                </c:pt>
                <c:pt idx="173">
                  <c:v>19</c:v>
                </c:pt>
                <c:pt idx="174">
                  <c:v>19</c:v>
                </c:pt>
                <c:pt idx="175">
                  <c:v>10</c:v>
                </c:pt>
                <c:pt idx="176">
                  <c:v>13</c:v>
                </c:pt>
                <c:pt idx="177">
                  <c:v>20</c:v>
                </c:pt>
                <c:pt idx="178">
                  <c:v>10</c:v>
                </c:pt>
                <c:pt idx="179">
                  <c:v>5</c:v>
                </c:pt>
                <c:pt idx="180">
                  <c:v>16</c:v>
                </c:pt>
                <c:pt idx="181">
                  <c:v>13</c:v>
                </c:pt>
                <c:pt idx="182">
                  <c:v>14</c:v>
                </c:pt>
                <c:pt idx="183">
                  <c:v>13</c:v>
                </c:pt>
                <c:pt idx="184">
                  <c:v>16</c:v>
                </c:pt>
                <c:pt idx="185">
                  <c:v>10</c:v>
                </c:pt>
                <c:pt idx="186">
                  <c:v>9</c:v>
                </c:pt>
                <c:pt idx="187">
                  <c:v>19</c:v>
                </c:pt>
                <c:pt idx="188">
                  <c:v>18</c:v>
                </c:pt>
                <c:pt idx="189">
                  <c:v>16</c:v>
                </c:pt>
                <c:pt idx="190">
                  <c:v>11</c:v>
                </c:pt>
                <c:pt idx="191">
                  <c:v>17</c:v>
                </c:pt>
                <c:pt idx="192">
                  <c:v>3</c:v>
                </c:pt>
                <c:pt idx="193">
                  <c:v>70</c:v>
                </c:pt>
                <c:pt idx="194">
                  <c:v>64</c:v>
                </c:pt>
                <c:pt idx="195">
                  <c:v>47</c:v>
                </c:pt>
                <c:pt idx="196">
                  <c:v>58</c:v>
                </c:pt>
                <c:pt idx="197">
                  <c:v>24</c:v>
                </c:pt>
                <c:pt idx="198">
                  <c:v>19</c:v>
                </c:pt>
                <c:pt idx="199">
                  <c:v>54</c:v>
                </c:pt>
                <c:pt idx="200">
                  <c:v>99</c:v>
                </c:pt>
                <c:pt idx="201">
                  <c:v>61</c:v>
                </c:pt>
                <c:pt idx="202">
                  <c:v>92</c:v>
                </c:pt>
                <c:pt idx="203">
                  <c:v>106</c:v>
                </c:pt>
                <c:pt idx="204">
                  <c:v>93</c:v>
                </c:pt>
                <c:pt idx="205">
                  <c:v>68</c:v>
                </c:pt>
                <c:pt idx="206">
                  <c:v>49</c:v>
                </c:pt>
                <c:pt idx="207">
                  <c:v>90</c:v>
                </c:pt>
                <c:pt idx="208">
                  <c:v>57</c:v>
                </c:pt>
                <c:pt idx="209">
                  <c:v>48</c:v>
                </c:pt>
                <c:pt idx="210">
                  <c:v>123</c:v>
                </c:pt>
                <c:pt idx="211">
                  <c:v>120</c:v>
                </c:pt>
                <c:pt idx="212">
                  <c:v>121</c:v>
                </c:pt>
                <c:pt idx="213">
                  <c:v>260</c:v>
                </c:pt>
                <c:pt idx="214">
                  <c:v>103</c:v>
                </c:pt>
                <c:pt idx="215">
                  <c:v>55</c:v>
                </c:pt>
                <c:pt idx="216">
                  <c:v>26</c:v>
                </c:pt>
                <c:pt idx="217">
                  <c:v>18</c:v>
                </c:pt>
                <c:pt idx="218">
                  <c:v>23</c:v>
                </c:pt>
                <c:pt idx="219">
                  <c:v>11</c:v>
                </c:pt>
                <c:pt idx="220">
                  <c:v>15</c:v>
                </c:pt>
                <c:pt idx="221">
                  <c:v>17</c:v>
                </c:pt>
                <c:pt idx="222">
                  <c:v>18</c:v>
                </c:pt>
                <c:pt idx="223">
                  <c:v>22</c:v>
                </c:pt>
                <c:pt idx="224">
                  <c:v>18</c:v>
                </c:pt>
                <c:pt idx="225">
                  <c:v>21</c:v>
                </c:pt>
                <c:pt idx="226">
                  <c:v>22</c:v>
                </c:pt>
                <c:pt idx="227">
                  <c:v>17</c:v>
                </c:pt>
                <c:pt idx="228">
                  <c:v>45</c:v>
                </c:pt>
                <c:pt idx="229">
                  <c:v>195</c:v>
                </c:pt>
                <c:pt idx="230">
                  <c:v>238</c:v>
                </c:pt>
                <c:pt idx="231">
                  <c:v>263</c:v>
                </c:pt>
                <c:pt idx="232">
                  <c:v>151</c:v>
                </c:pt>
                <c:pt idx="233">
                  <c:v>164</c:v>
                </c:pt>
                <c:pt idx="234">
                  <c:v>140</c:v>
                </c:pt>
                <c:pt idx="235">
                  <c:v>162</c:v>
                </c:pt>
                <c:pt idx="236">
                  <c:v>154</c:v>
                </c:pt>
                <c:pt idx="237">
                  <c:v>157</c:v>
                </c:pt>
                <c:pt idx="238">
                  <c:v>50</c:v>
                </c:pt>
                <c:pt idx="239">
                  <c:v>68</c:v>
                </c:pt>
                <c:pt idx="240">
                  <c:v>97</c:v>
                </c:pt>
                <c:pt idx="241">
                  <c:v>169</c:v>
                </c:pt>
                <c:pt idx="242">
                  <c:v>158</c:v>
                </c:pt>
                <c:pt idx="243">
                  <c:v>21</c:v>
                </c:pt>
              </c:numCache>
            </c:numRef>
          </c:val>
          <c:smooth val="0"/>
          <c:extLst>
            <c:ext xmlns:c16="http://schemas.microsoft.com/office/drawing/2014/chart" uri="{C3380CC4-5D6E-409C-BE32-E72D297353CC}">
              <c16:uniqueId val="{00000001-16D1-47F4-82CA-317499BB139C}"/>
            </c:ext>
          </c:extLst>
        </c:ser>
        <c:ser>
          <c:idx val="2"/>
          <c:order val="2"/>
          <c:tx>
            <c:strRef>
              <c:f>Sheet1!$D$1</c:f>
              <c:strCache>
                <c:ptCount val="1"/>
                <c:pt idx="0">
                  <c:v>Taj City</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218</c:v>
                </c:pt>
                <c:pt idx="1">
                  <c:v>211</c:v>
                </c:pt>
                <c:pt idx="2">
                  <c:v>242</c:v>
                </c:pt>
                <c:pt idx="3">
                  <c:v>317</c:v>
                </c:pt>
                <c:pt idx="4">
                  <c:v>252</c:v>
                </c:pt>
                <c:pt idx="5">
                  <c:v>166</c:v>
                </c:pt>
                <c:pt idx="6">
                  <c:v>205</c:v>
                </c:pt>
                <c:pt idx="7">
                  <c:v>128</c:v>
                </c:pt>
                <c:pt idx="8">
                  <c:v>136</c:v>
                </c:pt>
                <c:pt idx="9">
                  <c:v>184</c:v>
                </c:pt>
                <c:pt idx="10">
                  <c:v>144</c:v>
                </c:pt>
                <c:pt idx="11">
                  <c:v>162</c:v>
                </c:pt>
                <c:pt idx="12">
                  <c:v>169</c:v>
                </c:pt>
                <c:pt idx="13">
                  <c:v>183</c:v>
                </c:pt>
                <c:pt idx="14">
                  <c:v>170</c:v>
                </c:pt>
                <c:pt idx="15">
                  <c:v>224</c:v>
                </c:pt>
                <c:pt idx="16">
                  <c:v>214</c:v>
                </c:pt>
                <c:pt idx="17">
                  <c:v>115</c:v>
                </c:pt>
                <c:pt idx="18">
                  <c:v>169</c:v>
                </c:pt>
                <c:pt idx="19">
                  <c:v>183</c:v>
                </c:pt>
                <c:pt idx="20">
                  <c:v>173</c:v>
                </c:pt>
                <c:pt idx="21">
                  <c:v>337</c:v>
                </c:pt>
                <c:pt idx="22">
                  <c:v>417</c:v>
                </c:pt>
                <c:pt idx="23">
                  <c:v>296</c:v>
                </c:pt>
                <c:pt idx="24">
                  <c:v>339</c:v>
                </c:pt>
                <c:pt idx="25">
                  <c:v>337</c:v>
                </c:pt>
                <c:pt idx="26">
                  <c:v>394</c:v>
                </c:pt>
                <c:pt idx="27">
                  <c:v>356</c:v>
                </c:pt>
                <c:pt idx="28">
                  <c:v>402</c:v>
                </c:pt>
                <c:pt idx="29">
                  <c:v>345</c:v>
                </c:pt>
                <c:pt idx="30">
                  <c:v>93</c:v>
                </c:pt>
                <c:pt idx="31">
                  <c:v>-16</c:v>
                </c:pt>
                <c:pt idx="32">
                  <c:v>42</c:v>
                </c:pt>
                <c:pt idx="33">
                  <c:v>304</c:v>
                </c:pt>
                <c:pt idx="34">
                  <c:v>313</c:v>
                </c:pt>
                <c:pt idx="35">
                  <c:v>476</c:v>
                </c:pt>
                <c:pt idx="36">
                  <c:v>445</c:v>
                </c:pt>
                <c:pt idx="37">
                  <c:v>455</c:v>
                </c:pt>
                <c:pt idx="38">
                  <c:v>424</c:v>
                </c:pt>
                <c:pt idx="39">
                  <c:v>352</c:v>
                </c:pt>
                <c:pt idx="40">
                  <c:v>172</c:v>
                </c:pt>
                <c:pt idx="41">
                  <c:v>134</c:v>
                </c:pt>
                <c:pt idx="42">
                  <c:v>255</c:v>
                </c:pt>
                <c:pt idx="43">
                  <c:v>251</c:v>
                </c:pt>
                <c:pt idx="44">
                  <c:v>263</c:v>
                </c:pt>
                <c:pt idx="45">
                  <c:v>331</c:v>
                </c:pt>
                <c:pt idx="46">
                  <c:v>431</c:v>
                </c:pt>
                <c:pt idx="47">
                  <c:v>464</c:v>
                </c:pt>
                <c:pt idx="48">
                  <c:v>455</c:v>
                </c:pt>
                <c:pt idx="49">
                  <c:v>404</c:v>
                </c:pt>
                <c:pt idx="50">
                  <c:v>333</c:v>
                </c:pt>
                <c:pt idx="51">
                  <c:v>343</c:v>
                </c:pt>
                <c:pt idx="52">
                  <c:v>337</c:v>
                </c:pt>
                <c:pt idx="53">
                  <c:v>536</c:v>
                </c:pt>
                <c:pt idx="54">
                  <c:v>719</c:v>
                </c:pt>
                <c:pt idx="55">
                  <c:v>657</c:v>
                </c:pt>
                <c:pt idx="56">
                  <c:v>587</c:v>
                </c:pt>
                <c:pt idx="57">
                  <c:v>612</c:v>
                </c:pt>
                <c:pt idx="58">
                  <c:v>275</c:v>
                </c:pt>
                <c:pt idx="59">
                  <c:v>186</c:v>
                </c:pt>
                <c:pt idx="60">
                  <c:v>308</c:v>
                </c:pt>
                <c:pt idx="61">
                  <c:v>266</c:v>
                </c:pt>
                <c:pt idx="62">
                  <c:v>287</c:v>
                </c:pt>
                <c:pt idx="63">
                  <c:v>312</c:v>
                </c:pt>
                <c:pt idx="64">
                  <c:v>311</c:v>
                </c:pt>
                <c:pt idx="65">
                  <c:v>299</c:v>
                </c:pt>
                <c:pt idx="66">
                  <c:v>281</c:v>
                </c:pt>
                <c:pt idx="67">
                  <c:v>250</c:v>
                </c:pt>
                <c:pt idx="68">
                  <c:v>238</c:v>
                </c:pt>
                <c:pt idx="69">
                  <c:v>347</c:v>
                </c:pt>
                <c:pt idx="70">
                  <c:v>329</c:v>
                </c:pt>
                <c:pt idx="71">
                  <c:v>429</c:v>
                </c:pt>
                <c:pt idx="72">
                  <c:v>253</c:v>
                </c:pt>
                <c:pt idx="73">
                  <c:v>305</c:v>
                </c:pt>
                <c:pt idx="74">
                  <c:v>257</c:v>
                </c:pt>
                <c:pt idx="75">
                  <c:v>248</c:v>
                </c:pt>
                <c:pt idx="76">
                  <c:v>249</c:v>
                </c:pt>
                <c:pt idx="77">
                  <c:v>220</c:v>
                </c:pt>
                <c:pt idx="78">
                  <c:v>236</c:v>
                </c:pt>
                <c:pt idx="79">
                  <c:v>257</c:v>
                </c:pt>
                <c:pt idx="80">
                  <c:v>149</c:v>
                </c:pt>
                <c:pt idx="81">
                  <c:v>100</c:v>
                </c:pt>
                <c:pt idx="82">
                  <c:v>79</c:v>
                </c:pt>
                <c:pt idx="83">
                  <c:v>123</c:v>
                </c:pt>
                <c:pt idx="84">
                  <c:v>122</c:v>
                </c:pt>
                <c:pt idx="85">
                  <c:v>234</c:v>
                </c:pt>
                <c:pt idx="86">
                  <c:v>278</c:v>
                </c:pt>
                <c:pt idx="87">
                  <c:v>371</c:v>
                </c:pt>
                <c:pt idx="88">
                  <c:v>329</c:v>
                </c:pt>
                <c:pt idx="89">
                  <c:v>258</c:v>
                </c:pt>
                <c:pt idx="90">
                  <c:v>161</c:v>
                </c:pt>
                <c:pt idx="91">
                  <c:v>230</c:v>
                </c:pt>
                <c:pt idx="92">
                  <c:v>229</c:v>
                </c:pt>
                <c:pt idx="93">
                  <c:v>367</c:v>
                </c:pt>
                <c:pt idx="94">
                  <c:v>303</c:v>
                </c:pt>
                <c:pt idx="95">
                  <c:v>261</c:v>
                </c:pt>
                <c:pt idx="96">
                  <c:v>249</c:v>
                </c:pt>
                <c:pt idx="97">
                  <c:v>198</c:v>
                </c:pt>
                <c:pt idx="98">
                  <c:v>176</c:v>
                </c:pt>
                <c:pt idx="99">
                  <c:v>175</c:v>
                </c:pt>
                <c:pt idx="100">
                  <c:v>205</c:v>
                </c:pt>
                <c:pt idx="101">
                  <c:v>186</c:v>
                </c:pt>
                <c:pt idx="102">
                  <c:v>239</c:v>
                </c:pt>
                <c:pt idx="103">
                  <c:v>270</c:v>
                </c:pt>
                <c:pt idx="104">
                  <c:v>271</c:v>
                </c:pt>
                <c:pt idx="105">
                  <c:v>249</c:v>
                </c:pt>
                <c:pt idx="106">
                  <c:v>187</c:v>
                </c:pt>
                <c:pt idx="107">
                  <c:v>210</c:v>
                </c:pt>
                <c:pt idx="108">
                  <c:v>210</c:v>
                </c:pt>
                <c:pt idx="109">
                  <c:v>274</c:v>
                </c:pt>
                <c:pt idx="110">
                  <c:v>202</c:v>
                </c:pt>
                <c:pt idx="111">
                  <c:v>236</c:v>
                </c:pt>
                <c:pt idx="112">
                  <c:v>209</c:v>
                </c:pt>
                <c:pt idx="113">
                  <c:v>239</c:v>
                </c:pt>
                <c:pt idx="114">
                  <c:v>236</c:v>
                </c:pt>
                <c:pt idx="115">
                  <c:v>221</c:v>
                </c:pt>
                <c:pt idx="116">
                  <c:v>260</c:v>
                </c:pt>
                <c:pt idx="117">
                  <c:v>247</c:v>
                </c:pt>
                <c:pt idx="118">
                  <c:v>249</c:v>
                </c:pt>
                <c:pt idx="119">
                  <c:v>225</c:v>
                </c:pt>
                <c:pt idx="120">
                  <c:v>269</c:v>
                </c:pt>
                <c:pt idx="121">
                  <c:v>623</c:v>
                </c:pt>
                <c:pt idx="122">
                  <c:v>682</c:v>
                </c:pt>
                <c:pt idx="123">
                  <c:v>225</c:v>
                </c:pt>
                <c:pt idx="124">
                  <c:v>199</c:v>
                </c:pt>
                <c:pt idx="125">
                  <c:v>232</c:v>
                </c:pt>
                <c:pt idx="126">
                  <c:v>232</c:v>
                </c:pt>
                <c:pt idx="127">
                  <c:v>210</c:v>
                </c:pt>
                <c:pt idx="128">
                  <c:v>224</c:v>
                </c:pt>
                <c:pt idx="129">
                  <c:v>172</c:v>
                </c:pt>
                <c:pt idx="130">
                  <c:v>183</c:v>
                </c:pt>
                <c:pt idx="131">
                  <c:v>216</c:v>
                </c:pt>
                <c:pt idx="132">
                  <c:v>223</c:v>
                </c:pt>
                <c:pt idx="133">
                  <c:v>170</c:v>
                </c:pt>
                <c:pt idx="134">
                  <c:v>126</c:v>
                </c:pt>
                <c:pt idx="135">
                  <c:v>74</c:v>
                </c:pt>
                <c:pt idx="136">
                  <c:v>90</c:v>
                </c:pt>
                <c:pt idx="137">
                  <c:v>103</c:v>
                </c:pt>
                <c:pt idx="138">
                  <c:v>62</c:v>
                </c:pt>
                <c:pt idx="139">
                  <c:v>96</c:v>
                </c:pt>
                <c:pt idx="140">
                  <c:v>111</c:v>
                </c:pt>
                <c:pt idx="141">
                  <c:v>65</c:v>
                </c:pt>
                <c:pt idx="142">
                  <c:v>58</c:v>
                </c:pt>
                <c:pt idx="143">
                  <c:v>51</c:v>
                </c:pt>
                <c:pt idx="144">
                  <c:v>39</c:v>
                </c:pt>
                <c:pt idx="145">
                  <c:v>94</c:v>
                </c:pt>
                <c:pt idx="146">
                  <c:v>93</c:v>
                </c:pt>
                <c:pt idx="147">
                  <c:v>232</c:v>
                </c:pt>
                <c:pt idx="148">
                  <c:v>192</c:v>
                </c:pt>
                <c:pt idx="149">
                  <c:v>181</c:v>
                </c:pt>
                <c:pt idx="150">
                  <c:v>79</c:v>
                </c:pt>
                <c:pt idx="151">
                  <c:v>34</c:v>
                </c:pt>
                <c:pt idx="152">
                  <c:v>115</c:v>
                </c:pt>
                <c:pt idx="153">
                  <c:v>30</c:v>
                </c:pt>
                <c:pt idx="154">
                  <c:v>42</c:v>
                </c:pt>
                <c:pt idx="155">
                  <c:v>41</c:v>
                </c:pt>
                <c:pt idx="156">
                  <c:v>29</c:v>
                </c:pt>
                <c:pt idx="157">
                  <c:v>36</c:v>
                </c:pt>
                <c:pt idx="158">
                  <c:v>66</c:v>
                </c:pt>
                <c:pt idx="159">
                  <c:v>53</c:v>
                </c:pt>
                <c:pt idx="160">
                  <c:v>26</c:v>
                </c:pt>
                <c:pt idx="161">
                  <c:v>16</c:v>
                </c:pt>
                <c:pt idx="162">
                  <c:v>-2</c:v>
                </c:pt>
                <c:pt idx="163">
                  <c:v>107</c:v>
                </c:pt>
                <c:pt idx="164">
                  <c:v>84</c:v>
                </c:pt>
                <c:pt idx="165">
                  <c:v>74</c:v>
                </c:pt>
                <c:pt idx="166">
                  <c:v>36</c:v>
                </c:pt>
                <c:pt idx="167">
                  <c:v>116</c:v>
                </c:pt>
                <c:pt idx="168">
                  <c:v>165</c:v>
                </c:pt>
                <c:pt idx="169">
                  <c:v>166</c:v>
                </c:pt>
                <c:pt idx="170">
                  <c:v>112</c:v>
                </c:pt>
                <c:pt idx="171">
                  <c:v>98</c:v>
                </c:pt>
                <c:pt idx="172">
                  <c:v>127</c:v>
                </c:pt>
                <c:pt idx="173">
                  <c:v>111</c:v>
                </c:pt>
                <c:pt idx="174">
                  <c:v>165</c:v>
                </c:pt>
                <c:pt idx="175">
                  <c:v>75</c:v>
                </c:pt>
                <c:pt idx="176">
                  <c:v>138</c:v>
                </c:pt>
                <c:pt idx="177">
                  <c:v>112</c:v>
                </c:pt>
                <c:pt idx="178">
                  <c:v>152</c:v>
                </c:pt>
                <c:pt idx="179">
                  <c:v>385</c:v>
                </c:pt>
                <c:pt idx="180">
                  <c:v>221</c:v>
                </c:pt>
                <c:pt idx="181">
                  <c:v>100</c:v>
                </c:pt>
                <c:pt idx="182">
                  <c:v>92</c:v>
                </c:pt>
                <c:pt idx="183">
                  <c:v>136</c:v>
                </c:pt>
                <c:pt idx="184">
                  <c:v>217</c:v>
                </c:pt>
                <c:pt idx="185">
                  <c:v>217</c:v>
                </c:pt>
                <c:pt idx="186">
                  <c:v>163</c:v>
                </c:pt>
                <c:pt idx="187">
                  <c:v>36</c:v>
                </c:pt>
                <c:pt idx="188">
                  <c:v>-2</c:v>
                </c:pt>
                <c:pt idx="189">
                  <c:v>29</c:v>
                </c:pt>
                <c:pt idx="190">
                  <c:v>20</c:v>
                </c:pt>
                <c:pt idx="191">
                  <c:v>46</c:v>
                </c:pt>
                <c:pt idx="192">
                  <c:v>113</c:v>
                </c:pt>
                <c:pt idx="193">
                  <c:v>99</c:v>
                </c:pt>
                <c:pt idx="194">
                  <c:v>117</c:v>
                </c:pt>
                <c:pt idx="195">
                  <c:v>157</c:v>
                </c:pt>
                <c:pt idx="196">
                  <c:v>88</c:v>
                </c:pt>
                <c:pt idx="197">
                  <c:v>87</c:v>
                </c:pt>
                <c:pt idx="198">
                  <c:v>200</c:v>
                </c:pt>
                <c:pt idx="199">
                  <c:v>223</c:v>
                </c:pt>
                <c:pt idx="200">
                  <c:v>258</c:v>
                </c:pt>
                <c:pt idx="201">
                  <c:v>230</c:v>
                </c:pt>
                <c:pt idx="202">
                  <c:v>138</c:v>
                </c:pt>
                <c:pt idx="203">
                  <c:v>114</c:v>
                </c:pt>
                <c:pt idx="204">
                  <c:v>114</c:v>
                </c:pt>
                <c:pt idx="205">
                  <c:v>94</c:v>
                </c:pt>
                <c:pt idx="206">
                  <c:v>199</c:v>
                </c:pt>
                <c:pt idx="207">
                  <c:v>831</c:v>
                </c:pt>
                <c:pt idx="208">
                  <c:v>357</c:v>
                </c:pt>
                <c:pt idx="209">
                  <c:v>376</c:v>
                </c:pt>
                <c:pt idx="210">
                  <c:v>396</c:v>
                </c:pt>
                <c:pt idx="211">
                  <c:v>232</c:v>
                </c:pt>
                <c:pt idx="212">
                  <c:v>140</c:v>
                </c:pt>
                <c:pt idx="213">
                  <c:v>141</c:v>
                </c:pt>
                <c:pt idx="214">
                  <c:v>69</c:v>
                </c:pt>
                <c:pt idx="215">
                  <c:v>47</c:v>
                </c:pt>
                <c:pt idx="216">
                  <c:v>37</c:v>
                </c:pt>
                <c:pt idx="217">
                  <c:v>45</c:v>
                </c:pt>
                <c:pt idx="218">
                  <c:v>114</c:v>
                </c:pt>
                <c:pt idx="219">
                  <c:v>103</c:v>
                </c:pt>
                <c:pt idx="220">
                  <c:v>116</c:v>
                </c:pt>
                <c:pt idx="221">
                  <c:v>152</c:v>
                </c:pt>
                <c:pt idx="222">
                  <c:v>107</c:v>
                </c:pt>
                <c:pt idx="223">
                  <c:v>489</c:v>
                </c:pt>
                <c:pt idx="224">
                  <c:v>298</c:v>
                </c:pt>
                <c:pt idx="225">
                  <c:v>76</c:v>
                </c:pt>
                <c:pt idx="226">
                  <c:v>86</c:v>
                </c:pt>
                <c:pt idx="227">
                  <c:v>52</c:v>
                </c:pt>
                <c:pt idx="228">
                  <c:v>157</c:v>
                </c:pt>
                <c:pt idx="229">
                  <c:v>130</c:v>
                </c:pt>
                <c:pt idx="230">
                  <c:v>120</c:v>
                </c:pt>
                <c:pt idx="231">
                  <c:v>155</c:v>
                </c:pt>
                <c:pt idx="232">
                  <c:v>172</c:v>
                </c:pt>
                <c:pt idx="233">
                  <c:v>92</c:v>
                </c:pt>
                <c:pt idx="234">
                  <c:v>106</c:v>
                </c:pt>
                <c:pt idx="235">
                  <c:v>405</c:v>
                </c:pt>
                <c:pt idx="236">
                  <c:v>254</c:v>
                </c:pt>
                <c:pt idx="237">
                  <c:v>332</c:v>
                </c:pt>
                <c:pt idx="238">
                  <c:v>344</c:v>
                </c:pt>
                <c:pt idx="239">
                  <c:v>321</c:v>
                </c:pt>
                <c:pt idx="240">
                  <c:v>222</c:v>
                </c:pt>
                <c:pt idx="241">
                  <c:v>49</c:v>
                </c:pt>
                <c:pt idx="242">
                  <c:v>81</c:v>
                </c:pt>
                <c:pt idx="243">
                  <c:v>107</c:v>
                </c:pt>
              </c:numCache>
            </c:numRef>
          </c:val>
          <c:smooth val="0"/>
          <c:extLst>
            <c:ext xmlns:c16="http://schemas.microsoft.com/office/drawing/2014/chart" uri="{C3380CC4-5D6E-409C-BE32-E72D297353CC}">
              <c16:uniqueId val="{00000002-16D1-47F4-82CA-317499BB139C}"/>
            </c:ext>
          </c:extLst>
        </c:ser>
        <c:ser>
          <c:idx val="3"/>
          <c:order val="3"/>
          <c:tx>
            <c:strRef>
              <c:f>Sheet1!$E$1</c:f>
              <c:strCache>
                <c:ptCount val="1"/>
                <c:pt idx="0">
                  <c:v>Tatweer Misr</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19</c:v>
                </c:pt>
                <c:pt idx="1">
                  <c:v>22</c:v>
                </c:pt>
                <c:pt idx="2">
                  <c:v>14</c:v>
                </c:pt>
                <c:pt idx="3">
                  <c:v>21</c:v>
                </c:pt>
                <c:pt idx="4">
                  <c:v>20</c:v>
                </c:pt>
                <c:pt idx="5">
                  <c:v>35</c:v>
                </c:pt>
                <c:pt idx="6">
                  <c:v>30</c:v>
                </c:pt>
                <c:pt idx="7">
                  <c:v>16</c:v>
                </c:pt>
                <c:pt idx="8">
                  <c:v>9</c:v>
                </c:pt>
                <c:pt idx="9">
                  <c:v>93</c:v>
                </c:pt>
                <c:pt idx="10">
                  <c:v>104</c:v>
                </c:pt>
                <c:pt idx="11">
                  <c:v>21</c:v>
                </c:pt>
                <c:pt idx="12">
                  <c:v>43</c:v>
                </c:pt>
                <c:pt idx="13">
                  <c:v>55</c:v>
                </c:pt>
                <c:pt idx="14">
                  <c:v>56</c:v>
                </c:pt>
                <c:pt idx="15">
                  <c:v>106</c:v>
                </c:pt>
                <c:pt idx="16">
                  <c:v>42</c:v>
                </c:pt>
                <c:pt idx="17">
                  <c:v>41</c:v>
                </c:pt>
                <c:pt idx="18">
                  <c:v>50</c:v>
                </c:pt>
                <c:pt idx="19">
                  <c:v>39</c:v>
                </c:pt>
                <c:pt idx="20">
                  <c:v>43</c:v>
                </c:pt>
                <c:pt idx="21">
                  <c:v>47</c:v>
                </c:pt>
                <c:pt idx="22">
                  <c:v>49</c:v>
                </c:pt>
                <c:pt idx="23">
                  <c:v>83</c:v>
                </c:pt>
                <c:pt idx="24">
                  <c:v>97</c:v>
                </c:pt>
                <c:pt idx="25">
                  <c:v>92</c:v>
                </c:pt>
                <c:pt idx="26">
                  <c:v>77</c:v>
                </c:pt>
                <c:pt idx="27">
                  <c:v>56</c:v>
                </c:pt>
                <c:pt idx="28">
                  <c:v>32</c:v>
                </c:pt>
                <c:pt idx="29">
                  <c:v>50</c:v>
                </c:pt>
                <c:pt idx="30">
                  <c:v>32</c:v>
                </c:pt>
                <c:pt idx="31">
                  <c:v>39</c:v>
                </c:pt>
                <c:pt idx="32">
                  <c:v>29</c:v>
                </c:pt>
                <c:pt idx="33">
                  <c:v>33</c:v>
                </c:pt>
                <c:pt idx="34">
                  <c:v>16</c:v>
                </c:pt>
                <c:pt idx="35">
                  <c:v>38</c:v>
                </c:pt>
                <c:pt idx="36">
                  <c:v>30</c:v>
                </c:pt>
                <c:pt idx="37">
                  <c:v>38</c:v>
                </c:pt>
                <c:pt idx="38">
                  <c:v>96</c:v>
                </c:pt>
                <c:pt idx="39">
                  <c:v>78</c:v>
                </c:pt>
                <c:pt idx="40">
                  <c:v>234</c:v>
                </c:pt>
                <c:pt idx="41">
                  <c:v>254</c:v>
                </c:pt>
                <c:pt idx="42">
                  <c:v>163</c:v>
                </c:pt>
                <c:pt idx="43">
                  <c:v>203</c:v>
                </c:pt>
                <c:pt idx="44">
                  <c:v>149</c:v>
                </c:pt>
                <c:pt idx="45">
                  <c:v>191</c:v>
                </c:pt>
                <c:pt idx="46">
                  <c:v>195</c:v>
                </c:pt>
                <c:pt idx="47">
                  <c:v>207</c:v>
                </c:pt>
                <c:pt idx="48">
                  <c:v>46</c:v>
                </c:pt>
                <c:pt idx="49">
                  <c:v>41</c:v>
                </c:pt>
                <c:pt idx="50">
                  <c:v>36</c:v>
                </c:pt>
                <c:pt idx="51">
                  <c:v>117</c:v>
                </c:pt>
                <c:pt idx="52">
                  <c:v>210</c:v>
                </c:pt>
                <c:pt idx="53">
                  <c:v>261</c:v>
                </c:pt>
                <c:pt idx="54">
                  <c:v>240</c:v>
                </c:pt>
                <c:pt idx="55">
                  <c:v>188</c:v>
                </c:pt>
                <c:pt idx="56">
                  <c:v>18</c:v>
                </c:pt>
                <c:pt idx="57">
                  <c:v>196</c:v>
                </c:pt>
                <c:pt idx="58">
                  <c:v>31</c:v>
                </c:pt>
                <c:pt idx="59">
                  <c:v>80</c:v>
                </c:pt>
                <c:pt idx="60">
                  <c:v>158</c:v>
                </c:pt>
                <c:pt idx="61">
                  <c:v>123</c:v>
                </c:pt>
                <c:pt idx="62">
                  <c:v>129</c:v>
                </c:pt>
                <c:pt idx="63">
                  <c:v>115</c:v>
                </c:pt>
                <c:pt idx="64">
                  <c:v>103</c:v>
                </c:pt>
                <c:pt idx="65">
                  <c:v>101</c:v>
                </c:pt>
                <c:pt idx="66">
                  <c:v>65</c:v>
                </c:pt>
                <c:pt idx="67">
                  <c:v>71</c:v>
                </c:pt>
                <c:pt idx="68">
                  <c:v>76</c:v>
                </c:pt>
                <c:pt idx="69">
                  <c:v>108</c:v>
                </c:pt>
                <c:pt idx="70">
                  <c:v>112</c:v>
                </c:pt>
                <c:pt idx="71">
                  <c:v>94</c:v>
                </c:pt>
                <c:pt idx="72">
                  <c:v>73</c:v>
                </c:pt>
                <c:pt idx="73">
                  <c:v>68</c:v>
                </c:pt>
                <c:pt idx="74">
                  <c:v>72</c:v>
                </c:pt>
                <c:pt idx="75">
                  <c:v>54</c:v>
                </c:pt>
                <c:pt idx="76">
                  <c:v>50</c:v>
                </c:pt>
                <c:pt idx="77">
                  <c:v>39</c:v>
                </c:pt>
                <c:pt idx="78">
                  <c:v>39</c:v>
                </c:pt>
                <c:pt idx="79">
                  <c:v>70</c:v>
                </c:pt>
                <c:pt idx="80">
                  <c:v>53</c:v>
                </c:pt>
                <c:pt idx="81">
                  <c:v>58</c:v>
                </c:pt>
                <c:pt idx="82">
                  <c:v>57</c:v>
                </c:pt>
                <c:pt idx="83">
                  <c:v>30</c:v>
                </c:pt>
                <c:pt idx="84">
                  <c:v>68</c:v>
                </c:pt>
                <c:pt idx="85">
                  <c:v>25</c:v>
                </c:pt>
                <c:pt idx="86">
                  <c:v>51</c:v>
                </c:pt>
                <c:pt idx="87">
                  <c:v>39</c:v>
                </c:pt>
                <c:pt idx="88">
                  <c:v>45</c:v>
                </c:pt>
                <c:pt idx="89">
                  <c:v>58</c:v>
                </c:pt>
                <c:pt idx="90">
                  <c:v>85</c:v>
                </c:pt>
                <c:pt idx="91">
                  <c:v>107</c:v>
                </c:pt>
                <c:pt idx="92">
                  <c:v>58</c:v>
                </c:pt>
                <c:pt idx="93">
                  <c:v>49</c:v>
                </c:pt>
                <c:pt idx="94">
                  <c:v>45</c:v>
                </c:pt>
                <c:pt idx="95">
                  <c:v>85</c:v>
                </c:pt>
                <c:pt idx="96">
                  <c:v>109</c:v>
                </c:pt>
                <c:pt idx="97">
                  <c:v>98</c:v>
                </c:pt>
                <c:pt idx="98">
                  <c:v>64</c:v>
                </c:pt>
                <c:pt idx="99">
                  <c:v>59</c:v>
                </c:pt>
                <c:pt idx="100">
                  <c:v>81</c:v>
                </c:pt>
                <c:pt idx="101">
                  <c:v>78</c:v>
                </c:pt>
                <c:pt idx="102">
                  <c:v>28</c:v>
                </c:pt>
                <c:pt idx="103">
                  <c:v>35</c:v>
                </c:pt>
                <c:pt idx="104">
                  <c:v>27</c:v>
                </c:pt>
                <c:pt idx="105">
                  <c:v>43</c:v>
                </c:pt>
                <c:pt idx="106">
                  <c:v>36</c:v>
                </c:pt>
                <c:pt idx="107">
                  <c:v>49</c:v>
                </c:pt>
                <c:pt idx="108">
                  <c:v>35</c:v>
                </c:pt>
                <c:pt idx="109">
                  <c:v>25</c:v>
                </c:pt>
                <c:pt idx="110">
                  <c:v>65</c:v>
                </c:pt>
                <c:pt idx="111">
                  <c:v>58</c:v>
                </c:pt>
                <c:pt idx="112">
                  <c:v>47</c:v>
                </c:pt>
                <c:pt idx="113">
                  <c:v>24</c:v>
                </c:pt>
                <c:pt idx="114">
                  <c:v>12</c:v>
                </c:pt>
                <c:pt idx="115">
                  <c:v>22</c:v>
                </c:pt>
                <c:pt idx="116">
                  <c:v>27</c:v>
                </c:pt>
                <c:pt idx="117">
                  <c:v>50</c:v>
                </c:pt>
                <c:pt idx="118">
                  <c:v>42</c:v>
                </c:pt>
                <c:pt idx="119">
                  <c:v>61</c:v>
                </c:pt>
                <c:pt idx="120">
                  <c:v>88</c:v>
                </c:pt>
                <c:pt idx="121">
                  <c:v>87</c:v>
                </c:pt>
                <c:pt idx="122">
                  <c:v>88</c:v>
                </c:pt>
                <c:pt idx="123">
                  <c:v>65</c:v>
                </c:pt>
                <c:pt idx="124">
                  <c:v>551</c:v>
                </c:pt>
                <c:pt idx="125">
                  <c:v>214</c:v>
                </c:pt>
                <c:pt idx="126">
                  <c:v>130</c:v>
                </c:pt>
                <c:pt idx="127">
                  <c:v>132</c:v>
                </c:pt>
                <c:pt idx="128">
                  <c:v>87</c:v>
                </c:pt>
                <c:pt idx="129">
                  <c:v>101</c:v>
                </c:pt>
                <c:pt idx="130">
                  <c:v>94</c:v>
                </c:pt>
                <c:pt idx="131">
                  <c:v>117</c:v>
                </c:pt>
                <c:pt idx="132">
                  <c:v>158</c:v>
                </c:pt>
                <c:pt idx="133">
                  <c:v>82</c:v>
                </c:pt>
                <c:pt idx="134">
                  <c:v>84</c:v>
                </c:pt>
                <c:pt idx="135">
                  <c:v>93</c:v>
                </c:pt>
                <c:pt idx="136">
                  <c:v>87</c:v>
                </c:pt>
                <c:pt idx="137">
                  <c:v>69</c:v>
                </c:pt>
                <c:pt idx="138">
                  <c:v>93</c:v>
                </c:pt>
                <c:pt idx="139">
                  <c:v>89</c:v>
                </c:pt>
                <c:pt idx="140">
                  <c:v>108</c:v>
                </c:pt>
                <c:pt idx="141">
                  <c:v>77</c:v>
                </c:pt>
                <c:pt idx="142">
                  <c:v>87</c:v>
                </c:pt>
                <c:pt idx="143">
                  <c:v>64</c:v>
                </c:pt>
                <c:pt idx="144">
                  <c:v>49</c:v>
                </c:pt>
                <c:pt idx="145">
                  <c:v>94</c:v>
                </c:pt>
                <c:pt idx="146">
                  <c:v>76</c:v>
                </c:pt>
                <c:pt idx="147">
                  <c:v>101</c:v>
                </c:pt>
                <c:pt idx="148">
                  <c:v>102</c:v>
                </c:pt>
                <c:pt idx="149">
                  <c:v>82</c:v>
                </c:pt>
                <c:pt idx="150">
                  <c:v>83</c:v>
                </c:pt>
                <c:pt idx="151">
                  <c:v>87</c:v>
                </c:pt>
                <c:pt idx="152">
                  <c:v>91</c:v>
                </c:pt>
                <c:pt idx="153">
                  <c:v>130</c:v>
                </c:pt>
                <c:pt idx="154">
                  <c:v>105</c:v>
                </c:pt>
                <c:pt idx="155">
                  <c:v>94</c:v>
                </c:pt>
                <c:pt idx="156">
                  <c:v>78</c:v>
                </c:pt>
                <c:pt idx="157">
                  <c:v>94</c:v>
                </c:pt>
                <c:pt idx="158">
                  <c:v>81</c:v>
                </c:pt>
                <c:pt idx="159">
                  <c:v>107</c:v>
                </c:pt>
                <c:pt idx="160">
                  <c:v>113</c:v>
                </c:pt>
                <c:pt idx="161">
                  <c:v>140</c:v>
                </c:pt>
                <c:pt idx="162">
                  <c:v>122</c:v>
                </c:pt>
                <c:pt idx="163">
                  <c:v>57</c:v>
                </c:pt>
                <c:pt idx="164">
                  <c:v>67</c:v>
                </c:pt>
                <c:pt idx="165">
                  <c:v>62</c:v>
                </c:pt>
                <c:pt idx="166">
                  <c:v>52</c:v>
                </c:pt>
                <c:pt idx="167">
                  <c:v>66</c:v>
                </c:pt>
                <c:pt idx="168">
                  <c:v>68</c:v>
                </c:pt>
                <c:pt idx="169">
                  <c:v>75</c:v>
                </c:pt>
                <c:pt idx="170">
                  <c:v>47</c:v>
                </c:pt>
                <c:pt idx="171">
                  <c:v>43</c:v>
                </c:pt>
                <c:pt idx="172">
                  <c:v>37</c:v>
                </c:pt>
                <c:pt idx="173">
                  <c:v>40</c:v>
                </c:pt>
                <c:pt idx="174">
                  <c:v>35</c:v>
                </c:pt>
                <c:pt idx="175">
                  <c:v>120</c:v>
                </c:pt>
                <c:pt idx="176">
                  <c:v>83</c:v>
                </c:pt>
                <c:pt idx="177">
                  <c:v>116</c:v>
                </c:pt>
                <c:pt idx="178">
                  <c:v>67</c:v>
                </c:pt>
                <c:pt idx="179">
                  <c:v>59</c:v>
                </c:pt>
                <c:pt idx="180">
                  <c:v>92</c:v>
                </c:pt>
                <c:pt idx="181">
                  <c:v>30</c:v>
                </c:pt>
                <c:pt idx="182">
                  <c:v>27</c:v>
                </c:pt>
                <c:pt idx="183">
                  <c:v>37</c:v>
                </c:pt>
                <c:pt idx="184">
                  <c:v>65</c:v>
                </c:pt>
                <c:pt idx="185">
                  <c:v>66</c:v>
                </c:pt>
                <c:pt idx="186">
                  <c:v>55</c:v>
                </c:pt>
                <c:pt idx="187">
                  <c:v>78</c:v>
                </c:pt>
                <c:pt idx="188">
                  <c:v>116</c:v>
                </c:pt>
                <c:pt idx="189">
                  <c:v>99</c:v>
                </c:pt>
                <c:pt idx="190">
                  <c:v>79</c:v>
                </c:pt>
                <c:pt idx="191">
                  <c:v>88</c:v>
                </c:pt>
                <c:pt idx="192">
                  <c:v>68</c:v>
                </c:pt>
                <c:pt idx="193">
                  <c:v>74</c:v>
                </c:pt>
                <c:pt idx="194">
                  <c:v>65</c:v>
                </c:pt>
                <c:pt idx="195">
                  <c:v>61</c:v>
                </c:pt>
                <c:pt idx="196">
                  <c:v>91</c:v>
                </c:pt>
                <c:pt idx="197">
                  <c:v>105</c:v>
                </c:pt>
                <c:pt idx="198">
                  <c:v>64</c:v>
                </c:pt>
                <c:pt idx="199">
                  <c:v>76</c:v>
                </c:pt>
                <c:pt idx="200">
                  <c:v>70</c:v>
                </c:pt>
                <c:pt idx="201">
                  <c:v>85</c:v>
                </c:pt>
                <c:pt idx="202">
                  <c:v>75</c:v>
                </c:pt>
                <c:pt idx="203">
                  <c:v>71</c:v>
                </c:pt>
                <c:pt idx="204">
                  <c:v>72</c:v>
                </c:pt>
                <c:pt idx="205">
                  <c:v>82</c:v>
                </c:pt>
                <c:pt idx="206">
                  <c:v>76</c:v>
                </c:pt>
                <c:pt idx="207">
                  <c:v>157</c:v>
                </c:pt>
                <c:pt idx="208">
                  <c:v>54</c:v>
                </c:pt>
                <c:pt idx="209">
                  <c:v>62</c:v>
                </c:pt>
                <c:pt idx="210">
                  <c:v>71</c:v>
                </c:pt>
                <c:pt idx="211">
                  <c:v>53</c:v>
                </c:pt>
                <c:pt idx="212">
                  <c:v>47</c:v>
                </c:pt>
                <c:pt idx="213">
                  <c:v>31</c:v>
                </c:pt>
                <c:pt idx="214">
                  <c:v>41</c:v>
                </c:pt>
                <c:pt idx="215">
                  <c:v>31</c:v>
                </c:pt>
                <c:pt idx="216">
                  <c:v>37</c:v>
                </c:pt>
                <c:pt idx="217">
                  <c:v>31</c:v>
                </c:pt>
                <c:pt idx="218">
                  <c:v>36</c:v>
                </c:pt>
                <c:pt idx="219">
                  <c:v>32</c:v>
                </c:pt>
                <c:pt idx="220">
                  <c:v>47</c:v>
                </c:pt>
                <c:pt idx="221">
                  <c:v>77</c:v>
                </c:pt>
                <c:pt idx="222">
                  <c:v>51</c:v>
                </c:pt>
                <c:pt idx="223">
                  <c:v>47</c:v>
                </c:pt>
                <c:pt idx="224">
                  <c:v>103</c:v>
                </c:pt>
                <c:pt idx="225">
                  <c:v>105</c:v>
                </c:pt>
                <c:pt idx="226">
                  <c:v>104</c:v>
                </c:pt>
                <c:pt idx="227">
                  <c:v>75</c:v>
                </c:pt>
                <c:pt idx="228">
                  <c:v>86</c:v>
                </c:pt>
                <c:pt idx="229">
                  <c:v>103</c:v>
                </c:pt>
                <c:pt idx="230">
                  <c:v>143</c:v>
                </c:pt>
                <c:pt idx="231">
                  <c:v>196</c:v>
                </c:pt>
                <c:pt idx="232">
                  <c:v>193</c:v>
                </c:pt>
                <c:pt idx="233">
                  <c:v>145</c:v>
                </c:pt>
                <c:pt idx="234">
                  <c:v>152</c:v>
                </c:pt>
                <c:pt idx="235">
                  <c:v>327</c:v>
                </c:pt>
                <c:pt idx="236">
                  <c:v>183</c:v>
                </c:pt>
                <c:pt idx="237">
                  <c:v>104</c:v>
                </c:pt>
                <c:pt idx="238">
                  <c:v>138</c:v>
                </c:pt>
                <c:pt idx="239">
                  <c:v>113</c:v>
                </c:pt>
                <c:pt idx="240">
                  <c:v>82</c:v>
                </c:pt>
                <c:pt idx="241">
                  <c:v>65</c:v>
                </c:pt>
                <c:pt idx="242">
                  <c:v>38</c:v>
                </c:pt>
                <c:pt idx="243">
                  <c:v>29</c:v>
                </c:pt>
              </c:numCache>
            </c:numRef>
          </c:val>
          <c:smooth val="0"/>
          <c:extLst>
            <c:ext xmlns:c16="http://schemas.microsoft.com/office/drawing/2014/chart" uri="{C3380CC4-5D6E-409C-BE32-E72D297353CC}">
              <c16:uniqueId val="{00000003-16D1-47F4-82CA-317499BB139C}"/>
            </c:ext>
          </c:extLst>
        </c:ser>
        <c:ser>
          <c:idx val="4"/>
          <c:order val="4"/>
          <c:tx>
            <c:strRef>
              <c:f>Sheet1!$F$1</c:f>
              <c:strCache>
                <c:ptCount val="1"/>
                <c:pt idx="0">
                  <c:v>Hyde Park Developments</c:v>
                </c:pt>
              </c:strCache>
            </c:strRef>
          </c:tx>
          <c:spPr>
            <a:ln w="28575" cap="rnd">
              <a:solidFill>
                <a:schemeClr val="accent5"/>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Sheet1!$F$2:$F$245</c:f>
              <c:numCache>
                <c:formatCode>General</c:formatCode>
                <c:ptCount val="244"/>
                <c:pt idx="0">
                  <c:v>256</c:v>
                </c:pt>
                <c:pt idx="1">
                  <c:v>249</c:v>
                </c:pt>
                <c:pt idx="2">
                  <c:v>235</c:v>
                </c:pt>
                <c:pt idx="3">
                  <c:v>240</c:v>
                </c:pt>
                <c:pt idx="4">
                  <c:v>23</c:v>
                </c:pt>
                <c:pt idx="5">
                  <c:v>12</c:v>
                </c:pt>
                <c:pt idx="6">
                  <c:v>39</c:v>
                </c:pt>
                <c:pt idx="7">
                  <c:v>26</c:v>
                </c:pt>
                <c:pt idx="8">
                  <c:v>52</c:v>
                </c:pt>
                <c:pt idx="9">
                  <c:v>77</c:v>
                </c:pt>
                <c:pt idx="10">
                  <c:v>48</c:v>
                </c:pt>
                <c:pt idx="11">
                  <c:v>50</c:v>
                </c:pt>
                <c:pt idx="12">
                  <c:v>38</c:v>
                </c:pt>
                <c:pt idx="13">
                  <c:v>26</c:v>
                </c:pt>
                <c:pt idx="14">
                  <c:v>13</c:v>
                </c:pt>
                <c:pt idx="15">
                  <c:v>12</c:v>
                </c:pt>
                <c:pt idx="16">
                  <c:v>-15</c:v>
                </c:pt>
                <c:pt idx="17">
                  <c:v>8</c:v>
                </c:pt>
                <c:pt idx="18">
                  <c:v>7</c:v>
                </c:pt>
                <c:pt idx="19">
                  <c:v>3</c:v>
                </c:pt>
                <c:pt idx="20">
                  <c:v>14</c:v>
                </c:pt>
                <c:pt idx="21">
                  <c:v>21</c:v>
                </c:pt>
                <c:pt idx="22">
                  <c:v>24</c:v>
                </c:pt>
                <c:pt idx="23">
                  <c:v>3</c:v>
                </c:pt>
                <c:pt idx="24">
                  <c:v>2</c:v>
                </c:pt>
                <c:pt idx="25">
                  <c:v>-1</c:v>
                </c:pt>
                <c:pt idx="26">
                  <c:v>15</c:v>
                </c:pt>
                <c:pt idx="27">
                  <c:v>3</c:v>
                </c:pt>
                <c:pt idx="28">
                  <c:v>-8</c:v>
                </c:pt>
                <c:pt idx="29">
                  <c:v>-5</c:v>
                </c:pt>
                <c:pt idx="30">
                  <c:v>-4</c:v>
                </c:pt>
                <c:pt idx="31">
                  <c:v>16</c:v>
                </c:pt>
                <c:pt idx="32">
                  <c:v>19</c:v>
                </c:pt>
                <c:pt idx="33">
                  <c:v>-7</c:v>
                </c:pt>
                <c:pt idx="34">
                  <c:v>-6</c:v>
                </c:pt>
                <c:pt idx="35">
                  <c:v>-6</c:v>
                </c:pt>
                <c:pt idx="36">
                  <c:v>3</c:v>
                </c:pt>
                <c:pt idx="37">
                  <c:v>16</c:v>
                </c:pt>
                <c:pt idx="38">
                  <c:v>25</c:v>
                </c:pt>
                <c:pt idx="39">
                  <c:v>16</c:v>
                </c:pt>
                <c:pt idx="40">
                  <c:v>6</c:v>
                </c:pt>
                <c:pt idx="41">
                  <c:v>21</c:v>
                </c:pt>
                <c:pt idx="42">
                  <c:v>8</c:v>
                </c:pt>
                <c:pt idx="43">
                  <c:v>6</c:v>
                </c:pt>
                <c:pt idx="44">
                  <c:v>10</c:v>
                </c:pt>
                <c:pt idx="45">
                  <c:v>21</c:v>
                </c:pt>
                <c:pt idx="46">
                  <c:v>16</c:v>
                </c:pt>
                <c:pt idx="47">
                  <c:v>5</c:v>
                </c:pt>
                <c:pt idx="48">
                  <c:v>1</c:v>
                </c:pt>
                <c:pt idx="49">
                  <c:v>152</c:v>
                </c:pt>
                <c:pt idx="50">
                  <c:v>202</c:v>
                </c:pt>
                <c:pt idx="51">
                  <c:v>194</c:v>
                </c:pt>
                <c:pt idx="52">
                  <c:v>157</c:v>
                </c:pt>
                <c:pt idx="53">
                  <c:v>154</c:v>
                </c:pt>
                <c:pt idx="54">
                  <c:v>286</c:v>
                </c:pt>
                <c:pt idx="55">
                  <c:v>447</c:v>
                </c:pt>
                <c:pt idx="56">
                  <c:v>455</c:v>
                </c:pt>
                <c:pt idx="57">
                  <c:v>404</c:v>
                </c:pt>
                <c:pt idx="58">
                  <c:v>355</c:v>
                </c:pt>
                <c:pt idx="59">
                  <c:v>363</c:v>
                </c:pt>
                <c:pt idx="60">
                  <c:v>333</c:v>
                </c:pt>
                <c:pt idx="61">
                  <c:v>351</c:v>
                </c:pt>
                <c:pt idx="62">
                  <c:v>327</c:v>
                </c:pt>
                <c:pt idx="63">
                  <c:v>443</c:v>
                </c:pt>
                <c:pt idx="64">
                  <c:v>323</c:v>
                </c:pt>
                <c:pt idx="65">
                  <c:v>-13</c:v>
                </c:pt>
                <c:pt idx="66">
                  <c:v>-28</c:v>
                </c:pt>
                <c:pt idx="67">
                  <c:v>0</c:v>
                </c:pt>
                <c:pt idx="68">
                  <c:v>-10</c:v>
                </c:pt>
                <c:pt idx="69">
                  <c:v>-15</c:v>
                </c:pt>
                <c:pt idx="70">
                  <c:v>-2</c:v>
                </c:pt>
                <c:pt idx="71">
                  <c:v>33</c:v>
                </c:pt>
                <c:pt idx="72">
                  <c:v>28</c:v>
                </c:pt>
                <c:pt idx="73">
                  <c:v>0</c:v>
                </c:pt>
                <c:pt idx="74">
                  <c:v>94</c:v>
                </c:pt>
                <c:pt idx="75">
                  <c:v>138</c:v>
                </c:pt>
                <c:pt idx="76">
                  <c:v>196</c:v>
                </c:pt>
                <c:pt idx="77">
                  <c:v>162</c:v>
                </c:pt>
                <c:pt idx="78">
                  <c:v>113</c:v>
                </c:pt>
                <c:pt idx="79">
                  <c:v>151</c:v>
                </c:pt>
                <c:pt idx="80">
                  <c:v>181</c:v>
                </c:pt>
                <c:pt idx="81">
                  <c:v>284</c:v>
                </c:pt>
                <c:pt idx="82">
                  <c:v>268</c:v>
                </c:pt>
                <c:pt idx="83">
                  <c:v>270</c:v>
                </c:pt>
                <c:pt idx="84">
                  <c:v>269</c:v>
                </c:pt>
                <c:pt idx="85">
                  <c:v>143</c:v>
                </c:pt>
                <c:pt idx="86">
                  <c:v>212</c:v>
                </c:pt>
                <c:pt idx="87">
                  <c:v>183</c:v>
                </c:pt>
                <c:pt idx="88">
                  <c:v>56</c:v>
                </c:pt>
                <c:pt idx="89">
                  <c:v>74</c:v>
                </c:pt>
                <c:pt idx="90">
                  <c:v>75</c:v>
                </c:pt>
                <c:pt idx="91">
                  <c:v>38</c:v>
                </c:pt>
                <c:pt idx="92">
                  <c:v>28</c:v>
                </c:pt>
                <c:pt idx="93">
                  <c:v>252</c:v>
                </c:pt>
                <c:pt idx="94">
                  <c:v>218</c:v>
                </c:pt>
                <c:pt idx="95">
                  <c:v>122</c:v>
                </c:pt>
                <c:pt idx="96">
                  <c:v>125</c:v>
                </c:pt>
                <c:pt idx="97">
                  <c:v>302</c:v>
                </c:pt>
                <c:pt idx="98">
                  <c:v>172</c:v>
                </c:pt>
                <c:pt idx="99">
                  <c:v>172</c:v>
                </c:pt>
                <c:pt idx="100">
                  <c:v>59</c:v>
                </c:pt>
                <c:pt idx="101">
                  <c:v>118</c:v>
                </c:pt>
                <c:pt idx="102">
                  <c:v>205</c:v>
                </c:pt>
                <c:pt idx="103">
                  <c:v>133</c:v>
                </c:pt>
                <c:pt idx="104">
                  <c:v>249</c:v>
                </c:pt>
                <c:pt idx="105">
                  <c:v>330</c:v>
                </c:pt>
                <c:pt idx="106">
                  <c:v>203</c:v>
                </c:pt>
                <c:pt idx="107">
                  <c:v>127</c:v>
                </c:pt>
                <c:pt idx="108">
                  <c:v>184</c:v>
                </c:pt>
                <c:pt idx="109">
                  <c:v>201</c:v>
                </c:pt>
                <c:pt idx="110">
                  <c:v>34</c:v>
                </c:pt>
                <c:pt idx="111">
                  <c:v>27</c:v>
                </c:pt>
                <c:pt idx="112">
                  <c:v>37</c:v>
                </c:pt>
                <c:pt idx="113">
                  <c:v>48</c:v>
                </c:pt>
                <c:pt idx="114">
                  <c:v>54</c:v>
                </c:pt>
                <c:pt idx="115">
                  <c:v>1</c:v>
                </c:pt>
                <c:pt idx="116">
                  <c:v>5</c:v>
                </c:pt>
                <c:pt idx="117">
                  <c:v>22</c:v>
                </c:pt>
                <c:pt idx="118">
                  <c:v>16</c:v>
                </c:pt>
                <c:pt idx="119">
                  <c:v>13</c:v>
                </c:pt>
                <c:pt idx="120">
                  <c:v>52</c:v>
                </c:pt>
                <c:pt idx="121">
                  <c:v>70</c:v>
                </c:pt>
                <c:pt idx="122">
                  <c:v>81</c:v>
                </c:pt>
                <c:pt idx="123">
                  <c:v>103</c:v>
                </c:pt>
                <c:pt idx="124">
                  <c:v>108</c:v>
                </c:pt>
                <c:pt idx="125">
                  <c:v>130</c:v>
                </c:pt>
                <c:pt idx="126">
                  <c:v>111</c:v>
                </c:pt>
                <c:pt idx="127">
                  <c:v>69</c:v>
                </c:pt>
                <c:pt idx="128">
                  <c:v>89</c:v>
                </c:pt>
                <c:pt idx="129">
                  <c:v>99</c:v>
                </c:pt>
                <c:pt idx="130">
                  <c:v>103</c:v>
                </c:pt>
                <c:pt idx="131">
                  <c:v>99</c:v>
                </c:pt>
                <c:pt idx="132">
                  <c:v>74</c:v>
                </c:pt>
                <c:pt idx="133">
                  <c:v>54</c:v>
                </c:pt>
                <c:pt idx="134">
                  <c:v>113</c:v>
                </c:pt>
                <c:pt idx="135">
                  <c:v>65</c:v>
                </c:pt>
                <c:pt idx="136">
                  <c:v>135</c:v>
                </c:pt>
                <c:pt idx="137">
                  <c:v>166</c:v>
                </c:pt>
                <c:pt idx="138">
                  <c:v>139</c:v>
                </c:pt>
                <c:pt idx="139">
                  <c:v>148</c:v>
                </c:pt>
                <c:pt idx="140">
                  <c:v>166</c:v>
                </c:pt>
                <c:pt idx="141">
                  <c:v>160</c:v>
                </c:pt>
                <c:pt idx="142">
                  <c:v>63</c:v>
                </c:pt>
                <c:pt idx="143">
                  <c:v>15</c:v>
                </c:pt>
                <c:pt idx="144">
                  <c:v>23</c:v>
                </c:pt>
                <c:pt idx="145">
                  <c:v>26</c:v>
                </c:pt>
                <c:pt idx="146">
                  <c:v>21</c:v>
                </c:pt>
                <c:pt idx="147">
                  <c:v>58</c:v>
                </c:pt>
                <c:pt idx="148">
                  <c:v>44</c:v>
                </c:pt>
                <c:pt idx="149">
                  <c:v>17</c:v>
                </c:pt>
                <c:pt idx="150">
                  <c:v>5</c:v>
                </c:pt>
                <c:pt idx="151">
                  <c:v>17</c:v>
                </c:pt>
                <c:pt idx="152">
                  <c:v>21</c:v>
                </c:pt>
                <c:pt idx="153">
                  <c:v>19</c:v>
                </c:pt>
                <c:pt idx="154">
                  <c:v>1</c:v>
                </c:pt>
                <c:pt idx="155">
                  <c:v>4</c:v>
                </c:pt>
                <c:pt idx="156">
                  <c:v>12</c:v>
                </c:pt>
                <c:pt idx="157">
                  <c:v>29</c:v>
                </c:pt>
                <c:pt idx="158">
                  <c:v>29</c:v>
                </c:pt>
                <c:pt idx="159">
                  <c:v>43</c:v>
                </c:pt>
                <c:pt idx="160">
                  <c:v>57</c:v>
                </c:pt>
                <c:pt idx="161">
                  <c:v>35</c:v>
                </c:pt>
                <c:pt idx="162">
                  <c:v>31</c:v>
                </c:pt>
                <c:pt idx="163">
                  <c:v>36</c:v>
                </c:pt>
                <c:pt idx="164">
                  <c:v>52</c:v>
                </c:pt>
                <c:pt idx="165">
                  <c:v>75</c:v>
                </c:pt>
                <c:pt idx="166">
                  <c:v>110</c:v>
                </c:pt>
                <c:pt idx="167">
                  <c:v>145</c:v>
                </c:pt>
                <c:pt idx="168">
                  <c:v>95</c:v>
                </c:pt>
                <c:pt idx="169">
                  <c:v>48</c:v>
                </c:pt>
                <c:pt idx="170">
                  <c:v>37</c:v>
                </c:pt>
                <c:pt idx="171">
                  <c:v>17</c:v>
                </c:pt>
                <c:pt idx="172">
                  <c:v>29</c:v>
                </c:pt>
                <c:pt idx="173">
                  <c:v>22</c:v>
                </c:pt>
                <c:pt idx="174">
                  <c:v>33</c:v>
                </c:pt>
                <c:pt idx="175">
                  <c:v>58</c:v>
                </c:pt>
                <c:pt idx="176">
                  <c:v>54</c:v>
                </c:pt>
                <c:pt idx="177">
                  <c:v>28</c:v>
                </c:pt>
                <c:pt idx="178">
                  <c:v>15</c:v>
                </c:pt>
                <c:pt idx="179">
                  <c:v>4</c:v>
                </c:pt>
                <c:pt idx="180">
                  <c:v>2</c:v>
                </c:pt>
                <c:pt idx="181">
                  <c:v>2</c:v>
                </c:pt>
                <c:pt idx="182">
                  <c:v>3</c:v>
                </c:pt>
                <c:pt idx="183">
                  <c:v>38</c:v>
                </c:pt>
                <c:pt idx="184">
                  <c:v>11</c:v>
                </c:pt>
                <c:pt idx="185">
                  <c:v>45</c:v>
                </c:pt>
                <c:pt idx="186">
                  <c:v>78</c:v>
                </c:pt>
                <c:pt idx="187">
                  <c:v>69</c:v>
                </c:pt>
                <c:pt idx="188">
                  <c:v>90</c:v>
                </c:pt>
                <c:pt idx="189">
                  <c:v>109</c:v>
                </c:pt>
                <c:pt idx="190">
                  <c:v>58</c:v>
                </c:pt>
                <c:pt idx="191">
                  <c:v>71</c:v>
                </c:pt>
                <c:pt idx="192">
                  <c:v>57</c:v>
                </c:pt>
                <c:pt idx="193">
                  <c:v>82</c:v>
                </c:pt>
                <c:pt idx="194">
                  <c:v>69</c:v>
                </c:pt>
                <c:pt idx="195">
                  <c:v>50</c:v>
                </c:pt>
                <c:pt idx="196">
                  <c:v>88</c:v>
                </c:pt>
                <c:pt idx="197">
                  <c:v>121</c:v>
                </c:pt>
                <c:pt idx="198">
                  <c:v>86</c:v>
                </c:pt>
                <c:pt idx="199">
                  <c:v>53</c:v>
                </c:pt>
                <c:pt idx="200">
                  <c:v>96</c:v>
                </c:pt>
                <c:pt idx="201">
                  <c:v>102</c:v>
                </c:pt>
                <c:pt idx="202">
                  <c:v>83</c:v>
                </c:pt>
                <c:pt idx="203">
                  <c:v>84</c:v>
                </c:pt>
                <c:pt idx="204">
                  <c:v>77</c:v>
                </c:pt>
                <c:pt idx="205">
                  <c:v>41</c:v>
                </c:pt>
                <c:pt idx="206">
                  <c:v>49</c:v>
                </c:pt>
                <c:pt idx="207">
                  <c:v>106</c:v>
                </c:pt>
                <c:pt idx="208">
                  <c:v>84</c:v>
                </c:pt>
                <c:pt idx="209">
                  <c:v>49</c:v>
                </c:pt>
                <c:pt idx="210">
                  <c:v>56</c:v>
                </c:pt>
                <c:pt idx="211">
                  <c:v>48</c:v>
                </c:pt>
                <c:pt idx="212">
                  <c:v>67</c:v>
                </c:pt>
                <c:pt idx="213">
                  <c:v>71</c:v>
                </c:pt>
                <c:pt idx="214">
                  <c:v>44</c:v>
                </c:pt>
                <c:pt idx="215">
                  <c:v>41</c:v>
                </c:pt>
                <c:pt idx="216">
                  <c:v>73</c:v>
                </c:pt>
                <c:pt idx="217">
                  <c:v>42</c:v>
                </c:pt>
                <c:pt idx="218">
                  <c:v>32</c:v>
                </c:pt>
                <c:pt idx="219">
                  <c:v>44</c:v>
                </c:pt>
                <c:pt idx="220">
                  <c:v>61</c:v>
                </c:pt>
                <c:pt idx="221">
                  <c:v>92</c:v>
                </c:pt>
                <c:pt idx="222">
                  <c:v>69</c:v>
                </c:pt>
                <c:pt idx="223">
                  <c:v>74</c:v>
                </c:pt>
                <c:pt idx="224">
                  <c:v>73</c:v>
                </c:pt>
                <c:pt idx="225">
                  <c:v>74</c:v>
                </c:pt>
                <c:pt idx="226">
                  <c:v>4</c:v>
                </c:pt>
                <c:pt idx="227">
                  <c:v>5</c:v>
                </c:pt>
                <c:pt idx="228">
                  <c:v>6</c:v>
                </c:pt>
                <c:pt idx="229">
                  <c:v>23</c:v>
                </c:pt>
                <c:pt idx="230">
                  <c:v>28</c:v>
                </c:pt>
                <c:pt idx="231">
                  <c:v>28</c:v>
                </c:pt>
                <c:pt idx="232">
                  <c:v>24</c:v>
                </c:pt>
                <c:pt idx="233">
                  <c:v>20</c:v>
                </c:pt>
                <c:pt idx="234">
                  <c:v>74</c:v>
                </c:pt>
                <c:pt idx="235">
                  <c:v>50</c:v>
                </c:pt>
                <c:pt idx="236">
                  <c:v>11</c:v>
                </c:pt>
                <c:pt idx="237">
                  <c:v>14</c:v>
                </c:pt>
                <c:pt idx="238">
                  <c:v>17</c:v>
                </c:pt>
                <c:pt idx="239">
                  <c:v>4</c:v>
                </c:pt>
                <c:pt idx="240">
                  <c:v>3</c:v>
                </c:pt>
                <c:pt idx="241">
                  <c:v>14</c:v>
                </c:pt>
                <c:pt idx="242">
                  <c:v>45</c:v>
                </c:pt>
                <c:pt idx="243">
                  <c:v>13</c:v>
                </c:pt>
              </c:numCache>
            </c:numRef>
          </c:val>
          <c:smooth val="0"/>
          <c:extLst>
            <c:ext xmlns:c16="http://schemas.microsoft.com/office/drawing/2014/chart" uri="{C3380CC4-5D6E-409C-BE32-E72D297353CC}">
              <c16:uniqueId val="{00000004-16D1-47F4-82CA-317499BB139C}"/>
            </c:ext>
          </c:extLst>
        </c:ser>
        <c:dLbls>
          <c:showLegendKey val="0"/>
          <c:showVal val="0"/>
          <c:showCatName val="0"/>
          <c:showSerName val="0"/>
          <c:showPercent val="0"/>
          <c:showBubbleSize val="0"/>
        </c:dLbls>
        <c:smooth val="0"/>
        <c:axId val="438605336"/>
        <c:axId val="438608944"/>
      </c:lineChart>
      <c:dateAx>
        <c:axId val="43860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8944"/>
        <c:crosses val="autoZero"/>
        <c:auto val="1"/>
        <c:lblOffset val="100"/>
        <c:baseTimeUnit val="days"/>
      </c:dateAx>
      <c:valAx>
        <c:axId val="43860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217289</c:v>
                </c:pt>
                <c:pt idx="1">
                  <c:v>249036</c:v>
                </c:pt>
                <c:pt idx="2">
                  <c:v>280383</c:v>
                </c:pt>
                <c:pt idx="3">
                  <c:v>214976</c:v>
                </c:pt>
                <c:pt idx="4">
                  <c:v>246354</c:v>
                </c:pt>
                <c:pt idx="5">
                  <c:v>241810</c:v>
                </c:pt>
                <c:pt idx="6">
                  <c:v>217090</c:v>
                </c:pt>
                <c:pt idx="7">
                  <c:v>230746</c:v>
                </c:pt>
                <c:pt idx="8">
                  <c:v>231075</c:v>
                </c:pt>
                <c:pt idx="9">
                  <c:v>194890</c:v>
                </c:pt>
                <c:pt idx="10">
                  <c:v>151154</c:v>
                </c:pt>
                <c:pt idx="11">
                  <c:v>173498</c:v>
                </c:pt>
                <c:pt idx="12">
                  <c:v>173981</c:v>
                </c:pt>
                <c:pt idx="13">
                  <c:v>187085</c:v>
                </c:pt>
                <c:pt idx="14">
                  <c:v>157148</c:v>
                </c:pt>
                <c:pt idx="15">
                  <c:v>144213</c:v>
                </c:pt>
                <c:pt idx="16">
                  <c:v>124512</c:v>
                </c:pt>
                <c:pt idx="17">
                  <c:v>124891</c:v>
                </c:pt>
                <c:pt idx="18">
                  <c:v>120361</c:v>
                </c:pt>
                <c:pt idx="19">
                  <c:v>117598</c:v>
                </c:pt>
                <c:pt idx="20">
                  <c:v>198531</c:v>
                </c:pt>
                <c:pt idx="21">
                  <c:v>232536</c:v>
                </c:pt>
                <c:pt idx="22">
                  <c:v>255921</c:v>
                </c:pt>
                <c:pt idx="23">
                  <c:v>170531</c:v>
                </c:pt>
                <c:pt idx="24">
                  <c:v>289073</c:v>
                </c:pt>
                <c:pt idx="25">
                  <c:v>421871</c:v>
                </c:pt>
                <c:pt idx="26">
                  <c:v>468760</c:v>
                </c:pt>
                <c:pt idx="27">
                  <c:v>449431</c:v>
                </c:pt>
                <c:pt idx="28">
                  <c:v>414275</c:v>
                </c:pt>
                <c:pt idx="29">
                  <c:v>439298</c:v>
                </c:pt>
                <c:pt idx="30">
                  <c:v>512908</c:v>
                </c:pt>
                <c:pt idx="31">
                  <c:v>200037</c:v>
                </c:pt>
                <c:pt idx="32">
                  <c:v>167460</c:v>
                </c:pt>
                <c:pt idx="33">
                  <c:v>190043</c:v>
                </c:pt>
                <c:pt idx="34">
                  <c:v>190147</c:v>
                </c:pt>
                <c:pt idx="35">
                  <c:v>197712</c:v>
                </c:pt>
                <c:pt idx="36">
                  <c:v>129115</c:v>
                </c:pt>
                <c:pt idx="37">
                  <c:v>223363</c:v>
                </c:pt>
                <c:pt idx="38">
                  <c:v>209522</c:v>
                </c:pt>
                <c:pt idx="39">
                  <c:v>112438</c:v>
                </c:pt>
                <c:pt idx="40">
                  <c:v>60591</c:v>
                </c:pt>
                <c:pt idx="41">
                  <c:v>66920</c:v>
                </c:pt>
                <c:pt idx="42">
                  <c:v>106094</c:v>
                </c:pt>
                <c:pt idx="43">
                  <c:v>134339</c:v>
                </c:pt>
                <c:pt idx="44">
                  <c:v>106666</c:v>
                </c:pt>
                <c:pt idx="45">
                  <c:v>78311</c:v>
                </c:pt>
                <c:pt idx="46">
                  <c:v>86161</c:v>
                </c:pt>
                <c:pt idx="47">
                  <c:v>98123</c:v>
                </c:pt>
                <c:pt idx="48">
                  <c:v>323079</c:v>
                </c:pt>
                <c:pt idx="49">
                  <c:v>391740</c:v>
                </c:pt>
                <c:pt idx="50">
                  <c:v>290899</c:v>
                </c:pt>
                <c:pt idx="51">
                  <c:v>265639</c:v>
                </c:pt>
                <c:pt idx="52">
                  <c:v>238481</c:v>
                </c:pt>
                <c:pt idx="53">
                  <c:v>192968</c:v>
                </c:pt>
                <c:pt idx="54">
                  <c:v>174347</c:v>
                </c:pt>
                <c:pt idx="55">
                  <c:v>169949</c:v>
                </c:pt>
                <c:pt idx="56">
                  <c:v>149904</c:v>
                </c:pt>
                <c:pt idx="57">
                  <c:v>199951</c:v>
                </c:pt>
                <c:pt idx="58">
                  <c:v>225572</c:v>
                </c:pt>
                <c:pt idx="59">
                  <c:v>158597</c:v>
                </c:pt>
                <c:pt idx="60">
                  <c:v>145714</c:v>
                </c:pt>
                <c:pt idx="61">
                  <c:v>131195</c:v>
                </c:pt>
                <c:pt idx="62">
                  <c:v>112408</c:v>
                </c:pt>
                <c:pt idx="63">
                  <c:v>108366</c:v>
                </c:pt>
                <c:pt idx="64">
                  <c:v>125837</c:v>
                </c:pt>
                <c:pt idx="65">
                  <c:v>126286</c:v>
                </c:pt>
                <c:pt idx="66">
                  <c:v>88535</c:v>
                </c:pt>
                <c:pt idx="67">
                  <c:v>105902</c:v>
                </c:pt>
                <c:pt idx="68">
                  <c:v>86272</c:v>
                </c:pt>
                <c:pt idx="69">
                  <c:v>99719</c:v>
                </c:pt>
                <c:pt idx="70">
                  <c:v>79299</c:v>
                </c:pt>
                <c:pt idx="71">
                  <c:v>75621</c:v>
                </c:pt>
                <c:pt idx="72">
                  <c:v>71334</c:v>
                </c:pt>
                <c:pt idx="73">
                  <c:v>272998</c:v>
                </c:pt>
                <c:pt idx="74">
                  <c:v>352186</c:v>
                </c:pt>
                <c:pt idx="75">
                  <c:v>475906</c:v>
                </c:pt>
                <c:pt idx="76">
                  <c:v>205503</c:v>
                </c:pt>
                <c:pt idx="77">
                  <c:v>265942</c:v>
                </c:pt>
                <c:pt idx="78">
                  <c:v>319019</c:v>
                </c:pt>
                <c:pt idx="79">
                  <c:v>350619</c:v>
                </c:pt>
                <c:pt idx="80">
                  <c:v>582536</c:v>
                </c:pt>
                <c:pt idx="81">
                  <c:v>776199</c:v>
                </c:pt>
                <c:pt idx="82">
                  <c:v>675166</c:v>
                </c:pt>
                <c:pt idx="83">
                  <c:v>687915</c:v>
                </c:pt>
                <c:pt idx="84">
                  <c:v>731880</c:v>
                </c:pt>
                <c:pt idx="85">
                  <c:v>572418</c:v>
                </c:pt>
                <c:pt idx="86">
                  <c:v>533065</c:v>
                </c:pt>
                <c:pt idx="87">
                  <c:v>514682</c:v>
                </c:pt>
                <c:pt idx="88">
                  <c:v>651031</c:v>
                </c:pt>
                <c:pt idx="89">
                  <c:v>264156</c:v>
                </c:pt>
                <c:pt idx="90">
                  <c:v>39336</c:v>
                </c:pt>
                <c:pt idx="91">
                  <c:v>152013</c:v>
                </c:pt>
                <c:pt idx="92">
                  <c:v>105449</c:v>
                </c:pt>
                <c:pt idx="93">
                  <c:v>75298</c:v>
                </c:pt>
                <c:pt idx="94">
                  <c:v>64737</c:v>
                </c:pt>
                <c:pt idx="95">
                  <c:v>151195</c:v>
                </c:pt>
                <c:pt idx="96">
                  <c:v>239913</c:v>
                </c:pt>
                <c:pt idx="97">
                  <c:v>274856</c:v>
                </c:pt>
                <c:pt idx="98">
                  <c:v>324376</c:v>
                </c:pt>
                <c:pt idx="99">
                  <c:v>292240</c:v>
                </c:pt>
                <c:pt idx="100">
                  <c:v>269634</c:v>
                </c:pt>
                <c:pt idx="101">
                  <c:v>317418</c:v>
                </c:pt>
                <c:pt idx="102">
                  <c:v>324620</c:v>
                </c:pt>
                <c:pt idx="103">
                  <c:v>14022</c:v>
                </c:pt>
                <c:pt idx="104">
                  <c:v>2046</c:v>
                </c:pt>
                <c:pt idx="105">
                  <c:v>1539</c:v>
                </c:pt>
                <c:pt idx="106">
                  <c:v>4196</c:v>
                </c:pt>
                <c:pt idx="107">
                  <c:v>3397</c:v>
                </c:pt>
                <c:pt idx="108">
                  <c:v>4251</c:v>
                </c:pt>
                <c:pt idx="109">
                  <c:v>62577</c:v>
                </c:pt>
                <c:pt idx="110">
                  <c:v>41051</c:v>
                </c:pt>
                <c:pt idx="111">
                  <c:v>31988</c:v>
                </c:pt>
                <c:pt idx="112">
                  <c:v>140831</c:v>
                </c:pt>
                <c:pt idx="113">
                  <c:v>446084</c:v>
                </c:pt>
                <c:pt idx="114">
                  <c:v>440065</c:v>
                </c:pt>
                <c:pt idx="115">
                  <c:v>349416</c:v>
                </c:pt>
                <c:pt idx="116">
                  <c:v>286065</c:v>
                </c:pt>
                <c:pt idx="117">
                  <c:v>408141</c:v>
                </c:pt>
                <c:pt idx="118">
                  <c:v>425906</c:v>
                </c:pt>
                <c:pt idx="119">
                  <c:v>553200</c:v>
                </c:pt>
                <c:pt idx="120">
                  <c:v>593721</c:v>
                </c:pt>
                <c:pt idx="121">
                  <c:v>582651</c:v>
                </c:pt>
                <c:pt idx="122">
                  <c:v>601167</c:v>
                </c:pt>
                <c:pt idx="123">
                  <c:v>432346</c:v>
                </c:pt>
                <c:pt idx="124">
                  <c:v>428309</c:v>
                </c:pt>
                <c:pt idx="125">
                  <c:v>476944</c:v>
                </c:pt>
                <c:pt idx="126">
                  <c:v>686504</c:v>
                </c:pt>
                <c:pt idx="127">
                  <c:v>863880</c:v>
                </c:pt>
                <c:pt idx="128">
                  <c:v>1006779</c:v>
                </c:pt>
                <c:pt idx="129">
                  <c:v>1123294</c:v>
                </c:pt>
                <c:pt idx="130">
                  <c:v>547357</c:v>
                </c:pt>
                <c:pt idx="131">
                  <c:v>342088</c:v>
                </c:pt>
                <c:pt idx="132">
                  <c:v>555560</c:v>
                </c:pt>
                <c:pt idx="133">
                  <c:v>565884</c:v>
                </c:pt>
                <c:pt idx="134">
                  <c:v>672738</c:v>
                </c:pt>
                <c:pt idx="135">
                  <c:v>721925</c:v>
                </c:pt>
                <c:pt idx="136">
                  <c:v>712628</c:v>
                </c:pt>
                <c:pt idx="137">
                  <c:v>594421</c:v>
                </c:pt>
                <c:pt idx="138">
                  <c:v>649778</c:v>
                </c:pt>
                <c:pt idx="139">
                  <c:v>713955</c:v>
                </c:pt>
                <c:pt idx="140">
                  <c:v>946901</c:v>
                </c:pt>
                <c:pt idx="141">
                  <c:v>874835</c:v>
                </c:pt>
                <c:pt idx="142">
                  <c:v>826892</c:v>
                </c:pt>
                <c:pt idx="143">
                  <c:v>748020</c:v>
                </c:pt>
                <c:pt idx="144">
                  <c:v>800259</c:v>
                </c:pt>
                <c:pt idx="145">
                  <c:v>830990</c:v>
                </c:pt>
                <c:pt idx="146">
                  <c:v>918892</c:v>
                </c:pt>
                <c:pt idx="147">
                  <c:v>861483</c:v>
                </c:pt>
                <c:pt idx="148">
                  <c:v>697693</c:v>
                </c:pt>
                <c:pt idx="149">
                  <c:v>691715</c:v>
                </c:pt>
                <c:pt idx="150">
                  <c:v>358309</c:v>
                </c:pt>
                <c:pt idx="151">
                  <c:v>285242</c:v>
                </c:pt>
                <c:pt idx="152">
                  <c:v>330611</c:v>
                </c:pt>
                <c:pt idx="153">
                  <c:v>347819</c:v>
                </c:pt>
                <c:pt idx="154">
                  <c:v>383200</c:v>
                </c:pt>
                <c:pt idx="155">
                  <c:v>448035</c:v>
                </c:pt>
                <c:pt idx="156">
                  <c:v>550891</c:v>
                </c:pt>
                <c:pt idx="157">
                  <c:v>548737</c:v>
                </c:pt>
                <c:pt idx="158">
                  <c:v>545478</c:v>
                </c:pt>
                <c:pt idx="159">
                  <c:v>548087</c:v>
                </c:pt>
                <c:pt idx="160">
                  <c:v>496415</c:v>
                </c:pt>
                <c:pt idx="161">
                  <c:v>459167</c:v>
                </c:pt>
                <c:pt idx="162">
                  <c:v>418043</c:v>
                </c:pt>
                <c:pt idx="163">
                  <c:v>477370</c:v>
                </c:pt>
                <c:pt idx="164">
                  <c:v>438290</c:v>
                </c:pt>
                <c:pt idx="165">
                  <c:v>596911</c:v>
                </c:pt>
                <c:pt idx="166">
                  <c:v>688091</c:v>
                </c:pt>
                <c:pt idx="167">
                  <c:v>231978</c:v>
                </c:pt>
                <c:pt idx="168">
                  <c:v>264254</c:v>
                </c:pt>
                <c:pt idx="169">
                  <c:v>253360</c:v>
                </c:pt>
                <c:pt idx="170">
                  <c:v>263404</c:v>
                </c:pt>
                <c:pt idx="171">
                  <c:v>420212</c:v>
                </c:pt>
                <c:pt idx="172">
                  <c:v>456650</c:v>
                </c:pt>
                <c:pt idx="173">
                  <c:v>445748</c:v>
                </c:pt>
                <c:pt idx="174">
                  <c:v>471268</c:v>
                </c:pt>
                <c:pt idx="175">
                  <c:v>448855</c:v>
                </c:pt>
                <c:pt idx="176">
                  <c:v>434461</c:v>
                </c:pt>
                <c:pt idx="177">
                  <c:v>405278</c:v>
                </c:pt>
                <c:pt idx="178">
                  <c:v>455877</c:v>
                </c:pt>
                <c:pt idx="179">
                  <c:v>492617</c:v>
                </c:pt>
                <c:pt idx="180">
                  <c:v>502248</c:v>
                </c:pt>
                <c:pt idx="181">
                  <c:v>622107</c:v>
                </c:pt>
                <c:pt idx="182">
                  <c:v>518552</c:v>
                </c:pt>
                <c:pt idx="183">
                  <c:v>552070</c:v>
                </c:pt>
                <c:pt idx="184">
                  <c:v>739845</c:v>
                </c:pt>
                <c:pt idx="185">
                  <c:v>762771</c:v>
                </c:pt>
                <c:pt idx="186">
                  <c:v>802794</c:v>
                </c:pt>
                <c:pt idx="187">
                  <c:v>791046</c:v>
                </c:pt>
                <c:pt idx="188">
                  <c:v>802782</c:v>
                </c:pt>
                <c:pt idx="189">
                  <c:v>858963</c:v>
                </c:pt>
                <c:pt idx="190">
                  <c:v>833796</c:v>
                </c:pt>
                <c:pt idx="191">
                  <c:v>850378</c:v>
                </c:pt>
                <c:pt idx="192">
                  <c:v>855271</c:v>
                </c:pt>
                <c:pt idx="193">
                  <c:v>891630</c:v>
                </c:pt>
                <c:pt idx="194">
                  <c:v>841575</c:v>
                </c:pt>
                <c:pt idx="195">
                  <c:v>841789</c:v>
                </c:pt>
                <c:pt idx="196">
                  <c:v>775654</c:v>
                </c:pt>
                <c:pt idx="197">
                  <c:v>736076</c:v>
                </c:pt>
                <c:pt idx="198">
                  <c:v>720190</c:v>
                </c:pt>
                <c:pt idx="199">
                  <c:v>735346</c:v>
                </c:pt>
                <c:pt idx="200">
                  <c:v>748151</c:v>
                </c:pt>
                <c:pt idx="201">
                  <c:v>695623</c:v>
                </c:pt>
                <c:pt idx="202">
                  <c:v>748154</c:v>
                </c:pt>
                <c:pt idx="203">
                  <c:v>703292</c:v>
                </c:pt>
                <c:pt idx="204">
                  <c:v>630474</c:v>
                </c:pt>
                <c:pt idx="205">
                  <c:v>623415</c:v>
                </c:pt>
                <c:pt idx="206">
                  <c:v>571433</c:v>
                </c:pt>
                <c:pt idx="207">
                  <c:v>648996</c:v>
                </c:pt>
                <c:pt idx="208">
                  <c:v>613491</c:v>
                </c:pt>
                <c:pt idx="209">
                  <c:v>568852</c:v>
                </c:pt>
                <c:pt idx="210">
                  <c:v>555667</c:v>
                </c:pt>
                <c:pt idx="211">
                  <c:v>678400</c:v>
                </c:pt>
                <c:pt idx="212">
                  <c:v>589571</c:v>
                </c:pt>
                <c:pt idx="213">
                  <c:v>592361</c:v>
                </c:pt>
                <c:pt idx="214">
                  <c:v>611639</c:v>
                </c:pt>
                <c:pt idx="215">
                  <c:v>569488</c:v>
                </c:pt>
                <c:pt idx="216">
                  <c:v>656298</c:v>
                </c:pt>
                <c:pt idx="217">
                  <c:v>579818</c:v>
                </c:pt>
                <c:pt idx="218">
                  <c:v>616520</c:v>
                </c:pt>
                <c:pt idx="219">
                  <c:v>291070</c:v>
                </c:pt>
                <c:pt idx="220">
                  <c:v>290784</c:v>
                </c:pt>
                <c:pt idx="221">
                  <c:v>291791</c:v>
                </c:pt>
                <c:pt idx="222">
                  <c:v>233100</c:v>
                </c:pt>
                <c:pt idx="223">
                  <c:v>165704</c:v>
                </c:pt>
                <c:pt idx="224">
                  <c:v>286065</c:v>
                </c:pt>
                <c:pt idx="225">
                  <c:v>407378</c:v>
                </c:pt>
                <c:pt idx="226">
                  <c:v>551708</c:v>
                </c:pt>
                <c:pt idx="227">
                  <c:v>553864</c:v>
                </c:pt>
                <c:pt idx="228">
                  <c:v>587914</c:v>
                </c:pt>
                <c:pt idx="229">
                  <c:v>628458</c:v>
                </c:pt>
                <c:pt idx="230">
                  <c:v>593794</c:v>
                </c:pt>
                <c:pt idx="231">
                  <c:v>693049</c:v>
                </c:pt>
                <c:pt idx="232">
                  <c:v>685107</c:v>
                </c:pt>
                <c:pt idx="233">
                  <c:v>362108</c:v>
                </c:pt>
                <c:pt idx="234">
                  <c:v>428897</c:v>
                </c:pt>
                <c:pt idx="235">
                  <c:v>545670</c:v>
                </c:pt>
                <c:pt idx="236">
                  <c:v>610317</c:v>
                </c:pt>
                <c:pt idx="237">
                  <c:v>609907</c:v>
                </c:pt>
                <c:pt idx="238">
                  <c:v>659924</c:v>
                </c:pt>
                <c:pt idx="239">
                  <c:v>751057</c:v>
                </c:pt>
                <c:pt idx="240">
                  <c:v>885858</c:v>
                </c:pt>
                <c:pt idx="241">
                  <c:v>780351</c:v>
                </c:pt>
                <c:pt idx="242">
                  <c:v>1075836</c:v>
                </c:pt>
                <c:pt idx="243">
                  <c:v>917119</c:v>
                </c:pt>
              </c:numCache>
            </c:numRef>
          </c:val>
          <c:smooth val="0"/>
          <c:extLst>
            <c:ext xmlns:c16="http://schemas.microsoft.com/office/drawing/2014/chart" uri="{C3380CC4-5D6E-409C-BE32-E72D297353CC}">
              <c16:uniqueId val="{00000000-1CDC-4C71-8687-D0588357CEA0}"/>
            </c:ext>
          </c:extLst>
        </c:ser>
        <c:ser>
          <c:idx val="1"/>
          <c:order val="1"/>
          <c:tx>
            <c:strRef>
              <c:f>Sheet1!$C$1</c:f>
              <c:strCache>
                <c:ptCount val="1"/>
                <c:pt idx="0">
                  <c:v>Taj City</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310048</c:v>
                </c:pt>
                <c:pt idx="1">
                  <c:v>260983</c:v>
                </c:pt>
                <c:pt idx="2">
                  <c:v>217804</c:v>
                </c:pt>
                <c:pt idx="3">
                  <c:v>182790</c:v>
                </c:pt>
                <c:pt idx="4">
                  <c:v>162682</c:v>
                </c:pt>
                <c:pt idx="5">
                  <c:v>147238</c:v>
                </c:pt>
                <c:pt idx="6">
                  <c:v>137799</c:v>
                </c:pt>
                <c:pt idx="7">
                  <c:v>152859</c:v>
                </c:pt>
                <c:pt idx="8">
                  <c:v>166256</c:v>
                </c:pt>
                <c:pt idx="9">
                  <c:v>134612</c:v>
                </c:pt>
                <c:pt idx="10">
                  <c:v>126275</c:v>
                </c:pt>
                <c:pt idx="11">
                  <c:v>160100</c:v>
                </c:pt>
                <c:pt idx="12">
                  <c:v>164849</c:v>
                </c:pt>
                <c:pt idx="13">
                  <c:v>159794</c:v>
                </c:pt>
                <c:pt idx="14">
                  <c:v>190463</c:v>
                </c:pt>
                <c:pt idx="15">
                  <c:v>203858</c:v>
                </c:pt>
                <c:pt idx="16">
                  <c:v>147005</c:v>
                </c:pt>
                <c:pt idx="17">
                  <c:v>152804</c:v>
                </c:pt>
                <c:pt idx="18">
                  <c:v>147742</c:v>
                </c:pt>
                <c:pt idx="19">
                  <c:v>188985</c:v>
                </c:pt>
                <c:pt idx="20">
                  <c:v>200562</c:v>
                </c:pt>
                <c:pt idx="21">
                  <c:v>245982</c:v>
                </c:pt>
                <c:pt idx="22">
                  <c:v>217879</c:v>
                </c:pt>
                <c:pt idx="23">
                  <c:v>203080</c:v>
                </c:pt>
                <c:pt idx="24">
                  <c:v>198464</c:v>
                </c:pt>
                <c:pt idx="25">
                  <c:v>190467</c:v>
                </c:pt>
                <c:pt idx="26">
                  <c:v>224917</c:v>
                </c:pt>
                <c:pt idx="27">
                  <c:v>191092</c:v>
                </c:pt>
                <c:pt idx="28">
                  <c:v>212157</c:v>
                </c:pt>
                <c:pt idx="29">
                  <c:v>154090</c:v>
                </c:pt>
                <c:pt idx="30">
                  <c:v>162</c:v>
                </c:pt>
                <c:pt idx="31">
                  <c:v>122</c:v>
                </c:pt>
                <c:pt idx="32">
                  <c:v>137860</c:v>
                </c:pt>
                <c:pt idx="33">
                  <c:v>212607</c:v>
                </c:pt>
                <c:pt idx="34">
                  <c:v>223543</c:v>
                </c:pt>
                <c:pt idx="35">
                  <c:v>246771</c:v>
                </c:pt>
                <c:pt idx="36">
                  <c:v>250806</c:v>
                </c:pt>
                <c:pt idx="37">
                  <c:v>220766</c:v>
                </c:pt>
                <c:pt idx="38">
                  <c:v>202100</c:v>
                </c:pt>
                <c:pt idx="39">
                  <c:v>159989</c:v>
                </c:pt>
                <c:pt idx="40">
                  <c:v>136316</c:v>
                </c:pt>
                <c:pt idx="41">
                  <c:v>139076</c:v>
                </c:pt>
                <c:pt idx="42">
                  <c:v>287534</c:v>
                </c:pt>
                <c:pt idx="43">
                  <c:v>224738</c:v>
                </c:pt>
                <c:pt idx="44">
                  <c:v>261122</c:v>
                </c:pt>
                <c:pt idx="45">
                  <c:v>357584</c:v>
                </c:pt>
                <c:pt idx="46">
                  <c:v>374353</c:v>
                </c:pt>
                <c:pt idx="47">
                  <c:v>343711</c:v>
                </c:pt>
                <c:pt idx="48">
                  <c:v>284903</c:v>
                </c:pt>
                <c:pt idx="49">
                  <c:v>230009</c:v>
                </c:pt>
                <c:pt idx="50">
                  <c:v>318568</c:v>
                </c:pt>
                <c:pt idx="51">
                  <c:v>309695</c:v>
                </c:pt>
                <c:pt idx="52">
                  <c:v>379899</c:v>
                </c:pt>
                <c:pt idx="53">
                  <c:v>427506</c:v>
                </c:pt>
                <c:pt idx="54">
                  <c:v>386552</c:v>
                </c:pt>
                <c:pt idx="55">
                  <c:v>408089</c:v>
                </c:pt>
                <c:pt idx="56">
                  <c:v>470676</c:v>
                </c:pt>
                <c:pt idx="57">
                  <c:v>389965</c:v>
                </c:pt>
                <c:pt idx="58">
                  <c:v>211913</c:v>
                </c:pt>
                <c:pt idx="59">
                  <c:v>394841</c:v>
                </c:pt>
                <c:pt idx="60">
                  <c:v>417731</c:v>
                </c:pt>
                <c:pt idx="61">
                  <c:v>385365</c:v>
                </c:pt>
                <c:pt idx="62">
                  <c:v>354459</c:v>
                </c:pt>
                <c:pt idx="63">
                  <c:v>341412</c:v>
                </c:pt>
                <c:pt idx="64">
                  <c:v>363719</c:v>
                </c:pt>
                <c:pt idx="65">
                  <c:v>255389</c:v>
                </c:pt>
                <c:pt idx="66">
                  <c:v>177722</c:v>
                </c:pt>
                <c:pt idx="67">
                  <c:v>202423</c:v>
                </c:pt>
                <c:pt idx="68">
                  <c:v>211845</c:v>
                </c:pt>
                <c:pt idx="69">
                  <c:v>209464</c:v>
                </c:pt>
                <c:pt idx="70">
                  <c:v>208293</c:v>
                </c:pt>
                <c:pt idx="71">
                  <c:v>323824</c:v>
                </c:pt>
                <c:pt idx="72">
                  <c:v>197995</c:v>
                </c:pt>
                <c:pt idx="73">
                  <c:v>168323</c:v>
                </c:pt>
                <c:pt idx="74">
                  <c:v>196062</c:v>
                </c:pt>
                <c:pt idx="75">
                  <c:v>168409</c:v>
                </c:pt>
                <c:pt idx="76">
                  <c:v>157107</c:v>
                </c:pt>
                <c:pt idx="77">
                  <c:v>132048</c:v>
                </c:pt>
                <c:pt idx="78">
                  <c:v>157341</c:v>
                </c:pt>
                <c:pt idx="79">
                  <c:v>105633</c:v>
                </c:pt>
                <c:pt idx="80">
                  <c:v>84843</c:v>
                </c:pt>
                <c:pt idx="81">
                  <c:v>114897</c:v>
                </c:pt>
                <c:pt idx="82">
                  <c:v>163245</c:v>
                </c:pt>
                <c:pt idx="83">
                  <c:v>63139</c:v>
                </c:pt>
                <c:pt idx="84">
                  <c:v>220534</c:v>
                </c:pt>
                <c:pt idx="85">
                  <c:v>293039</c:v>
                </c:pt>
                <c:pt idx="86">
                  <c:v>554133</c:v>
                </c:pt>
                <c:pt idx="87">
                  <c:v>430590</c:v>
                </c:pt>
                <c:pt idx="88">
                  <c:v>261201</c:v>
                </c:pt>
                <c:pt idx="89">
                  <c:v>494170</c:v>
                </c:pt>
                <c:pt idx="90">
                  <c:v>178967</c:v>
                </c:pt>
                <c:pt idx="91">
                  <c:v>222132</c:v>
                </c:pt>
                <c:pt idx="92">
                  <c:v>228070</c:v>
                </c:pt>
                <c:pt idx="93">
                  <c:v>701304</c:v>
                </c:pt>
                <c:pt idx="94">
                  <c:v>274663</c:v>
                </c:pt>
                <c:pt idx="95">
                  <c:v>318458</c:v>
                </c:pt>
                <c:pt idx="96">
                  <c:v>216913</c:v>
                </c:pt>
                <c:pt idx="97">
                  <c:v>159297</c:v>
                </c:pt>
                <c:pt idx="98">
                  <c:v>201081</c:v>
                </c:pt>
                <c:pt idx="99">
                  <c:v>194542</c:v>
                </c:pt>
                <c:pt idx="100">
                  <c:v>239420</c:v>
                </c:pt>
                <c:pt idx="101">
                  <c:v>265084</c:v>
                </c:pt>
                <c:pt idx="102">
                  <c:v>275522</c:v>
                </c:pt>
                <c:pt idx="103">
                  <c:v>254538</c:v>
                </c:pt>
                <c:pt idx="104">
                  <c:v>228939</c:v>
                </c:pt>
                <c:pt idx="105">
                  <c:v>146004</c:v>
                </c:pt>
                <c:pt idx="106">
                  <c:v>145080</c:v>
                </c:pt>
                <c:pt idx="107">
                  <c:v>142057</c:v>
                </c:pt>
                <c:pt idx="108">
                  <c:v>155049</c:v>
                </c:pt>
                <c:pt idx="109">
                  <c:v>149369</c:v>
                </c:pt>
                <c:pt idx="110">
                  <c:v>175652</c:v>
                </c:pt>
                <c:pt idx="111">
                  <c:v>197224</c:v>
                </c:pt>
                <c:pt idx="112">
                  <c:v>228080</c:v>
                </c:pt>
                <c:pt idx="113">
                  <c:v>281932</c:v>
                </c:pt>
                <c:pt idx="114">
                  <c:v>294100</c:v>
                </c:pt>
                <c:pt idx="115">
                  <c:v>248283</c:v>
                </c:pt>
                <c:pt idx="116">
                  <c:v>181481</c:v>
                </c:pt>
                <c:pt idx="117">
                  <c:v>180018</c:v>
                </c:pt>
                <c:pt idx="118">
                  <c:v>113320</c:v>
                </c:pt>
                <c:pt idx="119">
                  <c:v>107962</c:v>
                </c:pt>
                <c:pt idx="120">
                  <c:v>220386</c:v>
                </c:pt>
                <c:pt idx="121">
                  <c:v>215839</c:v>
                </c:pt>
                <c:pt idx="122">
                  <c:v>204183</c:v>
                </c:pt>
                <c:pt idx="123">
                  <c:v>127017</c:v>
                </c:pt>
                <c:pt idx="124">
                  <c:v>146686</c:v>
                </c:pt>
                <c:pt idx="125">
                  <c:v>131470</c:v>
                </c:pt>
                <c:pt idx="126">
                  <c:v>147127</c:v>
                </c:pt>
                <c:pt idx="127">
                  <c:v>153734</c:v>
                </c:pt>
                <c:pt idx="128">
                  <c:v>130085</c:v>
                </c:pt>
                <c:pt idx="129">
                  <c:v>127376</c:v>
                </c:pt>
                <c:pt idx="130">
                  <c:v>142416</c:v>
                </c:pt>
                <c:pt idx="131">
                  <c:v>124414</c:v>
                </c:pt>
                <c:pt idx="132">
                  <c:v>148974</c:v>
                </c:pt>
                <c:pt idx="133">
                  <c:v>122544</c:v>
                </c:pt>
                <c:pt idx="134">
                  <c:v>125168</c:v>
                </c:pt>
                <c:pt idx="135">
                  <c:v>115916</c:v>
                </c:pt>
                <c:pt idx="136">
                  <c:v>107190</c:v>
                </c:pt>
                <c:pt idx="137">
                  <c:v>101768</c:v>
                </c:pt>
                <c:pt idx="138">
                  <c:v>102784</c:v>
                </c:pt>
                <c:pt idx="139">
                  <c:v>95013</c:v>
                </c:pt>
                <c:pt idx="140">
                  <c:v>64992</c:v>
                </c:pt>
                <c:pt idx="141">
                  <c:v>62708</c:v>
                </c:pt>
                <c:pt idx="142">
                  <c:v>60188</c:v>
                </c:pt>
                <c:pt idx="143">
                  <c:v>56945</c:v>
                </c:pt>
                <c:pt idx="144">
                  <c:v>68225</c:v>
                </c:pt>
                <c:pt idx="145">
                  <c:v>88626</c:v>
                </c:pt>
                <c:pt idx="146">
                  <c:v>122674</c:v>
                </c:pt>
                <c:pt idx="147">
                  <c:v>135296</c:v>
                </c:pt>
                <c:pt idx="148">
                  <c:v>124361</c:v>
                </c:pt>
                <c:pt idx="149">
                  <c:v>125518</c:v>
                </c:pt>
                <c:pt idx="150">
                  <c:v>40493</c:v>
                </c:pt>
                <c:pt idx="151">
                  <c:v>86473</c:v>
                </c:pt>
                <c:pt idx="152">
                  <c:v>65992</c:v>
                </c:pt>
                <c:pt idx="153">
                  <c:v>47149</c:v>
                </c:pt>
                <c:pt idx="154">
                  <c:v>49435</c:v>
                </c:pt>
                <c:pt idx="155">
                  <c:v>38260</c:v>
                </c:pt>
                <c:pt idx="156">
                  <c:v>38881</c:v>
                </c:pt>
                <c:pt idx="157">
                  <c:v>56867</c:v>
                </c:pt>
                <c:pt idx="158">
                  <c:v>53692</c:v>
                </c:pt>
                <c:pt idx="159">
                  <c:v>51632</c:v>
                </c:pt>
                <c:pt idx="160">
                  <c:v>20105</c:v>
                </c:pt>
                <c:pt idx="161">
                  <c:v>713</c:v>
                </c:pt>
                <c:pt idx="162">
                  <c:v>26435</c:v>
                </c:pt>
                <c:pt idx="163">
                  <c:v>83707</c:v>
                </c:pt>
                <c:pt idx="164">
                  <c:v>92759</c:v>
                </c:pt>
                <c:pt idx="165">
                  <c:v>122469</c:v>
                </c:pt>
                <c:pt idx="166">
                  <c:v>111106</c:v>
                </c:pt>
                <c:pt idx="167">
                  <c:v>114505</c:v>
                </c:pt>
                <c:pt idx="168">
                  <c:v>127399</c:v>
                </c:pt>
                <c:pt idx="169">
                  <c:v>114553</c:v>
                </c:pt>
                <c:pt idx="170">
                  <c:v>89969</c:v>
                </c:pt>
                <c:pt idx="171">
                  <c:v>95404</c:v>
                </c:pt>
                <c:pt idx="172">
                  <c:v>102656</c:v>
                </c:pt>
                <c:pt idx="173">
                  <c:v>104006</c:v>
                </c:pt>
                <c:pt idx="174">
                  <c:v>80331</c:v>
                </c:pt>
                <c:pt idx="175">
                  <c:v>93845</c:v>
                </c:pt>
                <c:pt idx="176">
                  <c:v>110880</c:v>
                </c:pt>
                <c:pt idx="177">
                  <c:v>111171</c:v>
                </c:pt>
                <c:pt idx="178">
                  <c:v>264377</c:v>
                </c:pt>
                <c:pt idx="179">
                  <c:v>366824</c:v>
                </c:pt>
                <c:pt idx="180">
                  <c:v>96164</c:v>
                </c:pt>
                <c:pt idx="181">
                  <c:v>131565</c:v>
                </c:pt>
                <c:pt idx="182">
                  <c:v>119528</c:v>
                </c:pt>
                <c:pt idx="183">
                  <c:v>293488</c:v>
                </c:pt>
                <c:pt idx="184">
                  <c:v>242523</c:v>
                </c:pt>
                <c:pt idx="185">
                  <c:v>256111</c:v>
                </c:pt>
                <c:pt idx="186">
                  <c:v>183780</c:v>
                </c:pt>
                <c:pt idx="187">
                  <c:v>34095</c:v>
                </c:pt>
                <c:pt idx="188">
                  <c:v>42504</c:v>
                </c:pt>
                <c:pt idx="189">
                  <c:v>58995</c:v>
                </c:pt>
                <c:pt idx="190">
                  <c:v>49417</c:v>
                </c:pt>
                <c:pt idx="191">
                  <c:v>123731</c:v>
                </c:pt>
                <c:pt idx="192">
                  <c:v>144498</c:v>
                </c:pt>
                <c:pt idx="193">
                  <c:v>101870</c:v>
                </c:pt>
                <c:pt idx="194">
                  <c:v>192071</c:v>
                </c:pt>
                <c:pt idx="195">
                  <c:v>182785</c:v>
                </c:pt>
                <c:pt idx="196">
                  <c:v>114105</c:v>
                </c:pt>
                <c:pt idx="197">
                  <c:v>129480</c:v>
                </c:pt>
                <c:pt idx="198">
                  <c:v>195495</c:v>
                </c:pt>
                <c:pt idx="199">
                  <c:v>202930</c:v>
                </c:pt>
                <c:pt idx="200">
                  <c:v>209750</c:v>
                </c:pt>
                <c:pt idx="201">
                  <c:v>169349</c:v>
                </c:pt>
                <c:pt idx="202">
                  <c:v>135670</c:v>
                </c:pt>
                <c:pt idx="203">
                  <c:v>69083</c:v>
                </c:pt>
                <c:pt idx="204">
                  <c:v>60864</c:v>
                </c:pt>
                <c:pt idx="205">
                  <c:v>142112</c:v>
                </c:pt>
                <c:pt idx="206">
                  <c:v>416203</c:v>
                </c:pt>
                <c:pt idx="207">
                  <c:v>384499</c:v>
                </c:pt>
                <c:pt idx="208">
                  <c:v>210881</c:v>
                </c:pt>
                <c:pt idx="209">
                  <c:v>313838</c:v>
                </c:pt>
                <c:pt idx="210">
                  <c:v>343489</c:v>
                </c:pt>
                <c:pt idx="211">
                  <c:v>94467</c:v>
                </c:pt>
                <c:pt idx="212">
                  <c:v>218715</c:v>
                </c:pt>
                <c:pt idx="213">
                  <c:v>108835</c:v>
                </c:pt>
                <c:pt idx="214">
                  <c:v>96504</c:v>
                </c:pt>
                <c:pt idx="215">
                  <c:v>83926</c:v>
                </c:pt>
                <c:pt idx="216">
                  <c:v>98962</c:v>
                </c:pt>
                <c:pt idx="217">
                  <c:v>104889</c:v>
                </c:pt>
                <c:pt idx="218">
                  <c:v>120524</c:v>
                </c:pt>
                <c:pt idx="219">
                  <c:v>103035</c:v>
                </c:pt>
                <c:pt idx="220">
                  <c:v>110197</c:v>
                </c:pt>
                <c:pt idx="221">
                  <c:v>116046</c:v>
                </c:pt>
                <c:pt idx="222">
                  <c:v>293614</c:v>
                </c:pt>
                <c:pt idx="223">
                  <c:v>233060</c:v>
                </c:pt>
                <c:pt idx="224">
                  <c:v>115580</c:v>
                </c:pt>
                <c:pt idx="225">
                  <c:v>84374</c:v>
                </c:pt>
                <c:pt idx="226">
                  <c:v>62652</c:v>
                </c:pt>
                <c:pt idx="227">
                  <c:v>141132</c:v>
                </c:pt>
                <c:pt idx="228">
                  <c:v>97681</c:v>
                </c:pt>
                <c:pt idx="229">
                  <c:v>105351</c:v>
                </c:pt>
                <c:pt idx="230">
                  <c:v>103391</c:v>
                </c:pt>
                <c:pt idx="231">
                  <c:v>190512</c:v>
                </c:pt>
                <c:pt idx="232">
                  <c:v>192223</c:v>
                </c:pt>
                <c:pt idx="233">
                  <c:v>101820</c:v>
                </c:pt>
                <c:pt idx="234">
                  <c:v>247458</c:v>
                </c:pt>
                <c:pt idx="235">
                  <c:v>265736</c:v>
                </c:pt>
                <c:pt idx="236">
                  <c:v>274244</c:v>
                </c:pt>
                <c:pt idx="237">
                  <c:v>233685</c:v>
                </c:pt>
                <c:pt idx="238">
                  <c:v>256851</c:v>
                </c:pt>
                <c:pt idx="239">
                  <c:v>226939</c:v>
                </c:pt>
                <c:pt idx="240">
                  <c:v>99179</c:v>
                </c:pt>
                <c:pt idx="241">
                  <c:v>78231</c:v>
                </c:pt>
                <c:pt idx="242">
                  <c:v>109441</c:v>
                </c:pt>
                <c:pt idx="243">
                  <c:v>80932</c:v>
                </c:pt>
              </c:numCache>
            </c:numRef>
          </c:val>
          <c:smooth val="0"/>
          <c:extLst>
            <c:ext xmlns:c16="http://schemas.microsoft.com/office/drawing/2014/chart" uri="{C3380CC4-5D6E-409C-BE32-E72D297353CC}">
              <c16:uniqueId val="{00000001-1CDC-4C71-8687-D0588357CEA0}"/>
            </c:ext>
          </c:extLst>
        </c:ser>
        <c:ser>
          <c:idx val="2"/>
          <c:order val="2"/>
          <c:tx>
            <c:strRef>
              <c:f>Sheet1!$D$1</c:f>
              <c:strCache>
                <c:ptCount val="1"/>
                <c:pt idx="0">
                  <c:v>Tatweer Misr</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15247</c:v>
                </c:pt>
                <c:pt idx="1">
                  <c:v>19034</c:v>
                </c:pt>
                <c:pt idx="2">
                  <c:v>19222</c:v>
                </c:pt>
                <c:pt idx="3">
                  <c:v>15577</c:v>
                </c:pt>
                <c:pt idx="4">
                  <c:v>18704</c:v>
                </c:pt>
                <c:pt idx="5">
                  <c:v>17652</c:v>
                </c:pt>
                <c:pt idx="6">
                  <c:v>18612</c:v>
                </c:pt>
                <c:pt idx="7">
                  <c:v>14484</c:v>
                </c:pt>
                <c:pt idx="8">
                  <c:v>12454</c:v>
                </c:pt>
                <c:pt idx="9">
                  <c:v>40680</c:v>
                </c:pt>
                <c:pt idx="10">
                  <c:v>28256</c:v>
                </c:pt>
                <c:pt idx="11">
                  <c:v>45033</c:v>
                </c:pt>
                <c:pt idx="12">
                  <c:v>66359</c:v>
                </c:pt>
                <c:pt idx="13">
                  <c:v>56747</c:v>
                </c:pt>
                <c:pt idx="14">
                  <c:v>67871</c:v>
                </c:pt>
                <c:pt idx="15">
                  <c:v>63055</c:v>
                </c:pt>
                <c:pt idx="16">
                  <c:v>50748</c:v>
                </c:pt>
                <c:pt idx="17">
                  <c:v>52177</c:v>
                </c:pt>
                <c:pt idx="18">
                  <c:v>51505</c:v>
                </c:pt>
                <c:pt idx="19">
                  <c:v>48884</c:v>
                </c:pt>
                <c:pt idx="20">
                  <c:v>31554</c:v>
                </c:pt>
                <c:pt idx="21">
                  <c:v>23372</c:v>
                </c:pt>
                <c:pt idx="22">
                  <c:v>40678</c:v>
                </c:pt>
                <c:pt idx="23">
                  <c:v>44243</c:v>
                </c:pt>
                <c:pt idx="24">
                  <c:v>35289</c:v>
                </c:pt>
                <c:pt idx="25">
                  <c:v>46607</c:v>
                </c:pt>
                <c:pt idx="26">
                  <c:v>40787</c:v>
                </c:pt>
                <c:pt idx="27">
                  <c:v>29516</c:v>
                </c:pt>
                <c:pt idx="28">
                  <c:v>22354</c:v>
                </c:pt>
                <c:pt idx="29">
                  <c:v>22671</c:v>
                </c:pt>
                <c:pt idx="30">
                  <c:v>17179</c:v>
                </c:pt>
                <c:pt idx="31">
                  <c:v>1956</c:v>
                </c:pt>
                <c:pt idx="32">
                  <c:v>1744</c:v>
                </c:pt>
                <c:pt idx="33">
                  <c:v>1850</c:v>
                </c:pt>
                <c:pt idx="34">
                  <c:v>2006</c:v>
                </c:pt>
                <c:pt idx="35">
                  <c:v>1912</c:v>
                </c:pt>
                <c:pt idx="36">
                  <c:v>3113</c:v>
                </c:pt>
                <c:pt idx="37">
                  <c:v>14611</c:v>
                </c:pt>
                <c:pt idx="38">
                  <c:v>9608</c:v>
                </c:pt>
                <c:pt idx="39">
                  <c:v>124972</c:v>
                </c:pt>
                <c:pt idx="40">
                  <c:v>225280</c:v>
                </c:pt>
                <c:pt idx="41">
                  <c:v>238236</c:v>
                </c:pt>
                <c:pt idx="42">
                  <c:v>233399</c:v>
                </c:pt>
                <c:pt idx="43">
                  <c:v>219356</c:v>
                </c:pt>
                <c:pt idx="44">
                  <c:v>218988</c:v>
                </c:pt>
                <c:pt idx="45">
                  <c:v>150757</c:v>
                </c:pt>
                <c:pt idx="46">
                  <c:v>154798</c:v>
                </c:pt>
                <c:pt idx="47">
                  <c:v>102674</c:v>
                </c:pt>
                <c:pt idx="48">
                  <c:v>44586</c:v>
                </c:pt>
                <c:pt idx="49">
                  <c:v>39825</c:v>
                </c:pt>
                <c:pt idx="50">
                  <c:v>44723</c:v>
                </c:pt>
                <c:pt idx="51">
                  <c:v>245087</c:v>
                </c:pt>
                <c:pt idx="52">
                  <c:v>276443</c:v>
                </c:pt>
                <c:pt idx="53">
                  <c:v>333796</c:v>
                </c:pt>
                <c:pt idx="54">
                  <c:v>272058</c:v>
                </c:pt>
                <c:pt idx="55">
                  <c:v>118539</c:v>
                </c:pt>
                <c:pt idx="56">
                  <c:v>169356</c:v>
                </c:pt>
                <c:pt idx="57">
                  <c:v>146358</c:v>
                </c:pt>
                <c:pt idx="58">
                  <c:v>37700</c:v>
                </c:pt>
                <c:pt idx="59">
                  <c:v>124665</c:v>
                </c:pt>
                <c:pt idx="60">
                  <c:v>168719</c:v>
                </c:pt>
                <c:pt idx="61">
                  <c:v>162508</c:v>
                </c:pt>
                <c:pt idx="62">
                  <c:v>158876</c:v>
                </c:pt>
                <c:pt idx="63">
                  <c:v>143624</c:v>
                </c:pt>
                <c:pt idx="64">
                  <c:v>166599</c:v>
                </c:pt>
                <c:pt idx="65">
                  <c:v>107026</c:v>
                </c:pt>
                <c:pt idx="66">
                  <c:v>103019</c:v>
                </c:pt>
                <c:pt idx="67">
                  <c:v>126107</c:v>
                </c:pt>
                <c:pt idx="68">
                  <c:v>116848</c:v>
                </c:pt>
                <c:pt idx="69">
                  <c:v>127112</c:v>
                </c:pt>
                <c:pt idx="70">
                  <c:v>90706</c:v>
                </c:pt>
                <c:pt idx="71">
                  <c:v>122528</c:v>
                </c:pt>
                <c:pt idx="72">
                  <c:v>30919</c:v>
                </c:pt>
                <c:pt idx="73">
                  <c:v>41212</c:v>
                </c:pt>
                <c:pt idx="74">
                  <c:v>71426</c:v>
                </c:pt>
                <c:pt idx="75">
                  <c:v>69356</c:v>
                </c:pt>
                <c:pt idx="76">
                  <c:v>43935</c:v>
                </c:pt>
                <c:pt idx="77">
                  <c:v>29356</c:v>
                </c:pt>
                <c:pt idx="78">
                  <c:v>40858</c:v>
                </c:pt>
                <c:pt idx="79">
                  <c:v>29542</c:v>
                </c:pt>
                <c:pt idx="80">
                  <c:v>45841</c:v>
                </c:pt>
                <c:pt idx="81">
                  <c:v>91864</c:v>
                </c:pt>
                <c:pt idx="82">
                  <c:v>101339</c:v>
                </c:pt>
                <c:pt idx="83">
                  <c:v>96041</c:v>
                </c:pt>
                <c:pt idx="84">
                  <c:v>95341</c:v>
                </c:pt>
                <c:pt idx="85">
                  <c:v>99944</c:v>
                </c:pt>
                <c:pt idx="86">
                  <c:v>160570</c:v>
                </c:pt>
                <c:pt idx="87">
                  <c:v>152930</c:v>
                </c:pt>
                <c:pt idx="88">
                  <c:v>103485</c:v>
                </c:pt>
                <c:pt idx="89">
                  <c:v>100435</c:v>
                </c:pt>
                <c:pt idx="90">
                  <c:v>128174</c:v>
                </c:pt>
                <c:pt idx="91">
                  <c:v>68163</c:v>
                </c:pt>
                <c:pt idx="92">
                  <c:v>33858</c:v>
                </c:pt>
                <c:pt idx="93">
                  <c:v>29725</c:v>
                </c:pt>
                <c:pt idx="94">
                  <c:v>78830</c:v>
                </c:pt>
                <c:pt idx="95">
                  <c:v>133829</c:v>
                </c:pt>
                <c:pt idx="96">
                  <c:v>194989</c:v>
                </c:pt>
                <c:pt idx="97">
                  <c:v>211920</c:v>
                </c:pt>
                <c:pt idx="98">
                  <c:v>125838</c:v>
                </c:pt>
                <c:pt idx="99">
                  <c:v>140115</c:v>
                </c:pt>
                <c:pt idx="100">
                  <c:v>140235</c:v>
                </c:pt>
                <c:pt idx="101">
                  <c:v>119197</c:v>
                </c:pt>
                <c:pt idx="102">
                  <c:v>112375</c:v>
                </c:pt>
                <c:pt idx="103">
                  <c:v>82154</c:v>
                </c:pt>
                <c:pt idx="104">
                  <c:v>30920</c:v>
                </c:pt>
                <c:pt idx="105">
                  <c:v>38335</c:v>
                </c:pt>
                <c:pt idx="106">
                  <c:v>38454</c:v>
                </c:pt>
                <c:pt idx="107">
                  <c:v>47515</c:v>
                </c:pt>
                <c:pt idx="108">
                  <c:v>43254</c:v>
                </c:pt>
                <c:pt idx="109">
                  <c:v>49607</c:v>
                </c:pt>
                <c:pt idx="110">
                  <c:v>59850</c:v>
                </c:pt>
                <c:pt idx="111">
                  <c:v>45558</c:v>
                </c:pt>
                <c:pt idx="112">
                  <c:v>23431</c:v>
                </c:pt>
                <c:pt idx="113">
                  <c:v>25081</c:v>
                </c:pt>
                <c:pt idx="114">
                  <c:v>23128</c:v>
                </c:pt>
                <c:pt idx="115">
                  <c:v>39641</c:v>
                </c:pt>
                <c:pt idx="116">
                  <c:v>42216</c:v>
                </c:pt>
                <c:pt idx="117">
                  <c:v>44781</c:v>
                </c:pt>
                <c:pt idx="118">
                  <c:v>46413</c:v>
                </c:pt>
                <c:pt idx="119">
                  <c:v>112285</c:v>
                </c:pt>
                <c:pt idx="120">
                  <c:v>140333</c:v>
                </c:pt>
                <c:pt idx="121">
                  <c:v>131857</c:v>
                </c:pt>
                <c:pt idx="122">
                  <c:v>108809</c:v>
                </c:pt>
                <c:pt idx="123">
                  <c:v>168802</c:v>
                </c:pt>
                <c:pt idx="124">
                  <c:v>189998</c:v>
                </c:pt>
                <c:pt idx="125">
                  <c:v>224557</c:v>
                </c:pt>
                <c:pt idx="126">
                  <c:v>216299</c:v>
                </c:pt>
                <c:pt idx="127">
                  <c:v>154587</c:v>
                </c:pt>
                <c:pt idx="128">
                  <c:v>207894</c:v>
                </c:pt>
                <c:pt idx="129">
                  <c:v>214668</c:v>
                </c:pt>
                <c:pt idx="130">
                  <c:v>308974</c:v>
                </c:pt>
                <c:pt idx="131">
                  <c:v>506559</c:v>
                </c:pt>
                <c:pt idx="132">
                  <c:v>288385</c:v>
                </c:pt>
                <c:pt idx="133">
                  <c:v>223666</c:v>
                </c:pt>
                <c:pt idx="134">
                  <c:v>182833</c:v>
                </c:pt>
                <c:pt idx="135">
                  <c:v>140501</c:v>
                </c:pt>
                <c:pt idx="136">
                  <c:v>181306</c:v>
                </c:pt>
                <c:pt idx="137">
                  <c:v>180810</c:v>
                </c:pt>
                <c:pt idx="138">
                  <c:v>190288</c:v>
                </c:pt>
                <c:pt idx="139">
                  <c:v>184433</c:v>
                </c:pt>
                <c:pt idx="140">
                  <c:v>171000</c:v>
                </c:pt>
                <c:pt idx="141">
                  <c:v>178718</c:v>
                </c:pt>
                <c:pt idx="142">
                  <c:v>185382</c:v>
                </c:pt>
                <c:pt idx="143">
                  <c:v>118417</c:v>
                </c:pt>
                <c:pt idx="144">
                  <c:v>102292</c:v>
                </c:pt>
                <c:pt idx="145">
                  <c:v>170201</c:v>
                </c:pt>
                <c:pt idx="146">
                  <c:v>160523</c:v>
                </c:pt>
                <c:pt idx="147">
                  <c:v>189282</c:v>
                </c:pt>
                <c:pt idx="148">
                  <c:v>131047</c:v>
                </c:pt>
                <c:pt idx="149">
                  <c:v>104906</c:v>
                </c:pt>
                <c:pt idx="150">
                  <c:v>89264</c:v>
                </c:pt>
                <c:pt idx="151">
                  <c:v>84465</c:v>
                </c:pt>
                <c:pt idx="152">
                  <c:v>156422</c:v>
                </c:pt>
                <c:pt idx="153">
                  <c:v>243874</c:v>
                </c:pt>
                <c:pt idx="154">
                  <c:v>240241</c:v>
                </c:pt>
                <c:pt idx="155">
                  <c:v>189676</c:v>
                </c:pt>
                <c:pt idx="156">
                  <c:v>195965</c:v>
                </c:pt>
                <c:pt idx="157">
                  <c:v>190531</c:v>
                </c:pt>
                <c:pt idx="158">
                  <c:v>228556</c:v>
                </c:pt>
                <c:pt idx="159">
                  <c:v>258182</c:v>
                </c:pt>
                <c:pt idx="160">
                  <c:v>277151</c:v>
                </c:pt>
                <c:pt idx="161">
                  <c:v>313694</c:v>
                </c:pt>
                <c:pt idx="162">
                  <c:v>178189</c:v>
                </c:pt>
                <c:pt idx="163">
                  <c:v>186570</c:v>
                </c:pt>
                <c:pt idx="164">
                  <c:v>240146</c:v>
                </c:pt>
                <c:pt idx="165">
                  <c:v>213668</c:v>
                </c:pt>
                <c:pt idx="166">
                  <c:v>220229</c:v>
                </c:pt>
                <c:pt idx="167">
                  <c:v>263392</c:v>
                </c:pt>
                <c:pt idx="168">
                  <c:v>256042</c:v>
                </c:pt>
                <c:pt idx="169">
                  <c:v>149679</c:v>
                </c:pt>
                <c:pt idx="170">
                  <c:v>137429</c:v>
                </c:pt>
                <c:pt idx="171">
                  <c:v>132262</c:v>
                </c:pt>
                <c:pt idx="172">
                  <c:v>133161</c:v>
                </c:pt>
                <c:pt idx="173">
                  <c:v>150456</c:v>
                </c:pt>
                <c:pt idx="174">
                  <c:v>278606</c:v>
                </c:pt>
                <c:pt idx="175">
                  <c:v>315602</c:v>
                </c:pt>
                <c:pt idx="176">
                  <c:v>187960</c:v>
                </c:pt>
                <c:pt idx="177">
                  <c:v>188224</c:v>
                </c:pt>
                <c:pt idx="178">
                  <c:v>210925</c:v>
                </c:pt>
                <c:pt idx="179">
                  <c:v>238761</c:v>
                </c:pt>
                <c:pt idx="180">
                  <c:v>252500</c:v>
                </c:pt>
                <c:pt idx="181">
                  <c:v>226978</c:v>
                </c:pt>
                <c:pt idx="182">
                  <c:v>186881</c:v>
                </c:pt>
                <c:pt idx="183">
                  <c:v>205643</c:v>
                </c:pt>
                <c:pt idx="184">
                  <c:v>277327</c:v>
                </c:pt>
                <c:pt idx="185">
                  <c:v>261100</c:v>
                </c:pt>
                <c:pt idx="186">
                  <c:v>349841</c:v>
                </c:pt>
                <c:pt idx="187">
                  <c:v>401448</c:v>
                </c:pt>
                <c:pt idx="188">
                  <c:v>403322</c:v>
                </c:pt>
                <c:pt idx="189">
                  <c:v>383515</c:v>
                </c:pt>
                <c:pt idx="190">
                  <c:v>390155</c:v>
                </c:pt>
                <c:pt idx="191">
                  <c:v>376232</c:v>
                </c:pt>
                <c:pt idx="192">
                  <c:v>288437</c:v>
                </c:pt>
                <c:pt idx="193">
                  <c:v>300185</c:v>
                </c:pt>
                <c:pt idx="194">
                  <c:v>346194</c:v>
                </c:pt>
                <c:pt idx="195">
                  <c:v>340210</c:v>
                </c:pt>
                <c:pt idx="196">
                  <c:v>406751</c:v>
                </c:pt>
                <c:pt idx="197">
                  <c:v>291572</c:v>
                </c:pt>
                <c:pt idx="198">
                  <c:v>284726</c:v>
                </c:pt>
                <c:pt idx="199">
                  <c:v>321430</c:v>
                </c:pt>
                <c:pt idx="200">
                  <c:v>219563</c:v>
                </c:pt>
                <c:pt idx="201">
                  <c:v>237784</c:v>
                </c:pt>
                <c:pt idx="202">
                  <c:v>268675</c:v>
                </c:pt>
                <c:pt idx="203">
                  <c:v>280794</c:v>
                </c:pt>
                <c:pt idx="204">
                  <c:v>235034</c:v>
                </c:pt>
                <c:pt idx="205">
                  <c:v>207544</c:v>
                </c:pt>
                <c:pt idx="206">
                  <c:v>175748</c:v>
                </c:pt>
                <c:pt idx="207">
                  <c:v>147643</c:v>
                </c:pt>
                <c:pt idx="208">
                  <c:v>125638</c:v>
                </c:pt>
                <c:pt idx="209">
                  <c:v>130801</c:v>
                </c:pt>
                <c:pt idx="210">
                  <c:v>132817</c:v>
                </c:pt>
                <c:pt idx="211">
                  <c:v>115461</c:v>
                </c:pt>
                <c:pt idx="212">
                  <c:v>91319</c:v>
                </c:pt>
                <c:pt idx="213">
                  <c:v>65468</c:v>
                </c:pt>
                <c:pt idx="214">
                  <c:v>85488</c:v>
                </c:pt>
                <c:pt idx="215">
                  <c:v>78771</c:v>
                </c:pt>
                <c:pt idx="216">
                  <c:v>71195</c:v>
                </c:pt>
                <c:pt idx="217">
                  <c:v>81104</c:v>
                </c:pt>
                <c:pt idx="218">
                  <c:v>71232</c:v>
                </c:pt>
                <c:pt idx="219">
                  <c:v>89952</c:v>
                </c:pt>
                <c:pt idx="220">
                  <c:v>135252</c:v>
                </c:pt>
                <c:pt idx="221">
                  <c:v>157797</c:v>
                </c:pt>
                <c:pt idx="222">
                  <c:v>163300</c:v>
                </c:pt>
                <c:pt idx="223">
                  <c:v>155844</c:v>
                </c:pt>
                <c:pt idx="224">
                  <c:v>146953</c:v>
                </c:pt>
                <c:pt idx="225">
                  <c:v>89159</c:v>
                </c:pt>
                <c:pt idx="226">
                  <c:v>93975</c:v>
                </c:pt>
                <c:pt idx="227">
                  <c:v>98673</c:v>
                </c:pt>
                <c:pt idx="228">
                  <c:v>134521</c:v>
                </c:pt>
                <c:pt idx="229">
                  <c:v>138939</c:v>
                </c:pt>
                <c:pt idx="230">
                  <c:v>169840</c:v>
                </c:pt>
                <c:pt idx="231">
                  <c:v>218858</c:v>
                </c:pt>
                <c:pt idx="232">
                  <c:v>218102</c:v>
                </c:pt>
                <c:pt idx="233">
                  <c:v>133970</c:v>
                </c:pt>
                <c:pt idx="234">
                  <c:v>151565</c:v>
                </c:pt>
                <c:pt idx="235">
                  <c:v>149513</c:v>
                </c:pt>
                <c:pt idx="236">
                  <c:v>88755</c:v>
                </c:pt>
                <c:pt idx="237">
                  <c:v>86542</c:v>
                </c:pt>
                <c:pt idx="238">
                  <c:v>218586</c:v>
                </c:pt>
                <c:pt idx="239">
                  <c:v>190976</c:v>
                </c:pt>
                <c:pt idx="240">
                  <c:v>158246</c:v>
                </c:pt>
                <c:pt idx="241">
                  <c:v>151926</c:v>
                </c:pt>
                <c:pt idx="242">
                  <c:v>137740</c:v>
                </c:pt>
                <c:pt idx="243">
                  <c:v>135204</c:v>
                </c:pt>
              </c:numCache>
            </c:numRef>
          </c:val>
          <c:smooth val="0"/>
          <c:extLst>
            <c:ext xmlns:c16="http://schemas.microsoft.com/office/drawing/2014/chart" uri="{C3380CC4-5D6E-409C-BE32-E72D297353CC}">
              <c16:uniqueId val="{00000002-1CDC-4C71-8687-D0588357CEA0}"/>
            </c:ext>
          </c:extLst>
        </c:ser>
        <c:ser>
          <c:idx val="3"/>
          <c:order val="3"/>
          <c:tx>
            <c:strRef>
              <c:f>Sheet1!$E$1</c:f>
              <c:strCache>
                <c:ptCount val="1"/>
                <c:pt idx="0">
                  <c:v>Hyde Park Developments</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103851</c:v>
                </c:pt>
                <c:pt idx="1">
                  <c:v>137444</c:v>
                </c:pt>
                <c:pt idx="2">
                  <c:v>156853</c:v>
                </c:pt>
                <c:pt idx="3">
                  <c:v>93386</c:v>
                </c:pt>
                <c:pt idx="4">
                  <c:v>60334</c:v>
                </c:pt>
                <c:pt idx="5">
                  <c:v>67350</c:v>
                </c:pt>
                <c:pt idx="6">
                  <c:v>53938</c:v>
                </c:pt>
                <c:pt idx="7">
                  <c:v>69862</c:v>
                </c:pt>
                <c:pt idx="8">
                  <c:v>99353</c:v>
                </c:pt>
                <c:pt idx="9">
                  <c:v>83754</c:v>
                </c:pt>
                <c:pt idx="10">
                  <c:v>92790</c:v>
                </c:pt>
                <c:pt idx="11">
                  <c:v>97529</c:v>
                </c:pt>
                <c:pt idx="12">
                  <c:v>82552</c:v>
                </c:pt>
                <c:pt idx="13">
                  <c:v>75271</c:v>
                </c:pt>
                <c:pt idx="14">
                  <c:v>47853</c:v>
                </c:pt>
                <c:pt idx="15">
                  <c:v>56660</c:v>
                </c:pt>
                <c:pt idx="16">
                  <c:v>73915</c:v>
                </c:pt>
                <c:pt idx="17">
                  <c:v>131356</c:v>
                </c:pt>
                <c:pt idx="18">
                  <c:v>86724</c:v>
                </c:pt>
                <c:pt idx="19">
                  <c:v>51418</c:v>
                </c:pt>
                <c:pt idx="20">
                  <c:v>71786</c:v>
                </c:pt>
                <c:pt idx="21">
                  <c:v>55942</c:v>
                </c:pt>
                <c:pt idx="22">
                  <c:v>49724</c:v>
                </c:pt>
                <c:pt idx="23">
                  <c:v>48021</c:v>
                </c:pt>
                <c:pt idx="24">
                  <c:v>35893</c:v>
                </c:pt>
                <c:pt idx="25">
                  <c:v>37167</c:v>
                </c:pt>
                <c:pt idx="26">
                  <c:v>39373</c:v>
                </c:pt>
                <c:pt idx="27">
                  <c:v>39081</c:v>
                </c:pt>
                <c:pt idx="28">
                  <c:v>47625</c:v>
                </c:pt>
                <c:pt idx="29">
                  <c:v>41095</c:v>
                </c:pt>
                <c:pt idx="30">
                  <c:v>37944</c:v>
                </c:pt>
                <c:pt idx="31">
                  <c:v>56594</c:v>
                </c:pt>
                <c:pt idx="32">
                  <c:v>47201</c:v>
                </c:pt>
                <c:pt idx="33">
                  <c:v>62496</c:v>
                </c:pt>
                <c:pt idx="34">
                  <c:v>75007</c:v>
                </c:pt>
                <c:pt idx="35">
                  <c:v>61369</c:v>
                </c:pt>
                <c:pt idx="36">
                  <c:v>97012</c:v>
                </c:pt>
                <c:pt idx="37">
                  <c:v>97626</c:v>
                </c:pt>
                <c:pt idx="38">
                  <c:v>82232</c:v>
                </c:pt>
                <c:pt idx="39">
                  <c:v>39102</c:v>
                </c:pt>
                <c:pt idx="40">
                  <c:v>45539</c:v>
                </c:pt>
                <c:pt idx="41">
                  <c:v>82234</c:v>
                </c:pt>
                <c:pt idx="42">
                  <c:v>105219</c:v>
                </c:pt>
                <c:pt idx="43">
                  <c:v>99495</c:v>
                </c:pt>
                <c:pt idx="44">
                  <c:v>81499</c:v>
                </c:pt>
                <c:pt idx="45">
                  <c:v>87206</c:v>
                </c:pt>
                <c:pt idx="46">
                  <c:v>83495</c:v>
                </c:pt>
                <c:pt idx="47">
                  <c:v>76132</c:v>
                </c:pt>
                <c:pt idx="48">
                  <c:v>49460</c:v>
                </c:pt>
                <c:pt idx="49">
                  <c:v>90986</c:v>
                </c:pt>
                <c:pt idx="50">
                  <c:v>102964</c:v>
                </c:pt>
                <c:pt idx="51">
                  <c:v>192917</c:v>
                </c:pt>
                <c:pt idx="52">
                  <c:v>53871</c:v>
                </c:pt>
                <c:pt idx="53">
                  <c:v>54664</c:v>
                </c:pt>
                <c:pt idx="54">
                  <c:v>31612</c:v>
                </c:pt>
                <c:pt idx="55">
                  <c:v>25322</c:v>
                </c:pt>
                <c:pt idx="56">
                  <c:v>27869</c:v>
                </c:pt>
                <c:pt idx="57">
                  <c:v>40303</c:v>
                </c:pt>
                <c:pt idx="58">
                  <c:v>32221</c:v>
                </c:pt>
                <c:pt idx="59">
                  <c:v>35640</c:v>
                </c:pt>
                <c:pt idx="60">
                  <c:v>41288</c:v>
                </c:pt>
                <c:pt idx="61">
                  <c:v>43711</c:v>
                </c:pt>
                <c:pt idx="62">
                  <c:v>52461</c:v>
                </c:pt>
                <c:pt idx="63">
                  <c:v>86328</c:v>
                </c:pt>
                <c:pt idx="64">
                  <c:v>49760</c:v>
                </c:pt>
                <c:pt idx="65">
                  <c:v>37568</c:v>
                </c:pt>
                <c:pt idx="66">
                  <c:v>67898</c:v>
                </c:pt>
                <c:pt idx="67">
                  <c:v>86126</c:v>
                </c:pt>
                <c:pt idx="68">
                  <c:v>77954</c:v>
                </c:pt>
                <c:pt idx="69">
                  <c:v>59896</c:v>
                </c:pt>
                <c:pt idx="70">
                  <c:v>135961</c:v>
                </c:pt>
                <c:pt idx="71">
                  <c:v>161717</c:v>
                </c:pt>
                <c:pt idx="72">
                  <c:v>143620</c:v>
                </c:pt>
                <c:pt idx="73">
                  <c:v>150251</c:v>
                </c:pt>
                <c:pt idx="74">
                  <c:v>512147</c:v>
                </c:pt>
                <c:pt idx="75">
                  <c:v>463891</c:v>
                </c:pt>
                <c:pt idx="76">
                  <c:v>529854</c:v>
                </c:pt>
                <c:pt idx="77">
                  <c:v>361023</c:v>
                </c:pt>
                <c:pt idx="78">
                  <c:v>454084</c:v>
                </c:pt>
                <c:pt idx="79">
                  <c:v>389487</c:v>
                </c:pt>
                <c:pt idx="80">
                  <c:v>415990</c:v>
                </c:pt>
                <c:pt idx="81">
                  <c:v>431359</c:v>
                </c:pt>
                <c:pt idx="82">
                  <c:v>493283</c:v>
                </c:pt>
                <c:pt idx="83">
                  <c:v>598730</c:v>
                </c:pt>
                <c:pt idx="84">
                  <c:v>427168</c:v>
                </c:pt>
                <c:pt idx="85">
                  <c:v>457402</c:v>
                </c:pt>
                <c:pt idx="86">
                  <c:v>506016</c:v>
                </c:pt>
                <c:pt idx="87">
                  <c:v>205693</c:v>
                </c:pt>
                <c:pt idx="88">
                  <c:v>175115</c:v>
                </c:pt>
                <c:pt idx="89">
                  <c:v>179207</c:v>
                </c:pt>
                <c:pt idx="90">
                  <c:v>112505</c:v>
                </c:pt>
                <c:pt idx="91">
                  <c:v>104247</c:v>
                </c:pt>
                <c:pt idx="92">
                  <c:v>246327</c:v>
                </c:pt>
                <c:pt idx="93">
                  <c:v>267429</c:v>
                </c:pt>
                <c:pt idx="94">
                  <c:v>310592</c:v>
                </c:pt>
                <c:pt idx="95">
                  <c:v>254393</c:v>
                </c:pt>
                <c:pt idx="96">
                  <c:v>463998</c:v>
                </c:pt>
                <c:pt idx="97">
                  <c:v>438946</c:v>
                </c:pt>
                <c:pt idx="98">
                  <c:v>323957</c:v>
                </c:pt>
                <c:pt idx="99">
                  <c:v>235719</c:v>
                </c:pt>
                <c:pt idx="100">
                  <c:v>178850</c:v>
                </c:pt>
                <c:pt idx="101">
                  <c:v>374054</c:v>
                </c:pt>
                <c:pt idx="102">
                  <c:v>347605</c:v>
                </c:pt>
                <c:pt idx="103">
                  <c:v>353730</c:v>
                </c:pt>
                <c:pt idx="104">
                  <c:v>456186</c:v>
                </c:pt>
                <c:pt idx="105">
                  <c:v>458378</c:v>
                </c:pt>
                <c:pt idx="106">
                  <c:v>154471</c:v>
                </c:pt>
                <c:pt idx="107">
                  <c:v>384297</c:v>
                </c:pt>
                <c:pt idx="108">
                  <c:v>419401</c:v>
                </c:pt>
                <c:pt idx="109">
                  <c:v>428681</c:v>
                </c:pt>
                <c:pt idx="110">
                  <c:v>268561</c:v>
                </c:pt>
                <c:pt idx="111">
                  <c:v>290343</c:v>
                </c:pt>
                <c:pt idx="112">
                  <c:v>338617</c:v>
                </c:pt>
                <c:pt idx="113">
                  <c:v>385503</c:v>
                </c:pt>
                <c:pt idx="114">
                  <c:v>303503</c:v>
                </c:pt>
                <c:pt idx="115">
                  <c:v>271482</c:v>
                </c:pt>
                <c:pt idx="116">
                  <c:v>265930</c:v>
                </c:pt>
                <c:pt idx="117">
                  <c:v>375790</c:v>
                </c:pt>
                <c:pt idx="118">
                  <c:v>394091</c:v>
                </c:pt>
                <c:pt idx="119">
                  <c:v>311486</c:v>
                </c:pt>
                <c:pt idx="120">
                  <c:v>344192</c:v>
                </c:pt>
                <c:pt idx="121">
                  <c:v>423696</c:v>
                </c:pt>
                <c:pt idx="122">
                  <c:v>412316</c:v>
                </c:pt>
                <c:pt idx="123">
                  <c:v>376676</c:v>
                </c:pt>
                <c:pt idx="124">
                  <c:v>395573</c:v>
                </c:pt>
                <c:pt idx="125">
                  <c:v>335954</c:v>
                </c:pt>
                <c:pt idx="126">
                  <c:v>301845</c:v>
                </c:pt>
                <c:pt idx="127">
                  <c:v>390923</c:v>
                </c:pt>
                <c:pt idx="128">
                  <c:v>504911</c:v>
                </c:pt>
                <c:pt idx="129">
                  <c:v>498009</c:v>
                </c:pt>
                <c:pt idx="130">
                  <c:v>491820</c:v>
                </c:pt>
                <c:pt idx="131">
                  <c:v>495651</c:v>
                </c:pt>
                <c:pt idx="132">
                  <c:v>403327</c:v>
                </c:pt>
                <c:pt idx="133">
                  <c:v>233581</c:v>
                </c:pt>
                <c:pt idx="134">
                  <c:v>236522</c:v>
                </c:pt>
                <c:pt idx="135">
                  <c:v>300757</c:v>
                </c:pt>
                <c:pt idx="136">
                  <c:v>279143</c:v>
                </c:pt>
                <c:pt idx="137">
                  <c:v>259081</c:v>
                </c:pt>
                <c:pt idx="138">
                  <c:v>237424</c:v>
                </c:pt>
                <c:pt idx="139">
                  <c:v>293502</c:v>
                </c:pt>
                <c:pt idx="140">
                  <c:v>329698</c:v>
                </c:pt>
                <c:pt idx="141">
                  <c:v>336280</c:v>
                </c:pt>
                <c:pt idx="142">
                  <c:v>222937</c:v>
                </c:pt>
                <c:pt idx="143">
                  <c:v>171249</c:v>
                </c:pt>
                <c:pt idx="144">
                  <c:v>112022</c:v>
                </c:pt>
                <c:pt idx="145">
                  <c:v>128754</c:v>
                </c:pt>
                <c:pt idx="146">
                  <c:v>116045</c:v>
                </c:pt>
                <c:pt idx="147">
                  <c:v>85438</c:v>
                </c:pt>
                <c:pt idx="148">
                  <c:v>68761</c:v>
                </c:pt>
                <c:pt idx="149">
                  <c:v>57750</c:v>
                </c:pt>
                <c:pt idx="150">
                  <c:v>62639</c:v>
                </c:pt>
                <c:pt idx="151">
                  <c:v>73707</c:v>
                </c:pt>
                <c:pt idx="152">
                  <c:v>58154</c:v>
                </c:pt>
                <c:pt idx="153">
                  <c:v>9115</c:v>
                </c:pt>
                <c:pt idx="154">
                  <c:v>490</c:v>
                </c:pt>
                <c:pt idx="155">
                  <c:v>94161</c:v>
                </c:pt>
                <c:pt idx="156">
                  <c:v>164133</c:v>
                </c:pt>
                <c:pt idx="157">
                  <c:v>143539</c:v>
                </c:pt>
                <c:pt idx="158">
                  <c:v>154039</c:v>
                </c:pt>
                <c:pt idx="159">
                  <c:v>188596</c:v>
                </c:pt>
                <c:pt idx="160">
                  <c:v>182371</c:v>
                </c:pt>
                <c:pt idx="161">
                  <c:v>164454</c:v>
                </c:pt>
                <c:pt idx="162">
                  <c:v>144193</c:v>
                </c:pt>
                <c:pt idx="163">
                  <c:v>143230</c:v>
                </c:pt>
                <c:pt idx="164">
                  <c:v>174679</c:v>
                </c:pt>
                <c:pt idx="165">
                  <c:v>305642</c:v>
                </c:pt>
                <c:pt idx="166">
                  <c:v>361663</c:v>
                </c:pt>
                <c:pt idx="167">
                  <c:v>330291</c:v>
                </c:pt>
                <c:pt idx="168">
                  <c:v>268259</c:v>
                </c:pt>
                <c:pt idx="169">
                  <c:v>213775</c:v>
                </c:pt>
                <c:pt idx="170">
                  <c:v>251822</c:v>
                </c:pt>
                <c:pt idx="171">
                  <c:v>234910</c:v>
                </c:pt>
                <c:pt idx="172">
                  <c:v>230185</c:v>
                </c:pt>
                <c:pt idx="173">
                  <c:v>229171</c:v>
                </c:pt>
                <c:pt idx="174">
                  <c:v>281106</c:v>
                </c:pt>
                <c:pt idx="175">
                  <c:v>355417</c:v>
                </c:pt>
                <c:pt idx="176">
                  <c:v>310696</c:v>
                </c:pt>
                <c:pt idx="177">
                  <c:v>322408</c:v>
                </c:pt>
                <c:pt idx="178">
                  <c:v>157194</c:v>
                </c:pt>
                <c:pt idx="179">
                  <c:v>133592</c:v>
                </c:pt>
                <c:pt idx="180">
                  <c:v>137872</c:v>
                </c:pt>
                <c:pt idx="181">
                  <c:v>168045</c:v>
                </c:pt>
                <c:pt idx="182">
                  <c:v>110552</c:v>
                </c:pt>
                <c:pt idx="183">
                  <c:v>118994</c:v>
                </c:pt>
                <c:pt idx="184">
                  <c:v>96757</c:v>
                </c:pt>
                <c:pt idx="185">
                  <c:v>120970</c:v>
                </c:pt>
                <c:pt idx="186">
                  <c:v>168412</c:v>
                </c:pt>
                <c:pt idx="187">
                  <c:v>137091</c:v>
                </c:pt>
                <c:pt idx="188">
                  <c:v>181421</c:v>
                </c:pt>
                <c:pt idx="189">
                  <c:v>165491</c:v>
                </c:pt>
                <c:pt idx="190">
                  <c:v>193333</c:v>
                </c:pt>
                <c:pt idx="191">
                  <c:v>183329</c:v>
                </c:pt>
                <c:pt idx="192">
                  <c:v>159824</c:v>
                </c:pt>
                <c:pt idx="193">
                  <c:v>220002</c:v>
                </c:pt>
                <c:pt idx="194">
                  <c:v>142000</c:v>
                </c:pt>
                <c:pt idx="195">
                  <c:v>159303</c:v>
                </c:pt>
                <c:pt idx="196">
                  <c:v>107885</c:v>
                </c:pt>
                <c:pt idx="197">
                  <c:v>114487</c:v>
                </c:pt>
                <c:pt idx="198">
                  <c:v>95565</c:v>
                </c:pt>
                <c:pt idx="199">
                  <c:v>107718</c:v>
                </c:pt>
                <c:pt idx="200">
                  <c:v>111462</c:v>
                </c:pt>
                <c:pt idx="201">
                  <c:v>112547</c:v>
                </c:pt>
                <c:pt idx="202">
                  <c:v>124615</c:v>
                </c:pt>
                <c:pt idx="203">
                  <c:v>143435</c:v>
                </c:pt>
                <c:pt idx="204">
                  <c:v>145637</c:v>
                </c:pt>
                <c:pt idx="205">
                  <c:v>116301</c:v>
                </c:pt>
                <c:pt idx="206">
                  <c:v>118243</c:v>
                </c:pt>
                <c:pt idx="207">
                  <c:v>132376</c:v>
                </c:pt>
                <c:pt idx="208">
                  <c:v>130813</c:v>
                </c:pt>
                <c:pt idx="209">
                  <c:v>151582</c:v>
                </c:pt>
                <c:pt idx="210">
                  <c:v>113687</c:v>
                </c:pt>
                <c:pt idx="211">
                  <c:v>94986</c:v>
                </c:pt>
                <c:pt idx="212">
                  <c:v>110784</c:v>
                </c:pt>
                <c:pt idx="213">
                  <c:v>67032</c:v>
                </c:pt>
                <c:pt idx="214">
                  <c:v>92790</c:v>
                </c:pt>
                <c:pt idx="215">
                  <c:v>108005</c:v>
                </c:pt>
                <c:pt idx="216">
                  <c:v>124564</c:v>
                </c:pt>
                <c:pt idx="217">
                  <c:v>94345</c:v>
                </c:pt>
                <c:pt idx="218">
                  <c:v>83350</c:v>
                </c:pt>
                <c:pt idx="219">
                  <c:v>106674</c:v>
                </c:pt>
                <c:pt idx="220">
                  <c:v>140026</c:v>
                </c:pt>
                <c:pt idx="221">
                  <c:v>183475</c:v>
                </c:pt>
                <c:pt idx="222">
                  <c:v>144247</c:v>
                </c:pt>
                <c:pt idx="223">
                  <c:v>124144</c:v>
                </c:pt>
                <c:pt idx="224">
                  <c:v>307043</c:v>
                </c:pt>
                <c:pt idx="225">
                  <c:v>185143</c:v>
                </c:pt>
                <c:pt idx="226">
                  <c:v>28296</c:v>
                </c:pt>
                <c:pt idx="227">
                  <c:v>25828</c:v>
                </c:pt>
                <c:pt idx="228">
                  <c:v>29839</c:v>
                </c:pt>
                <c:pt idx="229">
                  <c:v>30557</c:v>
                </c:pt>
                <c:pt idx="230">
                  <c:v>40950</c:v>
                </c:pt>
                <c:pt idx="231">
                  <c:v>49166</c:v>
                </c:pt>
                <c:pt idx="232">
                  <c:v>59161</c:v>
                </c:pt>
                <c:pt idx="233">
                  <c:v>70529</c:v>
                </c:pt>
                <c:pt idx="234">
                  <c:v>88662</c:v>
                </c:pt>
                <c:pt idx="235">
                  <c:v>53938</c:v>
                </c:pt>
                <c:pt idx="236">
                  <c:v>21906</c:v>
                </c:pt>
                <c:pt idx="237">
                  <c:v>113646</c:v>
                </c:pt>
                <c:pt idx="238">
                  <c:v>104851</c:v>
                </c:pt>
                <c:pt idx="239">
                  <c:v>95745</c:v>
                </c:pt>
                <c:pt idx="240">
                  <c:v>125304</c:v>
                </c:pt>
                <c:pt idx="241">
                  <c:v>148554</c:v>
                </c:pt>
                <c:pt idx="242">
                  <c:v>67447</c:v>
                </c:pt>
                <c:pt idx="243">
                  <c:v>22194</c:v>
                </c:pt>
              </c:numCache>
            </c:numRef>
          </c:val>
          <c:smooth val="0"/>
          <c:extLst>
            <c:ext xmlns:c16="http://schemas.microsoft.com/office/drawing/2014/chart" uri="{C3380CC4-5D6E-409C-BE32-E72D297353CC}">
              <c16:uniqueId val="{00000003-1CDC-4C71-8687-D0588357CEA0}"/>
            </c:ext>
          </c:extLst>
        </c:ser>
        <c:dLbls>
          <c:showLegendKey val="0"/>
          <c:showVal val="0"/>
          <c:showCatName val="0"/>
          <c:showSerName val="0"/>
          <c:showPercent val="0"/>
          <c:showBubbleSize val="0"/>
        </c:dLbls>
        <c:smooth val="0"/>
        <c:axId val="438604680"/>
        <c:axId val="438610256"/>
      </c:lineChart>
      <c:dateAx>
        <c:axId val="43860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10256"/>
        <c:crosses val="autoZero"/>
        <c:auto val="1"/>
        <c:lblOffset val="100"/>
        <c:baseTimeUnit val="days"/>
      </c:dateAx>
      <c:valAx>
        <c:axId val="43861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0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4830</c:v>
                </c:pt>
                <c:pt idx="1">
                  <c:v>76649</c:v>
                </c:pt>
                <c:pt idx="2">
                  <c:v>168890</c:v>
                </c:pt>
                <c:pt idx="3">
                  <c:v>99282</c:v>
                </c:pt>
                <c:pt idx="4">
                  <c:v>40071</c:v>
                </c:pt>
                <c:pt idx="5">
                  <c:v>19814</c:v>
                </c:pt>
                <c:pt idx="6">
                  <c:v>9770</c:v>
                </c:pt>
              </c:numCache>
            </c:numRef>
          </c:val>
          <c:extLst>
            <c:ext xmlns:c16="http://schemas.microsoft.com/office/drawing/2014/chart" uri="{C3380CC4-5D6E-409C-BE32-E72D297353CC}">
              <c16:uniqueId val="{00000000-017E-4EF8-8617-0B8803B0C8B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6006</c:v>
                </c:pt>
                <c:pt idx="1">
                  <c:v>121248</c:v>
                </c:pt>
                <c:pt idx="2">
                  <c:v>304001</c:v>
                </c:pt>
                <c:pt idx="3">
                  <c:v>183062</c:v>
                </c:pt>
                <c:pt idx="4">
                  <c:v>65219</c:v>
                </c:pt>
                <c:pt idx="5">
                  <c:v>25907</c:v>
                </c:pt>
                <c:pt idx="6">
                  <c:v>14171</c:v>
                </c:pt>
              </c:numCache>
            </c:numRef>
          </c:val>
          <c:extLst>
            <c:ext xmlns:c16="http://schemas.microsoft.com/office/drawing/2014/chart" uri="{C3380CC4-5D6E-409C-BE32-E72D297353CC}">
              <c16:uniqueId val="{00000001-017E-4EF8-8617-0B8803B0C8B2}"/>
            </c:ext>
          </c:extLst>
        </c:ser>
        <c:dLbls>
          <c:showLegendKey val="0"/>
          <c:showVal val="0"/>
          <c:showCatName val="0"/>
          <c:showSerName val="0"/>
          <c:showPercent val="0"/>
          <c:showBubbleSize val="0"/>
        </c:dLbls>
        <c:gapWidth val="219"/>
        <c:overlap val="-27"/>
        <c:axId val="441342480"/>
        <c:axId val="441352320"/>
      </c:barChart>
      <c:catAx>
        <c:axId val="44134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52320"/>
        <c:crosses val="autoZero"/>
        <c:auto val="1"/>
        <c:lblAlgn val="ctr"/>
        <c:lblOffset val="100"/>
        <c:noMultiLvlLbl val="0"/>
      </c:catAx>
      <c:valAx>
        <c:axId val="44135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4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Comments</c:v>
                </c:pt>
                <c:pt idx="1">
                  <c:v>Reactions</c:v>
                </c:pt>
                <c:pt idx="2">
                  <c:v>Shares</c:v>
                </c:pt>
              </c:strCache>
            </c:strRef>
          </c:cat>
          <c:val>
            <c:numRef>
              <c:f>Sheet1!$A$2:$C$2</c:f>
              <c:numCache>
                <c:formatCode>General</c:formatCode>
                <c:ptCount val="3"/>
                <c:pt idx="0">
                  <c:v>14017</c:v>
                </c:pt>
                <c:pt idx="1">
                  <c:v>509533</c:v>
                </c:pt>
                <c:pt idx="2">
                  <c:v>25156</c:v>
                </c:pt>
              </c:numCache>
            </c:numRef>
          </c:val>
          <c:extLst>
            <c:ext xmlns:c16="http://schemas.microsoft.com/office/drawing/2014/chart" uri="{C3380CC4-5D6E-409C-BE32-E72D297353CC}">
              <c16:uniqueId val="{00000000-40EC-405E-825E-EDD2A05A803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53094.5</c:v>
                </c:pt>
                <c:pt idx="1">
                  <c:v>2133629.75</c:v>
                </c:pt>
                <c:pt idx="2">
                  <c:v>5015090.5</c:v>
                </c:pt>
                <c:pt idx="3">
                  <c:v>3343488.75</c:v>
                </c:pt>
                <c:pt idx="4">
                  <c:v>2265121.25</c:v>
                </c:pt>
                <c:pt idx="5">
                  <c:v>1846839.75</c:v>
                </c:pt>
                <c:pt idx="6">
                  <c:v>1026224</c:v>
                </c:pt>
              </c:numCache>
            </c:numRef>
          </c:val>
          <c:extLst>
            <c:ext xmlns:c16="http://schemas.microsoft.com/office/drawing/2014/chart" uri="{C3380CC4-5D6E-409C-BE32-E72D297353CC}">
              <c16:uniqueId val="{00000000-1BE1-4A43-992C-146F23763C8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59988.25</c:v>
                </c:pt>
                <c:pt idx="1">
                  <c:v>3405178.75</c:v>
                </c:pt>
                <c:pt idx="2">
                  <c:v>13520659.75</c:v>
                </c:pt>
                <c:pt idx="3">
                  <c:v>10725777.5</c:v>
                </c:pt>
                <c:pt idx="4">
                  <c:v>6290667</c:v>
                </c:pt>
                <c:pt idx="5">
                  <c:v>4056118.75</c:v>
                </c:pt>
                <c:pt idx="6">
                  <c:v>1981628.75</c:v>
                </c:pt>
              </c:numCache>
            </c:numRef>
          </c:val>
          <c:extLst>
            <c:ext xmlns:c16="http://schemas.microsoft.com/office/drawing/2014/chart" uri="{C3380CC4-5D6E-409C-BE32-E72D297353CC}">
              <c16:uniqueId val="{00000001-1BE1-4A43-992C-146F23763C89}"/>
            </c:ext>
          </c:extLst>
        </c:ser>
        <c:dLbls>
          <c:showLegendKey val="0"/>
          <c:showVal val="0"/>
          <c:showCatName val="0"/>
          <c:showSerName val="0"/>
          <c:showPercent val="0"/>
          <c:showBubbleSize val="0"/>
        </c:dLbls>
        <c:gapWidth val="219"/>
        <c:overlap val="-27"/>
        <c:axId val="441292952"/>
        <c:axId val="441297216"/>
      </c:barChart>
      <c:catAx>
        <c:axId val="44129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97216"/>
        <c:crosses val="autoZero"/>
        <c:auto val="1"/>
        <c:lblAlgn val="ctr"/>
        <c:lblOffset val="100"/>
        <c:noMultiLvlLbl val="0"/>
      </c:catAx>
      <c:valAx>
        <c:axId val="44129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9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Interactions</c:v>
                </c:pt>
              </c:strCache>
            </c:strRef>
          </c:tx>
          <c:spPr>
            <a:solidFill>
              <a:schemeClr val="accent1"/>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2031</c:v>
                </c:pt>
                <c:pt idx="1">
                  <c:v>4445</c:v>
                </c:pt>
                <c:pt idx="2">
                  <c:v>4622</c:v>
                </c:pt>
                <c:pt idx="3">
                  <c:v>4323</c:v>
                </c:pt>
                <c:pt idx="4">
                  <c:v>3290</c:v>
                </c:pt>
                <c:pt idx="5">
                  <c:v>1938</c:v>
                </c:pt>
                <c:pt idx="6">
                  <c:v>1347</c:v>
                </c:pt>
                <c:pt idx="7">
                  <c:v>1229</c:v>
                </c:pt>
                <c:pt idx="8">
                  <c:v>2874</c:v>
                </c:pt>
                <c:pt idx="9">
                  <c:v>3316</c:v>
                </c:pt>
                <c:pt idx="10">
                  <c:v>2701</c:v>
                </c:pt>
                <c:pt idx="11">
                  <c:v>2277</c:v>
                </c:pt>
                <c:pt idx="12">
                  <c:v>1873</c:v>
                </c:pt>
                <c:pt idx="13">
                  <c:v>4277</c:v>
                </c:pt>
                <c:pt idx="14">
                  <c:v>4537</c:v>
                </c:pt>
                <c:pt idx="15">
                  <c:v>3951</c:v>
                </c:pt>
                <c:pt idx="16">
                  <c:v>825</c:v>
                </c:pt>
                <c:pt idx="17">
                  <c:v>745</c:v>
                </c:pt>
                <c:pt idx="18">
                  <c:v>702</c:v>
                </c:pt>
                <c:pt idx="19">
                  <c:v>669</c:v>
                </c:pt>
                <c:pt idx="20">
                  <c:v>4300</c:v>
                </c:pt>
                <c:pt idx="21">
                  <c:v>4005</c:v>
                </c:pt>
                <c:pt idx="22">
                  <c:v>3957</c:v>
                </c:pt>
                <c:pt idx="23">
                  <c:v>4465</c:v>
                </c:pt>
                <c:pt idx="24">
                  <c:v>4635</c:v>
                </c:pt>
                <c:pt idx="25">
                  <c:v>7242</c:v>
                </c:pt>
                <c:pt idx="26">
                  <c:v>7845</c:v>
                </c:pt>
                <c:pt idx="27">
                  <c:v>4233</c:v>
                </c:pt>
                <c:pt idx="28">
                  <c:v>3021</c:v>
                </c:pt>
                <c:pt idx="29">
                  <c:v>3392</c:v>
                </c:pt>
                <c:pt idx="30">
                  <c:v>6676</c:v>
                </c:pt>
                <c:pt idx="31">
                  <c:v>880</c:v>
                </c:pt>
                <c:pt idx="32">
                  <c:v>923</c:v>
                </c:pt>
                <c:pt idx="33">
                  <c:v>997</c:v>
                </c:pt>
                <c:pt idx="34">
                  <c:v>918</c:v>
                </c:pt>
                <c:pt idx="35">
                  <c:v>2003</c:v>
                </c:pt>
                <c:pt idx="36">
                  <c:v>2477</c:v>
                </c:pt>
                <c:pt idx="37">
                  <c:v>2872</c:v>
                </c:pt>
                <c:pt idx="38">
                  <c:v>1480</c:v>
                </c:pt>
                <c:pt idx="39">
                  <c:v>1897</c:v>
                </c:pt>
                <c:pt idx="40">
                  <c:v>2118</c:v>
                </c:pt>
                <c:pt idx="41">
                  <c:v>1415</c:v>
                </c:pt>
                <c:pt idx="42">
                  <c:v>4009</c:v>
                </c:pt>
                <c:pt idx="43">
                  <c:v>5305</c:v>
                </c:pt>
                <c:pt idx="44">
                  <c:v>3983</c:v>
                </c:pt>
                <c:pt idx="45">
                  <c:v>1999</c:v>
                </c:pt>
                <c:pt idx="46">
                  <c:v>1758</c:v>
                </c:pt>
                <c:pt idx="47">
                  <c:v>1210</c:v>
                </c:pt>
                <c:pt idx="48">
                  <c:v>1412</c:v>
                </c:pt>
                <c:pt idx="49">
                  <c:v>2954</c:v>
                </c:pt>
                <c:pt idx="50">
                  <c:v>2666</c:v>
                </c:pt>
                <c:pt idx="51">
                  <c:v>3436</c:v>
                </c:pt>
                <c:pt idx="52">
                  <c:v>2975</c:v>
                </c:pt>
                <c:pt idx="53">
                  <c:v>2797</c:v>
                </c:pt>
                <c:pt idx="54">
                  <c:v>1712</c:v>
                </c:pt>
                <c:pt idx="55">
                  <c:v>1185</c:v>
                </c:pt>
                <c:pt idx="56">
                  <c:v>2396</c:v>
                </c:pt>
                <c:pt idx="57">
                  <c:v>2010</c:v>
                </c:pt>
                <c:pt idx="58">
                  <c:v>1317</c:v>
                </c:pt>
                <c:pt idx="59">
                  <c:v>1640</c:v>
                </c:pt>
                <c:pt idx="60">
                  <c:v>1681</c:v>
                </c:pt>
                <c:pt idx="61">
                  <c:v>1469</c:v>
                </c:pt>
                <c:pt idx="62">
                  <c:v>1354</c:v>
                </c:pt>
                <c:pt idx="63">
                  <c:v>2314</c:v>
                </c:pt>
                <c:pt idx="64">
                  <c:v>2087</c:v>
                </c:pt>
                <c:pt idx="65">
                  <c:v>3043</c:v>
                </c:pt>
                <c:pt idx="66">
                  <c:v>934</c:v>
                </c:pt>
                <c:pt idx="67">
                  <c:v>1062</c:v>
                </c:pt>
                <c:pt idx="68">
                  <c:v>908</c:v>
                </c:pt>
                <c:pt idx="69">
                  <c:v>1181</c:v>
                </c:pt>
                <c:pt idx="70">
                  <c:v>1588</c:v>
                </c:pt>
                <c:pt idx="71">
                  <c:v>2672</c:v>
                </c:pt>
                <c:pt idx="72">
                  <c:v>1410</c:v>
                </c:pt>
                <c:pt idx="73">
                  <c:v>6089</c:v>
                </c:pt>
                <c:pt idx="74">
                  <c:v>8577</c:v>
                </c:pt>
                <c:pt idx="75">
                  <c:v>7787</c:v>
                </c:pt>
                <c:pt idx="76">
                  <c:v>3037</c:v>
                </c:pt>
                <c:pt idx="77">
                  <c:v>2288</c:v>
                </c:pt>
                <c:pt idx="78">
                  <c:v>3216</c:v>
                </c:pt>
                <c:pt idx="79">
                  <c:v>3040</c:v>
                </c:pt>
                <c:pt idx="80">
                  <c:v>5870</c:v>
                </c:pt>
                <c:pt idx="81">
                  <c:v>6372</c:v>
                </c:pt>
                <c:pt idx="82">
                  <c:v>6972</c:v>
                </c:pt>
                <c:pt idx="83">
                  <c:v>5035</c:v>
                </c:pt>
                <c:pt idx="84">
                  <c:v>3913</c:v>
                </c:pt>
                <c:pt idx="85">
                  <c:v>5283</c:v>
                </c:pt>
                <c:pt idx="86">
                  <c:v>5616</c:v>
                </c:pt>
                <c:pt idx="87">
                  <c:v>3903</c:v>
                </c:pt>
                <c:pt idx="88">
                  <c:v>3169</c:v>
                </c:pt>
                <c:pt idx="89">
                  <c:v>1836</c:v>
                </c:pt>
                <c:pt idx="90">
                  <c:v>1108</c:v>
                </c:pt>
                <c:pt idx="91">
                  <c:v>1488</c:v>
                </c:pt>
                <c:pt idx="92">
                  <c:v>2293</c:v>
                </c:pt>
                <c:pt idx="93">
                  <c:v>2794</c:v>
                </c:pt>
                <c:pt idx="94">
                  <c:v>2592</c:v>
                </c:pt>
                <c:pt idx="95">
                  <c:v>2911</c:v>
                </c:pt>
                <c:pt idx="96">
                  <c:v>2719</c:v>
                </c:pt>
                <c:pt idx="97">
                  <c:v>2550</c:v>
                </c:pt>
                <c:pt idx="98">
                  <c:v>2141</c:v>
                </c:pt>
                <c:pt idx="99">
                  <c:v>1970</c:v>
                </c:pt>
                <c:pt idx="100">
                  <c:v>1787</c:v>
                </c:pt>
                <c:pt idx="101">
                  <c:v>2363</c:v>
                </c:pt>
                <c:pt idx="102">
                  <c:v>2488</c:v>
                </c:pt>
                <c:pt idx="103">
                  <c:v>1629</c:v>
                </c:pt>
                <c:pt idx="104">
                  <c:v>1656</c:v>
                </c:pt>
                <c:pt idx="105">
                  <c:v>1597</c:v>
                </c:pt>
                <c:pt idx="106">
                  <c:v>1294</c:v>
                </c:pt>
                <c:pt idx="107">
                  <c:v>1539</c:v>
                </c:pt>
                <c:pt idx="108">
                  <c:v>1669</c:v>
                </c:pt>
                <c:pt idx="109">
                  <c:v>1747</c:v>
                </c:pt>
                <c:pt idx="110">
                  <c:v>1309</c:v>
                </c:pt>
                <c:pt idx="111">
                  <c:v>891</c:v>
                </c:pt>
                <c:pt idx="112">
                  <c:v>1468</c:v>
                </c:pt>
                <c:pt idx="113">
                  <c:v>2349</c:v>
                </c:pt>
                <c:pt idx="114">
                  <c:v>2027</c:v>
                </c:pt>
                <c:pt idx="115">
                  <c:v>2007</c:v>
                </c:pt>
                <c:pt idx="116">
                  <c:v>1914</c:v>
                </c:pt>
                <c:pt idx="117">
                  <c:v>2006</c:v>
                </c:pt>
                <c:pt idx="118">
                  <c:v>2432</c:v>
                </c:pt>
                <c:pt idx="119">
                  <c:v>3866</c:v>
                </c:pt>
                <c:pt idx="120">
                  <c:v>5137</c:v>
                </c:pt>
                <c:pt idx="121">
                  <c:v>5206</c:v>
                </c:pt>
                <c:pt idx="122">
                  <c:v>5206</c:v>
                </c:pt>
                <c:pt idx="123">
                  <c:v>5773</c:v>
                </c:pt>
                <c:pt idx="124">
                  <c:v>5622</c:v>
                </c:pt>
                <c:pt idx="125">
                  <c:v>7257</c:v>
                </c:pt>
                <c:pt idx="126">
                  <c:v>6894</c:v>
                </c:pt>
                <c:pt idx="127">
                  <c:v>5906</c:v>
                </c:pt>
                <c:pt idx="128">
                  <c:v>5905</c:v>
                </c:pt>
                <c:pt idx="129">
                  <c:v>7682</c:v>
                </c:pt>
                <c:pt idx="130">
                  <c:v>5578</c:v>
                </c:pt>
                <c:pt idx="131">
                  <c:v>5395</c:v>
                </c:pt>
                <c:pt idx="132">
                  <c:v>5328</c:v>
                </c:pt>
                <c:pt idx="133">
                  <c:v>4200</c:v>
                </c:pt>
                <c:pt idx="134">
                  <c:v>4137</c:v>
                </c:pt>
                <c:pt idx="135">
                  <c:v>4771</c:v>
                </c:pt>
                <c:pt idx="136">
                  <c:v>4874</c:v>
                </c:pt>
                <c:pt idx="137">
                  <c:v>4428</c:v>
                </c:pt>
                <c:pt idx="138">
                  <c:v>4617</c:v>
                </c:pt>
                <c:pt idx="139">
                  <c:v>3835</c:v>
                </c:pt>
                <c:pt idx="140">
                  <c:v>3815</c:v>
                </c:pt>
                <c:pt idx="141">
                  <c:v>3193</c:v>
                </c:pt>
                <c:pt idx="142">
                  <c:v>2723</c:v>
                </c:pt>
                <c:pt idx="143">
                  <c:v>2758</c:v>
                </c:pt>
                <c:pt idx="144">
                  <c:v>3665</c:v>
                </c:pt>
                <c:pt idx="145">
                  <c:v>3320</c:v>
                </c:pt>
                <c:pt idx="146">
                  <c:v>5084</c:v>
                </c:pt>
                <c:pt idx="147">
                  <c:v>4182</c:v>
                </c:pt>
                <c:pt idx="148">
                  <c:v>3212</c:v>
                </c:pt>
                <c:pt idx="149">
                  <c:v>2928</c:v>
                </c:pt>
                <c:pt idx="150">
                  <c:v>1108</c:v>
                </c:pt>
                <c:pt idx="151">
                  <c:v>1607</c:v>
                </c:pt>
                <c:pt idx="152">
                  <c:v>1330</c:v>
                </c:pt>
                <c:pt idx="153">
                  <c:v>878</c:v>
                </c:pt>
                <c:pt idx="154">
                  <c:v>798</c:v>
                </c:pt>
                <c:pt idx="155">
                  <c:v>1372</c:v>
                </c:pt>
                <c:pt idx="156">
                  <c:v>1887</c:v>
                </c:pt>
                <c:pt idx="157">
                  <c:v>2386</c:v>
                </c:pt>
                <c:pt idx="158">
                  <c:v>2336</c:v>
                </c:pt>
                <c:pt idx="159">
                  <c:v>2093</c:v>
                </c:pt>
                <c:pt idx="160">
                  <c:v>1780</c:v>
                </c:pt>
                <c:pt idx="161">
                  <c:v>1675</c:v>
                </c:pt>
                <c:pt idx="162">
                  <c:v>2302</c:v>
                </c:pt>
                <c:pt idx="163">
                  <c:v>2362</c:v>
                </c:pt>
                <c:pt idx="164">
                  <c:v>2766</c:v>
                </c:pt>
                <c:pt idx="165">
                  <c:v>5446</c:v>
                </c:pt>
                <c:pt idx="166">
                  <c:v>4733</c:v>
                </c:pt>
                <c:pt idx="167">
                  <c:v>2980</c:v>
                </c:pt>
                <c:pt idx="168">
                  <c:v>2090</c:v>
                </c:pt>
                <c:pt idx="169">
                  <c:v>1589</c:v>
                </c:pt>
                <c:pt idx="170">
                  <c:v>1415</c:v>
                </c:pt>
                <c:pt idx="171">
                  <c:v>1676</c:v>
                </c:pt>
                <c:pt idx="172">
                  <c:v>2639</c:v>
                </c:pt>
                <c:pt idx="173">
                  <c:v>2394</c:v>
                </c:pt>
                <c:pt idx="174">
                  <c:v>2121</c:v>
                </c:pt>
                <c:pt idx="175">
                  <c:v>2647</c:v>
                </c:pt>
                <c:pt idx="176">
                  <c:v>2670</c:v>
                </c:pt>
                <c:pt idx="177">
                  <c:v>2805</c:v>
                </c:pt>
                <c:pt idx="178">
                  <c:v>2506</c:v>
                </c:pt>
                <c:pt idx="179">
                  <c:v>1959</c:v>
                </c:pt>
                <c:pt idx="180">
                  <c:v>1241</c:v>
                </c:pt>
                <c:pt idx="181">
                  <c:v>1516</c:v>
                </c:pt>
                <c:pt idx="182">
                  <c:v>1775</c:v>
                </c:pt>
                <c:pt idx="183">
                  <c:v>3110</c:v>
                </c:pt>
                <c:pt idx="184">
                  <c:v>4153</c:v>
                </c:pt>
                <c:pt idx="185">
                  <c:v>4345</c:v>
                </c:pt>
                <c:pt idx="186">
                  <c:v>3903</c:v>
                </c:pt>
                <c:pt idx="187">
                  <c:v>3269</c:v>
                </c:pt>
                <c:pt idx="188">
                  <c:v>3536</c:v>
                </c:pt>
                <c:pt idx="189">
                  <c:v>4004</c:v>
                </c:pt>
                <c:pt idx="190">
                  <c:v>3648</c:v>
                </c:pt>
                <c:pt idx="191">
                  <c:v>3739</c:v>
                </c:pt>
                <c:pt idx="192">
                  <c:v>3840</c:v>
                </c:pt>
                <c:pt idx="193">
                  <c:v>4361</c:v>
                </c:pt>
                <c:pt idx="194">
                  <c:v>3625</c:v>
                </c:pt>
                <c:pt idx="195">
                  <c:v>3332</c:v>
                </c:pt>
                <c:pt idx="196">
                  <c:v>4189</c:v>
                </c:pt>
                <c:pt idx="197">
                  <c:v>4638</c:v>
                </c:pt>
                <c:pt idx="198">
                  <c:v>3752</c:v>
                </c:pt>
                <c:pt idx="199">
                  <c:v>4899</c:v>
                </c:pt>
                <c:pt idx="200">
                  <c:v>4744</c:v>
                </c:pt>
                <c:pt idx="201">
                  <c:v>4288</c:v>
                </c:pt>
                <c:pt idx="202">
                  <c:v>4476</c:v>
                </c:pt>
                <c:pt idx="203">
                  <c:v>3871</c:v>
                </c:pt>
                <c:pt idx="204">
                  <c:v>3016</c:v>
                </c:pt>
                <c:pt idx="205">
                  <c:v>3389</c:v>
                </c:pt>
                <c:pt idx="206">
                  <c:v>4202</c:v>
                </c:pt>
                <c:pt idx="207">
                  <c:v>4733</c:v>
                </c:pt>
                <c:pt idx="208">
                  <c:v>3392</c:v>
                </c:pt>
                <c:pt idx="209">
                  <c:v>4115</c:v>
                </c:pt>
                <c:pt idx="210">
                  <c:v>3868</c:v>
                </c:pt>
                <c:pt idx="211">
                  <c:v>3296</c:v>
                </c:pt>
                <c:pt idx="212">
                  <c:v>2924</c:v>
                </c:pt>
                <c:pt idx="213">
                  <c:v>2684</c:v>
                </c:pt>
                <c:pt idx="214">
                  <c:v>2841</c:v>
                </c:pt>
                <c:pt idx="215">
                  <c:v>2237</c:v>
                </c:pt>
                <c:pt idx="216">
                  <c:v>2521</c:v>
                </c:pt>
                <c:pt idx="217">
                  <c:v>2529</c:v>
                </c:pt>
                <c:pt idx="218">
                  <c:v>3099</c:v>
                </c:pt>
                <c:pt idx="219">
                  <c:v>2326</c:v>
                </c:pt>
                <c:pt idx="220">
                  <c:v>1730</c:v>
                </c:pt>
                <c:pt idx="221">
                  <c:v>2044</c:v>
                </c:pt>
                <c:pt idx="222">
                  <c:v>2838</c:v>
                </c:pt>
                <c:pt idx="223">
                  <c:v>1940</c:v>
                </c:pt>
                <c:pt idx="224">
                  <c:v>1660</c:v>
                </c:pt>
                <c:pt idx="225">
                  <c:v>1906</c:v>
                </c:pt>
                <c:pt idx="226">
                  <c:v>1918</c:v>
                </c:pt>
                <c:pt idx="227">
                  <c:v>2388</c:v>
                </c:pt>
                <c:pt idx="228">
                  <c:v>3023</c:v>
                </c:pt>
                <c:pt idx="229">
                  <c:v>3212</c:v>
                </c:pt>
                <c:pt idx="230">
                  <c:v>3583</c:v>
                </c:pt>
                <c:pt idx="231">
                  <c:v>5053</c:v>
                </c:pt>
                <c:pt idx="232">
                  <c:v>4934</c:v>
                </c:pt>
                <c:pt idx="233">
                  <c:v>4966</c:v>
                </c:pt>
                <c:pt idx="234">
                  <c:v>5998</c:v>
                </c:pt>
                <c:pt idx="235">
                  <c:v>5980</c:v>
                </c:pt>
                <c:pt idx="236">
                  <c:v>2759</c:v>
                </c:pt>
                <c:pt idx="237">
                  <c:v>2391</c:v>
                </c:pt>
                <c:pt idx="238">
                  <c:v>2316</c:v>
                </c:pt>
                <c:pt idx="239">
                  <c:v>1955</c:v>
                </c:pt>
                <c:pt idx="240">
                  <c:v>2279</c:v>
                </c:pt>
                <c:pt idx="241">
                  <c:v>2154</c:v>
                </c:pt>
                <c:pt idx="242">
                  <c:v>5034</c:v>
                </c:pt>
                <c:pt idx="243">
                  <c:v>4129</c:v>
                </c:pt>
              </c:numCache>
            </c:numRef>
          </c:val>
          <c:extLst>
            <c:ext xmlns:c16="http://schemas.microsoft.com/office/drawing/2014/chart" uri="{C3380CC4-5D6E-409C-BE32-E72D297353CC}">
              <c16:uniqueId val="{00000000-507E-493D-BF75-EC56D2FF4E73}"/>
            </c:ext>
          </c:extLst>
        </c:ser>
        <c:dLbls>
          <c:showLegendKey val="0"/>
          <c:showVal val="0"/>
          <c:showCatName val="0"/>
          <c:showSerName val="0"/>
          <c:showPercent val="0"/>
          <c:showBubbleSize val="0"/>
        </c:dLbls>
        <c:gapWidth val="150"/>
        <c:overlap val="100"/>
        <c:axId val="441304104"/>
        <c:axId val="441303776"/>
      </c:barChart>
      <c:dateAx>
        <c:axId val="44130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03776"/>
        <c:crosses val="autoZero"/>
        <c:auto val="1"/>
        <c:lblOffset val="100"/>
        <c:baseTimeUnit val="days"/>
      </c:dateAx>
      <c:valAx>
        <c:axId val="44130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0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0</c:v>
                </c:pt>
                <c:pt idx="1">
                  <c:v>1</c:v>
                </c:pt>
                <c:pt idx="2">
                  <c:v>0</c:v>
                </c:pt>
                <c:pt idx="3">
                  <c:v>0</c:v>
                </c:pt>
                <c:pt idx="4">
                  <c:v>0</c:v>
                </c:pt>
                <c:pt idx="5">
                  <c:v>0</c:v>
                </c:pt>
                <c:pt idx="6">
                  <c:v>0</c:v>
                </c:pt>
                <c:pt idx="7">
                  <c:v>1</c:v>
                </c:pt>
                <c:pt idx="8">
                  <c:v>0</c:v>
                </c:pt>
                <c:pt idx="9">
                  <c:v>1</c:v>
                </c:pt>
                <c:pt idx="10">
                  <c:v>0</c:v>
                </c:pt>
                <c:pt idx="11">
                  <c:v>0</c:v>
                </c:pt>
                <c:pt idx="12">
                  <c:v>0</c:v>
                </c:pt>
                <c:pt idx="13">
                  <c:v>1</c:v>
                </c:pt>
                <c:pt idx="14">
                  <c:v>0</c:v>
                </c:pt>
                <c:pt idx="15">
                  <c:v>0</c:v>
                </c:pt>
                <c:pt idx="16">
                  <c:v>0</c:v>
                </c:pt>
                <c:pt idx="17">
                  <c:v>1</c:v>
                </c:pt>
                <c:pt idx="18">
                  <c:v>1</c:v>
                </c:pt>
                <c:pt idx="19">
                  <c:v>0</c:v>
                </c:pt>
                <c:pt idx="20">
                  <c:v>2</c:v>
                </c:pt>
                <c:pt idx="21">
                  <c:v>0</c:v>
                </c:pt>
                <c:pt idx="22">
                  <c:v>1</c:v>
                </c:pt>
                <c:pt idx="23">
                  <c:v>0</c:v>
                </c:pt>
                <c:pt idx="24">
                  <c:v>0</c:v>
                </c:pt>
                <c:pt idx="25">
                  <c:v>2</c:v>
                </c:pt>
                <c:pt idx="26">
                  <c:v>1</c:v>
                </c:pt>
                <c:pt idx="27">
                  <c:v>1</c:v>
                </c:pt>
                <c:pt idx="28">
                  <c:v>0</c:v>
                </c:pt>
                <c:pt idx="29">
                  <c:v>1</c:v>
                </c:pt>
                <c:pt idx="30">
                  <c:v>0</c:v>
                </c:pt>
                <c:pt idx="31">
                  <c:v>3</c:v>
                </c:pt>
                <c:pt idx="32">
                  <c:v>0</c:v>
                </c:pt>
                <c:pt idx="33">
                  <c:v>0</c:v>
                </c:pt>
                <c:pt idx="34">
                  <c:v>0</c:v>
                </c:pt>
                <c:pt idx="35">
                  <c:v>2</c:v>
                </c:pt>
                <c:pt idx="36">
                  <c:v>1</c:v>
                </c:pt>
                <c:pt idx="37">
                  <c:v>1</c:v>
                </c:pt>
                <c:pt idx="38">
                  <c:v>0</c:v>
                </c:pt>
                <c:pt idx="39">
                  <c:v>0</c:v>
                </c:pt>
                <c:pt idx="40">
                  <c:v>0</c:v>
                </c:pt>
                <c:pt idx="41">
                  <c:v>0</c:v>
                </c:pt>
                <c:pt idx="42">
                  <c:v>1</c:v>
                </c:pt>
                <c:pt idx="43">
                  <c:v>1</c:v>
                </c:pt>
                <c:pt idx="44">
                  <c:v>0</c:v>
                </c:pt>
                <c:pt idx="45">
                  <c:v>1</c:v>
                </c:pt>
                <c:pt idx="46">
                  <c:v>0</c:v>
                </c:pt>
                <c:pt idx="47">
                  <c:v>1</c:v>
                </c:pt>
                <c:pt idx="48">
                  <c:v>1</c:v>
                </c:pt>
                <c:pt idx="49">
                  <c:v>1</c:v>
                </c:pt>
                <c:pt idx="50">
                  <c:v>0</c:v>
                </c:pt>
                <c:pt idx="51">
                  <c:v>1</c:v>
                </c:pt>
                <c:pt idx="52">
                  <c:v>0</c:v>
                </c:pt>
                <c:pt idx="53">
                  <c:v>0</c:v>
                </c:pt>
                <c:pt idx="54">
                  <c:v>0</c:v>
                </c:pt>
                <c:pt idx="55">
                  <c:v>0</c:v>
                </c:pt>
                <c:pt idx="56">
                  <c:v>1</c:v>
                </c:pt>
                <c:pt idx="57">
                  <c:v>1</c:v>
                </c:pt>
                <c:pt idx="58">
                  <c:v>0</c:v>
                </c:pt>
                <c:pt idx="59">
                  <c:v>0</c:v>
                </c:pt>
                <c:pt idx="60">
                  <c:v>0</c:v>
                </c:pt>
                <c:pt idx="61">
                  <c:v>0</c:v>
                </c:pt>
                <c:pt idx="62">
                  <c:v>0</c:v>
                </c:pt>
                <c:pt idx="63">
                  <c:v>1</c:v>
                </c:pt>
                <c:pt idx="64">
                  <c:v>0</c:v>
                </c:pt>
                <c:pt idx="65">
                  <c:v>0</c:v>
                </c:pt>
                <c:pt idx="66">
                  <c:v>0</c:v>
                </c:pt>
                <c:pt idx="67">
                  <c:v>0</c:v>
                </c:pt>
                <c:pt idx="68">
                  <c:v>0</c:v>
                </c:pt>
                <c:pt idx="69">
                  <c:v>1</c:v>
                </c:pt>
                <c:pt idx="70">
                  <c:v>0</c:v>
                </c:pt>
                <c:pt idx="71">
                  <c:v>2</c:v>
                </c:pt>
                <c:pt idx="72">
                  <c:v>1</c:v>
                </c:pt>
                <c:pt idx="73">
                  <c:v>0</c:v>
                </c:pt>
                <c:pt idx="74">
                  <c:v>1</c:v>
                </c:pt>
                <c:pt idx="75">
                  <c:v>1</c:v>
                </c:pt>
                <c:pt idx="76">
                  <c:v>2</c:v>
                </c:pt>
                <c:pt idx="77">
                  <c:v>0</c:v>
                </c:pt>
                <c:pt idx="78">
                  <c:v>0</c:v>
                </c:pt>
                <c:pt idx="79">
                  <c:v>2</c:v>
                </c:pt>
                <c:pt idx="80">
                  <c:v>3</c:v>
                </c:pt>
                <c:pt idx="81">
                  <c:v>1</c:v>
                </c:pt>
                <c:pt idx="82">
                  <c:v>2</c:v>
                </c:pt>
                <c:pt idx="83">
                  <c:v>2</c:v>
                </c:pt>
                <c:pt idx="84">
                  <c:v>1</c:v>
                </c:pt>
                <c:pt idx="85">
                  <c:v>2</c:v>
                </c:pt>
                <c:pt idx="86">
                  <c:v>3</c:v>
                </c:pt>
                <c:pt idx="87">
                  <c:v>1</c:v>
                </c:pt>
                <c:pt idx="88">
                  <c:v>2</c:v>
                </c:pt>
                <c:pt idx="89">
                  <c:v>0</c:v>
                </c:pt>
                <c:pt idx="90">
                  <c:v>0</c:v>
                </c:pt>
                <c:pt idx="91">
                  <c:v>2</c:v>
                </c:pt>
                <c:pt idx="92">
                  <c:v>0</c:v>
                </c:pt>
                <c:pt idx="93">
                  <c:v>0</c:v>
                </c:pt>
                <c:pt idx="94">
                  <c:v>0</c:v>
                </c:pt>
                <c:pt idx="95">
                  <c:v>1</c:v>
                </c:pt>
                <c:pt idx="96">
                  <c:v>0</c:v>
                </c:pt>
                <c:pt idx="97">
                  <c:v>1</c:v>
                </c:pt>
                <c:pt idx="98">
                  <c:v>1</c:v>
                </c:pt>
                <c:pt idx="99">
                  <c:v>0</c:v>
                </c:pt>
                <c:pt idx="100">
                  <c:v>1</c:v>
                </c:pt>
                <c:pt idx="101">
                  <c:v>1</c:v>
                </c:pt>
                <c:pt idx="102">
                  <c:v>2</c:v>
                </c:pt>
                <c:pt idx="103">
                  <c:v>1</c:v>
                </c:pt>
                <c:pt idx="104">
                  <c:v>0</c:v>
                </c:pt>
                <c:pt idx="105">
                  <c:v>0</c:v>
                </c:pt>
                <c:pt idx="106">
                  <c:v>0</c:v>
                </c:pt>
                <c:pt idx="107">
                  <c:v>1</c:v>
                </c:pt>
                <c:pt idx="108">
                  <c:v>0</c:v>
                </c:pt>
                <c:pt idx="109">
                  <c:v>2</c:v>
                </c:pt>
                <c:pt idx="110">
                  <c:v>0</c:v>
                </c:pt>
                <c:pt idx="111">
                  <c:v>0</c:v>
                </c:pt>
                <c:pt idx="112">
                  <c:v>1</c:v>
                </c:pt>
                <c:pt idx="113">
                  <c:v>1</c:v>
                </c:pt>
                <c:pt idx="114">
                  <c:v>0</c:v>
                </c:pt>
                <c:pt idx="115">
                  <c:v>1</c:v>
                </c:pt>
                <c:pt idx="116">
                  <c:v>1</c:v>
                </c:pt>
                <c:pt idx="117">
                  <c:v>0</c:v>
                </c:pt>
                <c:pt idx="118">
                  <c:v>2</c:v>
                </c:pt>
                <c:pt idx="119">
                  <c:v>3</c:v>
                </c:pt>
                <c:pt idx="120">
                  <c:v>2</c:v>
                </c:pt>
                <c:pt idx="121">
                  <c:v>2</c:v>
                </c:pt>
                <c:pt idx="122">
                  <c:v>1</c:v>
                </c:pt>
                <c:pt idx="123">
                  <c:v>4</c:v>
                </c:pt>
                <c:pt idx="124">
                  <c:v>0</c:v>
                </c:pt>
                <c:pt idx="125">
                  <c:v>2</c:v>
                </c:pt>
                <c:pt idx="126">
                  <c:v>2</c:v>
                </c:pt>
                <c:pt idx="127">
                  <c:v>3</c:v>
                </c:pt>
                <c:pt idx="128">
                  <c:v>2</c:v>
                </c:pt>
                <c:pt idx="129">
                  <c:v>1</c:v>
                </c:pt>
                <c:pt idx="130">
                  <c:v>4</c:v>
                </c:pt>
                <c:pt idx="131">
                  <c:v>1</c:v>
                </c:pt>
                <c:pt idx="132">
                  <c:v>1</c:v>
                </c:pt>
                <c:pt idx="133">
                  <c:v>1</c:v>
                </c:pt>
                <c:pt idx="134">
                  <c:v>0</c:v>
                </c:pt>
                <c:pt idx="135">
                  <c:v>5</c:v>
                </c:pt>
                <c:pt idx="136">
                  <c:v>2</c:v>
                </c:pt>
                <c:pt idx="137">
                  <c:v>1</c:v>
                </c:pt>
                <c:pt idx="138">
                  <c:v>2</c:v>
                </c:pt>
                <c:pt idx="139">
                  <c:v>2</c:v>
                </c:pt>
                <c:pt idx="140">
                  <c:v>2</c:v>
                </c:pt>
                <c:pt idx="141">
                  <c:v>2</c:v>
                </c:pt>
                <c:pt idx="142">
                  <c:v>2</c:v>
                </c:pt>
                <c:pt idx="143">
                  <c:v>5</c:v>
                </c:pt>
                <c:pt idx="144">
                  <c:v>1</c:v>
                </c:pt>
                <c:pt idx="145">
                  <c:v>2</c:v>
                </c:pt>
                <c:pt idx="146">
                  <c:v>2</c:v>
                </c:pt>
                <c:pt idx="147">
                  <c:v>1</c:v>
                </c:pt>
                <c:pt idx="148">
                  <c:v>1</c:v>
                </c:pt>
                <c:pt idx="149">
                  <c:v>2</c:v>
                </c:pt>
                <c:pt idx="150">
                  <c:v>2</c:v>
                </c:pt>
                <c:pt idx="151">
                  <c:v>2</c:v>
                </c:pt>
                <c:pt idx="152">
                  <c:v>4</c:v>
                </c:pt>
                <c:pt idx="153">
                  <c:v>1</c:v>
                </c:pt>
                <c:pt idx="154">
                  <c:v>1</c:v>
                </c:pt>
                <c:pt idx="155">
                  <c:v>2</c:v>
                </c:pt>
                <c:pt idx="156">
                  <c:v>3</c:v>
                </c:pt>
                <c:pt idx="157">
                  <c:v>2</c:v>
                </c:pt>
                <c:pt idx="158">
                  <c:v>0</c:v>
                </c:pt>
                <c:pt idx="159">
                  <c:v>2</c:v>
                </c:pt>
                <c:pt idx="160">
                  <c:v>1</c:v>
                </c:pt>
                <c:pt idx="161">
                  <c:v>1</c:v>
                </c:pt>
                <c:pt idx="162">
                  <c:v>0</c:v>
                </c:pt>
                <c:pt idx="163">
                  <c:v>3</c:v>
                </c:pt>
                <c:pt idx="164">
                  <c:v>6</c:v>
                </c:pt>
                <c:pt idx="165">
                  <c:v>5</c:v>
                </c:pt>
                <c:pt idx="166">
                  <c:v>2</c:v>
                </c:pt>
                <c:pt idx="167">
                  <c:v>2</c:v>
                </c:pt>
                <c:pt idx="168">
                  <c:v>3</c:v>
                </c:pt>
                <c:pt idx="169">
                  <c:v>1</c:v>
                </c:pt>
                <c:pt idx="170">
                  <c:v>3</c:v>
                </c:pt>
                <c:pt idx="171">
                  <c:v>3</c:v>
                </c:pt>
                <c:pt idx="172">
                  <c:v>1</c:v>
                </c:pt>
                <c:pt idx="173">
                  <c:v>3</c:v>
                </c:pt>
                <c:pt idx="174">
                  <c:v>4</c:v>
                </c:pt>
                <c:pt idx="175">
                  <c:v>3</c:v>
                </c:pt>
                <c:pt idx="176">
                  <c:v>3</c:v>
                </c:pt>
                <c:pt idx="177">
                  <c:v>4</c:v>
                </c:pt>
                <c:pt idx="178">
                  <c:v>0</c:v>
                </c:pt>
                <c:pt idx="179">
                  <c:v>1</c:v>
                </c:pt>
                <c:pt idx="180">
                  <c:v>2</c:v>
                </c:pt>
                <c:pt idx="181">
                  <c:v>1</c:v>
                </c:pt>
                <c:pt idx="182">
                  <c:v>2</c:v>
                </c:pt>
                <c:pt idx="183">
                  <c:v>2</c:v>
                </c:pt>
                <c:pt idx="184">
                  <c:v>2</c:v>
                </c:pt>
                <c:pt idx="185">
                  <c:v>3</c:v>
                </c:pt>
                <c:pt idx="186">
                  <c:v>2</c:v>
                </c:pt>
                <c:pt idx="187">
                  <c:v>2</c:v>
                </c:pt>
                <c:pt idx="188">
                  <c:v>1</c:v>
                </c:pt>
                <c:pt idx="189">
                  <c:v>3</c:v>
                </c:pt>
                <c:pt idx="190">
                  <c:v>2</c:v>
                </c:pt>
                <c:pt idx="191">
                  <c:v>2</c:v>
                </c:pt>
                <c:pt idx="192">
                  <c:v>1</c:v>
                </c:pt>
                <c:pt idx="193">
                  <c:v>4</c:v>
                </c:pt>
                <c:pt idx="194">
                  <c:v>1</c:v>
                </c:pt>
                <c:pt idx="195">
                  <c:v>1</c:v>
                </c:pt>
                <c:pt idx="196">
                  <c:v>1</c:v>
                </c:pt>
                <c:pt idx="197">
                  <c:v>0</c:v>
                </c:pt>
                <c:pt idx="198">
                  <c:v>3</c:v>
                </c:pt>
                <c:pt idx="199">
                  <c:v>3</c:v>
                </c:pt>
                <c:pt idx="200">
                  <c:v>1</c:v>
                </c:pt>
                <c:pt idx="201">
                  <c:v>1</c:v>
                </c:pt>
                <c:pt idx="202">
                  <c:v>0</c:v>
                </c:pt>
                <c:pt idx="203">
                  <c:v>0</c:v>
                </c:pt>
                <c:pt idx="204">
                  <c:v>1</c:v>
                </c:pt>
                <c:pt idx="205">
                  <c:v>1</c:v>
                </c:pt>
                <c:pt idx="206">
                  <c:v>3</c:v>
                </c:pt>
                <c:pt idx="207">
                  <c:v>2</c:v>
                </c:pt>
                <c:pt idx="208">
                  <c:v>2</c:v>
                </c:pt>
                <c:pt idx="209">
                  <c:v>1</c:v>
                </c:pt>
                <c:pt idx="210">
                  <c:v>0</c:v>
                </c:pt>
                <c:pt idx="211">
                  <c:v>1</c:v>
                </c:pt>
                <c:pt idx="212">
                  <c:v>2</c:v>
                </c:pt>
                <c:pt idx="213">
                  <c:v>2</c:v>
                </c:pt>
                <c:pt idx="214">
                  <c:v>4</c:v>
                </c:pt>
                <c:pt idx="215">
                  <c:v>2</c:v>
                </c:pt>
                <c:pt idx="216">
                  <c:v>1</c:v>
                </c:pt>
                <c:pt idx="217">
                  <c:v>1</c:v>
                </c:pt>
                <c:pt idx="218">
                  <c:v>3</c:v>
                </c:pt>
                <c:pt idx="219">
                  <c:v>1</c:v>
                </c:pt>
                <c:pt idx="220">
                  <c:v>3</c:v>
                </c:pt>
                <c:pt idx="221">
                  <c:v>3</c:v>
                </c:pt>
                <c:pt idx="222">
                  <c:v>1</c:v>
                </c:pt>
                <c:pt idx="223">
                  <c:v>0</c:v>
                </c:pt>
                <c:pt idx="224">
                  <c:v>0</c:v>
                </c:pt>
                <c:pt idx="225">
                  <c:v>3</c:v>
                </c:pt>
                <c:pt idx="226">
                  <c:v>1</c:v>
                </c:pt>
                <c:pt idx="227">
                  <c:v>0</c:v>
                </c:pt>
                <c:pt idx="228">
                  <c:v>4</c:v>
                </c:pt>
                <c:pt idx="229">
                  <c:v>4</c:v>
                </c:pt>
                <c:pt idx="230">
                  <c:v>4</c:v>
                </c:pt>
                <c:pt idx="231">
                  <c:v>0</c:v>
                </c:pt>
                <c:pt idx="232">
                  <c:v>0</c:v>
                </c:pt>
                <c:pt idx="233">
                  <c:v>2</c:v>
                </c:pt>
                <c:pt idx="234">
                  <c:v>5</c:v>
                </c:pt>
                <c:pt idx="235">
                  <c:v>1</c:v>
                </c:pt>
                <c:pt idx="236">
                  <c:v>0</c:v>
                </c:pt>
                <c:pt idx="237">
                  <c:v>0</c:v>
                </c:pt>
                <c:pt idx="238">
                  <c:v>0</c:v>
                </c:pt>
                <c:pt idx="239">
                  <c:v>1</c:v>
                </c:pt>
                <c:pt idx="240">
                  <c:v>0</c:v>
                </c:pt>
                <c:pt idx="241">
                  <c:v>1</c:v>
                </c:pt>
                <c:pt idx="242">
                  <c:v>2</c:v>
                </c:pt>
                <c:pt idx="243">
                  <c:v>1</c:v>
                </c:pt>
              </c:numCache>
            </c:numRef>
          </c:val>
          <c:extLst>
            <c:ext xmlns:c16="http://schemas.microsoft.com/office/drawing/2014/chart" uri="{C3380CC4-5D6E-409C-BE32-E72D297353CC}">
              <c16:uniqueId val="{00000000-55F9-48EE-B030-1B0DF53CDF24}"/>
            </c:ext>
          </c:extLst>
        </c:ser>
        <c:ser>
          <c:idx val="1"/>
          <c:order val="1"/>
          <c:tx>
            <c:strRef>
              <c:f>Sheet1!$C$1</c:f>
              <c:strCache>
                <c:ptCount val="1"/>
                <c:pt idx="0">
                  <c:v>Hassan Allam Properties</c:v>
                </c:pt>
              </c:strCache>
            </c:strRef>
          </c:tx>
          <c:spPr>
            <a:solidFill>
              <a:schemeClr val="accent2"/>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2</c:v>
                </c:pt>
                <c:pt idx="24">
                  <c:v>0</c:v>
                </c:pt>
                <c:pt idx="25">
                  <c:v>0</c:v>
                </c:pt>
                <c:pt idx="26">
                  <c:v>0</c:v>
                </c:pt>
                <c:pt idx="27">
                  <c:v>0</c:v>
                </c:pt>
                <c:pt idx="28">
                  <c:v>0</c:v>
                </c:pt>
                <c:pt idx="29">
                  <c:v>0</c:v>
                </c:pt>
                <c:pt idx="30">
                  <c:v>0</c:v>
                </c:pt>
                <c:pt idx="31">
                  <c:v>4</c:v>
                </c:pt>
                <c:pt idx="32">
                  <c:v>10</c:v>
                </c:pt>
                <c:pt idx="33">
                  <c:v>0</c:v>
                </c:pt>
                <c:pt idx="34">
                  <c:v>1</c:v>
                </c:pt>
                <c:pt idx="35">
                  <c:v>0</c:v>
                </c:pt>
                <c:pt idx="36">
                  <c:v>1</c:v>
                </c:pt>
                <c:pt idx="37">
                  <c:v>0</c:v>
                </c:pt>
                <c:pt idx="38">
                  <c:v>1</c:v>
                </c:pt>
                <c:pt idx="39">
                  <c:v>0</c:v>
                </c:pt>
                <c:pt idx="40">
                  <c:v>0</c:v>
                </c:pt>
                <c:pt idx="41">
                  <c:v>0</c:v>
                </c:pt>
                <c:pt idx="42">
                  <c:v>1</c:v>
                </c:pt>
                <c:pt idx="43">
                  <c:v>0</c:v>
                </c:pt>
                <c:pt idx="44">
                  <c:v>1</c:v>
                </c:pt>
                <c:pt idx="45">
                  <c:v>0</c:v>
                </c:pt>
                <c:pt idx="46">
                  <c:v>2</c:v>
                </c:pt>
                <c:pt idx="47">
                  <c:v>0</c:v>
                </c:pt>
                <c:pt idx="48">
                  <c:v>1</c:v>
                </c:pt>
                <c:pt idx="49">
                  <c:v>1</c:v>
                </c:pt>
                <c:pt idx="50">
                  <c:v>0</c:v>
                </c:pt>
                <c:pt idx="51">
                  <c:v>1</c:v>
                </c:pt>
                <c:pt idx="52">
                  <c:v>0</c:v>
                </c:pt>
                <c:pt idx="53">
                  <c:v>0</c:v>
                </c:pt>
                <c:pt idx="54">
                  <c:v>0</c:v>
                </c:pt>
                <c:pt idx="55">
                  <c:v>0</c:v>
                </c:pt>
                <c:pt idx="56">
                  <c:v>0</c:v>
                </c:pt>
                <c:pt idx="57">
                  <c:v>0</c:v>
                </c:pt>
                <c:pt idx="58">
                  <c:v>1</c:v>
                </c:pt>
                <c:pt idx="59">
                  <c:v>0</c:v>
                </c:pt>
                <c:pt idx="60">
                  <c:v>0</c:v>
                </c:pt>
                <c:pt idx="61">
                  <c:v>0</c:v>
                </c:pt>
                <c:pt idx="62">
                  <c:v>0</c:v>
                </c:pt>
                <c:pt idx="63">
                  <c:v>1</c:v>
                </c:pt>
                <c:pt idx="64">
                  <c:v>1</c:v>
                </c:pt>
                <c:pt idx="65">
                  <c:v>0</c:v>
                </c:pt>
                <c:pt idx="66">
                  <c:v>0</c:v>
                </c:pt>
                <c:pt idx="67">
                  <c:v>0</c:v>
                </c:pt>
                <c:pt idx="68">
                  <c:v>0</c:v>
                </c:pt>
                <c:pt idx="69">
                  <c:v>0</c:v>
                </c:pt>
                <c:pt idx="70">
                  <c:v>1</c:v>
                </c:pt>
                <c:pt idx="71">
                  <c:v>0</c:v>
                </c:pt>
                <c:pt idx="72">
                  <c:v>0</c:v>
                </c:pt>
                <c:pt idx="73">
                  <c:v>1</c:v>
                </c:pt>
                <c:pt idx="74">
                  <c:v>0</c:v>
                </c:pt>
                <c:pt idx="75">
                  <c:v>1</c:v>
                </c:pt>
                <c:pt idx="76">
                  <c:v>0</c:v>
                </c:pt>
                <c:pt idx="77">
                  <c:v>0</c:v>
                </c:pt>
                <c:pt idx="78">
                  <c:v>2</c:v>
                </c:pt>
                <c:pt idx="79">
                  <c:v>1</c:v>
                </c:pt>
                <c:pt idx="80">
                  <c:v>0</c:v>
                </c:pt>
                <c:pt idx="81">
                  <c:v>0</c:v>
                </c:pt>
                <c:pt idx="82">
                  <c:v>0</c:v>
                </c:pt>
                <c:pt idx="83">
                  <c:v>0</c:v>
                </c:pt>
                <c:pt idx="84">
                  <c:v>0</c:v>
                </c:pt>
                <c:pt idx="85">
                  <c:v>1</c:v>
                </c:pt>
                <c:pt idx="86">
                  <c:v>0</c:v>
                </c:pt>
                <c:pt idx="87">
                  <c:v>0</c:v>
                </c:pt>
                <c:pt idx="88">
                  <c:v>0</c:v>
                </c:pt>
                <c:pt idx="89">
                  <c:v>0</c:v>
                </c:pt>
                <c:pt idx="90">
                  <c:v>0</c:v>
                </c:pt>
                <c:pt idx="91">
                  <c:v>1</c:v>
                </c:pt>
                <c:pt idx="92">
                  <c:v>0</c:v>
                </c:pt>
                <c:pt idx="93">
                  <c:v>0</c:v>
                </c:pt>
                <c:pt idx="94">
                  <c:v>0</c:v>
                </c:pt>
                <c:pt idx="95">
                  <c:v>0</c:v>
                </c:pt>
                <c:pt idx="96">
                  <c:v>0</c:v>
                </c:pt>
                <c:pt idx="97">
                  <c:v>1</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1</c:v>
                </c:pt>
                <c:pt idx="112">
                  <c:v>0</c:v>
                </c:pt>
                <c:pt idx="113">
                  <c:v>1</c:v>
                </c:pt>
                <c:pt idx="114">
                  <c:v>1</c:v>
                </c:pt>
                <c:pt idx="115">
                  <c:v>1</c:v>
                </c:pt>
                <c:pt idx="116">
                  <c:v>2</c:v>
                </c:pt>
                <c:pt idx="117">
                  <c:v>1</c:v>
                </c:pt>
                <c:pt idx="118">
                  <c:v>0</c:v>
                </c:pt>
                <c:pt idx="119">
                  <c:v>0</c:v>
                </c:pt>
                <c:pt idx="120">
                  <c:v>1</c:v>
                </c:pt>
                <c:pt idx="121">
                  <c:v>0</c:v>
                </c:pt>
                <c:pt idx="122">
                  <c:v>0</c:v>
                </c:pt>
                <c:pt idx="123">
                  <c:v>0</c:v>
                </c:pt>
                <c:pt idx="124">
                  <c:v>0</c:v>
                </c:pt>
                <c:pt idx="125">
                  <c:v>1</c:v>
                </c:pt>
                <c:pt idx="126">
                  <c:v>1</c:v>
                </c:pt>
                <c:pt idx="127">
                  <c:v>0</c:v>
                </c:pt>
                <c:pt idx="128">
                  <c:v>0</c:v>
                </c:pt>
                <c:pt idx="129">
                  <c:v>1</c:v>
                </c:pt>
                <c:pt idx="130">
                  <c:v>0</c:v>
                </c:pt>
                <c:pt idx="131">
                  <c:v>0</c:v>
                </c:pt>
                <c:pt idx="132">
                  <c:v>1</c:v>
                </c:pt>
                <c:pt idx="133">
                  <c:v>1</c:v>
                </c:pt>
                <c:pt idx="134">
                  <c:v>0</c:v>
                </c:pt>
                <c:pt idx="135">
                  <c:v>1</c:v>
                </c:pt>
                <c:pt idx="136">
                  <c:v>0</c:v>
                </c:pt>
                <c:pt idx="137">
                  <c:v>0</c:v>
                </c:pt>
                <c:pt idx="138">
                  <c:v>0</c:v>
                </c:pt>
                <c:pt idx="139">
                  <c:v>1</c:v>
                </c:pt>
                <c:pt idx="140">
                  <c:v>0</c:v>
                </c:pt>
                <c:pt idx="141">
                  <c:v>0</c:v>
                </c:pt>
                <c:pt idx="142">
                  <c:v>0</c:v>
                </c:pt>
                <c:pt idx="143">
                  <c:v>0</c:v>
                </c:pt>
                <c:pt idx="144">
                  <c:v>0</c:v>
                </c:pt>
                <c:pt idx="145">
                  <c:v>0</c:v>
                </c:pt>
                <c:pt idx="146">
                  <c:v>1</c:v>
                </c:pt>
                <c:pt idx="147">
                  <c:v>0</c:v>
                </c:pt>
                <c:pt idx="148">
                  <c:v>1</c:v>
                </c:pt>
                <c:pt idx="149">
                  <c:v>0</c:v>
                </c:pt>
                <c:pt idx="150">
                  <c:v>0</c:v>
                </c:pt>
                <c:pt idx="151">
                  <c:v>0</c:v>
                </c:pt>
                <c:pt idx="152">
                  <c:v>0</c:v>
                </c:pt>
                <c:pt idx="153">
                  <c:v>1</c:v>
                </c:pt>
                <c:pt idx="154">
                  <c:v>0</c:v>
                </c:pt>
                <c:pt idx="155">
                  <c:v>0</c:v>
                </c:pt>
                <c:pt idx="156">
                  <c:v>0</c:v>
                </c:pt>
                <c:pt idx="157">
                  <c:v>0</c:v>
                </c:pt>
                <c:pt idx="158">
                  <c:v>0</c:v>
                </c:pt>
                <c:pt idx="159">
                  <c:v>0</c:v>
                </c:pt>
                <c:pt idx="160">
                  <c:v>0</c:v>
                </c:pt>
                <c:pt idx="161">
                  <c:v>1</c:v>
                </c:pt>
                <c:pt idx="162">
                  <c:v>0</c:v>
                </c:pt>
                <c:pt idx="163">
                  <c:v>1</c:v>
                </c:pt>
                <c:pt idx="164">
                  <c:v>1</c:v>
                </c:pt>
                <c:pt idx="165">
                  <c:v>0</c:v>
                </c:pt>
                <c:pt idx="166">
                  <c:v>0</c:v>
                </c:pt>
                <c:pt idx="167">
                  <c:v>0</c:v>
                </c:pt>
                <c:pt idx="168">
                  <c:v>0</c:v>
                </c:pt>
                <c:pt idx="169">
                  <c:v>0</c:v>
                </c:pt>
                <c:pt idx="170">
                  <c:v>0</c:v>
                </c:pt>
                <c:pt idx="171">
                  <c:v>1</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1</c:v>
                </c:pt>
                <c:pt idx="192">
                  <c:v>0</c:v>
                </c:pt>
                <c:pt idx="193">
                  <c:v>0</c:v>
                </c:pt>
                <c:pt idx="194">
                  <c:v>0</c:v>
                </c:pt>
                <c:pt idx="195">
                  <c:v>0</c:v>
                </c:pt>
                <c:pt idx="196">
                  <c:v>0</c:v>
                </c:pt>
                <c:pt idx="197">
                  <c:v>1</c:v>
                </c:pt>
                <c:pt idx="198">
                  <c:v>1</c:v>
                </c:pt>
                <c:pt idx="199">
                  <c:v>0</c:v>
                </c:pt>
                <c:pt idx="200">
                  <c:v>0</c:v>
                </c:pt>
                <c:pt idx="201">
                  <c:v>0</c:v>
                </c:pt>
                <c:pt idx="202">
                  <c:v>0</c:v>
                </c:pt>
                <c:pt idx="203">
                  <c:v>0</c:v>
                </c:pt>
                <c:pt idx="204">
                  <c:v>0</c:v>
                </c:pt>
                <c:pt idx="205">
                  <c:v>0</c:v>
                </c:pt>
                <c:pt idx="206">
                  <c:v>0</c:v>
                </c:pt>
                <c:pt idx="207">
                  <c:v>0</c:v>
                </c:pt>
                <c:pt idx="208">
                  <c:v>0</c:v>
                </c:pt>
                <c:pt idx="209">
                  <c:v>0</c:v>
                </c:pt>
                <c:pt idx="210">
                  <c:v>0</c:v>
                </c:pt>
                <c:pt idx="211">
                  <c:v>1</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2</c:v>
                </c:pt>
                <c:pt idx="227">
                  <c:v>1</c:v>
                </c:pt>
                <c:pt idx="228">
                  <c:v>0</c:v>
                </c:pt>
                <c:pt idx="229">
                  <c:v>0</c:v>
                </c:pt>
                <c:pt idx="230">
                  <c:v>1</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extLst>
            <c:ext xmlns:c16="http://schemas.microsoft.com/office/drawing/2014/chart" uri="{C3380CC4-5D6E-409C-BE32-E72D297353CC}">
              <c16:uniqueId val="{00000001-55F9-48EE-B030-1B0DF53CDF24}"/>
            </c:ext>
          </c:extLst>
        </c:ser>
        <c:ser>
          <c:idx val="2"/>
          <c:order val="2"/>
          <c:tx>
            <c:strRef>
              <c:f>Sheet1!$D$1</c:f>
              <c:strCache>
                <c:ptCount val="1"/>
                <c:pt idx="0">
                  <c:v>Taj City</c:v>
                </c:pt>
              </c:strCache>
            </c:strRef>
          </c:tx>
          <c:spPr>
            <a:solidFill>
              <a:schemeClr val="accent3"/>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0</c:v>
                </c:pt>
                <c:pt idx="1">
                  <c:v>1</c:v>
                </c:pt>
                <c:pt idx="2">
                  <c:v>0</c:v>
                </c:pt>
                <c:pt idx="3">
                  <c:v>0</c:v>
                </c:pt>
                <c:pt idx="4">
                  <c:v>1</c:v>
                </c:pt>
                <c:pt idx="5">
                  <c:v>0</c:v>
                </c:pt>
                <c:pt idx="6">
                  <c:v>0</c:v>
                </c:pt>
                <c:pt idx="7">
                  <c:v>0</c:v>
                </c:pt>
                <c:pt idx="8">
                  <c:v>0</c:v>
                </c:pt>
                <c:pt idx="9">
                  <c:v>0</c:v>
                </c:pt>
                <c:pt idx="10">
                  <c:v>1</c:v>
                </c:pt>
                <c:pt idx="11">
                  <c:v>0</c:v>
                </c:pt>
                <c:pt idx="12">
                  <c:v>0</c:v>
                </c:pt>
                <c:pt idx="13">
                  <c:v>0</c:v>
                </c:pt>
                <c:pt idx="14">
                  <c:v>1</c:v>
                </c:pt>
                <c:pt idx="15">
                  <c:v>1</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2</c:v>
                </c:pt>
                <c:pt idx="39">
                  <c:v>0</c:v>
                </c:pt>
                <c:pt idx="40">
                  <c:v>0</c:v>
                </c:pt>
                <c:pt idx="41">
                  <c:v>1</c:v>
                </c:pt>
                <c:pt idx="42">
                  <c:v>1</c:v>
                </c:pt>
                <c:pt idx="43">
                  <c:v>1</c:v>
                </c:pt>
                <c:pt idx="44">
                  <c:v>0</c:v>
                </c:pt>
                <c:pt idx="45">
                  <c:v>1</c:v>
                </c:pt>
                <c:pt idx="46">
                  <c:v>0</c:v>
                </c:pt>
                <c:pt idx="47">
                  <c:v>0</c:v>
                </c:pt>
                <c:pt idx="48">
                  <c:v>1</c:v>
                </c:pt>
                <c:pt idx="49">
                  <c:v>0</c:v>
                </c:pt>
                <c:pt idx="50">
                  <c:v>1</c:v>
                </c:pt>
                <c:pt idx="51">
                  <c:v>0</c:v>
                </c:pt>
                <c:pt idx="52">
                  <c:v>1</c:v>
                </c:pt>
                <c:pt idx="53">
                  <c:v>0</c:v>
                </c:pt>
                <c:pt idx="54">
                  <c:v>0</c:v>
                </c:pt>
                <c:pt idx="55">
                  <c:v>1</c:v>
                </c:pt>
                <c:pt idx="56">
                  <c:v>0</c:v>
                </c:pt>
                <c:pt idx="57">
                  <c:v>1</c:v>
                </c:pt>
                <c:pt idx="58">
                  <c:v>0</c:v>
                </c:pt>
                <c:pt idx="59">
                  <c:v>0</c:v>
                </c:pt>
                <c:pt idx="60">
                  <c:v>0</c:v>
                </c:pt>
                <c:pt idx="61">
                  <c:v>0</c:v>
                </c:pt>
                <c:pt idx="62">
                  <c:v>1</c:v>
                </c:pt>
                <c:pt idx="63">
                  <c:v>0</c:v>
                </c:pt>
                <c:pt idx="64">
                  <c:v>1</c:v>
                </c:pt>
                <c:pt idx="65">
                  <c:v>0</c:v>
                </c:pt>
                <c:pt idx="66">
                  <c:v>1</c:v>
                </c:pt>
                <c:pt idx="67">
                  <c:v>0</c:v>
                </c:pt>
                <c:pt idx="68">
                  <c:v>0</c:v>
                </c:pt>
                <c:pt idx="69">
                  <c:v>1</c:v>
                </c:pt>
                <c:pt idx="70">
                  <c:v>0</c:v>
                </c:pt>
                <c:pt idx="71">
                  <c:v>1</c:v>
                </c:pt>
                <c:pt idx="72">
                  <c:v>0</c:v>
                </c:pt>
                <c:pt idx="73">
                  <c:v>1</c:v>
                </c:pt>
                <c:pt idx="74">
                  <c:v>0</c:v>
                </c:pt>
                <c:pt idx="75">
                  <c:v>0</c:v>
                </c:pt>
                <c:pt idx="76">
                  <c:v>1</c:v>
                </c:pt>
                <c:pt idx="77">
                  <c:v>0</c:v>
                </c:pt>
                <c:pt idx="78">
                  <c:v>1</c:v>
                </c:pt>
                <c:pt idx="79">
                  <c:v>0</c:v>
                </c:pt>
                <c:pt idx="80">
                  <c:v>0</c:v>
                </c:pt>
                <c:pt idx="81">
                  <c:v>0</c:v>
                </c:pt>
                <c:pt idx="82">
                  <c:v>0</c:v>
                </c:pt>
                <c:pt idx="83">
                  <c:v>0</c:v>
                </c:pt>
                <c:pt idx="84">
                  <c:v>2</c:v>
                </c:pt>
                <c:pt idx="85">
                  <c:v>0</c:v>
                </c:pt>
                <c:pt idx="86">
                  <c:v>4</c:v>
                </c:pt>
                <c:pt idx="87">
                  <c:v>3</c:v>
                </c:pt>
                <c:pt idx="88">
                  <c:v>1</c:v>
                </c:pt>
                <c:pt idx="89">
                  <c:v>2</c:v>
                </c:pt>
                <c:pt idx="90">
                  <c:v>2</c:v>
                </c:pt>
                <c:pt idx="91">
                  <c:v>0</c:v>
                </c:pt>
                <c:pt idx="92">
                  <c:v>0</c:v>
                </c:pt>
                <c:pt idx="93">
                  <c:v>1</c:v>
                </c:pt>
                <c:pt idx="94">
                  <c:v>2</c:v>
                </c:pt>
                <c:pt idx="95">
                  <c:v>0</c:v>
                </c:pt>
                <c:pt idx="96">
                  <c:v>0</c:v>
                </c:pt>
                <c:pt idx="97">
                  <c:v>1</c:v>
                </c:pt>
                <c:pt idx="98">
                  <c:v>0</c:v>
                </c:pt>
                <c:pt idx="99">
                  <c:v>1</c:v>
                </c:pt>
                <c:pt idx="100">
                  <c:v>0</c:v>
                </c:pt>
                <c:pt idx="101">
                  <c:v>2</c:v>
                </c:pt>
                <c:pt idx="102">
                  <c:v>0</c:v>
                </c:pt>
                <c:pt idx="103">
                  <c:v>0</c:v>
                </c:pt>
                <c:pt idx="104">
                  <c:v>1</c:v>
                </c:pt>
                <c:pt idx="105">
                  <c:v>0</c:v>
                </c:pt>
                <c:pt idx="106">
                  <c:v>1</c:v>
                </c:pt>
                <c:pt idx="107">
                  <c:v>0</c:v>
                </c:pt>
                <c:pt idx="108">
                  <c:v>0</c:v>
                </c:pt>
                <c:pt idx="109">
                  <c:v>0</c:v>
                </c:pt>
                <c:pt idx="110">
                  <c:v>0</c:v>
                </c:pt>
                <c:pt idx="111">
                  <c:v>1</c:v>
                </c:pt>
                <c:pt idx="112">
                  <c:v>0</c:v>
                </c:pt>
                <c:pt idx="113">
                  <c:v>0</c:v>
                </c:pt>
                <c:pt idx="114">
                  <c:v>0</c:v>
                </c:pt>
                <c:pt idx="115">
                  <c:v>1</c:v>
                </c:pt>
                <c:pt idx="116">
                  <c:v>0</c:v>
                </c:pt>
                <c:pt idx="117">
                  <c:v>0</c:v>
                </c:pt>
                <c:pt idx="118">
                  <c:v>2</c:v>
                </c:pt>
                <c:pt idx="119">
                  <c:v>4</c:v>
                </c:pt>
                <c:pt idx="120">
                  <c:v>6</c:v>
                </c:pt>
                <c:pt idx="121">
                  <c:v>0</c:v>
                </c:pt>
                <c:pt idx="122">
                  <c:v>1</c:v>
                </c:pt>
                <c:pt idx="123">
                  <c:v>0</c:v>
                </c:pt>
                <c:pt idx="124">
                  <c:v>0</c:v>
                </c:pt>
                <c:pt idx="125">
                  <c:v>0</c:v>
                </c:pt>
                <c:pt idx="126">
                  <c:v>0</c:v>
                </c:pt>
                <c:pt idx="127">
                  <c:v>1</c:v>
                </c:pt>
                <c:pt idx="128">
                  <c:v>0</c:v>
                </c:pt>
                <c:pt idx="129">
                  <c:v>1</c:v>
                </c:pt>
                <c:pt idx="130">
                  <c:v>0</c:v>
                </c:pt>
                <c:pt idx="131">
                  <c:v>0</c:v>
                </c:pt>
                <c:pt idx="132">
                  <c:v>0</c:v>
                </c:pt>
                <c:pt idx="133">
                  <c:v>0</c:v>
                </c:pt>
                <c:pt idx="134">
                  <c:v>1</c:v>
                </c:pt>
                <c:pt idx="135">
                  <c:v>2</c:v>
                </c:pt>
                <c:pt idx="136">
                  <c:v>0</c:v>
                </c:pt>
                <c:pt idx="137">
                  <c:v>0</c:v>
                </c:pt>
                <c:pt idx="138">
                  <c:v>0</c:v>
                </c:pt>
                <c:pt idx="139">
                  <c:v>1</c:v>
                </c:pt>
                <c:pt idx="140">
                  <c:v>0</c:v>
                </c:pt>
                <c:pt idx="141">
                  <c:v>1</c:v>
                </c:pt>
                <c:pt idx="142">
                  <c:v>0</c:v>
                </c:pt>
                <c:pt idx="143">
                  <c:v>1</c:v>
                </c:pt>
                <c:pt idx="144">
                  <c:v>0</c:v>
                </c:pt>
                <c:pt idx="145">
                  <c:v>0</c:v>
                </c:pt>
                <c:pt idx="146">
                  <c:v>1</c:v>
                </c:pt>
                <c:pt idx="147">
                  <c:v>0</c:v>
                </c:pt>
                <c:pt idx="148">
                  <c:v>1</c:v>
                </c:pt>
                <c:pt idx="149">
                  <c:v>0</c:v>
                </c:pt>
                <c:pt idx="150">
                  <c:v>1</c:v>
                </c:pt>
                <c:pt idx="151">
                  <c:v>0</c:v>
                </c:pt>
                <c:pt idx="152">
                  <c:v>0</c:v>
                </c:pt>
                <c:pt idx="153">
                  <c:v>0</c:v>
                </c:pt>
                <c:pt idx="154">
                  <c:v>0</c:v>
                </c:pt>
                <c:pt idx="155">
                  <c:v>0</c:v>
                </c:pt>
                <c:pt idx="156">
                  <c:v>1</c:v>
                </c:pt>
                <c:pt idx="157">
                  <c:v>1</c:v>
                </c:pt>
                <c:pt idx="158">
                  <c:v>0</c:v>
                </c:pt>
                <c:pt idx="159">
                  <c:v>0</c:v>
                </c:pt>
                <c:pt idx="160">
                  <c:v>1</c:v>
                </c:pt>
                <c:pt idx="161">
                  <c:v>0</c:v>
                </c:pt>
                <c:pt idx="162">
                  <c:v>1</c:v>
                </c:pt>
                <c:pt idx="163">
                  <c:v>0</c:v>
                </c:pt>
                <c:pt idx="164">
                  <c:v>3</c:v>
                </c:pt>
                <c:pt idx="165">
                  <c:v>0</c:v>
                </c:pt>
                <c:pt idx="166">
                  <c:v>0</c:v>
                </c:pt>
                <c:pt idx="167">
                  <c:v>0</c:v>
                </c:pt>
                <c:pt idx="168">
                  <c:v>1</c:v>
                </c:pt>
                <c:pt idx="169">
                  <c:v>1</c:v>
                </c:pt>
                <c:pt idx="170">
                  <c:v>0</c:v>
                </c:pt>
                <c:pt idx="171">
                  <c:v>1</c:v>
                </c:pt>
                <c:pt idx="172">
                  <c:v>0</c:v>
                </c:pt>
                <c:pt idx="173">
                  <c:v>0</c:v>
                </c:pt>
                <c:pt idx="174">
                  <c:v>1</c:v>
                </c:pt>
                <c:pt idx="175">
                  <c:v>0</c:v>
                </c:pt>
                <c:pt idx="176">
                  <c:v>2</c:v>
                </c:pt>
                <c:pt idx="177">
                  <c:v>0</c:v>
                </c:pt>
                <c:pt idx="178">
                  <c:v>1</c:v>
                </c:pt>
                <c:pt idx="179">
                  <c:v>0</c:v>
                </c:pt>
                <c:pt idx="180">
                  <c:v>0</c:v>
                </c:pt>
                <c:pt idx="181">
                  <c:v>1</c:v>
                </c:pt>
                <c:pt idx="182">
                  <c:v>0</c:v>
                </c:pt>
                <c:pt idx="183">
                  <c:v>1</c:v>
                </c:pt>
                <c:pt idx="184">
                  <c:v>0</c:v>
                </c:pt>
                <c:pt idx="185">
                  <c:v>1</c:v>
                </c:pt>
                <c:pt idx="186">
                  <c:v>0</c:v>
                </c:pt>
                <c:pt idx="187">
                  <c:v>0</c:v>
                </c:pt>
                <c:pt idx="188">
                  <c:v>1</c:v>
                </c:pt>
                <c:pt idx="189">
                  <c:v>0</c:v>
                </c:pt>
                <c:pt idx="190">
                  <c:v>1</c:v>
                </c:pt>
                <c:pt idx="191">
                  <c:v>0</c:v>
                </c:pt>
                <c:pt idx="192">
                  <c:v>1</c:v>
                </c:pt>
                <c:pt idx="193">
                  <c:v>0</c:v>
                </c:pt>
                <c:pt idx="194">
                  <c:v>0</c:v>
                </c:pt>
                <c:pt idx="195">
                  <c:v>1</c:v>
                </c:pt>
                <c:pt idx="196">
                  <c:v>0</c:v>
                </c:pt>
                <c:pt idx="197">
                  <c:v>1</c:v>
                </c:pt>
                <c:pt idx="198">
                  <c:v>0</c:v>
                </c:pt>
                <c:pt idx="199">
                  <c:v>1</c:v>
                </c:pt>
                <c:pt idx="200">
                  <c:v>0</c:v>
                </c:pt>
                <c:pt idx="201">
                  <c:v>0</c:v>
                </c:pt>
                <c:pt idx="202">
                  <c:v>1</c:v>
                </c:pt>
                <c:pt idx="203">
                  <c:v>0</c:v>
                </c:pt>
                <c:pt idx="204">
                  <c:v>1</c:v>
                </c:pt>
                <c:pt idx="205">
                  <c:v>0</c:v>
                </c:pt>
                <c:pt idx="206">
                  <c:v>1</c:v>
                </c:pt>
                <c:pt idx="207">
                  <c:v>0</c:v>
                </c:pt>
                <c:pt idx="208">
                  <c:v>0</c:v>
                </c:pt>
                <c:pt idx="209">
                  <c:v>1</c:v>
                </c:pt>
                <c:pt idx="210">
                  <c:v>0</c:v>
                </c:pt>
                <c:pt idx="211">
                  <c:v>2</c:v>
                </c:pt>
                <c:pt idx="212">
                  <c:v>0</c:v>
                </c:pt>
                <c:pt idx="213">
                  <c:v>1</c:v>
                </c:pt>
                <c:pt idx="214">
                  <c:v>0</c:v>
                </c:pt>
                <c:pt idx="215">
                  <c:v>0</c:v>
                </c:pt>
                <c:pt idx="216">
                  <c:v>1</c:v>
                </c:pt>
                <c:pt idx="217">
                  <c:v>0</c:v>
                </c:pt>
                <c:pt idx="218">
                  <c:v>1</c:v>
                </c:pt>
                <c:pt idx="219">
                  <c:v>0</c:v>
                </c:pt>
                <c:pt idx="220">
                  <c:v>1</c:v>
                </c:pt>
                <c:pt idx="221">
                  <c:v>0</c:v>
                </c:pt>
                <c:pt idx="222">
                  <c:v>0</c:v>
                </c:pt>
                <c:pt idx="223">
                  <c:v>1</c:v>
                </c:pt>
                <c:pt idx="224">
                  <c:v>0</c:v>
                </c:pt>
                <c:pt idx="225">
                  <c:v>1</c:v>
                </c:pt>
                <c:pt idx="226">
                  <c:v>0</c:v>
                </c:pt>
                <c:pt idx="227">
                  <c:v>1</c:v>
                </c:pt>
                <c:pt idx="228">
                  <c:v>0</c:v>
                </c:pt>
                <c:pt idx="229">
                  <c:v>0</c:v>
                </c:pt>
                <c:pt idx="230">
                  <c:v>1</c:v>
                </c:pt>
                <c:pt idx="231">
                  <c:v>0</c:v>
                </c:pt>
                <c:pt idx="232">
                  <c:v>1</c:v>
                </c:pt>
                <c:pt idx="233">
                  <c:v>0</c:v>
                </c:pt>
                <c:pt idx="234">
                  <c:v>1</c:v>
                </c:pt>
                <c:pt idx="235">
                  <c:v>0</c:v>
                </c:pt>
                <c:pt idx="236">
                  <c:v>0</c:v>
                </c:pt>
                <c:pt idx="237">
                  <c:v>1</c:v>
                </c:pt>
                <c:pt idx="238">
                  <c:v>0</c:v>
                </c:pt>
                <c:pt idx="239">
                  <c:v>1</c:v>
                </c:pt>
                <c:pt idx="240">
                  <c:v>0</c:v>
                </c:pt>
                <c:pt idx="241">
                  <c:v>1</c:v>
                </c:pt>
                <c:pt idx="242">
                  <c:v>0</c:v>
                </c:pt>
                <c:pt idx="243">
                  <c:v>0</c:v>
                </c:pt>
              </c:numCache>
            </c:numRef>
          </c:val>
          <c:extLst>
            <c:ext xmlns:c16="http://schemas.microsoft.com/office/drawing/2014/chart" uri="{C3380CC4-5D6E-409C-BE32-E72D297353CC}">
              <c16:uniqueId val="{00000002-55F9-48EE-B030-1B0DF53CDF24}"/>
            </c:ext>
          </c:extLst>
        </c:ser>
        <c:ser>
          <c:idx val="3"/>
          <c:order val="3"/>
          <c:tx>
            <c:strRef>
              <c:f>Sheet1!$E$1</c:f>
              <c:strCache>
                <c:ptCount val="1"/>
                <c:pt idx="0">
                  <c:v>Tatweer Misr</c:v>
                </c:pt>
              </c:strCache>
            </c:strRef>
          </c:tx>
          <c:spPr>
            <a:solidFill>
              <a:schemeClr val="accent4"/>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0</c:v>
                </c:pt>
                <c:pt idx="1">
                  <c:v>0</c:v>
                </c:pt>
                <c:pt idx="2">
                  <c:v>0</c:v>
                </c:pt>
                <c:pt idx="3">
                  <c:v>0</c:v>
                </c:pt>
                <c:pt idx="4">
                  <c:v>1</c:v>
                </c:pt>
                <c:pt idx="5">
                  <c:v>0</c:v>
                </c:pt>
                <c:pt idx="6">
                  <c:v>0</c:v>
                </c:pt>
                <c:pt idx="7">
                  <c:v>0</c:v>
                </c:pt>
                <c:pt idx="8">
                  <c:v>0</c:v>
                </c:pt>
                <c:pt idx="9">
                  <c:v>6</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0</c:v>
                </c:pt>
                <c:pt idx="36">
                  <c:v>1</c:v>
                </c:pt>
                <c:pt idx="37">
                  <c:v>0</c:v>
                </c:pt>
                <c:pt idx="38">
                  <c:v>2</c:v>
                </c:pt>
                <c:pt idx="39">
                  <c:v>0</c:v>
                </c:pt>
                <c:pt idx="40">
                  <c:v>0</c:v>
                </c:pt>
                <c:pt idx="41">
                  <c:v>0</c:v>
                </c:pt>
                <c:pt idx="42">
                  <c:v>1</c:v>
                </c:pt>
                <c:pt idx="43">
                  <c:v>0</c:v>
                </c:pt>
                <c:pt idx="44">
                  <c:v>1</c:v>
                </c:pt>
                <c:pt idx="45">
                  <c:v>0</c:v>
                </c:pt>
                <c:pt idx="46">
                  <c:v>0</c:v>
                </c:pt>
                <c:pt idx="47">
                  <c:v>0</c:v>
                </c:pt>
                <c:pt idx="48">
                  <c:v>0</c:v>
                </c:pt>
                <c:pt idx="49">
                  <c:v>0</c:v>
                </c:pt>
                <c:pt idx="50">
                  <c:v>1</c:v>
                </c:pt>
                <c:pt idx="51">
                  <c:v>0</c:v>
                </c:pt>
                <c:pt idx="52">
                  <c:v>0</c:v>
                </c:pt>
                <c:pt idx="53">
                  <c:v>0</c:v>
                </c:pt>
                <c:pt idx="54">
                  <c:v>0</c:v>
                </c:pt>
                <c:pt idx="55">
                  <c:v>0</c:v>
                </c:pt>
                <c:pt idx="56">
                  <c:v>0</c:v>
                </c:pt>
                <c:pt idx="57">
                  <c:v>0</c:v>
                </c:pt>
                <c:pt idx="58">
                  <c:v>1</c:v>
                </c:pt>
                <c:pt idx="59">
                  <c:v>1</c:v>
                </c:pt>
                <c:pt idx="60">
                  <c:v>0</c:v>
                </c:pt>
                <c:pt idx="61">
                  <c:v>0</c:v>
                </c:pt>
                <c:pt idx="62">
                  <c:v>0</c:v>
                </c:pt>
                <c:pt idx="63">
                  <c:v>1</c:v>
                </c:pt>
                <c:pt idx="64">
                  <c:v>0</c:v>
                </c:pt>
                <c:pt idx="65">
                  <c:v>3</c:v>
                </c:pt>
                <c:pt idx="66">
                  <c:v>1</c:v>
                </c:pt>
                <c:pt idx="67">
                  <c:v>0</c:v>
                </c:pt>
                <c:pt idx="68">
                  <c:v>0</c:v>
                </c:pt>
                <c:pt idx="69">
                  <c:v>0</c:v>
                </c:pt>
                <c:pt idx="70">
                  <c:v>0</c:v>
                </c:pt>
                <c:pt idx="71">
                  <c:v>0</c:v>
                </c:pt>
                <c:pt idx="72">
                  <c:v>1</c:v>
                </c:pt>
                <c:pt idx="73">
                  <c:v>0</c:v>
                </c:pt>
                <c:pt idx="74">
                  <c:v>1</c:v>
                </c:pt>
                <c:pt idx="75">
                  <c:v>0</c:v>
                </c:pt>
                <c:pt idx="76">
                  <c:v>0</c:v>
                </c:pt>
                <c:pt idx="77">
                  <c:v>1</c:v>
                </c:pt>
                <c:pt idx="78">
                  <c:v>0</c:v>
                </c:pt>
                <c:pt idx="79">
                  <c:v>0</c:v>
                </c:pt>
                <c:pt idx="80">
                  <c:v>0</c:v>
                </c:pt>
                <c:pt idx="81">
                  <c:v>1</c:v>
                </c:pt>
                <c:pt idx="82">
                  <c:v>0</c:v>
                </c:pt>
                <c:pt idx="83">
                  <c:v>1</c:v>
                </c:pt>
                <c:pt idx="84">
                  <c:v>0</c:v>
                </c:pt>
                <c:pt idx="85">
                  <c:v>1</c:v>
                </c:pt>
                <c:pt idx="86">
                  <c:v>1</c:v>
                </c:pt>
                <c:pt idx="87">
                  <c:v>1</c:v>
                </c:pt>
                <c:pt idx="88">
                  <c:v>0</c:v>
                </c:pt>
                <c:pt idx="89">
                  <c:v>0</c:v>
                </c:pt>
                <c:pt idx="90">
                  <c:v>2</c:v>
                </c:pt>
                <c:pt idx="91">
                  <c:v>0</c:v>
                </c:pt>
                <c:pt idx="92">
                  <c:v>0</c:v>
                </c:pt>
                <c:pt idx="93">
                  <c:v>0</c:v>
                </c:pt>
                <c:pt idx="94">
                  <c:v>1</c:v>
                </c:pt>
                <c:pt idx="95">
                  <c:v>0</c:v>
                </c:pt>
                <c:pt idx="96">
                  <c:v>2</c:v>
                </c:pt>
                <c:pt idx="97">
                  <c:v>1</c:v>
                </c:pt>
                <c:pt idx="98">
                  <c:v>0</c:v>
                </c:pt>
                <c:pt idx="99">
                  <c:v>0</c:v>
                </c:pt>
                <c:pt idx="100">
                  <c:v>0</c:v>
                </c:pt>
                <c:pt idx="101">
                  <c:v>3</c:v>
                </c:pt>
                <c:pt idx="102">
                  <c:v>1</c:v>
                </c:pt>
                <c:pt idx="103">
                  <c:v>1</c:v>
                </c:pt>
                <c:pt idx="104">
                  <c:v>0</c:v>
                </c:pt>
                <c:pt idx="105">
                  <c:v>1</c:v>
                </c:pt>
                <c:pt idx="106">
                  <c:v>0</c:v>
                </c:pt>
                <c:pt idx="107">
                  <c:v>1</c:v>
                </c:pt>
                <c:pt idx="108">
                  <c:v>1</c:v>
                </c:pt>
                <c:pt idx="109">
                  <c:v>1</c:v>
                </c:pt>
                <c:pt idx="110">
                  <c:v>0</c:v>
                </c:pt>
                <c:pt idx="111">
                  <c:v>0</c:v>
                </c:pt>
                <c:pt idx="112">
                  <c:v>1</c:v>
                </c:pt>
                <c:pt idx="113">
                  <c:v>2</c:v>
                </c:pt>
                <c:pt idx="114">
                  <c:v>0</c:v>
                </c:pt>
                <c:pt idx="115">
                  <c:v>1</c:v>
                </c:pt>
                <c:pt idx="116">
                  <c:v>0</c:v>
                </c:pt>
                <c:pt idx="117">
                  <c:v>2</c:v>
                </c:pt>
                <c:pt idx="118">
                  <c:v>1</c:v>
                </c:pt>
                <c:pt idx="119">
                  <c:v>1</c:v>
                </c:pt>
                <c:pt idx="120">
                  <c:v>0</c:v>
                </c:pt>
                <c:pt idx="121">
                  <c:v>2</c:v>
                </c:pt>
                <c:pt idx="122">
                  <c:v>0</c:v>
                </c:pt>
                <c:pt idx="123">
                  <c:v>1</c:v>
                </c:pt>
                <c:pt idx="124">
                  <c:v>0</c:v>
                </c:pt>
                <c:pt idx="125">
                  <c:v>1</c:v>
                </c:pt>
                <c:pt idx="126">
                  <c:v>3</c:v>
                </c:pt>
                <c:pt idx="127">
                  <c:v>0</c:v>
                </c:pt>
                <c:pt idx="128">
                  <c:v>3</c:v>
                </c:pt>
                <c:pt idx="129">
                  <c:v>3</c:v>
                </c:pt>
                <c:pt idx="130">
                  <c:v>1</c:v>
                </c:pt>
                <c:pt idx="131">
                  <c:v>2</c:v>
                </c:pt>
                <c:pt idx="132">
                  <c:v>3</c:v>
                </c:pt>
                <c:pt idx="133">
                  <c:v>0</c:v>
                </c:pt>
                <c:pt idx="134">
                  <c:v>1</c:v>
                </c:pt>
                <c:pt idx="135">
                  <c:v>2</c:v>
                </c:pt>
                <c:pt idx="136">
                  <c:v>0</c:v>
                </c:pt>
                <c:pt idx="137">
                  <c:v>1</c:v>
                </c:pt>
                <c:pt idx="138">
                  <c:v>0</c:v>
                </c:pt>
                <c:pt idx="139">
                  <c:v>0</c:v>
                </c:pt>
                <c:pt idx="140">
                  <c:v>1</c:v>
                </c:pt>
                <c:pt idx="141">
                  <c:v>0</c:v>
                </c:pt>
                <c:pt idx="142">
                  <c:v>0</c:v>
                </c:pt>
                <c:pt idx="143">
                  <c:v>1</c:v>
                </c:pt>
                <c:pt idx="144">
                  <c:v>1</c:v>
                </c:pt>
                <c:pt idx="145">
                  <c:v>4</c:v>
                </c:pt>
                <c:pt idx="146">
                  <c:v>1</c:v>
                </c:pt>
                <c:pt idx="147">
                  <c:v>0</c:v>
                </c:pt>
                <c:pt idx="148">
                  <c:v>0</c:v>
                </c:pt>
                <c:pt idx="149">
                  <c:v>0</c:v>
                </c:pt>
                <c:pt idx="150">
                  <c:v>1</c:v>
                </c:pt>
                <c:pt idx="151">
                  <c:v>1</c:v>
                </c:pt>
                <c:pt idx="152">
                  <c:v>0</c:v>
                </c:pt>
                <c:pt idx="153">
                  <c:v>0</c:v>
                </c:pt>
                <c:pt idx="154">
                  <c:v>1</c:v>
                </c:pt>
                <c:pt idx="155">
                  <c:v>0</c:v>
                </c:pt>
                <c:pt idx="156">
                  <c:v>1</c:v>
                </c:pt>
                <c:pt idx="157">
                  <c:v>0</c:v>
                </c:pt>
                <c:pt idx="158">
                  <c:v>0</c:v>
                </c:pt>
                <c:pt idx="159">
                  <c:v>0</c:v>
                </c:pt>
                <c:pt idx="160">
                  <c:v>1</c:v>
                </c:pt>
                <c:pt idx="161">
                  <c:v>0</c:v>
                </c:pt>
                <c:pt idx="162">
                  <c:v>0</c:v>
                </c:pt>
                <c:pt idx="163">
                  <c:v>1</c:v>
                </c:pt>
                <c:pt idx="164">
                  <c:v>2</c:v>
                </c:pt>
                <c:pt idx="165">
                  <c:v>1</c:v>
                </c:pt>
                <c:pt idx="166">
                  <c:v>1</c:v>
                </c:pt>
                <c:pt idx="167">
                  <c:v>0</c:v>
                </c:pt>
                <c:pt idx="168">
                  <c:v>0</c:v>
                </c:pt>
                <c:pt idx="169">
                  <c:v>1</c:v>
                </c:pt>
                <c:pt idx="170">
                  <c:v>0</c:v>
                </c:pt>
                <c:pt idx="171">
                  <c:v>0</c:v>
                </c:pt>
                <c:pt idx="172">
                  <c:v>0</c:v>
                </c:pt>
                <c:pt idx="173">
                  <c:v>1</c:v>
                </c:pt>
                <c:pt idx="174">
                  <c:v>1</c:v>
                </c:pt>
                <c:pt idx="175">
                  <c:v>1</c:v>
                </c:pt>
                <c:pt idx="176">
                  <c:v>0</c:v>
                </c:pt>
                <c:pt idx="177">
                  <c:v>1</c:v>
                </c:pt>
                <c:pt idx="178">
                  <c:v>0</c:v>
                </c:pt>
                <c:pt idx="179">
                  <c:v>0</c:v>
                </c:pt>
                <c:pt idx="180">
                  <c:v>0</c:v>
                </c:pt>
                <c:pt idx="181">
                  <c:v>0</c:v>
                </c:pt>
                <c:pt idx="182">
                  <c:v>0</c:v>
                </c:pt>
                <c:pt idx="183">
                  <c:v>1</c:v>
                </c:pt>
                <c:pt idx="184">
                  <c:v>0</c:v>
                </c:pt>
                <c:pt idx="185">
                  <c:v>1</c:v>
                </c:pt>
                <c:pt idx="186">
                  <c:v>0</c:v>
                </c:pt>
                <c:pt idx="187">
                  <c:v>2</c:v>
                </c:pt>
                <c:pt idx="188">
                  <c:v>2</c:v>
                </c:pt>
                <c:pt idx="189">
                  <c:v>1</c:v>
                </c:pt>
                <c:pt idx="190">
                  <c:v>3</c:v>
                </c:pt>
                <c:pt idx="191">
                  <c:v>0</c:v>
                </c:pt>
                <c:pt idx="192">
                  <c:v>1</c:v>
                </c:pt>
                <c:pt idx="193">
                  <c:v>0</c:v>
                </c:pt>
                <c:pt idx="194">
                  <c:v>1</c:v>
                </c:pt>
                <c:pt idx="195">
                  <c:v>1</c:v>
                </c:pt>
                <c:pt idx="196">
                  <c:v>0</c:v>
                </c:pt>
                <c:pt idx="197">
                  <c:v>1</c:v>
                </c:pt>
                <c:pt idx="198">
                  <c:v>1</c:v>
                </c:pt>
                <c:pt idx="199">
                  <c:v>0</c:v>
                </c:pt>
                <c:pt idx="200">
                  <c:v>1</c:v>
                </c:pt>
                <c:pt idx="201">
                  <c:v>1</c:v>
                </c:pt>
                <c:pt idx="202">
                  <c:v>0</c:v>
                </c:pt>
                <c:pt idx="203">
                  <c:v>1</c:v>
                </c:pt>
                <c:pt idx="204">
                  <c:v>0</c:v>
                </c:pt>
                <c:pt idx="205">
                  <c:v>0</c:v>
                </c:pt>
                <c:pt idx="206">
                  <c:v>1</c:v>
                </c:pt>
                <c:pt idx="207">
                  <c:v>0</c:v>
                </c:pt>
                <c:pt idx="208">
                  <c:v>0</c:v>
                </c:pt>
                <c:pt idx="209">
                  <c:v>0</c:v>
                </c:pt>
                <c:pt idx="210">
                  <c:v>0</c:v>
                </c:pt>
                <c:pt idx="211">
                  <c:v>0</c:v>
                </c:pt>
                <c:pt idx="212">
                  <c:v>0</c:v>
                </c:pt>
                <c:pt idx="213">
                  <c:v>0</c:v>
                </c:pt>
                <c:pt idx="214">
                  <c:v>0</c:v>
                </c:pt>
                <c:pt idx="215">
                  <c:v>0</c:v>
                </c:pt>
                <c:pt idx="216">
                  <c:v>0</c:v>
                </c:pt>
                <c:pt idx="217">
                  <c:v>0</c:v>
                </c:pt>
                <c:pt idx="218">
                  <c:v>0</c:v>
                </c:pt>
                <c:pt idx="219">
                  <c:v>1</c:v>
                </c:pt>
                <c:pt idx="220">
                  <c:v>1</c:v>
                </c:pt>
                <c:pt idx="221">
                  <c:v>0</c:v>
                </c:pt>
                <c:pt idx="222">
                  <c:v>0</c:v>
                </c:pt>
                <c:pt idx="223">
                  <c:v>0</c:v>
                </c:pt>
                <c:pt idx="224">
                  <c:v>0</c:v>
                </c:pt>
                <c:pt idx="225">
                  <c:v>0</c:v>
                </c:pt>
                <c:pt idx="226">
                  <c:v>0</c:v>
                </c:pt>
                <c:pt idx="227">
                  <c:v>1</c:v>
                </c:pt>
                <c:pt idx="228">
                  <c:v>0</c:v>
                </c:pt>
                <c:pt idx="229">
                  <c:v>1</c:v>
                </c:pt>
                <c:pt idx="230">
                  <c:v>1</c:v>
                </c:pt>
                <c:pt idx="231">
                  <c:v>1</c:v>
                </c:pt>
                <c:pt idx="232">
                  <c:v>0</c:v>
                </c:pt>
                <c:pt idx="233">
                  <c:v>1</c:v>
                </c:pt>
                <c:pt idx="234">
                  <c:v>1</c:v>
                </c:pt>
                <c:pt idx="235">
                  <c:v>0</c:v>
                </c:pt>
                <c:pt idx="236">
                  <c:v>0</c:v>
                </c:pt>
                <c:pt idx="237">
                  <c:v>0</c:v>
                </c:pt>
                <c:pt idx="238">
                  <c:v>1</c:v>
                </c:pt>
                <c:pt idx="239">
                  <c:v>1</c:v>
                </c:pt>
                <c:pt idx="240">
                  <c:v>0</c:v>
                </c:pt>
                <c:pt idx="241">
                  <c:v>0</c:v>
                </c:pt>
                <c:pt idx="242">
                  <c:v>0</c:v>
                </c:pt>
                <c:pt idx="243">
                  <c:v>0</c:v>
                </c:pt>
              </c:numCache>
            </c:numRef>
          </c:val>
          <c:extLst>
            <c:ext xmlns:c16="http://schemas.microsoft.com/office/drawing/2014/chart" uri="{C3380CC4-5D6E-409C-BE32-E72D297353CC}">
              <c16:uniqueId val="{00000003-55F9-48EE-B030-1B0DF53CDF24}"/>
            </c:ext>
          </c:extLst>
        </c:ser>
        <c:ser>
          <c:idx val="4"/>
          <c:order val="4"/>
          <c:tx>
            <c:strRef>
              <c:f>Sheet1!$F$1</c:f>
              <c:strCache>
                <c:ptCount val="1"/>
                <c:pt idx="0">
                  <c:v>Hyde Park Developments</c:v>
                </c:pt>
              </c:strCache>
            </c:strRef>
          </c:tx>
          <c:spPr>
            <a:solidFill>
              <a:schemeClr val="accent5"/>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Sheet1!$F$2:$F$245</c:f>
              <c:numCache>
                <c:formatCode>General</c:formatCode>
                <c:ptCount val="244"/>
                <c:pt idx="0">
                  <c:v>0</c:v>
                </c:pt>
                <c:pt idx="1">
                  <c:v>2</c:v>
                </c:pt>
                <c:pt idx="2">
                  <c:v>3</c:v>
                </c:pt>
                <c:pt idx="3">
                  <c:v>1</c:v>
                </c:pt>
                <c:pt idx="4">
                  <c:v>0</c:v>
                </c:pt>
                <c:pt idx="5">
                  <c:v>0</c:v>
                </c:pt>
                <c:pt idx="6">
                  <c:v>1</c:v>
                </c:pt>
                <c:pt idx="7">
                  <c:v>0</c:v>
                </c:pt>
                <c:pt idx="8">
                  <c:v>1</c:v>
                </c:pt>
                <c:pt idx="9">
                  <c:v>1</c:v>
                </c:pt>
                <c:pt idx="10">
                  <c:v>1</c:v>
                </c:pt>
                <c:pt idx="11">
                  <c:v>0</c:v>
                </c:pt>
                <c:pt idx="12">
                  <c:v>0</c:v>
                </c:pt>
                <c:pt idx="13">
                  <c:v>1</c:v>
                </c:pt>
                <c:pt idx="14">
                  <c:v>0</c:v>
                </c:pt>
                <c:pt idx="15">
                  <c:v>1</c:v>
                </c:pt>
                <c:pt idx="16">
                  <c:v>0</c:v>
                </c:pt>
                <c:pt idx="17">
                  <c:v>1</c:v>
                </c:pt>
                <c:pt idx="18">
                  <c:v>0</c:v>
                </c:pt>
                <c:pt idx="19">
                  <c:v>0</c:v>
                </c:pt>
                <c:pt idx="20">
                  <c:v>1</c:v>
                </c:pt>
                <c:pt idx="21">
                  <c:v>0</c:v>
                </c:pt>
                <c:pt idx="22">
                  <c:v>0</c:v>
                </c:pt>
                <c:pt idx="23">
                  <c:v>1</c:v>
                </c:pt>
                <c:pt idx="24">
                  <c:v>0</c:v>
                </c:pt>
                <c:pt idx="25">
                  <c:v>0</c:v>
                </c:pt>
                <c:pt idx="26">
                  <c:v>0</c:v>
                </c:pt>
                <c:pt idx="27">
                  <c:v>1</c:v>
                </c:pt>
                <c:pt idx="28">
                  <c:v>0</c:v>
                </c:pt>
                <c:pt idx="29">
                  <c:v>0</c:v>
                </c:pt>
                <c:pt idx="30">
                  <c:v>0</c:v>
                </c:pt>
                <c:pt idx="31">
                  <c:v>1</c:v>
                </c:pt>
                <c:pt idx="32">
                  <c:v>0</c:v>
                </c:pt>
                <c:pt idx="33">
                  <c:v>0</c:v>
                </c:pt>
                <c:pt idx="34">
                  <c:v>1</c:v>
                </c:pt>
                <c:pt idx="35">
                  <c:v>0</c:v>
                </c:pt>
                <c:pt idx="36">
                  <c:v>1</c:v>
                </c:pt>
                <c:pt idx="37">
                  <c:v>0</c:v>
                </c:pt>
                <c:pt idx="38">
                  <c:v>1</c:v>
                </c:pt>
                <c:pt idx="39">
                  <c:v>0</c:v>
                </c:pt>
                <c:pt idx="40">
                  <c:v>0</c:v>
                </c:pt>
                <c:pt idx="41">
                  <c:v>1</c:v>
                </c:pt>
                <c:pt idx="42">
                  <c:v>0</c:v>
                </c:pt>
                <c:pt idx="43">
                  <c:v>1</c:v>
                </c:pt>
                <c:pt idx="44">
                  <c:v>0</c:v>
                </c:pt>
                <c:pt idx="45">
                  <c:v>1</c:v>
                </c:pt>
                <c:pt idx="46">
                  <c:v>0</c:v>
                </c:pt>
                <c:pt idx="47">
                  <c:v>0</c:v>
                </c:pt>
                <c:pt idx="48">
                  <c:v>0</c:v>
                </c:pt>
                <c:pt idx="49">
                  <c:v>1</c:v>
                </c:pt>
                <c:pt idx="50">
                  <c:v>1</c:v>
                </c:pt>
                <c:pt idx="51">
                  <c:v>1</c:v>
                </c:pt>
                <c:pt idx="52">
                  <c:v>0</c:v>
                </c:pt>
                <c:pt idx="53">
                  <c:v>0</c:v>
                </c:pt>
                <c:pt idx="54">
                  <c:v>0</c:v>
                </c:pt>
                <c:pt idx="55">
                  <c:v>1</c:v>
                </c:pt>
                <c:pt idx="56">
                  <c:v>1</c:v>
                </c:pt>
                <c:pt idx="57">
                  <c:v>0</c:v>
                </c:pt>
                <c:pt idx="58">
                  <c:v>0</c:v>
                </c:pt>
                <c:pt idx="59">
                  <c:v>0</c:v>
                </c:pt>
                <c:pt idx="60">
                  <c:v>0</c:v>
                </c:pt>
                <c:pt idx="61">
                  <c:v>0</c:v>
                </c:pt>
                <c:pt idx="62">
                  <c:v>0</c:v>
                </c:pt>
                <c:pt idx="63">
                  <c:v>1</c:v>
                </c:pt>
                <c:pt idx="64">
                  <c:v>0</c:v>
                </c:pt>
                <c:pt idx="65">
                  <c:v>1</c:v>
                </c:pt>
                <c:pt idx="66">
                  <c:v>1</c:v>
                </c:pt>
                <c:pt idx="67">
                  <c:v>0</c:v>
                </c:pt>
                <c:pt idx="68">
                  <c:v>0</c:v>
                </c:pt>
                <c:pt idx="69">
                  <c:v>1</c:v>
                </c:pt>
                <c:pt idx="70">
                  <c:v>1</c:v>
                </c:pt>
                <c:pt idx="71">
                  <c:v>1</c:v>
                </c:pt>
                <c:pt idx="72">
                  <c:v>0</c:v>
                </c:pt>
                <c:pt idx="73">
                  <c:v>2</c:v>
                </c:pt>
                <c:pt idx="74">
                  <c:v>3</c:v>
                </c:pt>
                <c:pt idx="75">
                  <c:v>0</c:v>
                </c:pt>
                <c:pt idx="76">
                  <c:v>2</c:v>
                </c:pt>
                <c:pt idx="77">
                  <c:v>1</c:v>
                </c:pt>
                <c:pt idx="78">
                  <c:v>1</c:v>
                </c:pt>
                <c:pt idx="79">
                  <c:v>1</c:v>
                </c:pt>
                <c:pt idx="80">
                  <c:v>1</c:v>
                </c:pt>
                <c:pt idx="81">
                  <c:v>0</c:v>
                </c:pt>
                <c:pt idx="82">
                  <c:v>1</c:v>
                </c:pt>
                <c:pt idx="83">
                  <c:v>1</c:v>
                </c:pt>
                <c:pt idx="84">
                  <c:v>0</c:v>
                </c:pt>
                <c:pt idx="85">
                  <c:v>1</c:v>
                </c:pt>
                <c:pt idx="86">
                  <c:v>4</c:v>
                </c:pt>
                <c:pt idx="87">
                  <c:v>4</c:v>
                </c:pt>
                <c:pt idx="88">
                  <c:v>2</c:v>
                </c:pt>
                <c:pt idx="89">
                  <c:v>2</c:v>
                </c:pt>
                <c:pt idx="90">
                  <c:v>0</c:v>
                </c:pt>
                <c:pt idx="91">
                  <c:v>1</c:v>
                </c:pt>
                <c:pt idx="92">
                  <c:v>2</c:v>
                </c:pt>
                <c:pt idx="93">
                  <c:v>1</c:v>
                </c:pt>
                <c:pt idx="94">
                  <c:v>1</c:v>
                </c:pt>
                <c:pt idx="95">
                  <c:v>0</c:v>
                </c:pt>
                <c:pt idx="96">
                  <c:v>0</c:v>
                </c:pt>
                <c:pt idx="97">
                  <c:v>0</c:v>
                </c:pt>
                <c:pt idx="98">
                  <c:v>1</c:v>
                </c:pt>
                <c:pt idx="99">
                  <c:v>1</c:v>
                </c:pt>
                <c:pt idx="100">
                  <c:v>0</c:v>
                </c:pt>
                <c:pt idx="101">
                  <c:v>1</c:v>
                </c:pt>
                <c:pt idx="102">
                  <c:v>3</c:v>
                </c:pt>
                <c:pt idx="103">
                  <c:v>0</c:v>
                </c:pt>
                <c:pt idx="104">
                  <c:v>1</c:v>
                </c:pt>
                <c:pt idx="105">
                  <c:v>0</c:v>
                </c:pt>
                <c:pt idx="106">
                  <c:v>0</c:v>
                </c:pt>
                <c:pt idx="107">
                  <c:v>0</c:v>
                </c:pt>
                <c:pt idx="108">
                  <c:v>2</c:v>
                </c:pt>
                <c:pt idx="109">
                  <c:v>0</c:v>
                </c:pt>
                <c:pt idx="110">
                  <c:v>0</c:v>
                </c:pt>
                <c:pt idx="111">
                  <c:v>1</c:v>
                </c:pt>
                <c:pt idx="112">
                  <c:v>0</c:v>
                </c:pt>
                <c:pt idx="113">
                  <c:v>0</c:v>
                </c:pt>
                <c:pt idx="114">
                  <c:v>0</c:v>
                </c:pt>
                <c:pt idx="115">
                  <c:v>0</c:v>
                </c:pt>
                <c:pt idx="116">
                  <c:v>0</c:v>
                </c:pt>
                <c:pt idx="117">
                  <c:v>0</c:v>
                </c:pt>
                <c:pt idx="118">
                  <c:v>2</c:v>
                </c:pt>
                <c:pt idx="119">
                  <c:v>1</c:v>
                </c:pt>
                <c:pt idx="120">
                  <c:v>0</c:v>
                </c:pt>
                <c:pt idx="121">
                  <c:v>1</c:v>
                </c:pt>
                <c:pt idx="122">
                  <c:v>2</c:v>
                </c:pt>
                <c:pt idx="123">
                  <c:v>0</c:v>
                </c:pt>
                <c:pt idx="124">
                  <c:v>0</c:v>
                </c:pt>
                <c:pt idx="125">
                  <c:v>1</c:v>
                </c:pt>
                <c:pt idx="126">
                  <c:v>0</c:v>
                </c:pt>
                <c:pt idx="127">
                  <c:v>0</c:v>
                </c:pt>
                <c:pt idx="128">
                  <c:v>1</c:v>
                </c:pt>
                <c:pt idx="129">
                  <c:v>1</c:v>
                </c:pt>
                <c:pt idx="130">
                  <c:v>0</c:v>
                </c:pt>
                <c:pt idx="131">
                  <c:v>0</c:v>
                </c:pt>
                <c:pt idx="132">
                  <c:v>1</c:v>
                </c:pt>
                <c:pt idx="133">
                  <c:v>0</c:v>
                </c:pt>
                <c:pt idx="134">
                  <c:v>1</c:v>
                </c:pt>
                <c:pt idx="135">
                  <c:v>1</c:v>
                </c:pt>
                <c:pt idx="136">
                  <c:v>1</c:v>
                </c:pt>
                <c:pt idx="137">
                  <c:v>0</c:v>
                </c:pt>
                <c:pt idx="138">
                  <c:v>0</c:v>
                </c:pt>
                <c:pt idx="139">
                  <c:v>1</c:v>
                </c:pt>
                <c:pt idx="140">
                  <c:v>0</c:v>
                </c:pt>
                <c:pt idx="141">
                  <c:v>1</c:v>
                </c:pt>
                <c:pt idx="142">
                  <c:v>0</c:v>
                </c:pt>
                <c:pt idx="143">
                  <c:v>1</c:v>
                </c:pt>
                <c:pt idx="144">
                  <c:v>0</c:v>
                </c:pt>
                <c:pt idx="145">
                  <c:v>0</c:v>
                </c:pt>
                <c:pt idx="146">
                  <c:v>0</c:v>
                </c:pt>
                <c:pt idx="147">
                  <c:v>0</c:v>
                </c:pt>
                <c:pt idx="148">
                  <c:v>2</c:v>
                </c:pt>
                <c:pt idx="149">
                  <c:v>0</c:v>
                </c:pt>
                <c:pt idx="150">
                  <c:v>0</c:v>
                </c:pt>
                <c:pt idx="151">
                  <c:v>0</c:v>
                </c:pt>
                <c:pt idx="152">
                  <c:v>0</c:v>
                </c:pt>
                <c:pt idx="153">
                  <c:v>1</c:v>
                </c:pt>
                <c:pt idx="154">
                  <c:v>0</c:v>
                </c:pt>
                <c:pt idx="155">
                  <c:v>1</c:v>
                </c:pt>
                <c:pt idx="156">
                  <c:v>0</c:v>
                </c:pt>
                <c:pt idx="157">
                  <c:v>2</c:v>
                </c:pt>
                <c:pt idx="158">
                  <c:v>0</c:v>
                </c:pt>
                <c:pt idx="159">
                  <c:v>0</c:v>
                </c:pt>
                <c:pt idx="160">
                  <c:v>1</c:v>
                </c:pt>
                <c:pt idx="161">
                  <c:v>1</c:v>
                </c:pt>
                <c:pt idx="162">
                  <c:v>1</c:v>
                </c:pt>
                <c:pt idx="163">
                  <c:v>0</c:v>
                </c:pt>
                <c:pt idx="164">
                  <c:v>2</c:v>
                </c:pt>
                <c:pt idx="165">
                  <c:v>0</c:v>
                </c:pt>
                <c:pt idx="166">
                  <c:v>0</c:v>
                </c:pt>
                <c:pt idx="167">
                  <c:v>0</c:v>
                </c:pt>
                <c:pt idx="168">
                  <c:v>0</c:v>
                </c:pt>
                <c:pt idx="169">
                  <c:v>2</c:v>
                </c:pt>
                <c:pt idx="170">
                  <c:v>0</c:v>
                </c:pt>
                <c:pt idx="171">
                  <c:v>0</c:v>
                </c:pt>
                <c:pt idx="172">
                  <c:v>0</c:v>
                </c:pt>
                <c:pt idx="173">
                  <c:v>0</c:v>
                </c:pt>
                <c:pt idx="174">
                  <c:v>2</c:v>
                </c:pt>
                <c:pt idx="175">
                  <c:v>0</c:v>
                </c:pt>
                <c:pt idx="176">
                  <c:v>1</c:v>
                </c:pt>
                <c:pt idx="177">
                  <c:v>0</c:v>
                </c:pt>
                <c:pt idx="178">
                  <c:v>1</c:v>
                </c:pt>
                <c:pt idx="179">
                  <c:v>0</c:v>
                </c:pt>
                <c:pt idx="180">
                  <c:v>0</c:v>
                </c:pt>
                <c:pt idx="181">
                  <c:v>1</c:v>
                </c:pt>
                <c:pt idx="182">
                  <c:v>0</c:v>
                </c:pt>
                <c:pt idx="183">
                  <c:v>1</c:v>
                </c:pt>
                <c:pt idx="184">
                  <c:v>0</c:v>
                </c:pt>
                <c:pt idx="185">
                  <c:v>0</c:v>
                </c:pt>
                <c:pt idx="186">
                  <c:v>0</c:v>
                </c:pt>
                <c:pt idx="187">
                  <c:v>0</c:v>
                </c:pt>
                <c:pt idx="188">
                  <c:v>1</c:v>
                </c:pt>
                <c:pt idx="189">
                  <c:v>1</c:v>
                </c:pt>
                <c:pt idx="190">
                  <c:v>1</c:v>
                </c:pt>
                <c:pt idx="191">
                  <c:v>0</c:v>
                </c:pt>
                <c:pt idx="192">
                  <c:v>1</c:v>
                </c:pt>
                <c:pt idx="193">
                  <c:v>0</c:v>
                </c:pt>
                <c:pt idx="194">
                  <c:v>0</c:v>
                </c:pt>
                <c:pt idx="195">
                  <c:v>1</c:v>
                </c:pt>
                <c:pt idx="196">
                  <c:v>2</c:v>
                </c:pt>
                <c:pt idx="197">
                  <c:v>1</c:v>
                </c:pt>
                <c:pt idx="198">
                  <c:v>0</c:v>
                </c:pt>
                <c:pt idx="199">
                  <c:v>1</c:v>
                </c:pt>
                <c:pt idx="200">
                  <c:v>0</c:v>
                </c:pt>
                <c:pt idx="201">
                  <c:v>0</c:v>
                </c:pt>
                <c:pt idx="202">
                  <c:v>1</c:v>
                </c:pt>
                <c:pt idx="203">
                  <c:v>0</c:v>
                </c:pt>
                <c:pt idx="204">
                  <c:v>1</c:v>
                </c:pt>
                <c:pt idx="205">
                  <c:v>0</c:v>
                </c:pt>
                <c:pt idx="206">
                  <c:v>1</c:v>
                </c:pt>
                <c:pt idx="207">
                  <c:v>0</c:v>
                </c:pt>
                <c:pt idx="208">
                  <c:v>0</c:v>
                </c:pt>
                <c:pt idx="209">
                  <c:v>0</c:v>
                </c:pt>
                <c:pt idx="210">
                  <c:v>0</c:v>
                </c:pt>
                <c:pt idx="211">
                  <c:v>0</c:v>
                </c:pt>
                <c:pt idx="212">
                  <c:v>0</c:v>
                </c:pt>
                <c:pt idx="213">
                  <c:v>1</c:v>
                </c:pt>
                <c:pt idx="214">
                  <c:v>0</c:v>
                </c:pt>
                <c:pt idx="215">
                  <c:v>0</c:v>
                </c:pt>
                <c:pt idx="216">
                  <c:v>1</c:v>
                </c:pt>
                <c:pt idx="217">
                  <c:v>1</c:v>
                </c:pt>
                <c:pt idx="218">
                  <c:v>1</c:v>
                </c:pt>
                <c:pt idx="219">
                  <c:v>0</c:v>
                </c:pt>
                <c:pt idx="220">
                  <c:v>1</c:v>
                </c:pt>
                <c:pt idx="221">
                  <c:v>0</c:v>
                </c:pt>
                <c:pt idx="222">
                  <c:v>0</c:v>
                </c:pt>
                <c:pt idx="223">
                  <c:v>0</c:v>
                </c:pt>
                <c:pt idx="224">
                  <c:v>1</c:v>
                </c:pt>
                <c:pt idx="225">
                  <c:v>1</c:v>
                </c:pt>
                <c:pt idx="226">
                  <c:v>0</c:v>
                </c:pt>
                <c:pt idx="227">
                  <c:v>1</c:v>
                </c:pt>
                <c:pt idx="228">
                  <c:v>0</c:v>
                </c:pt>
                <c:pt idx="229">
                  <c:v>0</c:v>
                </c:pt>
                <c:pt idx="230">
                  <c:v>1</c:v>
                </c:pt>
                <c:pt idx="231">
                  <c:v>1</c:v>
                </c:pt>
                <c:pt idx="232">
                  <c:v>1</c:v>
                </c:pt>
                <c:pt idx="233">
                  <c:v>0</c:v>
                </c:pt>
                <c:pt idx="234">
                  <c:v>1</c:v>
                </c:pt>
                <c:pt idx="235">
                  <c:v>0</c:v>
                </c:pt>
                <c:pt idx="236">
                  <c:v>0</c:v>
                </c:pt>
                <c:pt idx="237">
                  <c:v>1</c:v>
                </c:pt>
                <c:pt idx="238">
                  <c:v>1</c:v>
                </c:pt>
                <c:pt idx="239">
                  <c:v>1</c:v>
                </c:pt>
                <c:pt idx="240">
                  <c:v>0</c:v>
                </c:pt>
                <c:pt idx="241">
                  <c:v>0</c:v>
                </c:pt>
                <c:pt idx="242">
                  <c:v>0</c:v>
                </c:pt>
                <c:pt idx="243">
                  <c:v>0</c:v>
                </c:pt>
              </c:numCache>
            </c:numRef>
          </c:val>
          <c:extLst>
            <c:ext xmlns:c16="http://schemas.microsoft.com/office/drawing/2014/chart" uri="{C3380CC4-5D6E-409C-BE32-E72D297353CC}">
              <c16:uniqueId val="{00000004-55F9-48EE-B030-1B0DF53CDF24}"/>
            </c:ext>
          </c:extLst>
        </c:ser>
        <c:dLbls>
          <c:showLegendKey val="0"/>
          <c:showVal val="0"/>
          <c:showCatName val="0"/>
          <c:showSerName val="0"/>
          <c:showPercent val="0"/>
          <c:showBubbleSize val="0"/>
        </c:dLbls>
        <c:gapWidth val="219"/>
        <c:overlap val="-27"/>
        <c:axId val="359839448"/>
        <c:axId val="359847976"/>
      </c:barChart>
      <c:dateAx>
        <c:axId val="35983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47976"/>
        <c:crosses val="autoZero"/>
        <c:auto val="1"/>
        <c:lblOffset val="100"/>
        <c:baseTimeUnit val="days"/>
      </c:dateAx>
      <c:valAx>
        <c:axId val="35984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3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7</c:v>
                </c:pt>
                <c:pt idx="1">
                  <c:v>10</c:v>
                </c:pt>
                <c:pt idx="2">
                  <c:v>435</c:v>
                </c:pt>
                <c:pt idx="3">
                  <c:v>5</c:v>
                </c:pt>
                <c:pt idx="4">
                  <c:v>302</c:v>
                </c:pt>
              </c:numCache>
            </c:numRef>
          </c:val>
          <c:extLst>
            <c:ext xmlns:c16="http://schemas.microsoft.com/office/drawing/2014/chart" uri="{C3380CC4-5D6E-409C-BE32-E72D297353CC}">
              <c16:uniqueId val="{00000000-FA15-4FA2-956D-9F0403897C2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313</c:v>
                </c:pt>
                <c:pt idx="1">
                  <c:v>708</c:v>
                </c:pt>
                <c:pt idx="2">
                  <c:v>345637</c:v>
                </c:pt>
                <c:pt idx="3">
                  <c:v>74</c:v>
                </c:pt>
                <c:pt idx="4">
                  <c:v>201974</c:v>
                </c:pt>
              </c:numCache>
            </c:numRef>
          </c:val>
          <c:extLst>
            <c:ext xmlns:c16="http://schemas.microsoft.com/office/drawing/2014/chart" uri="{C3380CC4-5D6E-409C-BE32-E72D297353CC}">
              <c16:uniqueId val="{00000000-5DC9-4027-BE42-F5D00EAF810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0</c:v>
                </c:pt>
                <c:pt idx="1">
                  <c:v>7485</c:v>
                </c:pt>
                <c:pt idx="2">
                  <c:v>37</c:v>
                </c:pt>
                <c:pt idx="3">
                  <c:v>805</c:v>
                </c:pt>
                <c:pt idx="4">
                  <c:v>1743</c:v>
                </c:pt>
                <c:pt idx="5">
                  <c:v>0</c:v>
                </c:pt>
                <c:pt idx="6">
                  <c:v>987</c:v>
                </c:pt>
                <c:pt idx="7">
                  <c:v>3007</c:v>
                </c:pt>
                <c:pt idx="8">
                  <c:v>1932</c:v>
                </c:pt>
                <c:pt idx="9">
                  <c:v>3554</c:v>
                </c:pt>
                <c:pt idx="10">
                  <c:v>3699</c:v>
                </c:pt>
                <c:pt idx="11">
                  <c:v>0</c:v>
                </c:pt>
                <c:pt idx="12">
                  <c:v>0</c:v>
                </c:pt>
                <c:pt idx="13">
                  <c:v>12805</c:v>
                </c:pt>
                <c:pt idx="14">
                  <c:v>11</c:v>
                </c:pt>
                <c:pt idx="15">
                  <c:v>1057</c:v>
                </c:pt>
                <c:pt idx="16">
                  <c:v>0</c:v>
                </c:pt>
                <c:pt idx="17">
                  <c:v>5635</c:v>
                </c:pt>
                <c:pt idx="18">
                  <c:v>76</c:v>
                </c:pt>
                <c:pt idx="19">
                  <c:v>0</c:v>
                </c:pt>
                <c:pt idx="20">
                  <c:v>11809</c:v>
                </c:pt>
                <c:pt idx="21">
                  <c:v>1050</c:v>
                </c:pt>
                <c:pt idx="22">
                  <c:v>4021</c:v>
                </c:pt>
                <c:pt idx="23">
                  <c:v>117</c:v>
                </c:pt>
                <c:pt idx="24">
                  <c:v>0</c:v>
                </c:pt>
                <c:pt idx="25">
                  <c:v>7849</c:v>
                </c:pt>
                <c:pt idx="26">
                  <c:v>4021</c:v>
                </c:pt>
                <c:pt idx="27">
                  <c:v>1184</c:v>
                </c:pt>
                <c:pt idx="28">
                  <c:v>75</c:v>
                </c:pt>
                <c:pt idx="29">
                  <c:v>305</c:v>
                </c:pt>
                <c:pt idx="30">
                  <c:v>0</c:v>
                </c:pt>
                <c:pt idx="31">
                  <c:v>1161</c:v>
                </c:pt>
                <c:pt idx="32">
                  <c:v>295</c:v>
                </c:pt>
                <c:pt idx="33">
                  <c:v>0</c:v>
                </c:pt>
                <c:pt idx="34">
                  <c:v>106</c:v>
                </c:pt>
                <c:pt idx="35">
                  <c:v>424</c:v>
                </c:pt>
                <c:pt idx="36">
                  <c:v>3100</c:v>
                </c:pt>
                <c:pt idx="37">
                  <c:v>28</c:v>
                </c:pt>
                <c:pt idx="38">
                  <c:v>8959</c:v>
                </c:pt>
                <c:pt idx="39">
                  <c:v>0</c:v>
                </c:pt>
                <c:pt idx="40">
                  <c:v>0</c:v>
                </c:pt>
                <c:pt idx="41">
                  <c:v>125</c:v>
                </c:pt>
                <c:pt idx="42">
                  <c:v>9889</c:v>
                </c:pt>
                <c:pt idx="43">
                  <c:v>156</c:v>
                </c:pt>
                <c:pt idx="44">
                  <c:v>448</c:v>
                </c:pt>
                <c:pt idx="45">
                  <c:v>6472</c:v>
                </c:pt>
                <c:pt idx="46">
                  <c:v>99</c:v>
                </c:pt>
                <c:pt idx="47">
                  <c:v>867</c:v>
                </c:pt>
                <c:pt idx="48">
                  <c:v>209</c:v>
                </c:pt>
                <c:pt idx="49">
                  <c:v>928</c:v>
                </c:pt>
                <c:pt idx="50">
                  <c:v>2597</c:v>
                </c:pt>
                <c:pt idx="51">
                  <c:v>159</c:v>
                </c:pt>
                <c:pt idx="52">
                  <c:v>2150</c:v>
                </c:pt>
                <c:pt idx="53">
                  <c:v>0</c:v>
                </c:pt>
                <c:pt idx="54">
                  <c:v>0</c:v>
                </c:pt>
                <c:pt idx="55">
                  <c:v>1639</c:v>
                </c:pt>
                <c:pt idx="56">
                  <c:v>181</c:v>
                </c:pt>
                <c:pt idx="57">
                  <c:v>100</c:v>
                </c:pt>
                <c:pt idx="58">
                  <c:v>4929</c:v>
                </c:pt>
                <c:pt idx="59">
                  <c:v>75</c:v>
                </c:pt>
                <c:pt idx="60">
                  <c:v>0</c:v>
                </c:pt>
                <c:pt idx="61">
                  <c:v>0</c:v>
                </c:pt>
                <c:pt idx="62">
                  <c:v>2085</c:v>
                </c:pt>
                <c:pt idx="63">
                  <c:v>3953</c:v>
                </c:pt>
                <c:pt idx="64">
                  <c:v>2152</c:v>
                </c:pt>
                <c:pt idx="65">
                  <c:v>170</c:v>
                </c:pt>
                <c:pt idx="66">
                  <c:v>1457</c:v>
                </c:pt>
                <c:pt idx="67">
                  <c:v>0</c:v>
                </c:pt>
                <c:pt idx="68">
                  <c:v>0</c:v>
                </c:pt>
                <c:pt idx="69">
                  <c:v>1653</c:v>
                </c:pt>
                <c:pt idx="70">
                  <c:v>1190</c:v>
                </c:pt>
                <c:pt idx="71">
                  <c:v>16129</c:v>
                </c:pt>
                <c:pt idx="72">
                  <c:v>2330</c:v>
                </c:pt>
                <c:pt idx="73">
                  <c:v>7719</c:v>
                </c:pt>
                <c:pt idx="74">
                  <c:v>7165</c:v>
                </c:pt>
                <c:pt idx="75">
                  <c:v>1088</c:v>
                </c:pt>
                <c:pt idx="76">
                  <c:v>3606</c:v>
                </c:pt>
                <c:pt idx="77">
                  <c:v>4482</c:v>
                </c:pt>
                <c:pt idx="78">
                  <c:v>1985</c:v>
                </c:pt>
                <c:pt idx="79">
                  <c:v>10426</c:v>
                </c:pt>
                <c:pt idx="80">
                  <c:v>5374</c:v>
                </c:pt>
                <c:pt idx="81">
                  <c:v>1444</c:v>
                </c:pt>
                <c:pt idx="82">
                  <c:v>3011</c:v>
                </c:pt>
                <c:pt idx="83">
                  <c:v>1103</c:v>
                </c:pt>
                <c:pt idx="84">
                  <c:v>622</c:v>
                </c:pt>
                <c:pt idx="85">
                  <c:v>1570</c:v>
                </c:pt>
                <c:pt idx="86">
                  <c:v>587</c:v>
                </c:pt>
                <c:pt idx="87">
                  <c:v>1415</c:v>
                </c:pt>
                <c:pt idx="88">
                  <c:v>186</c:v>
                </c:pt>
                <c:pt idx="89">
                  <c:v>29</c:v>
                </c:pt>
                <c:pt idx="90">
                  <c:v>145</c:v>
                </c:pt>
                <c:pt idx="91">
                  <c:v>260</c:v>
                </c:pt>
                <c:pt idx="92">
                  <c:v>13557</c:v>
                </c:pt>
                <c:pt idx="93">
                  <c:v>71</c:v>
                </c:pt>
                <c:pt idx="94">
                  <c:v>3269</c:v>
                </c:pt>
                <c:pt idx="95">
                  <c:v>35</c:v>
                </c:pt>
                <c:pt idx="96">
                  <c:v>9379</c:v>
                </c:pt>
                <c:pt idx="97">
                  <c:v>62</c:v>
                </c:pt>
                <c:pt idx="98">
                  <c:v>81</c:v>
                </c:pt>
                <c:pt idx="99">
                  <c:v>518</c:v>
                </c:pt>
                <c:pt idx="100">
                  <c:v>196</c:v>
                </c:pt>
                <c:pt idx="101">
                  <c:v>371</c:v>
                </c:pt>
                <c:pt idx="102">
                  <c:v>1580</c:v>
                </c:pt>
                <c:pt idx="103">
                  <c:v>59</c:v>
                </c:pt>
                <c:pt idx="104">
                  <c:v>152</c:v>
                </c:pt>
                <c:pt idx="105">
                  <c:v>1468</c:v>
                </c:pt>
                <c:pt idx="106">
                  <c:v>434</c:v>
                </c:pt>
                <c:pt idx="107">
                  <c:v>47</c:v>
                </c:pt>
                <c:pt idx="108">
                  <c:v>176</c:v>
                </c:pt>
                <c:pt idx="109">
                  <c:v>108</c:v>
                </c:pt>
                <c:pt idx="110">
                  <c:v>0</c:v>
                </c:pt>
                <c:pt idx="111">
                  <c:v>255</c:v>
                </c:pt>
                <c:pt idx="112">
                  <c:v>7692</c:v>
                </c:pt>
                <c:pt idx="113">
                  <c:v>2383</c:v>
                </c:pt>
                <c:pt idx="114">
                  <c:v>10</c:v>
                </c:pt>
                <c:pt idx="115">
                  <c:v>2158</c:v>
                </c:pt>
                <c:pt idx="116">
                  <c:v>1398</c:v>
                </c:pt>
                <c:pt idx="117">
                  <c:v>68</c:v>
                </c:pt>
                <c:pt idx="118">
                  <c:v>3065</c:v>
                </c:pt>
                <c:pt idx="119">
                  <c:v>8156</c:v>
                </c:pt>
                <c:pt idx="120">
                  <c:v>1978</c:v>
                </c:pt>
                <c:pt idx="121">
                  <c:v>4234</c:v>
                </c:pt>
                <c:pt idx="122">
                  <c:v>4267</c:v>
                </c:pt>
                <c:pt idx="123">
                  <c:v>6186</c:v>
                </c:pt>
                <c:pt idx="124">
                  <c:v>0</c:v>
                </c:pt>
                <c:pt idx="125">
                  <c:v>4148</c:v>
                </c:pt>
                <c:pt idx="126">
                  <c:v>5696</c:v>
                </c:pt>
                <c:pt idx="127">
                  <c:v>2183</c:v>
                </c:pt>
                <c:pt idx="128">
                  <c:v>1668</c:v>
                </c:pt>
                <c:pt idx="129">
                  <c:v>6151</c:v>
                </c:pt>
                <c:pt idx="130">
                  <c:v>769</c:v>
                </c:pt>
                <c:pt idx="131">
                  <c:v>1852</c:v>
                </c:pt>
                <c:pt idx="132">
                  <c:v>4250</c:v>
                </c:pt>
                <c:pt idx="133">
                  <c:v>575</c:v>
                </c:pt>
                <c:pt idx="134">
                  <c:v>3681</c:v>
                </c:pt>
                <c:pt idx="135">
                  <c:v>8209</c:v>
                </c:pt>
                <c:pt idx="136">
                  <c:v>2763</c:v>
                </c:pt>
                <c:pt idx="137">
                  <c:v>9343</c:v>
                </c:pt>
                <c:pt idx="138">
                  <c:v>110</c:v>
                </c:pt>
                <c:pt idx="139">
                  <c:v>1280</c:v>
                </c:pt>
                <c:pt idx="140">
                  <c:v>1433</c:v>
                </c:pt>
                <c:pt idx="141">
                  <c:v>1328</c:v>
                </c:pt>
                <c:pt idx="142">
                  <c:v>96</c:v>
                </c:pt>
                <c:pt idx="143">
                  <c:v>4724</c:v>
                </c:pt>
                <c:pt idx="144">
                  <c:v>394</c:v>
                </c:pt>
                <c:pt idx="145">
                  <c:v>315</c:v>
                </c:pt>
                <c:pt idx="146">
                  <c:v>496</c:v>
                </c:pt>
                <c:pt idx="147">
                  <c:v>85</c:v>
                </c:pt>
                <c:pt idx="148">
                  <c:v>1051</c:v>
                </c:pt>
                <c:pt idx="149">
                  <c:v>43</c:v>
                </c:pt>
                <c:pt idx="150">
                  <c:v>1585</c:v>
                </c:pt>
                <c:pt idx="151">
                  <c:v>782</c:v>
                </c:pt>
                <c:pt idx="152">
                  <c:v>347</c:v>
                </c:pt>
                <c:pt idx="153">
                  <c:v>316</c:v>
                </c:pt>
                <c:pt idx="154">
                  <c:v>4171</c:v>
                </c:pt>
                <c:pt idx="155">
                  <c:v>3805</c:v>
                </c:pt>
                <c:pt idx="156">
                  <c:v>862</c:v>
                </c:pt>
                <c:pt idx="157">
                  <c:v>1428</c:v>
                </c:pt>
                <c:pt idx="158">
                  <c:v>0</c:v>
                </c:pt>
                <c:pt idx="159">
                  <c:v>70</c:v>
                </c:pt>
                <c:pt idx="160">
                  <c:v>3623</c:v>
                </c:pt>
                <c:pt idx="161">
                  <c:v>1372</c:v>
                </c:pt>
                <c:pt idx="162">
                  <c:v>3536</c:v>
                </c:pt>
                <c:pt idx="163">
                  <c:v>1064</c:v>
                </c:pt>
                <c:pt idx="164">
                  <c:v>8447</c:v>
                </c:pt>
                <c:pt idx="165">
                  <c:v>186</c:v>
                </c:pt>
                <c:pt idx="166">
                  <c:v>174</c:v>
                </c:pt>
                <c:pt idx="167">
                  <c:v>32</c:v>
                </c:pt>
                <c:pt idx="168">
                  <c:v>2815</c:v>
                </c:pt>
                <c:pt idx="169">
                  <c:v>591</c:v>
                </c:pt>
                <c:pt idx="170">
                  <c:v>423</c:v>
                </c:pt>
                <c:pt idx="171">
                  <c:v>2174</c:v>
                </c:pt>
                <c:pt idx="172">
                  <c:v>21</c:v>
                </c:pt>
                <c:pt idx="173">
                  <c:v>1053</c:v>
                </c:pt>
                <c:pt idx="174">
                  <c:v>4684</c:v>
                </c:pt>
                <c:pt idx="175">
                  <c:v>140</c:v>
                </c:pt>
                <c:pt idx="176">
                  <c:v>2028</c:v>
                </c:pt>
                <c:pt idx="177">
                  <c:v>1829</c:v>
                </c:pt>
                <c:pt idx="178">
                  <c:v>2004</c:v>
                </c:pt>
                <c:pt idx="179">
                  <c:v>38</c:v>
                </c:pt>
                <c:pt idx="180">
                  <c:v>47</c:v>
                </c:pt>
                <c:pt idx="181">
                  <c:v>3914</c:v>
                </c:pt>
                <c:pt idx="182">
                  <c:v>483</c:v>
                </c:pt>
                <c:pt idx="183">
                  <c:v>11039</c:v>
                </c:pt>
                <c:pt idx="184">
                  <c:v>489</c:v>
                </c:pt>
                <c:pt idx="185">
                  <c:v>2799</c:v>
                </c:pt>
                <c:pt idx="186">
                  <c:v>68</c:v>
                </c:pt>
                <c:pt idx="187">
                  <c:v>1587</c:v>
                </c:pt>
                <c:pt idx="188">
                  <c:v>3234</c:v>
                </c:pt>
                <c:pt idx="189">
                  <c:v>15357</c:v>
                </c:pt>
                <c:pt idx="190">
                  <c:v>4809</c:v>
                </c:pt>
                <c:pt idx="191">
                  <c:v>2985</c:v>
                </c:pt>
                <c:pt idx="192">
                  <c:v>6686</c:v>
                </c:pt>
                <c:pt idx="193">
                  <c:v>204</c:v>
                </c:pt>
                <c:pt idx="194">
                  <c:v>404</c:v>
                </c:pt>
                <c:pt idx="195">
                  <c:v>2031</c:v>
                </c:pt>
                <c:pt idx="196">
                  <c:v>1851</c:v>
                </c:pt>
                <c:pt idx="197">
                  <c:v>4030</c:v>
                </c:pt>
                <c:pt idx="198">
                  <c:v>1300</c:v>
                </c:pt>
                <c:pt idx="199">
                  <c:v>6309</c:v>
                </c:pt>
                <c:pt idx="200">
                  <c:v>1364</c:v>
                </c:pt>
                <c:pt idx="201">
                  <c:v>833</c:v>
                </c:pt>
                <c:pt idx="202">
                  <c:v>1206</c:v>
                </c:pt>
                <c:pt idx="203">
                  <c:v>1586</c:v>
                </c:pt>
                <c:pt idx="204">
                  <c:v>4103</c:v>
                </c:pt>
                <c:pt idx="205">
                  <c:v>68</c:v>
                </c:pt>
                <c:pt idx="206">
                  <c:v>3785</c:v>
                </c:pt>
                <c:pt idx="207">
                  <c:v>8879</c:v>
                </c:pt>
                <c:pt idx="208">
                  <c:v>4085</c:v>
                </c:pt>
                <c:pt idx="209">
                  <c:v>1291</c:v>
                </c:pt>
                <c:pt idx="210">
                  <c:v>0</c:v>
                </c:pt>
                <c:pt idx="211">
                  <c:v>4586</c:v>
                </c:pt>
                <c:pt idx="212">
                  <c:v>117</c:v>
                </c:pt>
                <c:pt idx="213">
                  <c:v>2320</c:v>
                </c:pt>
                <c:pt idx="214">
                  <c:v>191</c:v>
                </c:pt>
                <c:pt idx="215">
                  <c:v>110</c:v>
                </c:pt>
                <c:pt idx="216">
                  <c:v>3436</c:v>
                </c:pt>
                <c:pt idx="217">
                  <c:v>40</c:v>
                </c:pt>
                <c:pt idx="218">
                  <c:v>2290</c:v>
                </c:pt>
                <c:pt idx="219">
                  <c:v>616</c:v>
                </c:pt>
                <c:pt idx="220">
                  <c:v>3719</c:v>
                </c:pt>
                <c:pt idx="221">
                  <c:v>100</c:v>
                </c:pt>
                <c:pt idx="222">
                  <c:v>20</c:v>
                </c:pt>
                <c:pt idx="223">
                  <c:v>393</c:v>
                </c:pt>
                <c:pt idx="224">
                  <c:v>382</c:v>
                </c:pt>
                <c:pt idx="225">
                  <c:v>4566</c:v>
                </c:pt>
                <c:pt idx="226">
                  <c:v>160</c:v>
                </c:pt>
                <c:pt idx="227">
                  <c:v>6753</c:v>
                </c:pt>
                <c:pt idx="228">
                  <c:v>211</c:v>
                </c:pt>
                <c:pt idx="229">
                  <c:v>3554</c:v>
                </c:pt>
                <c:pt idx="230">
                  <c:v>7262</c:v>
                </c:pt>
                <c:pt idx="231">
                  <c:v>4376</c:v>
                </c:pt>
                <c:pt idx="232">
                  <c:v>1907</c:v>
                </c:pt>
                <c:pt idx="233">
                  <c:v>2090</c:v>
                </c:pt>
                <c:pt idx="234">
                  <c:v>952</c:v>
                </c:pt>
                <c:pt idx="235">
                  <c:v>106</c:v>
                </c:pt>
                <c:pt idx="236">
                  <c:v>0</c:v>
                </c:pt>
                <c:pt idx="237">
                  <c:v>1741</c:v>
                </c:pt>
                <c:pt idx="238">
                  <c:v>234</c:v>
                </c:pt>
                <c:pt idx="239">
                  <c:v>7920</c:v>
                </c:pt>
                <c:pt idx="240">
                  <c:v>0</c:v>
                </c:pt>
                <c:pt idx="241">
                  <c:v>886</c:v>
                </c:pt>
                <c:pt idx="242">
                  <c:v>3367</c:v>
                </c:pt>
                <c:pt idx="243">
                  <c:v>124</c:v>
                </c:pt>
              </c:numCache>
            </c:numRef>
          </c:val>
          <c:extLst>
            <c:ext xmlns:c16="http://schemas.microsoft.com/office/drawing/2014/chart" uri="{C3380CC4-5D6E-409C-BE32-E72D297353CC}">
              <c16:uniqueId val="{00000000-30E4-46B3-AA9B-04D76B549F6F}"/>
            </c:ext>
          </c:extLst>
        </c:ser>
        <c:dLbls>
          <c:showLegendKey val="0"/>
          <c:showVal val="0"/>
          <c:showCatName val="0"/>
          <c:showSerName val="0"/>
          <c:showPercent val="0"/>
          <c:showBubbleSize val="0"/>
        </c:dLbls>
        <c:gapWidth val="219"/>
        <c:overlap val="-27"/>
        <c:axId val="359857160"/>
        <c:axId val="359852896"/>
      </c:barChart>
      <c:dateAx>
        <c:axId val="35985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52896"/>
        <c:crosses val="autoZero"/>
        <c:auto val="1"/>
        <c:lblOffset val="100"/>
        <c:baseTimeUnit val="days"/>
      </c:dateAx>
      <c:valAx>
        <c:axId val="35985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5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682271</c:v>
                </c:pt>
                <c:pt idx="1">
                  <c:v>37663</c:v>
                </c:pt>
                <c:pt idx="2">
                  <c:v>166853</c:v>
                </c:pt>
                <c:pt idx="3">
                  <c:v>81949</c:v>
                </c:pt>
                <c:pt idx="4">
                  <c:v>215591</c:v>
                </c:pt>
              </c:numCache>
            </c:numRef>
          </c:val>
          <c:extLst>
            <c:ext xmlns:c16="http://schemas.microsoft.com/office/drawing/2014/chart" uri="{C3380CC4-5D6E-409C-BE32-E72D297353CC}">
              <c16:uniqueId val="{00000000-75AA-44C5-94B2-139422442FF0}"/>
            </c:ext>
          </c:extLst>
        </c:ser>
        <c:dLbls>
          <c:showLegendKey val="0"/>
          <c:showVal val="0"/>
          <c:showCatName val="0"/>
          <c:showSerName val="0"/>
          <c:showPercent val="0"/>
          <c:showBubbleSize val="0"/>
        </c:dLbls>
        <c:gapWidth val="219"/>
        <c:overlap val="-27"/>
        <c:axId val="568563616"/>
        <c:axId val="568566568"/>
      </c:barChart>
      <c:catAx>
        <c:axId val="56856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566568"/>
        <c:crosses val="autoZero"/>
        <c:auto val="1"/>
        <c:lblAlgn val="ctr"/>
        <c:lblOffset val="100"/>
        <c:noMultiLvlLbl val="0"/>
      </c:catAx>
      <c:valAx>
        <c:axId val="56856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56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Posts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309</c:v>
                </c:pt>
                <c:pt idx="1">
                  <c:v>69</c:v>
                </c:pt>
                <c:pt idx="2">
                  <c:v>116</c:v>
                </c:pt>
                <c:pt idx="3">
                  <c:v>128</c:v>
                </c:pt>
                <c:pt idx="4">
                  <c:v>137</c:v>
                </c:pt>
              </c:numCache>
            </c:numRef>
          </c:val>
          <c:extLst>
            <c:ext xmlns:c16="http://schemas.microsoft.com/office/drawing/2014/chart" uri="{C3380CC4-5D6E-409C-BE32-E72D297353CC}">
              <c16:uniqueId val="{00000000-DD67-4FC3-A40C-FD2A76C4A04E}"/>
            </c:ext>
          </c:extLst>
        </c:ser>
        <c:dLbls>
          <c:showLegendKey val="0"/>
          <c:showVal val="0"/>
          <c:showCatName val="0"/>
          <c:showSerName val="0"/>
          <c:showPercent val="0"/>
          <c:showBubbleSize val="0"/>
        </c:dLbls>
        <c:gapWidth val="219"/>
        <c:overlap val="-27"/>
        <c:axId val="568578704"/>
        <c:axId val="568579360"/>
      </c:barChart>
      <c:catAx>
        <c:axId val="56857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579360"/>
        <c:crosses val="autoZero"/>
        <c:auto val="1"/>
        <c:lblAlgn val="ctr"/>
        <c:lblOffset val="100"/>
        <c:noMultiLvlLbl val="0"/>
      </c:catAx>
      <c:valAx>
        <c:axId val="56857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857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Emaar Misr</c:v>
                </c:pt>
                <c:pt idx="1">
                  <c:v>Hassan Allam Properties</c:v>
                </c:pt>
                <c:pt idx="2">
                  <c:v>Taj City</c:v>
                </c:pt>
                <c:pt idx="3">
                  <c:v>Tatweer Misr</c:v>
                </c:pt>
                <c:pt idx="4">
                  <c:v>Hyde Park Developments</c:v>
                </c:pt>
              </c:strCache>
            </c:strRef>
          </c:cat>
          <c:val>
            <c:numRef>
              <c:f>Sheet1!$A$2:$E$2</c:f>
              <c:numCache>
                <c:formatCode>General</c:formatCode>
                <c:ptCount val="5"/>
                <c:pt idx="0">
                  <c:v>236324</c:v>
                </c:pt>
                <c:pt idx="1">
                  <c:v>14253</c:v>
                </c:pt>
                <c:pt idx="2">
                  <c:v>82358</c:v>
                </c:pt>
                <c:pt idx="3">
                  <c:v>85279</c:v>
                </c:pt>
                <c:pt idx="4">
                  <c:v>130493</c:v>
                </c:pt>
              </c:numCache>
            </c:numRef>
          </c:val>
          <c:extLst>
            <c:ext xmlns:c16="http://schemas.microsoft.com/office/drawing/2014/chart" uri="{C3380CC4-5D6E-409C-BE32-E72D297353CC}">
              <c16:uniqueId val="{00000000-FE85-4440-80A2-0FEA53BCBC4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Emaar Misr</c:v>
                </c:pt>
                <c:pt idx="1">
                  <c:v>Hassan Allam Properties</c:v>
                </c:pt>
                <c:pt idx="2">
                  <c:v>Taj City</c:v>
                </c:pt>
                <c:pt idx="3">
                  <c:v>Tatweer Misr</c:v>
                </c:pt>
                <c:pt idx="4">
                  <c:v>Hyde Park Developments</c:v>
                </c:pt>
              </c:strCache>
            </c:strRef>
          </c:cat>
          <c:val>
            <c:numRef>
              <c:f>Sheet1!$A$2:$E$2</c:f>
              <c:numCache>
                <c:formatCode>General</c:formatCode>
                <c:ptCount val="5"/>
                <c:pt idx="0">
                  <c:v>682271</c:v>
                </c:pt>
                <c:pt idx="1">
                  <c:v>37663</c:v>
                </c:pt>
                <c:pt idx="2">
                  <c:v>166853</c:v>
                </c:pt>
                <c:pt idx="3">
                  <c:v>81949</c:v>
                </c:pt>
                <c:pt idx="4">
                  <c:v>215591</c:v>
                </c:pt>
              </c:numCache>
            </c:numRef>
          </c:val>
          <c:extLst>
            <c:ext xmlns:c16="http://schemas.microsoft.com/office/drawing/2014/chart" uri="{C3380CC4-5D6E-409C-BE32-E72D297353CC}">
              <c16:uniqueId val="{00000000-C658-427D-A8ED-29BE31235CE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230</c:v>
                </c:pt>
                <c:pt idx="1">
                  <c:v>62</c:v>
                </c:pt>
                <c:pt idx="2">
                  <c:v>68</c:v>
                </c:pt>
                <c:pt idx="3">
                  <c:v>10</c:v>
                </c:pt>
                <c:pt idx="4">
                  <c:v>32</c:v>
                </c:pt>
              </c:numCache>
            </c:numRef>
          </c:val>
          <c:extLst>
            <c:ext xmlns:c16="http://schemas.microsoft.com/office/drawing/2014/chart" uri="{C3380CC4-5D6E-409C-BE32-E72D297353CC}">
              <c16:uniqueId val="{00000000-5DC0-4169-A315-11F9BD958F0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Sheet1!$C$2:$C$6</c:f>
              <c:numCache>
                <c:formatCode>General</c:formatCode>
                <c:ptCount val="5"/>
                <c:pt idx="0">
                  <c:v>79</c:v>
                </c:pt>
                <c:pt idx="1">
                  <c:v>7</c:v>
                </c:pt>
                <c:pt idx="2">
                  <c:v>48</c:v>
                </c:pt>
                <c:pt idx="3">
                  <c:v>118</c:v>
                </c:pt>
                <c:pt idx="4">
                  <c:v>105</c:v>
                </c:pt>
              </c:numCache>
            </c:numRef>
          </c:val>
          <c:extLst>
            <c:ext xmlns:c16="http://schemas.microsoft.com/office/drawing/2014/chart" uri="{C3380CC4-5D6E-409C-BE32-E72D297353CC}">
              <c16:uniqueId val="{00000001-5DC0-4169-A315-11F9BD958F0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5DC0-4169-A315-11F9BD958F0A}"/>
            </c:ext>
          </c:extLst>
        </c:ser>
        <c:dLbls>
          <c:showLegendKey val="0"/>
          <c:showVal val="0"/>
          <c:showCatName val="0"/>
          <c:showSerName val="0"/>
          <c:showPercent val="0"/>
          <c:showBubbleSize val="0"/>
        </c:dLbls>
        <c:gapWidth val="150"/>
        <c:overlap val="100"/>
        <c:axId val="441301480"/>
        <c:axId val="441299512"/>
      </c:barChart>
      <c:catAx>
        <c:axId val="441301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99512"/>
        <c:crosses val="autoZero"/>
        <c:auto val="1"/>
        <c:lblAlgn val="ctr"/>
        <c:lblOffset val="100"/>
        <c:noMultiLvlLbl val="0"/>
      </c:catAx>
      <c:valAx>
        <c:axId val="441299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0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F86-4D2E-8748-EC66BF680150}"/>
            </c:ext>
          </c:extLst>
        </c:ser>
        <c:ser>
          <c:idx val="1"/>
          <c:order val="1"/>
          <c:tx>
            <c:strRef>
              <c:f>Sheet1!$C$1</c:f>
              <c:strCache>
                <c:ptCount val="1"/>
                <c:pt idx="0">
                  <c:v>Hassan Allam Properties</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F86-4D2E-8748-EC66BF680150}"/>
            </c:ext>
          </c:extLst>
        </c:ser>
        <c:ser>
          <c:idx val="2"/>
          <c:order val="2"/>
          <c:tx>
            <c:strRef>
              <c:f>Sheet1!$D$1</c:f>
              <c:strCache>
                <c:ptCount val="1"/>
                <c:pt idx="0">
                  <c:v>Taj City</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F86-4D2E-8748-EC66BF680150}"/>
            </c:ext>
          </c:extLst>
        </c:ser>
        <c:ser>
          <c:idx val="3"/>
          <c:order val="3"/>
          <c:tx>
            <c:strRef>
              <c:f>Sheet1!$E$1</c:f>
              <c:strCache>
                <c:ptCount val="1"/>
                <c:pt idx="0">
                  <c:v>Tatweer Misr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4F86-4D2E-8748-EC66BF680150}"/>
            </c:ext>
          </c:extLst>
        </c:ser>
        <c:ser>
          <c:idx val="4"/>
          <c:order val="4"/>
          <c:tx>
            <c:strRef>
              <c:f>Sheet1!$F$1</c:f>
              <c:strCache>
                <c:ptCount val="1"/>
                <c:pt idx="0">
                  <c:v>Hyde Park Developments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4F86-4D2E-8748-EC66BF680150}"/>
            </c:ext>
          </c:extLst>
        </c:ser>
        <c:dLbls>
          <c:showLegendKey val="0"/>
          <c:showVal val="0"/>
          <c:showCatName val="0"/>
          <c:showSerName val="0"/>
          <c:showPercent val="0"/>
          <c:showBubbleSize val="0"/>
        </c:dLbls>
        <c:gapWidth val="219"/>
        <c:overlap val="-27"/>
        <c:axId val="441319520"/>
        <c:axId val="441309680"/>
      </c:barChart>
      <c:catAx>
        <c:axId val="44131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09680"/>
        <c:crosses val="autoZero"/>
        <c:auto val="1"/>
        <c:lblAlgn val="ctr"/>
        <c:lblOffset val="100"/>
        <c:noMultiLvlLbl val="0"/>
      </c:catAx>
      <c:valAx>
        <c:axId val="44130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1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236324</c:v>
                </c:pt>
                <c:pt idx="1">
                  <c:v>14253</c:v>
                </c:pt>
                <c:pt idx="2">
                  <c:v>82358</c:v>
                </c:pt>
                <c:pt idx="3">
                  <c:v>85279</c:v>
                </c:pt>
                <c:pt idx="4">
                  <c:v>130493</c:v>
                </c:pt>
              </c:numCache>
            </c:numRef>
          </c:val>
          <c:extLst>
            <c:ext xmlns:c16="http://schemas.microsoft.com/office/drawing/2014/chart" uri="{C3380CC4-5D6E-409C-BE32-E72D297353CC}">
              <c16:uniqueId val="{00000000-3A94-42D0-BDDB-C6707505CB30}"/>
            </c:ext>
          </c:extLst>
        </c:ser>
        <c:dLbls>
          <c:showLegendKey val="0"/>
          <c:showVal val="0"/>
          <c:showCatName val="0"/>
          <c:showSerName val="0"/>
          <c:showPercent val="0"/>
          <c:showBubbleSize val="0"/>
        </c:dLbls>
        <c:gapWidth val="219"/>
        <c:overlap val="-27"/>
        <c:axId val="596561384"/>
        <c:axId val="596563680"/>
      </c:barChart>
      <c:catAx>
        <c:axId val="59656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563680"/>
        <c:crosses val="autoZero"/>
        <c:auto val="1"/>
        <c:lblAlgn val="ctr"/>
        <c:lblOffset val="100"/>
        <c:noMultiLvlLbl val="0"/>
      </c:catAx>
      <c:valAx>
        <c:axId val="59656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56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3492</c:v>
                </c:pt>
                <c:pt idx="1">
                  <c:v>10107</c:v>
                </c:pt>
                <c:pt idx="2">
                  <c:v>4373</c:v>
                </c:pt>
                <c:pt idx="3">
                  <c:v>2164</c:v>
                </c:pt>
                <c:pt idx="4">
                  <c:v>7451</c:v>
                </c:pt>
                <c:pt idx="5">
                  <c:v>1121</c:v>
                </c:pt>
                <c:pt idx="6">
                  <c:v>2305</c:v>
                </c:pt>
                <c:pt idx="7">
                  <c:v>5379</c:v>
                </c:pt>
                <c:pt idx="8">
                  <c:v>4818</c:v>
                </c:pt>
                <c:pt idx="9">
                  <c:v>13738</c:v>
                </c:pt>
                <c:pt idx="10">
                  <c:v>6026</c:v>
                </c:pt>
                <c:pt idx="11">
                  <c:v>1681</c:v>
                </c:pt>
                <c:pt idx="12">
                  <c:v>732</c:v>
                </c:pt>
                <c:pt idx="13">
                  <c:v>8053</c:v>
                </c:pt>
                <c:pt idx="14">
                  <c:v>2972</c:v>
                </c:pt>
                <c:pt idx="15">
                  <c:v>2208</c:v>
                </c:pt>
                <c:pt idx="16">
                  <c:v>1915</c:v>
                </c:pt>
                <c:pt idx="17">
                  <c:v>5531</c:v>
                </c:pt>
                <c:pt idx="18">
                  <c:v>14007</c:v>
                </c:pt>
                <c:pt idx="19">
                  <c:v>2859</c:v>
                </c:pt>
                <c:pt idx="20">
                  <c:v>8939</c:v>
                </c:pt>
                <c:pt idx="21">
                  <c:v>5259</c:v>
                </c:pt>
                <c:pt idx="22">
                  <c:v>6292</c:v>
                </c:pt>
                <c:pt idx="23">
                  <c:v>3581</c:v>
                </c:pt>
                <c:pt idx="24">
                  <c:v>1699</c:v>
                </c:pt>
                <c:pt idx="25">
                  <c:v>6818</c:v>
                </c:pt>
                <c:pt idx="26">
                  <c:v>5498</c:v>
                </c:pt>
                <c:pt idx="27">
                  <c:v>6344</c:v>
                </c:pt>
                <c:pt idx="28">
                  <c:v>5038</c:v>
                </c:pt>
                <c:pt idx="29">
                  <c:v>3553</c:v>
                </c:pt>
                <c:pt idx="30">
                  <c:v>2993</c:v>
                </c:pt>
                <c:pt idx="31">
                  <c:v>9756</c:v>
                </c:pt>
                <c:pt idx="32">
                  <c:v>3785</c:v>
                </c:pt>
                <c:pt idx="33">
                  <c:v>2551</c:v>
                </c:pt>
                <c:pt idx="34">
                  <c:v>3767</c:v>
                </c:pt>
                <c:pt idx="35">
                  <c:v>11054</c:v>
                </c:pt>
                <c:pt idx="36">
                  <c:v>8118</c:v>
                </c:pt>
                <c:pt idx="37">
                  <c:v>8084</c:v>
                </c:pt>
                <c:pt idx="38">
                  <c:v>7147</c:v>
                </c:pt>
                <c:pt idx="39">
                  <c:v>4193</c:v>
                </c:pt>
                <c:pt idx="40">
                  <c:v>4599</c:v>
                </c:pt>
                <c:pt idx="41">
                  <c:v>5164</c:v>
                </c:pt>
                <c:pt idx="42">
                  <c:v>10255</c:v>
                </c:pt>
                <c:pt idx="43">
                  <c:v>12515</c:v>
                </c:pt>
                <c:pt idx="44">
                  <c:v>8365</c:v>
                </c:pt>
                <c:pt idx="45">
                  <c:v>7367</c:v>
                </c:pt>
                <c:pt idx="46">
                  <c:v>2691</c:v>
                </c:pt>
                <c:pt idx="47">
                  <c:v>3417</c:v>
                </c:pt>
                <c:pt idx="48">
                  <c:v>4101</c:v>
                </c:pt>
                <c:pt idx="49">
                  <c:v>5140</c:v>
                </c:pt>
                <c:pt idx="50">
                  <c:v>6851</c:v>
                </c:pt>
                <c:pt idx="51">
                  <c:v>4895</c:v>
                </c:pt>
                <c:pt idx="52">
                  <c:v>2586</c:v>
                </c:pt>
                <c:pt idx="53">
                  <c:v>1532</c:v>
                </c:pt>
                <c:pt idx="54">
                  <c:v>903</c:v>
                </c:pt>
                <c:pt idx="55">
                  <c:v>1315</c:v>
                </c:pt>
                <c:pt idx="56">
                  <c:v>4701</c:v>
                </c:pt>
                <c:pt idx="57">
                  <c:v>6268</c:v>
                </c:pt>
                <c:pt idx="58">
                  <c:v>7633</c:v>
                </c:pt>
                <c:pt idx="59">
                  <c:v>3683</c:v>
                </c:pt>
                <c:pt idx="60">
                  <c:v>1939</c:v>
                </c:pt>
                <c:pt idx="61">
                  <c:v>988</c:v>
                </c:pt>
                <c:pt idx="62">
                  <c:v>1694</c:v>
                </c:pt>
                <c:pt idx="63">
                  <c:v>11027</c:v>
                </c:pt>
                <c:pt idx="64">
                  <c:v>3944</c:v>
                </c:pt>
                <c:pt idx="65">
                  <c:v>3078</c:v>
                </c:pt>
                <c:pt idx="66">
                  <c:v>2774</c:v>
                </c:pt>
                <c:pt idx="67">
                  <c:v>1392</c:v>
                </c:pt>
                <c:pt idx="68">
                  <c:v>921</c:v>
                </c:pt>
                <c:pt idx="69">
                  <c:v>6963</c:v>
                </c:pt>
                <c:pt idx="70">
                  <c:v>2831</c:v>
                </c:pt>
                <c:pt idx="71">
                  <c:v>6650</c:v>
                </c:pt>
                <c:pt idx="72">
                  <c:v>5302</c:v>
                </c:pt>
                <c:pt idx="73">
                  <c:v>4833</c:v>
                </c:pt>
                <c:pt idx="74">
                  <c:v>6016</c:v>
                </c:pt>
                <c:pt idx="75">
                  <c:v>4720</c:v>
                </c:pt>
                <c:pt idx="76">
                  <c:v>5320</c:v>
                </c:pt>
                <c:pt idx="77">
                  <c:v>8671</c:v>
                </c:pt>
                <c:pt idx="78">
                  <c:v>3990</c:v>
                </c:pt>
                <c:pt idx="79">
                  <c:v>11088</c:v>
                </c:pt>
                <c:pt idx="80">
                  <c:v>13874</c:v>
                </c:pt>
                <c:pt idx="81">
                  <c:v>11210</c:v>
                </c:pt>
                <c:pt idx="82">
                  <c:v>7673</c:v>
                </c:pt>
                <c:pt idx="83">
                  <c:v>7551</c:v>
                </c:pt>
                <c:pt idx="84">
                  <c:v>5953</c:v>
                </c:pt>
                <c:pt idx="85">
                  <c:v>9597</c:v>
                </c:pt>
                <c:pt idx="86">
                  <c:v>19173</c:v>
                </c:pt>
                <c:pt idx="87">
                  <c:v>23797</c:v>
                </c:pt>
                <c:pt idx="88">
                  <c:v>31001</c:v>
                </c:pt>
                <c:pt idx="89">
                  <c:v>13022</c:v>
                </c:pt>
                <c:pt idx="90">
                  <c:v>5125</c:v>
                </c:pt>
                <c:pt idx="91">
                  <c:v>12040</c:v>
                </c:pt>
                <c:pt idx="92">
                  <c:v>11837</c:v>
                </c:pt>
                <c:pt idx="93">
                  <c:v>9353</c:v>
                </c:pt>
                <c:pt idx="94">
                  <c:v>9986</c:v>
                </c:pt>
                <c:pt idx="95">
                  <c:v>13554</c:v>
                </c:pt>
                <c:pt idx="96">
                  <c:v>8973</c:v>
                </c:pt>
                <c:pt idx="97">
                  <c:v>9073</c:v>
                </c:pt>
                <c:pt idx="98">
                  <c:v>23446</c:v>
                </c:pt>
                <c:pt idx="99">
                  <c:v>9008</c:v>
                </c:pt>
                <c:pt idx="100">
                  <c:v>4127</c:v>
                </c:pt>
                <c:pt idx="101">
                  <c:v>13316</c:v>
                </c:pt>
                <c:pt idx="102">
                  <c:v>13770</c:v>
                </c:pt>
                <c:pt idx="103">
                  <c:v>8819</c:v>
                </c:pt>
                <c:pt idx="104">
                  <c:v>3504</c:v>
                </c:pt>
                <c:pt idx="105">
                  <c:v>2488</c:v>
                </c:pt>
                <c:pt idx="106">
                  <c:v>6240</c:v>
                </c:pt>
                <c:pt idx="107">
                  <c:v>4540</c:v>
                </c:pt>
                <c:pt idx="108">
                  <c:v>11481</c:v>
                </c:pt>
                <c:pt idx="109">
                  <c:v>16583</c:v>
                </c:pt>
                <c:pt idx="110">
                  <c:v>4645</c:v>
                </c:pt>
                <c:pt idx="111">
                  <c:v>3304</c:v>
                </c:pt>
                <c:pt idx="112">
                  <c:v>5453</c:v>
                </c:pt>
                <c:pt idx="113">
                  <c:v>8978</c:v>
                </c:pt>
                <c:pt idx="114">
                  <c:v>4649</c:v>
                </c:pt>
                <c:pt idx="115">
                  <c:v>6589</c:v>
                </c:pt>
                <c:pt idx="116">
                  <c:v>5900</c:v>
                </c:pt>
                <c:pt idx="117">
                  <c:v>5579</c:v>
                </c:pt>
                <c:pt idx="118">
                  <c:v>9798</c:v>
                </c:pt>
                <c:pt idx="119">
                  <c:v>15884</c:v>
                </c:pt>
                <c:pt idx="120">
                  <c:v>14622</c:v>
                </c:pt>
                <c:pt idx="121">
                  <c:v>11575</c:v>
                </c:pt>
                <c:pt idx="122">
                  <c:v>9553</c:v>
                </c:pt>
                <c:pt idx="123">
                  <c:v>29725</c:v>
                </c:pt>
                <c:pt idx="124">
                  <c:v>12076</c:v>
                </c:pt>
                <c:pt idx="125">
                  <c:v>8667</c:v>
                </c:pt>
                <c:pt idx="126">
                  <c:v>8626</c:v>
                </c:pt>
                <c:pt idx="127">
                  <c:v>6671</c:v>
                </c:pt>
                <c:pt idx="128">
                  <c:v>6560</c:v>
                </c:pt>
                <c:pt idx="129">
                  <c:v>7211</c:v>
                </c:pt>
                <c:pt idx="130">
                  <c:v>20325</c:v>
                </c:pt>
                <c:pt idx="131">
                  <c:v>17605</c:v>
                </c:pt>
                <c:pt idx="132">
                  <c:v>9787</c:v>
                </c:pt>
                <c:pt idx="133">
                  <c:v>6483</c:v>
                </c:pt>
                <c:pt idx="134">
                  <c:v>5681</c:v>
                </c:pt>
                <c:pt idx="135">
                  <c:v>7931</c:v>
                </c:pt>
                <c:pt idx="136">
                  <c:v>6175</c:v>
                </c:pt>
                <c:pt idx="137">
                  <c:v>9299</c:v>
                </c:pt>
                <c:pt idx="138">
                  <c:v>11440</c:v>
                </c:pt>
                <c:pt idx="139">
                  <c:v>6128</c:v>
                </c:pt>
                <c:pt idx="140">
                  <c:v>8246</c:v>
                </c:pt>
                <c:pt idx="141">
                  <c:v>18585</c:v>
                </c:pt>
                <c:pt idx="142">
                  <c:v>4245</c:v>
                </c:pt>
                <c:pt idx="143">
                  <c:v>25385</c:v>
                </c:pt>
                <c:pt idx="144">
                  <c:v>22049</c:v>
                </c:pt>
                <c:pt idx="145">
                  <c:v>12883</c:v>
                </c:pt>
                <c:pt idx="146">
                  <c:v>9126</c:v>
                </c:pt>
                <c:pt idx="147">
                  <c:v>4784</c:v>
                </c:pt>
                <c:pt idx="148">
                  <c:v>6779</c:v>
                </c:pt>
                <c:pt idx="149">
                  <c:v>6349</c:v>
                </c:pt>
                <c:pt idx="150">
                  <c:v>10428</c:v>
                </c:pt>
                <c:pt idx="151">
                  <c:v>21668</c:v>
                </c:pt>
                <c:pt idx="152">
                  <c:v>16404</c:v>
                </c:pt>
                <c:pt idx="153">
                  <c:v>8219</c:v>
                </c:pt>
                <c:pt idx="154">
                  <c:v>6845</c:v>
                </c:pt>
                <c:pt idx="155">
                  <c:v>9022</c:v>
                </c:pt>
                <c:pt idx="156">
                  <c:v>9465</c:v>
                </c:pt>
                <c:pt idx="157">
                  <c:v>10698</c:v>
                </c:pt>
                <c:pt idx="158">
                  <c:v>9502</c:v>
                </c:pt>
                <c:pt idx="159">
                  <c:v>8794</c:v>
                </c:pt>
                <c:pt idx="160">
                  <c:v>9186</c:v>
                </c:pt>
                <c:pt idx="161">
                  <c:v>8341</c:v>
                </c:pt>
                <c:pt idx="162">
                  <c:v>4763</c:v>
                </c:pt>
                <c:pt idx="163">
                  <c:v>10975</c:v>
                </c:pt>
                <c:pt idx="164">
                  <c:v>15073</c:v>
                </c:pt>
                <c:pt idx="165">
                  <c:v>31132</c:v>
                </c:pt>
                <c:pt idx="166">
                  <c:v>21376</c:v>
                </c:pt>
                <c:pt idx="167">
                  <c:v>13002</c:v>
                </c:pt>
                <c:pt idx="168">
                  <c:v>14134</c:v>
                </c:pt>
                <c:pt idx="169">
                  <c:v>15774</c:v>
                </c:pt>
                <c:pt idx="170">
                  <c:v>11158</c:v>
                </c:pt>
                <c:pt idx="171">
                  <c:v>11660</c:v>
                </c:pt>
                <c:pt idx="172">
                  <c:v>20295</c:v>
                </c:pt>
                <c:pt idx="173">
                  <c:v>33430</c:v>
                </c:pt>
                <c:pt idx="174">
                  <c:v>25874</c:v>
                </c:pt>
                <c:pt idx="175">
                  <c:v>14239</c:v>
                </c:pt>
                <c:pt idx="176">
                  <c:v>11758</c:v>
                </c:pt>
                <c:pt idx="177">
                  <c:v>10576</c:v>
                </c:pt>
                <c:pt idx="178">
                  <c:v>7217</c:v>
                </c:pt>
                <c:pt idx="179">
                  <c:v>11477</c:v>
                </c:pt>
                <c:pt idx="180">
                  <c:v>11326</c:v>
                </c:pt>
                <c:pt idx="181">
                  <c:v>10885</c:v>
                </c:pt>
                <c:pt idx="182">
                  <c:v>9275</c:v>
                </c:pt>
                <c:pt idx="183">
                  <c:v>10544</c:v>
                </c:pt>
                <c:pt idx="184">
                  <c:v>9316</c:v>
                </c:pt>
                <c:pt idx="185">
                  <c:v>12317</c:v>
                </c:pt>
                <c:pt idx="186">
                  <c:v>17673</c:v>
                </c:pt>
                <c:pt idx="187">
                  <c:v>19632</c:v>
                </c:pt>
                <c:pt idx="188">
                  <c:v>17110</c:v>
                </c:pt>
                <c:pt idx="189">
                  <c:v>13632</c:v>
                </c:pt>
                <c:pt idx="190">
                  <c:v>12858</c:v>
                </c:pt>
                <c:pt idx="191">
                  <c:v>12615</c:v>
                </c:pt>
                <c:pt idx="192">
                  <c:v>13869</c:v>
                </c:pt>
                <c:pt idx="193">
                  <c:v>31828</c:v>
                </c:pt>
                <c:pt idx="194">
                  <c:v>16505</c:v>
                </c:pt>
                <c:pt idx="195">
                  <c:v>7474</c:v>
                </c:pt>
                <c:pt idx="196">
                  <c:v>19868</c:v>
                </c:pt>
                <c:pt idx="197">
                  <c:v>15064</c:v>
                </c:pt>
                <c:pt idx="198">
                  <c:v>9453</c:v>
                </c:pt>
                <c:pt idx="199">
                  <c:v>15651</c:v>
                </c:pt>
                <c:pt idx="200">
                  <c:v>13531</c:v>
                </c:pt>
                <c:pt idx="201">
                  <c:v>9072</c:v>
                </c:pt>
                <c:pt idx="202">
                  <c:v>5343</c:v>
                </c:pt>
                <c:pt idx="203">
                  <c:v>3525</c:v>
                </c:pt>
                <c:pt idx="204">
                  <c:v>6935</c:v>
                </c:pt>
                <c:pt idx="205">
                  <c:v>10818</c:v>
                </c:pt>
                <c:pt idx="206">
                  <c:v>17221</c:v>
                </c:pt>
                <c:pt idx="207">
                  <c:v>15586</c:v>
                </c:pt>
                <c:pt idx="208">
                  <c:v>21126</c:v>
                </c:pt>
                <c:pt idx="209">
                  <c:v>12422</c:v>
                </c:pt>
                <c:pt idx="210">
                  <c:v>7807</c:v>
                </c:pt>
                <c:pt idx="211">
                  <c:v>9236</c:v>
                </c:pt>
                <c:pt idx="212">
                  <c:v>9222</c:v>
                </c:pt>
                <c:pt idx="213">
                  <c:v>13218</c:v>
                </c:pt>
                <c:pt idx="214">
                  <c:v>20790</c:v>
                </c:pt>
                <c:pt idx="215">
                  <c:v>27009</c:v>
                </c:pt>
                <c:pt idx="216">
                  <c:v>13018</c:v>
                </c:pt>
                <c:pt idx="217">
                  <c:v>6262</c:v>
                </c:pt>
                <c:pt idx="218">
                  <c:v>9786</c:v>
                </c:pt>
                <c:pt idx="219">
                  <c:v>6336</c:v>
                </c:pt>
                <c:pt idx="220">
                  <c:v>8799</c:v>
                </c:pt>
                <c:pt idx="221">
                  <c:v>15773</c:v>
                </c:pt>
                <c:pt idx="222">
                  <c:v>10081</c:v>
                </c:pt>
                <c:pt idx="223">
                  <c:v>4286</c:v>
                </c:pt>
                <c:pt idx="224">
                  <c:v>2442</c:v>
                </c:pt>
                <c:pt idx="225">
                  <c:v>13324</c:v>
                </c:pt>
                <c:pt idx="226">
                  <c:v>10502</c:v>
                </c:pt>
                <c:pt idx="227">
                  <c:v>7230</c:v>
                </c:pt>
                <c:pt idx="228">
                  <c:v>33099</c:v>
                </c:pt>
                <c:pt idx="229">
                  <c:v>33787</c:v>
                </c:pt>
                <c:pt idx="230">
                  <c:v>23935</c:v>
                </c:pt>
                <c:pt idx="231">
                  <c:v>14116</c:v>
                </c:pt>
                <c:pt idx="232">
                  <c:v>7555</c:v>
                </c:pt>
                <c:pt idx="233">
                  <c:v>34310</c:v>
                </c:pt>
                <c:pt idx="234">
                  <c:v>31930</c:v>
                </c:pt>
                <c:pt idx="235">
                  <c:v>29743</c:v>
                </c:pt>
                <c:pt idx="236">
                  <c:v>10736</c:v>
                </c:pt>
                <c:pt idx="237">
                  <c:v>7760</c:v>
                </c:pt>
                <c:pt idx="238">
                  <c:v>10149</c:v>
                </c:pt>
                <c:pt idx="239">
                  <c:v>14678</c:v>
                </c:pt>
                <c:pt idx="240">
                  <c:v>8073</c:v>
                </c:pt>
                <c:pt idx="241">
                  <c:v>8889</c:v>
                </c:pt>
                <c:pt idx="242">
                  <c:v>17702</c:v>
                </c:pt>
                <c:pt idx="243">
                  <c:v>22692</c:v>
                </c:pt>
              </c:numCache>
            </c:numRef>
          </c:val>
          <c:smooth val="0"/>
          <c:extLst>
            <c:ext xmlns:c16="http://schemas.microsoft.com/office/drawing/2014/chart" uri="{C3380CC4-5D6E-409C-BE32-E72D297353CC}">
              <c16:uniqueId val="{00000000-70EF-4412-B858-15EADC7F44C2}"/>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634063</c:v>
                </c:pt>
                <c:pt idx="1">
                  <c:v>655825</c:v>
                </c:pt>
                <c:pt idx="2">
                  <c:v>665968</c:v>
                </c:pt>
                <c:pt idx="3">
                  <c:v>502212</c:v>
                </c:pt>
                <c:pt idx="4">
                  <c:v>481182</c:v>
                </c:pt>
                <c:pt idx="5">
                  <c:v>471586</c:v>
                </c:pt>
                <c:pt idx="6">
                  <c:v>423924</c:v>
                </c:pt>
                <c:pt idx="7">
                  <c:v>462934</c:v>
                </c:pt>
                <c:pt idx="8">
                  <c:v>500279</c:v>
                </c:pt>
                <c:pt idx="9">
                  <c:v>430964</c:v>
                </c:pt>
                <c:pt idx="10">
                  <c:v>390028</c:v>
                </c:pt>
                <c:pt idx="11">
                  <c:v>472079</c:v>
                </c:pt>
                <c:pt idx="12">
                  <c:v>485563</c:v>
                </c:pt>
                <c:pt idx="13">
                  <c:v>468700</c:v>
                </c:pt>
                <c:pt idx="14">
                  <c:v>455361</c:v>
                </c:pt>
                <c:pt idx="15">
                  <c:v>460229</c:v>
                </c:pt>
                <c:pt idx="16">
                  <c:v>393493</c:v>
                </c:pt>
                <c:pt idx="17">
                  <c:v>454154</c:v>
                </c:pt>
                <c:pt idx="18">
                  <c:v>396700</c:v>
                </c:pt>
                <c:pt idx="19">
                  <c:v>403089</c:v>
                </c:pt>
                <c:pt idx="20">
                  <c:v>496637</c:v>
                </c:pt>
                <c:pt idx="21">
                  <c:v>552165</c:v>
                </c:pt>
                <c:pt idx="22">
                  <c:v>558858</c:v>
                </c:pt>
                <c:pt idx="23">
                  <c:v>460285</c:v>
                </c:pt>
                <c:pt idx="24">
                  <c:v>554925</c:v>
                </c:pt>
                <c:pt idx="25">
                  <c:v>691596</c:v>
                </c:pt>
                <c:pt idx="26">
                  <c:v>768933</c:v>
                </c:pt>
                <c:pt idx="27">
                  <c:v>703339</c:v>
                </c:pt>
                <c:pt idx="28">
                  <c:v>690178</c:v>
                </c:pt>
                <c:pt idx="29">
                  <c:v>652171</c:v>
                </c:pt>
                <c:pt idx="30">
                  <c:v>561752</c:v>
                </c:pt>
                <c:pt idx="31">
                  <c:v>247161</c:v>
                </c:pt>
                <c:pt idx="32">
                  <c:v>349136</c:v>
                </c:pt>
                <c:pt idx="33">
                  <c:v>462211</c:v>
                </c:pt>
                <c:pt idx="34">
                  <c:v>484893</c:v>
                </c:pt>
                <c:pt idx="35">
                  <c:v>497559</c:v>
                </c:pt>
                <c:pt idx="36">
                  <c:v>469099</c:v>
                </c:pt>
                <c:pt idx="37">
                  <c:v>543391</c:v>
                </c:pt>
                <c:pt idx="38">
                  <c:v>470985</c:v>
                </c:pt>
                <c:pt idx="39">
                  <c:v>424561</c:v>
                </c:pt>
                <c:pt idx="40">
                  <c:v>460078</c:v>
                </c:pt>
                <c:pt idx="41">
                  <c:v>518629</c:v>
                </c:pt>
                <c:pt idx="42">
                  <c:v>721572</c:v>
                </c:pt>
                <c:pt idx="43">
                  <c:v>666165</c:v>
                </c:pt>
                <c:pt idx="44">
                  <c:v>658133</c:v>
                </c:pt>
                <c:pt idx="45">
                  <c:v>662142</c:v>
                </c:pt>
                <c:pt idx="46">
                  <c:v>689843</c:v>
                </c:pt>
                <c:pt idx="47">
                  <c:v>613796</c:v>
                </c:pt>
                <c:pt idx="48">
                  <c:v>695927</c:v>
                </c:pt>
                <c:pt idx="49">
                  <c:v>743647</c:v>
                </c:pt>
                <c:pt idx="50">
                  <c:v>741005</c:v>
                </c:pt>
                <c:pt idx="51">
                  <c:v>1003789</c:v>
                </c:pt>
                <c:pt idx="52">
                  <c:v>938425</c:v>
                </c:pt>
                <c:pt idx="53">
                  <c:v>998390</c:v>
                </c:pt>
                <c:pt idx="54">
                  <c:v>858547</c:v>
                </c:pt>
                <c:pt idx="55">
                  <c:v>714652</c:v>
                </c:pt>
                <c:pt idx="56">
                  <c:v>809948</c:v>
                </c:pt>
                <c:pt idx="57">
                  <c:v>771541</c:v>
                </c:pt>
                <c:pt idx="58">
                  <c:v>489073</c:v>
                </c:pt>
                <c:pt idx="59">
                  <c:v>702851</c:v>
                </c:pt>
                <c:pt idx="60">
                  <c:v>765193</c:v>
                </c:pt>
                <c:pt idx="61">
                  <c:v>714292</c:v>
                </c:pt>
                <c:pt idx="62">
                  <c:v>670129</c:v>
                </c:pt>
                <c:pt idx="63">
                  <c:v>662044</c:v>
                </c:pt>
                <c:pt idx="64">
                  <c:v>695863</c:v>
                </c:pt>
                <c:pt idx="65">
                  <c:v>516805</c:v>
                </c:pt>
                <c:pt idx="66">
                  <c:v>428676</c:v>
                </c:pt>
                <c:pt idx="67">
                  <c:v>513421</c:v>
                </c:pt>
                <c:pt idx="68">
                  <c:v>486954</c:v>
                </c:pt>
                <c:pt idx="69">
                  <c:v>485508</c:v>
                </c:pt>
                <c:pt idx="70">
                  <c:v>507539</c:v>
                </c:pt>
                <c:pt idx="71">
                  <c:v>674857</c:v>
                </c:pt>
                <c:pt idx="72">
                  <c:v>437212</c:v>
                </c:pt>
                <c:pt idx="73">
                  <c:v>626020</c:v>
                </c:pt>
                <c:pt idx="74">
                  <c:v>1122173</c:v>
                </c:pt>
                <c:pt idx="75">
                  <c:v>1166379</c:v>
                </c:pt>
                <c:pt idx="76">
                  <c:v>926359</c:v>
                </c:pt>
                <c:pt idx="77">
                  <c:v>779454</c:v>
                </c:pt>
                <c:pt idx="78">
                  <c:v>962318</c:v>
                </c:pt>
                <c:pt idx="79">
                  <c:v>861753</c:v>
                </c:pt>
                <c:pt idx="80">
                  <c:v>1112158</c:v>
                </c:pt>
                <c:pt idx="81">
                  <c:v>1400731</c:v>
                </c:pt>
                <c:pt idx="82">
                  <c:v>1426196</c:v>
                </c:pt>
                <c:pt idx="83">
                  <c:v>1431967</c:v>
                </c:pt>
                <c:pt idx="84">
                  <c:v>1456786</c:v>
                </c:pt>
                <c:pt idx="85">
                  <c:v>1406545</c:v>
                </c:pt>
                <c:pt idx="86">
                  <c:v>1731725</c:v>
                </c:pt>
                <c:pt idx="87">
                  <c:v>1283105</c:v>
                </c:pt>
                <c:pt idx="88">
                  <c:v>1163155</c:v>
                </c:pt>
                <c:pt idx="89">
                  <c:v>1027678</c:v>
                </c:pt>
                <c:pt idx="90">
                  <c:v>450709</c:v>
                </c:pt>
                <c:pt idx="91">
                  <c:v>534404</c:v>
                </c:pt>
                <c:pt idx="92">
                  <c:v>594433</c:v>
                </c:pt>
                <c:pt idx="93">
                  <c:v>1051633</c:v>
                </c:pt>
                <c:pt idx="94">
                  <c:v>705537</c:v>
                </c:pt>
                <c:pt idx="95">
                  <c:v>833579</c:v>
                </c:pt>
                <c:pt idx="96">
                  <c:v>1103180</c:v>
                </c:pt>
                <c:pt idx="97">
                  <c:v>1069616</c:v>
                </c:pt>
                <c:pt idx="98">
                  <c:v>949614</c:v>
                </c:pt>
                <c:pt idx="99">
                  <c:v>850121</c:v>
                </c:pt>
                <c:pt idx="100">
                  <c:v>819419</c:v>
                </c:pt>
                <c:pt idx="101">
                  <c:v>1057645</c:v>
                </c:pt>
                <c:pt idx="102">
                  <c:v>1044262</c:v>
                </c:pt>
                <c:pt idx="103">
                  <c:v>689988</c:v>
                </c:pt>
                <c:pt idx="104">
                  <c:v>711446</c:v>
                </c:pt>
                <c:pt idx="105">
                  <c:v>640340</c:v>
                </c:pt>
                <c:pt idx="106">
                  <c:v>332482</c:v>
                </c:pt>
                <c:pt idx="107">
                  <c:v>570280</c:v>
                </c:pt>
                <c:pt idx="108">
                  <c:v>601379</c:v>
                </c:pt>
                <c:pt idx="109">
                  <c:v>667987</c:v>
                </c:pt>
                <c:pt idx="110">
                  <c:v>516724</c:v>
                </c:pt>
                <c:pt idx="111">
                  <c:v>550865</c:v>
                </c:pt>
                <c:pt idx="112">
                  <c:v>716330</c:v>
                </c:pt>
                <c:pt idx="113">
                  <c:v>1117303</c:v>
                </c:pt>
                <c:pt idx="114">
                  <c:v>1048304</c:v>
                </c:pt>
                <c:pt idx="115">
                  <c:v>894776</c:v>
                </c:pt>
                <c:pt idx="116">
                  <c:v>765089</c:v>
                </c:pt>
                <c:pt idx="117">
                  <c:v>992868</c:v>
                </c:pt>
                <c:pt idx="118">
                  <c:v>965545</c:v>
                </c:pt>
                <c:pt idx="119">
                  <c:v>1057414</c:v>
                </c:pt>
                <c:pt idx="120">
                  <c:v>1267567</c:v>
                </c:pt>
                <c:pt idx="121">
                  <c:v>1335122</c:v>
                </c:pt>
                <c:pt idx="122">
                  <c:v>1307767</c:v>
                </c:pt>
                <c:pt idx="123">
                  <c:v>1078937</c:v>
                </c:pt>
                <c:pt idx="124">
                  <c:v>1147689</c:v>
                </c:pt>
                <c:pt idx="125">
                  <c:v>1129330</c:v>
                </c:pt>
                <c:pt idx="126">
                  <c:v>1334811</c:v>
                </c:pt>
                <c:pt idx="127">
                  <c:v>1552280</c:v>
                </c:pt>
                <c:pt idx="128">
                  <c:v>1838996</c:v>
                </c:pt>
                <c:pt idx="129">
                  <c:v>1953860</c:v>
                </c:pt>
                <c:pt idx="130">
                  <c:v>1444944</c:v>
                </c:pt>
                <c:pt idx="131">
                  <c:v>1441902</c:v>
                </c:pt>
                <c:pt idx="132">
                  <c:v>1373935</c:v>
                </c:pt>
                <c:pt idx="133">
                  <c:v>1138010</c:v>
                </c:pt>
                <c:pt idx="134">
                  <c:v>1207455</c:v>
                </c:pt>
                <c:pt idx="135">
                  <c:v>1272725</c:v>
                </c:pt>
                <c:pt idx="136">
                  <c:v>1274520</c:v>
                </c:pt>
                <c:pt idx="137">
                  <c:v>1127099</c:v>
                </c:pt>
                <c:pt idx="138">
                  <c:v>1169044</c:v>
                </c:pt>
                <c:pt idx="139">
                  <c:v>1280327</c:v>
                </c:pt>
                <c:pt idx="140">
                  <c:v>1506669</c:v>
                </c:pt>
                <c:pt idx="141">
                  <c:v>1433244</c:v>
                </c:pt>
                <c:pt idx="142">
                  <c:v>1288295</c:v>
                </c:pt>
                <c:pt idx="143">
                  <c:v>1081769</c:v>
                </c:pt>
                <c:pt idx="144">
                  <c:v>1066102</c:v>
                </c:pt>
                <c:pt idx="145">
                  <c:v>1207540</c:v>
                </c:pt>
                <c:pt idx="146">
                  <c:v>1307058</c:v>
                </c:pt>
                <c:pt idx="147">
                  <c:v>1267960</c:v>
                </c:pt>
                <c:pt idx="148">
                  <c:v>1013778</c:v>
                </c:pt>
                <c:pt idx="149">
                  <c:v>971133</c:v>
                </c:pt>
                <c:pt idx="150">
                  <c:v>540787</c:v>
                </c:pt>
                <c:pt idx="151">
                  <c:v>513427</c:v>
                </c:pt>
                <c:pt idx="152">
                  <c:v>597814</c:v>
                </c:pt>
                <c:pt idx="153">
                  <c:v>642413</c:v>
                </c:pt>
                <c:pt idx="154">
                  <c:v>663757</c:v>
                </c:pt>
                <c:pt idx="155">
                  <c:v>758301</c:v>
                </c:pt>
                <c:pt idx="156">
                  <c:v>940609</c:v>
                </c:pt>
                <c:pt idx="157">
                  <c:v>923622</c:v>
                </c:pt>
                <c:pt idx="158">
                  <c:v>970504</c:v>
                </c:pt>
                <c:pt idx="159">
                  <c:v>1034522</c:v>
                </c:pt>
                <c:pt idx="160">
                  <c:v>963625</c:v>
                </c:pt>
                <c:pt idx="161">
                  <c:v>926626</c:v>
                </c:pt>
                <c:pt idx="162">
                  <c:v>758564</c:v>
                </c:pt>
                <c:pt idx="163">
                  <c:v>881986</c:v>
                </c:pt>
                <c:pt idx="164">
                  <c:v>932621</c:v>
                </c:pt>
                <c:pt idx="165">
                  <c:v>1215129</c:v>
                </c:pt>
                <c:pt idx="166">
                  <c:v>1365558</c:v>
                </c:pt>
                <c:pt idx="167">
                  <c:v>928368</c:v>
                </c:pt>
                <c:pt idx="168">
                  <c:v>901566</c:v>
                </c:pt>
                <c:pt idx="169">
                  <c:v>719468</c:v>
                </c:pt>
                <c:pt idx="170">
                  <c:v>731878</c:v>
                </c:pt>
                <c:pt idx="171">
                  <c:v>871322</c:v>
                </c:pt>
                <c:pt idx="172">
                  <c:v>905846</c:v>
                </c:pt>
                <c:pt idx="173">
                  <c:v>904591</c:v>
                </c:pt>
                <c:pt idx="174">
                  <c:v>1087800</c:v>
                </c:pt>
                <c:pt idx="175">
                  <c:v>1202927</c:v>
                </c:pt>
                <c:pt idx="176">
                  <c:v>1034283</c:v>
                </c:pt>
                <c:pt idx="177">
                  <c:v>1017985</c:v>
                </c:pt>
                <c:pt idx="178">
                  <c:v>1079596</c:v>
                </c:pt>
                <c:pt idx="179">
                  <c:v>1225495</c:v>
                </c:pt>
                <c:pt idx="180">
                  <c:v>983786</c:v>
                </c:pt>
                <c:pt idx="181">
                  <c:v>1141001</c:v>
                </c:pt>
                <c:pt idx="182">
                  <c:v>928092</c:v>
                </c:pt>
                <c:pt idx="183">
                  <c:v>1162101</c:v>
                </c:pt>
                <c:pt idx="184">
                  <c:v>1345568</c:v>
                </c:pt>
                <c:pt idx="185">
                  <c:v>1391680</c:v>
                </c:pt>
                <c:pt idx="186">
                  <c:v>1488599</c:v>
                </c:pt>
                <c:pt idx="187">
                  <c:v>1346748</c:v>
                </c:pt>
                <c:pt idx="188">
                  <c:v>1415493</c:v>
                </c:pt>
                <c:pt idx="189">
                  <c:v>1454538</c:v>
                </c:pt>
                <c:pt idx="190">
                  <c:v>1456186</c:v>
                </c:pt>
                <c:pt idx="191">
                  <c:v>1520092</c:v>
                </c:pt>
                <c:pt idx="192">
                  <c:v>1435610</c:v>
                </c:pt>
                <c:pt idx="193">
                  <c:v>1484741</c:v>
                </c:pt>
                <c:pt idx="194">
                  <c:v>1504296</c:v>
                </c:pt>
                <c:pt idx="195">
                  <c:v>1513807</c:v>
                </c:pt>
                <c:pt idx="196">
                  <c:v>1368145</c:v>
                </c:pt>
                <c:pt idx="197">
                  <c:v>1226480</c:v>
                </c:pt>
                <c:pt idx="198">
                  <c:v>1259569</c:v>
                </c:pt>
                <c:pt idx="199">
                  <c:v>1348414</c:v>
                </c:pt>
                <c:pt idx="200">
                  <c:v>1268286</c:v>
                </c:pt>
                <c:pt idx="201">
                  <c:v>1196223</c:v>
                </c:pt>
                <c:pt idx="202">
                  <c:v>1268882</c:v>
                </c:pt>
                <c:pt idx="203">
                  <c:v>1186012</c:v>
                </c:pt>
                <c:pt idx="204">
                  <c:v>1063460</c:v>
                </c:pt>
                <c:pt idx="205">
                  <c:v>1075955</c:v>
                </c:pt>
                <c:pt idx="206">
                  <c:v>1265774</c:v>
                </c:pt>
                <c:pt idx="207">
                  <c:v>1300679</c:v>
                </c:pt>
                <c:pt idx="208">
                  <c:v>1061865</c:v>
                </c:pt>
                <c:pt idx="209">
                  <c:v>1153148</c:v>
                </c:pt>
                <c:pt idx="210">
                  <c:v>1135901</c:v>
                </c:pt>
                <c:pt idx="211">
                  <c:v>972975</c:v>
                </c:pt>
                <c:pt idx="212">
                  <c:v>998638</c:v>
                </c:pt>
                <c:pt idx="213">
                  <c:v>823731</c:v>
                </c:pt>
                <c:pt idx="214">
                  <c:v>868809</c:v>
                </c:pt>
                <c:pt idx="215">
                  <c:v>818074</c:v>
                </c:pt>
                <c:pt idx="216">
                  <c:v>946325</c:v>
                </c:pt>
                <c:pt idx="217">
                  <c:v>850531</c:v>
                </c:pt>
                <c:pt idx="218">
                  <c:v>882428</c:v>
                </c:pt>
                <c:pt idx="219">
                  <c:v>582472</c:v>
                </c:pt>
                <c:pt idx="220">
                  <c:v>664514</c:v>
                </c:pt>
                <c:pt idx="221">
                  <c:v>735437</c:v>
                </c:pt>
                <c:pt idx="222">
                  <c:v>823889</c:v>
                </c:pt>
                <c:pt idx="223">
                  <c:v>673446</c:v>
                </c:pt>
                <c:pt idx="224">
                  <c:v>851061</c:v>
                </c:pt>
                <c:pt idx="225">
                  <c:v>754214</c:v>
                </c:pt>
                <c:pt idx="226">
                  <c:v>722790</c:v>
                </c:pt>
                <c:pt idx="227">
                  <c:v>809287</c:v>
                </c:pt>
                <c:pt idx="228">
                  <c:v>822729</c:v>
                </c:pt>
                <c:pt idx="229">
                  <c:v>881699</c:v>
                </c:pt>
                <c:pt idx="230">
                  <c:v>887644</c:v>
                </c:pt>
                <c:pt idx="231">
                  <c:v>1134420</c:v>
                </c:pt>
                <c:pt idx="232">
                  <c:v>1145179</c:v>
                </c:pt>
                <c:pt idx="233">
                  <c:v>635156</c:v>
                </c:pt>
                <c:pt idx="234">
                  <c:v>885279</c:v>
                </c:pt>
                <c:pt idx="235">
                  <c:v>995670</c:v>
                </c:pt>
                <c:pt idx="236">
                  <c:v>985758</c:v>
                </c:pt>
                <c:pt idx="237">
                  <c:v>1034357</c:v>
                </c:pt>
                <c:pt idx="238">
                  <c:v>1227571</c:v>
                </c:pt>
                <c:pt idx="239">
                  <c:v>1256291</c:v>
                </c:pt>
                <c:pt idx="240">
                  <c:v>1261678</c:v>
                </c:pt>
                <c:pt idx="241">
                  <c:v>1147220</c:v>
                </c:pt>
                <c:pt idx="242">
                  <c:v>1378601</c:v>
                </c:pt>
                <c:pt idx="243">
                  <c:v>1140727</c:v>
                </c:pt>
              </c:numCache>
            </c:numRef>
          </c:val>
          <c:smooth val="0"/>
          <c:extLst>
            <c:ext xmlns:c16="http://schemas.microsoft.com/office/drawing/2014/chart" uri="{C3380CC4-5D6E-409C-BE32-E72D297353CC}">
              <c16:uniqueId val="{00000001-70EF-4412-B858-15EADC7F44C2}"/>
            </c:ext>
          </c:extLst>
        </c:ser>
        <c:dLbls>
          <c:showLegendKey val="0"/>
          <c:showVal val="0"/>
          <c:showCatName val="0"/>
          <c:showSerName val="0"/>
          <c:showPercent val="0"/>
          <c:showBubbleSize val="0"/>
        </c:dLbls>
        <c:smooth val="0"/>
        <c:axId val="596559416"/>
        <c:axId val="596568272"/>
      </c:lineChart>
      <c:dateAx>
        <c:axId val="59655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568272"/>
        <c:crosses val="autoZero"/>
        <c:auto val="1"/>
        <c:lblOffset val="100"/>
        <c:baseTimeUnit val="days"/>
      </c:dateAx>
      <c:valAx>
        <c:axId val="59656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55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5676</c:v>
                </c:pt>
                <c:pt idx="1">
                  <c:v>16645</c:v>
                </c:pt>
                <c:pt idx="2">
                  <c:v>8519</c:v>
                </c:pt>
                <c:pt idx="3">
                  <c:v>4560</c:v>
                </c:pt>
                <c:pt idx="4">
                  <c:v>12450</c:v>
                </c:pt>
                <c:pt idx="5">
                  <c:v>2690</c:v>
                </c:pt>
                <c:pt idx="6">
                  <c:v>4236</c:v>
                </c:pt>
                <c:pt idx="7">
                  <c:v>9449</c:v>
                </c:pt>
                <c:pt idx="8">
                  <c:v>8426</c:v>
                </c:pt>
                <c:pt idx="9">
                  <c:v>30895</c:v>
                </c:pt>
                <c:pt idx="10">
                  <c:v>15564</c:v>
                </c:pt>
                <c:pt idx="11">
                  <c:v>4327</c:v>
                </c:pt>
                <c:pt idx="12">
                  <c:v>2365</c:v>
                </c:pt>
                <c:pt idx="13">
                  <c:v>12324</c:v>
                </c:pt>
                <c:pt idx="14">
                  <c:v>5869</c:v>
                </c:pt>
                <c:pt idx="15">
                  <c:v>4259</c:v>
                </c:pt>
                <c:pt idx="16">
                  <c:v>3618</c:v>
                </c:pt>
                <c:pt idx="17">
                  <c:v>8796</c:v>
                </c:pt>
                <c:pt idx="18">
                  <c:v>36757</c:v>
                </c:pt>
                <c:pt idx="19">
                  <c:v>7586</c:v>
                </c:pt>
                <c:pt idx="20">
                  <c:v>18700</c:v>
                </c:pt>
                <c:pt idx="21">
                  <c:v>9650</c:v>
                </c:pt>
                <c:pt idx="22">
                  <c:v>9732</c:v>
                </c:pt>
                <c:pt idx="23">
                  <c:v>5636</c:v>
                </c:pt>
                <c:pt idx="24">
                  <c:v>2886</c:v>
                </c:pt>
                <c:pt idx="25">
                  <c:v>20521</c:v>
                </c:pt>
                <c:pt idx="26">
                  <c:v>13831</c:v>
                </c:pt>
                <c:pt idx="27">
                  <c:v>14181</c:v>
                </c:pt>
                <c:pt idx="28">
                  <c:v>10275</c:v>
                </c:pt>
                <c:pt idx="29">
                  <c:v>6946</c:v>
                </c:pt>
                <c:pt idx="30">
                  <c:v>5017</c:v>
                </c:pt>
                <c:pt idx="31">
                  <c:v>23342</c:v>
                </c:pt>
                <c:pt idx="32">
                  <c:v>7597</c:v>
                </c:pt>
                <c:pt idx="33">
                  <c:v>4234</c:v>
                </c:pt>
                <c:pt idx="34">
                  <c:v>5848</c:v>
                </c:pt>
                <c:pt idx="35">
                  <c:v>22227</c:v>
                </c:pt>
                <c:pt idx="36">
                  <c:v>14295</c:v>
                </c:pt>
                <c:pt idx="37">
                  <c:v>15275</c:v>
                </c:pt>
                <c:pt idx="38">
                  <c:v>13678</c:v>
                </c:pt>
                <c:pt idx="39">
                  <c:v>6972</c:v>
                </c:pt>
                <c:pt idx="40">
                  <c:v>6617</c:v>
                </c:pt>
                <c:pt idx="41">
                  <c:v>7998</c:v>
                </c:pt>
                <c:pt idx="42">
                  <c:v>15267</c:v>
                </c:pt>
                <c:pt idx="43">
                  <c:v>25703</c:v>
                </c:pt>
                <c:pt idx="44">
                  <c:v>14174</c:v>
                </c:pt>
                <c:pt idx="45">
                  <c:v>17016</c:v>
                </c:pt>
                <c:pt idx="46">
                  <c:v>11666</c:v>
                </c:pt>
                <c:pt idx="47">
                  <c:v>11643</c:v>
                </c:pt>
                <c:pt idx="48">
                  <c:v>13943</c:v>
                </c:pt>
                <c:pt idx="49">
                  <c:v>13008</c:v>
                </c:pt>
                <c:pt idx="50">
                  <c:v>16644</c:v>
                </c:pt>
                <c:pt idx="51">
                  <c:v>13997</c:v>
                </c:pt>
                <c:pt idx="52">
                  <c:v>9218</c:v>
                </c:pt>
                <c:pt idx="53">
                  <c:v>9001</c:v>
                </c:pt>
                <c:pt idx="54">
                  <c:v>7701</c:v>
                </c:pt>
                <c:pt idx="55">
                  <c:v>8830</c:v>
                </c:pt>
                <c:pt idx="56">
                  <c:v>14824</c:v>
                </c:pt>
                <c:pt idx="57">
                  <c:v>21428</c:v>
                </c:pt>
                <c:pt idx="58">
                  <c:v>19143</c:v>
                </c:pt>
                <c:pt idx="59">
                  <c:v>12557</c:v>
                </c:pt>
                <c:pt idx="60">
                  <c:v>9402</c:v>
                </c:pt>
                <c:pt idx="61">
                  <c:v>6613</c:v>
                </c:pt>
                <c:pt idx="62">
                  <c:v>8235</c:v>
                </c:pt>
                <c:pt idx="63">
                  <c:v>29062</c:v>
                </c:pt>
                <c:pt idx="64">
                  <c:v>12823</c:v>
                </c:pt>
                <c:pt idx="65">
                  <c:v>11869</c:v>
                </c:pt>
                <c:pt idx="66">
                  <c:v>9278</c:v>
                </c:pt>
                <c:pt idx="67">
                  <c:v>6522</c:v>
                </c:pt>
                <c:pt idx="68">
                  <c:v>6682</c:v>
                </c:pt>
                <c:pt idx="69">
                  <c:v>22143</c:v>
                </c:pt>
                <c:pt idx="70">
                  <c:v>10513</c:v>
                </c:pt>
                <c:pt idx="71">
                  <c:v>17220</c:v>
                </c:pt>
                <c:pt idx="72">
                  <c:v>14171</c:v>
                </c:pt>
                <c:pt idx="73">
                  <c:v>13709</c:v>
                </c:pt>
                <c:pt idx="74">
                  <c:v>16125</c:v>
                </c:pt>
                <c:pt idx="75">
                  <c:v>13853</c:v>
                </c:pt>
                <c:pt idx="76">
                  <c:v>15495</c:v>
                </c:pt>
                <c:pt idx="77">
                  <c:v>23072</c:v>
                </c:pt>
                <c:pt idx="78">
                  <c:v>13581</c:v>
                </c:pt>
                <c:pt idx="79">
                  <c:v>25090</c:v>
                </c:pt>
                <c:pt idx="80">
                  <c:v>28361</c:v>
                </c:pt>
                <c:pt idx="81">
                  <c:v>24409</c:v>
                </c:pt>
                <c:pt idx="82">
                  <c:v>19275</c:v>
                </c:pt>
                <c:pt idx="83">
                  <c:v>20854</c:v>
                </c:pt>
                <c:pt idx="84">
                  <c:v>17763</c:v>
                </c:pt>
                <c:pt idx="85">
                  <c:v>23345</c:v>
                </c:pt>
                <c:pt idx="86">
                  <c:v>60008</c:v>
                </c:pt>
                <c:pt idx="87">
                  <c:v>58276</c:v>
                </c:pt>
                <c:pt idx="88">
                  <c:v>71146</c:v>
                </c:pt>
                <c:pt idx="89">
                  <c:v>32119</c:v>
                </c:pt>
                <c:pt idx="90">
                  <c:v>16150</c:v>
                </c:pt>
                <c:pt idx="91">
                  <c:v>39287</c:v>
                </c:pt>
                <c:pt idx="92">
                  <c:v>31085</c:v>
                </c:pt>
                <c:pt idx="93">
                  <c:v>22385</c:v>
                </c:pt>
                <c:pt idx="94">
                  <c:v>20951</c:v>
                </c:pt>
                <c:pt idx="95">
                  <c:v>33242</c:v>
                </c:pt>
                <c:pt idx="96">
                  <c:v>19571</c:v>
                </c:pt>
                <c:pt idx="97">
                  <c:v>19893</c:v>
                </c:pt>
                <c:pt idx="98">
                  <c:v>62076</c:v>
                </c:pt>
                <c:pt idx="99">
                  <c:v>25378</c:v>
                </c:pt>
                <c:pt idx="100">
                  <c:v>12104</c:v>
                </c:pt>
                <c:pt idx="101">
                  <c:v>37267</c:v>
                </c:pt>
                <c:pt idx="102">
                  <c:v>42995</c:v>
                </c:pt>
                <c:pt idx="103">
                  <c:v>24468</c:v>
                </c:pt>
                <c:pt idx="104">
                  <c:v>11514</c:v>
                </c:pt>
                <c:pt idx="105">
                  <c:v>10892</c:v>
                </c:pt>
                <c:pt idx="106">
                  <c:v>14311</c:v>
                </c:pt>
                <c:pt idx="107">
                  <c:v>11894</c:v>
                </c:pt>
                <c:pt idx="108">
                  <c:v>22631</c:v>
                </c:pt>
                <c:pt idx="109">
                  <c:v>38772</c:v>
                </c:pt>
                <c:pt idx="110">
                  <c:v>13273</c:v>
                </c:pt>
                <c:pt idx="111">
                  <c:v>10105</c:v>
                </c:pt>
                <c:pt idx="112">
                  <c:v>13004</c:v>
                </c:pt>
                <c:pt idx="113">
                  <c:v>21827</c:v>
                </c:pt>
                <c:pt idx="114">
                  <c:v>11958</c:v>
                </c:pt>
                <c:pt idx="115">
                  <c:v>14658</c:v>
                </c:pt>
                <c:pt idx="116">
                  <c:v>14524</c:v>
                </c:pt>
                <c:pt idx="117">
                  <c:v>14230</c:v>
                </c:pt>
                <c:pt idx="118">
                  <c:v>23617</c:v>
                </c:pt>
                <c:pt idx="119">
                  <c:v>50268</c:v>
                </c:pt>
                <c:pt idx="120">
                  <c:v>64451</c:v>
                </c:pt>
                <c:pt idx="121">
                  <c:v>32773</c:v>
                </c:pt>
                <c:pt idx="122">
                  <c:v>29812</c:v>
                </c:pt>
                <c:pt idx="123">
                  <c:v>92915</c:v>
                </c:pt>
                <c:pt idx="124">
                  <c:v>34329</c:v>
                </c:pt>
                <c:pt idx="125">
                  <c:v>23729</c:v>
                </c:pt>
                <c:pt idx="126">
                  <c:v>28293</c:v>
                </c:pt>
                <c:pt idx="127">
                  <c:v>22669</c:v>
                </c:pt>
                <c:pt idx="128">
                  <c:v>22387</c:v>
                </c:pt>
                <c:pt idx="129">
                  <c:v>21435</c:v>
                </c:pt>
                <c:pt idx="130">
                  <c:v>55795</c:v>
                </c:pt>
                <c:pt idx="131">
                  <c:v>42819</c:v>
                </c:pt>
                <c:pt idx="132">
                  <c:v>24116</c:v>
                </c:pt>
                <c:pt idx="133">
                  <c:v>18536</c:v>
                </c:pt>
                <c:pt idx="134">
                  <c:v>14103</c:v>
                </c:pt>
                <c:pt idx="135">
                  <c:v>22670</c:v>
                </c:pt>
                <c:pt idx="136">
                  <c:v>18168</c:v>
                </c:pt>
                <c:pt idx="137">
                  <c:v>28974</c:v>
                </c:pt>
                <c:pt idx="138">
                  <c:v>33973</c:v>
                </c:pt>
                <c:pt idx="139">
                  <c:v>19549</c:v>
                </c:pt>
                <c:pt idx="140">
                  <c:v>22431</c:v>
                </c:pt>
                <c:pt idx="141">
                  <c:v>35251</c:v>
                </c:pt>
                <c:pt idx="142">
                  <c:v>15630</c:v>
                </c:pt>
                <c:pt idx="143">
                  <c:v>58655</c:v>
                </c:pt>
                <c:pt idx="144">
                  <c:v>57893</c:v>
                </c:pt>
                <c:pt idx="145">
                  <c:v>38108</c:v>
                </c:pt>
                <c:pt idx="146">
                  <c:v>29912</c:v>
                </c:pt>
                <c:pt idx="147">
                  <c:v>16733</c:v>
                </c:pt>
                <c:pt idx="148">
                  <c:v>19500</c:v>
                </c:pt>
                <c:pt idx="149">
                  <c:v>19989</c:v>
                </c:pt>
                <c:pt idx="150">
                  <c:v>29143</c:v>
                </c:pt>
                <c:pt idx="151">
                  <c:v>81633</c:v>
                </c:pt>
                <c:pt idx="152">
                  <c:v>63103</c:v>
                </c:pt>
                <c:pt idx="153">
                  <c:v>23646</c:v>
                </c:pt>
                <c:pt idx="154">
                  <c:v>18755</c:v>
                </c:pt>
                <c:pt idx="155">
                  <c:v>24980</c:v>
                </c:pt>
                <c:pt idx="156">
                  <c:v>27315</c:v>
                </c:pt>
                <c:pt idx="157">
                  <c:v>33419</c:v>
                </c:pt>
                <c:pt idx="158">
                  <c:v>30754</c:v>
                </c:pt>
                <c:pt idx="159">
                  <c:v>28916</c:v>
                </c:pt>
                <c:pt idx="160">
                  <c:v>21712</c:v>
                </c:pt>
                <c:pt idx="161">
                  <c:v>18118</c:v>
                </c:pt>
                <c:pt idx="162">
                  <c:v>12258</c:v>
                </c:pt>
                <c:pt idx="163">
                  <c:v>28751</c:v>
                </c:pt>
                <c:pt idx="164">
                  <c:v>54048</c:v>
                </c:pt>
                <c:pt idx="165">
                  <c:v>138067</c:v>
                </c:pt>
                <c:pt idx="166">
                  <c:v>61792</c:v>
                </c:pt>
                <c:pt idx="167">
                  <c:v>36768</c:v>
                </c:pt>
                <c:pt idx="168">
                  <c:v>39736</c:v>
                </c:pt>
                <c:pt idx="169">
                  <c:v>33990</c:v>
                </c:pt>
                <c:pt idx="170">
                  <c:v>32070</c:v>
                </c:pt>
                <c:pt idx="171">
                  <c:v>35288</c:v>
                </c:pt>
                <c:pt idx="172">
                  <c:v>44997</c:v>
                </c:pt>
                <c:pt idx="173">
                  <c:v>77360</c:v>
                </c:pt>
                <c:pt idx="174">
                  <c:v>69187</c:v>
                </c:pt>
                <c:pt idx="175">
                  <c:v>41346</c:v>
                </c:pt>
                <c:pt idx="176">
                  <c:v>36895</c:v>
                </c:pt>
                <c:pt idx="177">
                  <c:v>36631</c:v>
                </c:pt>
                <c:pt idx="178">
                  <c:v>22361</c:v>
                </c:pt>
                <c:pt idx="179">
                  <c:v>26555</c:v>
                </c:pt>
                <c:pt idx="180">
                  <c:v>29496</c:v>
                </c:pt>
                <c:pt idx="181">
                  <c:v>25736</c:v>
                </c:pt>
                <c:pt idx="182">
                  <c:v>25014</c:v>
                </c:pt>
                <c:pt idx="183">
                  <c:v>26532</c:v>
                </c:pt>
                <c:pt idx="184">
                  <c:v>26156</c:v>
                </c:pt>
                <c:pt idx="185">
                  <c:v>38338</c:v>
                </c:pt>
                <c:pt idx="186">
                  <c:v>44689</c:v>
                </c:pt>
                <c:pt idx="187">
                  <c:v>51774</c:v>
                </c:pt>
                <c:pt idx="188">
                  <c:v>45270</c:v>
                </c:pt>
                <c:pt idx="189">
                  <c:v>40331</c:v>
                </c:pt>
                <c:pt idx="190">
                  <c:v>35163</c:v>
                </c:pt>
                <c:pt idx="191">
                  <c:v>33028</c:v>
                </c:pt>
                <c:pt idx="192">
                  <c:v>30536</c:v>
                </c:pt>
                <c:pt idx="193">
                  <c:v>87979</c:v>
                </c:pt>
                <c:pt idx="194">
                  <c:v>39627</c:v>
                </c:pt>
                <c:pt idx="195">
                  <c:v>17449</c:v>
                </c:pt>
                <c:pt idx="196">
                  <c:v>40100</c:v>
                </c:pt>
                <c:pt idx="197">
                  <c:v>30021</c:v>
                </c:pt>
                <c:pt idx="198">
                  <c:v>24861</c:v>
                </c:pt>
                <c:pt idx="199">
                  <c:v>52032</c:v>
                </c:pt>
                <c:pt idx="200">
                  <c:v>39210</c:v>
                </c:pt>
                <c:pt idx="201">
                  <c:v>23074</c:v>
                </c:pt>
                <c:pt idx="202">
                  <c:v>14592</c:v>
                </c:pt>
                <c:pt idx="203">
                  <c:v>9901</c:v>
                </c:pt>
                <c:pt idx="204">
                  <c:v>15071</c:v>
                </c:pt>
                <c:pt idx="205">
                  <c:v>21260</c:v>
                </c:pt>
                <c:pt idx="206">
                  <c:v>42148</c:v>
                </c:pt>
                <c:pt idx="207">
                  <c:v>47050</c:v>
                </c:pt>
                <c:pt idx="208">
                  <c:v>44563</c:v>
                </c:pt>
                <c:pt idx="209">
                  <c:v>26766</c:v>
                </c:pt>
                <c:pt idx="210">
                  <c:v>16695</c:v>
                </c:pt>
                <c:pt idx="211">
                  <c:v>18521</c:v>
                </c:pt>
                <c:pt idx="212">
                  <c:v>23983</c:v>
                </c:pt>
                <c:pt idx="213">
                  <c:v>32548</c:v>
                </c:pt>
                <c:pt idx="214">
                  <c:v>64152</c:v>
                </c:pt>
                <c:pt idx="215">
                  <c:v>66655</c:v>
                </c:pt>
                <c:pt idx="216">
                  <c:v>28651</c:v>
                </c:pt>
                <c:pt idx="217">
                  <c:v>17072</c:v>
                </c:pt>
                <c:pt idx="218">
                  <c:v>19733</c:v>
                </c:pt>
                <c:pt idx="219">
                  <c:v>12690</c:v>
                </c:pt>
                <c:pt idx="220">
                  <c:v>21077</c:v>
                </c:pt>
                <c:pt idx="221">
                  <c:v>37075</c:v>
                </c:pt>
                <c:pt idx="222">
                  <c:v>25697</c:v>
                </c:pt>
                <c:pt idx="223">
                  <c:v>8775</c:v>
                </c:pt>
                <c:pt idx="224">
                  <c:v>4952</c:v>
                </c:pt>
                <c:pt idx="225">
                  <c:v>26182</c:v>
                </c:pt>
                <c:pt idx="226">
                  <c:v>17124</c:v>
                </c:pt>
                <c:pt idx="227">
                  <c:v>11772</c:v>
                </c:pt>
                <c:pt idx="228">
                  <c:v>69444</c:v>
                </c:pt>
                <c:pt idx="229">
                  <c:v>98267</c:v>
                </c:pt>
                <c:pt idx="230">
                  <c:v>67577</c:v>
                </c:pt>
                <c:pt idx="231">
                  <c:v>30974</c:v>
                </c:pt>
                <c:pt idx="232">
                  <c:v>13504</c:v>
                </c:pt>
                <c:pt idx="233">
                  <c:v>60834</c:v>
                </c:pt>
                <c:pt idx="234">
                  <c:v>101110</c:v>
                </c:pt>
                <c:pt idx="235">
                  <c:v>63416</c:v>
                </c:pt>
                <c:pt idx="236">
                  <c:v>16703</c:v>
                </c:pt>
                <c:pt idx="237">
                  <c:v>11775</c:v>
                </c:pt>
                <c:pt idx="238">
                  <c:v>14632</c:v>
                </c:pt>
                <c:pt idx="239">
                  <c:v>23874</c:v>
                </c:pt>
                <c:pt idx="240">
                  <c:v>19200</c:v>
                </c:pt>
                <c:pt idx="241">
                  <c:v>17606</c:v>
                </c:pt>
                <c:pt idx="242">
                  <c:v>41646</c:v>
                </c:pt>
                <c:pt idx="243">
                  <c:v>43970</c:v>
                </c:pt>
              </c:numCache>
            </c:numRef>
          </c:val>
          <c:smooth val="0"/>
          <c:extLst>
            <c:ext xmlns:c16="http://schemas.microsoft.com/office/drawing/2014/chart" uri="{C3380CC4-5D6E-409C-BE32-E72D297353CC}">
              <c16:uniqueId val="{00000000-8D8C-455B-A1B2-939A99C38495}"/>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718542</c:v>
                </c:pt>
                <c:pt idx="1">
                  <c:v>762247</c:v>
                </c:pt>
                <c:pt idx="2">
                  <c:v>791453</c:v>
                </c:pt>
                <c:pt idx="3">
                  <c:v>572099</c:v>
                </c:pt>
                <c:pt idx="4">
                  <c:v>569841</c:v>
                </c:pt>
                <c:pt idx="5">
                  <c:v>546924</c:v>
                </c:pt>
                <c:pt idx="6">
                  <c:v>489088</c:v>
                </c:pt>
                <c:pt idx="7">
                  <c:v>534640</c:v>
                </c:pt>
                <c:pt idx="8">
                  <c:v>582675</c:v>
                </c:pt>
                <c:pt idx="9">
                  <c:v>488017</c:v>
                </c:pt>
                <c:pt idx="10">
                  <c:v>455213</c:v>
                </c:pt>
                <c:pt idx="11">
                  <c:v>546455</c:v>
                </c:pt>
                <c:pt idx="12">
                  <c:v>562873</c:v>
                </c:pt>
                <c:pt idx="13">
                  <c:v>549380</c:v>
                </c:pt>
                <c:pt idx="14">
                  <c:v>540043</c:v>
                </c:pt>
                <c:pt idx="15">
                  <c:v>544200</c:v>
                </c:pt>
                <c:pt idx="16">
                  <c:v>470108</c:v>
                </c:pt>
                <c:pt idx="17">
                  <c:v>534528</c:v>
                </c:pt>
                <c:pt idx="18">
                  <c:v>478589</c:v>
                </c:pt>
                <c:pt idx="19">
                  <c:v>490007</c:v>
                </c:pt>
                <c:pt idx="20">
                  <c:v>571790</c:v>
                </c:pt>
                <c:pt idx="21">
                  <c:v>648467</c:v>
                </c:pt>
                <c:pt idx="22">
                  <c:v>639293</c:v>
                </c:pt>
                <c:pt idx="23">
                  <c:v>529509</c:v>
                </c:pt>
                <c:pt idx="24">
                  <c:v>641884</c:v>
                </c:pt>
                <c:pt idx="25">
                  <c:v>828342</c:v>
                </c:pt>
                <c:pt idx="26">
                  <c:v>924672</c:v>
                </c:pt>
                <c:pt idx="27">
                  <c:v>836531</c:v>
                </c:pt>
                <c:pt idx="28">
                  <c:v>788768</c:v>
                </c:pt>
                <c:pt idx="29">
                  <c:v>711568</c:v>
                </c:pt>
                <c:pt idx="30">
                  <c:v>644214</c:v>
                </c:pt>
                <c:pt idx="31">
                  <c:v>275919</c:v>
                </c:pt>
                <c:pt idx="32">
                  <c:v>387812</c:v>
                </c:pt>
                <c:pt idx="33">
                  <c:v>521209</c:v>
                </c:pt>
                <c:pt idx="34">
                  <c:v>544419</c:v>
                </c:pt>
                <c:pt idx="35">
                  <c:v>547157</c:v>
                </c:pt>
                <c:pt idx="36">
                  <c:v>538725</c:v>
                </c:pt>
                <c:pt idx="37">
                  <c:v>622718</c:v>
                </c:pt>
                <c:pt idx="38">
                  <c:v>536967</c:v>
                </c:pt>
                <c:pt idx="39">
                  <c:v>493896</c:v>
                </c:pt>
                <c:pt idx="40">
                  <c:v>560891</c:v>
                </c:pt>
                <c:pt idx="41">
                  <c:v>621386</c:v>
                </c:pt>
                <c:pt idx="42">
                  <c:v>881738</c:v>
                </c:pt>
                <c:pt idx="43">
                  <c:v>824781</c:v>
                </c:pt>
                <c:pt idx="44">
                  <c:v>782124</c:v>
                </c:pt>
                <c:pt idx="45">
                  <c:v>843233</c:v>
                </c:pt>
                <c:pt idx="46">
                  <c:v>883829</c:v>
                </c:pt>
                <c:pt idx="47">
                  <c:v>796249</c:v>
                </c:pt>
                <c:pt idx="48">
                  <c:v>866379</c:v>
                </c:pt>
                <c:pt idx="49">
                  <c:v>930194</c:v>
                </c:pt>
                <c:pt idx="50">
                  <c:v>907605</c:v>
                </c:pt>
                <c:pt idx="51">
                  <c:v>1277668</c:v>
                </c:pt>
                <c:pt idx="52">
                  <c:v>1172423</c:v>
                </c:pt>
                <c:pt idx="53">
                  <c:v>1299205</c:v>
                </c:pt>
                <c:pt idx="54">
                  <c:v>1093552</c:v>
                </c:pt>
                <c:pt idx="55">
                  <c:v>880663</c:v>
                </c:pt>
                <c:pt idx="56">
                  <c:v>1005571</c:v>
                </c:pt>
                <c:pt idx="57">
                  <c:v>974264</c:v>
                </c:pt>
                <c:pt idx="58">
                  <c:v>597009</c:v>
                </c:pt>
                <c:pt idx="59">
                  <c:v>883038</c:v>
                </c:pt>
                <c:pt idx="60">
                  <c:v>963114</c:v>
                </c:pt>
                <c:pt idx="61">
                  <c:v>903056</c:v>
                </c:pt>
                <c:pt idx="62">
                  <c:v>839162</c:v>
                </c:pt>
                <c:pt idx="63">
                  <c:v>808902</c:v>
                </c:pt>
                <c:pt idx="64">
                  <c:v>833774</c:v>
                </c:pt>
                <c:pt idx="65">
                  <c:v>605602</c:v>
                </c:pt>
                <c:pt idx="66">
                  <c:v>502104</c:v>
                </c:pt>
                <c:pt idx="67">
                  <c:v>610447</c:v>
                </c:pt>
                <c:pt idx="68">
                  <c:v>570066</c:v>
                </c:pt>
                <c:pt idx="69">
                  <c:v>575232</c:v>
                </c:pt>
                <c:pt idx="70">
                  <c:v>588606</c:v>
                </c:pt>
                <c:pt idx="71">
                  <c:v>806373</c:v>
                </c:pt>
                <c:pt idx="72">
                  <c:v>505705</c:v>
                </c:pt>
                <c:pt idx="73">
                  <c:v>713122</c:v>
                </c:pt>
                <c:pt idx="74">
                  <c:v>1296951</c:v>
                </c:pt>
                <c:pt idx="75">
                  <c:v>1383891</c:v>
                </c:pt>
                <c:pt idx="76">
                  <c:v>1074310</c:v>
                </c:pt>
                <c:pt idx="77">
                  <c:v>893592</c:v>
                </c:pt>
                <c:pt idx="78">
                  <c:v>1159508</c:v>
                </c:pt>
                <c:pt idx="79">
                  <c:v>1012290</c:v>
                </c:pt>
                <c:pt idx="80">
                  <c:v>1344715</c:v>
                </c:pt>
                <c:pt idx="81">
                  <c:v>1719119</c:v>
                </c:pt>
                <c:pt idx="82">
                  <c:v>1699532</c:v>
                </c:pt>
                <c:pt idx="83">
                  <c:v>1716946</c:v>
                </c:pt>
                <c:pt idx="84">
                  <c:v>1803128</c:v>
                </c:pt>
                <c:pt idx="85">
                  <c:v>1635724</c:v>
                </c:pt>
                <c:pt idx="86">
                  <c:v>2075728</c:v>
                </c:pt>
                <c:pt idx="87">
                  <c:v>1536836</c:v>
                </c:pt>
                <c:pt idx="88">
                  <c:v>1438146</c:v>
                </c:pt>
                <c:pt idx="89">
                  <c:v>1172062</c:v>
                </c:pt>
                <c:pt idx="90">
                  <c:v>534088</c:v>
                </c:pt>
                <c:pt idx="91">
                  <c:v>631943</c:v>
                </c:pt>
                <c:pt idx="92">
                  <c:v>686285</c:v>
                </c:pt>
                <c:pt idx="93">
                  <c:v>1379386</c:v>
                </c:pt>
                <c:pt idx="94">
                  <c:v>799033</c:v>
                </c:pt>
                <c:pt idx="95">
                  <c:v>953485</c:v>
                </c:pt>
                <c:pt idx="96">
                  <c:v>1298460</c:v>
                </c:pt>
                <c:pt idx="97">
                  <c:v>1277130</c:v>
                </c:pt>
                <c:pt idx="98">
                  <c:v>1123270</c:v>
                </c:pt>
                <c:pt idx="99">
                  <c:v>1013695</c:v>
                </c:pt>
                <c:pt idx="100">
                  <c:v>982480</c:v>
                </c:pt>
                <c:pt idx="101">
                  <c:v>1239592</c:v>
                </c:pt>
                <c:pt idx="102">
                  <c:v>1228389</c:v>
                </c:pt>
                <c:pt idx="103">
                  <c:v>820713</c:v>
                </c:pt>
                <c:pt idx="104">
                  <c:v>873308</c:v>
                </c:pt>
                <c:pt idx="105">
                  <c:v>817129</c:v>
                </c:pt>
                <c:pt idx="106">
                  <c:v>379495</c:v>
                </c:pt>
                <c:pt idx="107">
                  <c:v>735978</c:v>
                </c:pt>
                <c:pt idx="108">
                  <c:v>754612</c:v>
                </c:pt>
                <c:pt idx="109">
                  <c:v>751007</c:v>
                </c:pt>
                <c:pt idx="110">
                  <c:v>587820</c:v>
                </c:pt>
                <c:pt idx="111">
                  <c:v>636887</c:v>
                </c:pt>
                <c:pt idx="112">
                  <c:v>810003</c:v>
                </c:pt>
                <c:pt idx="113">
                  <c:v>1306008</c:v>
                </c:pt>
                <c:pt idx="114">
                  <c:v>1225430</c:v>
                </c:pt>
                <c:pt idx="115">
                  <c:v>1013232</c:v>
                </c:pt>
                <c:pt idx="116">
                  <c:v>870340</c:v>
                </c:pt>
                <c:pt idx="117">
                  <c:v>1116224</c:v>
                </c:pt>
                <c:pt idx="118">
                  <c:v>1067516</c:v>
                </c:pt>
                <c:pt idx="119">
                  <c:v>1258278</c:v>
                </c:pt>
                <c:pt idx="120">
                  <c:v>1527880</c:v>
                </c:pt>
                <c:pt idx="121">
                  <c:v>1537045</c:v>
                </c:pt>
                <c:pt idx="122">
                  <c:v>1566043</c:v>
                </c:pt>
                <c:pt idx="123">
                  <c:v>1278583</c:v>
                </c:pt>
                <c:pt idx="124">
                  <c:v>1366325</c:v>
                </c:pt>
                <c:pt idx="125">
                  <c:v>1323962</c:v>
                </c:pt>
                <c:pt idx="126">
                  <c:v>1575437</c:v>
                </c:pt>
                <c:pt idx="127">
                  <c:v>1915582</c:v>
                </c:pt>
                <c:pt idx="128">
                  <c:v>2288037</c:v>
                </c:pt>
                <c:pt idx="129">
                  <c:v>2408404</c:v>
                </c:pt>
                <c:pt idx="130">
                  <c:v>1754301</c:v>
                </c:pt>
                <c:pt idx="131">
                  <c:v>1747578</c:v>
                </c:pt>
                <c:pt idx="132">
                  <c:v>1641627</c:v>
                </c:pt>
                <c:pt idx="133">
                  <c:v>1342619</c:v>
                </c:pt>
                <c:pt idx="134">
                  <c:v>1394690</c:v>
                </c:pt>
                <c:pt idx="135">
                  <c:v>1538880</c:v>
                </c:pt>
                <c:pt idx="136">
                  <c:v>1504490</c:v>
                </c:pt>
                <c:pt idx="137">
                  <c:v>1380045</c:v>
                </c:pt>
                <c:pt idx="138">
                  <c:v>1419428</c:v>
                </c:pt>
                <c:pt idx="139">
                  <c:v>1549231</c:v>
                </c:pt>
                <c:pt idx="140">
                  <c:v>1837207</c:v>
                </c:pt>
                <c:pt idx="141">
                  <c:v>1681028</c:v>
                </c:pt>
                <c:pt idx="142">
                  <c:v>1504009</c:v>
                </c:pt>
                <c:pt idx="143">
                  <c:v>1205175</c:v>
                </c:pt>
                <c:pt idx="144">
                  <c:v>1266385</c:v>
                </c:pt>
                <c:pt idx="145">
                  <c:v>1397056</c:v>
                </c:pt>
                <c:pt idx="146">
                  <c:v>1527659</c:v>
                </c:pt>
                <c:pt idx="147">
                  <c:v>1496435</c:v>
                </c:pt>
                <c:pt idx="148">
                  <c:v>1176213</c:v>
                </c:pt>
                <c:pt idx="149">
                  <c:v>1096572</c:v>
                </c:pt>
                <c:pt idx="150">
                  <c:v>596549</c:v>
                </c:pt>
                <c:pt idx="151">
                  <c:v>596703</c:v>
                </c:pt>
                <c:pt idx="152">
                  <c:v>697179</c:v>
                </c:pt>
                <c:pt idx="153">
                  <c:v>748168</c:v>
                </c:pt>
                <c:pt idx="154">
                  <c:v>792168</c:v>
                </c:pt>
                <c:pt idx="155">
                  <c:v>867320</c:v>
                </c:pt>
                <c:pt idx="156">
                  <c:v>1085157</c:v>
                </c:pt>
                <c:pt idx="157">
                  <c:v>1065865</c:v>
                </c:pt>
                <c:pt idx="158">
                  <c:v>1097481</c:v>
                </c:pt>
                <c:pt idx="159">
                  <c:v>1172151</c:v>
                </c:pt>
                <c:pt idx="160">
                  <c:v>1088345</c:v>
                </c:pt>
                <c:pt idx="161">
                  <c:v>1071537</c:v>
                </c:pt>
                <c:pt idx="162">
                  <c:v>880636</c:v>
                </c:pt>
                <c:pt idx="163">
                  <c:v>1003681</c:v>
                </c:pt>
                <c:pt idx="164">
                  <c:v>1103913</c:v>
                </c:pt>
                <c:pt idx="165">
                  <c:v>1437737</c:v>
                </c:pt>
                <c:pt idx="166">
                  <c:v>1652711</c:v>
                </c:pt>
                <c:pt idx="167">
                  <c:v>1119070</c:v>
                </c:pt>
                <c:pt idx="168">
                  <c:v>1054983</c:v>
                </c:pt>
                <c:pt idx="169">
                  <c:v>823160</c:v>
                </c:pt>
                <c:pt idx="170">
                  <c:v>857654</c:v>
                </c:pt>
                <c:pt idx="171">
                  <c:v>1019935</c:v>
                </c:pt>
                <c:pt idx="172">
                  <c:v>1087684</c:v>
                </c:pt>
                <c:pt idx="173">
                  <c:v>1079010</c:v>
                </c:pt>
                <c:pt idx="174">
                  <c:v>1257710</c:v>
                </c:pt>
                <c:pt idx="175">
                  <c:v>1434263</c:v>
                </c:pt>
                <c:pt idx="176">
                  <c:v>1273526</c:v>
                </c:pt>
                <c:pt idx="177">
                  <c:v>1233713</c:v>
                </c:pt>
                <c:pt idx="178">
                  <c:v>1339598</c:v>
                </c:pt>
                <c:pt idx="179">
                  <c:v>1580286</c:v>
                </c:pt>
                <c:pt idx="180">
                  <c:v>1193697</c:v>
                </c:pt>
                <c:pt idx="181">
                  <c:v>1410734</c:v>
                </c:pt>
                <c:pt idx="182">
                  <c:v>1149493</c:v>
                </c:pt>
                <c:pt idx="183">
                  <c:v>1481922</c:v>
                </c:pt>
                <c:pt idx="184">
                  <c:v>1696016</c:v>
                </c:pt>
                <c:pt idx="185">
                  <c:v>1738935</c:v>
                </c:pt>
                <c:pt idx="186">
                  <c:v>1848429</c:v>
                </c:pt>
                <c:pt idx="187">
                  <c:v>1649765</c:v>
                </c:pt>
                <c:pt idx="188">
                  <c:v>1783664</c:v>
                </c:pt>
                <c:pt idx="189">
                  <c:v>1803182</c:v>
                </c:pt>
                <c:pt idx="190">
                  <c:v>1829834</c:v>
                </c:pt>
                <c:pt idx="191">
                  <c:v>1802661</c:v>
                </c:pt>
                <c:pt idx="192">
                  <c:v>1749189</c:v>
                </c:pt>
                <c:pt idx="193">
                  <c:v>1831067</c:v>
                </c:pt>
                <c:pt idx="194">
                  <c:v>1821041</c:v>
                </c:pt>
                <c:pt idx="195">
                  <c:v>1777390</c:v>
                </c:pt>
                <c:pt idx="196">
                  <c:v>1677038</c:v>
                </c:pt>
                <c:pt idx="197">
                  <c:v>1487562</c:v>
                </c:pt>
                <c:pt idx="198">
                  <c:v>1524946</c:v>
                </c:pt>
                <c:pt idx="199">
                  <c:v>1678006</c:v>
                </c:pt>
                <c:pt idx="200">
                  <c:v>1580393</c:v>
                </c:pt>
                <c:pt idx="201">
                  <c:v>1493536</c:v>
                </c:pt>
                <c:pt idx="202">
                  <c:v>1580060</c:v>
                </c:pt>
                <c:pt idx="203">
                  <c:v>1442136</c:v>
                </c:pt>
                <c:pt idx="204">
                  <c:v>1280074</c:v>
                </c:pt>
                <c:pt idx="205">
                  <c:v>1331273</c:v>
                </c:pt>
                <c:pt idx="206">
                  <c:v>1603892</c:v>
                </c:pt>
                <c:pt idx="207">
                  <c:v>1723740</c:v>
                </c:pt>
                <c:pt idx="208">
                  <c:v>1401511</c:v>
                </c:pt>
                <c:pt idx="209">
                  <c:v>1526108</c:v>
                </c:pt>
                <c:pt idx="210">
                  <c:v>1555560</c:v>
                </c:pt>
                <c:pt idx="211">
                  <c:v>1269341</c:v>
                </c:pt>
                <c:pt idx="212">
                  <c:v>1372506</c:v>
                </c:pt>
                <c:pt idx="213">
                  <c:v>1114843</c:v>
                </c:pt>
                <c:pt idx="214">
                  <c:v>1177484</c:v>
                </c:pt>
                <c:pt idx="215">
                  <c:v>1113664</c:v>
                </c:pt>
                <c:pt idx="216">
                  <c:v>1229576</c:v>
                </c:pt>
                <c:pt idx="217">
                  <c:v>1130129</c:v>
                </c:pt>
                <c:pt idx="218">
                  <c:v>1168028</c:v>
                </c:pt>
                <c:pt idx="219">
                  <c:v>695152</c:v>
                </c:pt>
                <c:pt idx="220">
                  <c:v>764788</c:v>
                </c:pt>
                <c:pt idx="221">
                  <c:v>858656</c:v>
                </c:pt>
                <c:pt idx="222">
                  <c:v>1011525</c:v>
                </c:pt>
                <c:pt idx="223">
                  <c:v>809779</c:v>
                </c:pt>
                <c:pt idx="224">
                  <c:v>1065655</c:v>
                </c:pt>
                <c:pt idx="225">
                  <c:v>901310</c:v>
                </c:pt>
                <c:pt idx="226">
                  <c:v>877779</c:v>
                </c:pt>
                <c:pt idx="227">
                  <c:v>973160</c:v>
                </c:pt>
                <c:pt idx="228">
                  <c:v>1008189</c:v>
                </c:pt>
                <c:pt idx="229">
                  <c:v>1081825</c:v>
                </c:pt>
                <c:pt idx="230">
                  <c:v>1090330</c:v>
                </c:pt>
                <c:pt idx="231">
                  <c:v>1406797</c:v>
                </c:pt>
                <c:pt idx="232">
                  <c:v>1427165</c:v>
                </c:pt>
                <c:pt idx="233">
                  <c:v>739469</c:v>
                </c:pt>
                <c:pt idx="234">
                  <c:v>1079281</c:v>
                </c:pt>
                <c:pt idx="235">
                  <c:v>1267767</c:v>
                </c:pt>
                <c:pt idx="236">
                  <c:v>1262554</c:v>
                </c:pt>
                <c:pt idx="237">
                  <c:v>1329766</c:v>
                </c:pt>
                <c:pt idx="238">
                  <c:v>1565219</c:v>
                </c:pt>
                <c:pt idx="239">
                  <c:v>1600934</c:v>
                </c:pt>
                <c:pt idx="240">
                  <c:v>1563929</c:v>
                </c:pt>
                <c:pt idx="241">
                  <c:v>1441403</c:v>
                </c:pt>
                <c:pt idx="242">
                  <c:v>1862885</c:v>
                </c:pt>
                <c:pt idx="243">
                  <c:v>1429070</c:v>
                </c:pt>
              </c:numCache>
            </c:numRef>
          </c:val>
          <c:smooth val="0"/>
          <c:extLst>
            <c:ext xmlns:c16="http://schemas.microsoft.com/office/drawing/2014/chart" uri="{C3380CC4-5D6E-409C-BE32-E72D297353CC}">
              <c16:uniqueId val="{00000001-8D8C-455B-A1B2-939A99C38495}"/>
            </c:ext>
          </c:extLst>
        </c:ser>
        <c:dLbls>
          <c:showLegendKey val="0"/>
          <c:showVal val="0"/>
          <c:showCatName val="0"/>
          <c:showSerName val="0"/>
          <c:showPercent val="0"/>
          <c:showBubbleSize val="0"/>
        </c:dLbls>
        <c:smooth val="0"/>
        <c:axId val="596573848"/>
        <c:axId val="596574176"/>
      </c:lineChart>
      <c:dateAx>
        <c:axId val="59657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574176"/>
        <c:crosses val="autoZero"/>
        <c:auto val="1"/>
        <c:lblOffset val="100"/>
        <c:baseTimeUnit val="days"/>
      </c:dateAx>
      <c:valAx>
        <c:axId val="59657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657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Sheet1!$B$2:$B$6</c:f>
              <c:numCache>
                <c:formatCode>General</c:formatCode>
                <c:ptCount val="5"/>
                <c:pt idx="0">
                  <c:v>1.314152057257E-2</c:v>
                </c:pt>
                <c:pt idx="1">
                  <c:v>9.7192814581650994E-2</c:v>
                </c:pt>
                <c:pt idx="2">
                  <c:v>0.13992658948907</c:v>
                </c:pt>
                <c:pt idx="3">
                  <c:v>0</c:v>
                </c:pt>
                <c:pt idx="4">
                  <c:v>0</c:v>
                </c:pt>
              </c:numCache>
            </c:numRef>
          </c:val>
          <c:extLst>
            <c:ext xmlns:c16="http://schemas.microsoft.com/office/drawing/2014/chart" uri="{C3380CC4-5D6E-409C-BE32-E72D297353CC}">
              <c16:uniqueId val="{00000000-9CEB-4794-9478-65A7588E54A6}"/>
            </c:ext>
          </c:extLst>
        </c:ser>
        <c:ser>
          <c:idx val="1"/>
          <c:order val="1"/>
          <c:tx>
            <c:strRef>
              <c:f>Sheet1!$C$1</c:f>
              <c:strCache>
                <c:ptCount val="1"/>
                <c:pt idx="0">
                  <c:v>Hassan Allam Properties</c:v>
                </c:pt>
              </c:strCache>
            </c:strRef>
          </c:tx>
          <c:spPr>
            <a:solidFill>
              <a:schemeClr val="accent2"/>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Sheet1!$C$2:$C$6</c:f>
              <c:numCache>
                <c:formatCode>General</c:formatCode>
                <c:ptCount val="5"/>
                <c:pt idx="0">
                  <c:v>0.20781082049444999</c:v>
                </c:pt>
                <c:pt idx="1">
                  <c:v>0.13149636700017001</c:v>
                </c:pt>
                <c:pt idx="2">
                  <c:v>1.3084421338384999</c:v>
                </c:pt>
                <c:pt idx="3">
                  <c:v>3.4618047542119001E-2</c:v>
                </c:pt>
                <c:pt idx="4">
                  <c:v>0</c:v>
                </c:pt>
              </c:numCache>
            </c:numRef>
          </c:val>
          <c:extLst>
            <c:ext xmlns:c16="http://schemas.microsoft.com/office/drawing/2014/chart" uri="{C3380CC4-5D6E-409C-BE32-E72D297353CC}">
              <c16:uniqueId val="{00000001-9CEB-4794-9478-65A7588E54A6}"/>
            </c:ext>
          </c:extLst>
        </c:ser>
        <c:ser>
          <c:idx val="2"/>
          <c:order val="2"/>
          <c:tx>
            <c:strRef>
              <c:f>Sheet1!$D$1</c:f>
              <c:strCache>
                <c:ptCount val="1"/>
                <c:pt idx="0">
                  <c:v>Taj City</c:v>
                </c:pt>
              </c:strCache>
            </c:strRef>
          </c:tx>
          <c:spPr>
            <a:solidFill>
              <a:schemeClr val="accent3"/>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Sheet1!$D$2:$D$6</c:f>
              <c:numCache>
                <c:formatCode>General</c:formatCode>
                <c:ptCount val="5"/>
                <c:pt idx="0">
                  <c:v>0</c:v>
                </c:pt>
                <c:pt idx="1">
                  <c:v>0.58331208467975004</c:v>
                </c:pt>
                <c:pt idx="2">
                  <c:v>0.17552378972794</c:v>
                </c:pt>
                <c:pt idx="3">
                  <c:v>4.1815634865876002E-3</c:v>
                </c:pt>
                <c:pt idx="4">
                  <c:v>0</c:v>
                </c:pt>
              </c:numCache>
            </c:numRef>
          </c:val>
          <c:extLst>
            <c:ext xmlns:c16="http://schemas.microsoft.com/office/drawing/2014/chart" uri="{C3380CC4-5D6E-409C-BE32-E72D297353CC}">
              <c16:uniqueId val="{00000002-9CEB-4794-9478-65A7588E54A6}"/>
            </c:ext>
          </c:extLst>
        </c:ser>
        <c:ser>
          <c:idx val="3"/>
          <c:order val="3"/>
          <c:tx>
            <c:strRef>
              <c:f>Sheet1!$E$1</c:f>
              <c:strCache>
                <c:ptCount val="1"/>
                <c:pt idx="0">
                  <c:v>Tatweer Misr</c:v>
                </c:pt>
              </c:strCache>
            </c:strRef>
          </c:tx>
          <c:spPr>
            <a:solidFill>
              <a:schemeClr val="accent4"/>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Sheet1!$E$2:$E$6</c:f>
              <c:numCache>
                <c:formatCode>General</c:formatCode>
                <c:ptCount val="5"/>
                <c:pt idx="0">
                  <c:v>2.0688674243893999E-2</c:v>
                </c:pt>
                <c:pt idx="1">
                  <c:v>1.3266232000883</c:v>
                </c:pt>
                <c:pt idx="2">
                  <c:v>0.57301334380128999</c:v>
                </c:pt>
                <c:pt idx="3">
                  <c:v>2.6119527430492999E-2</c:v>
                </c:pt>
                <c:pt idx="4">
                  <c:v>9.0800395386641003E-2</c:v>
                </c:pt>
              </c:numCache>
            </c:numRef>
          </c:val>
          <c:extLst>
            <c:ext xmlns:c16="http://schemas.microsoft.com/office/drawing/2014/chart" uri="{C3380CC4-5D6E-409C-BE32-E72D297353CC}">
              <c16:uniqueId val="{00000003-9CEB-4794-9478-65A7588E54A6}"/>
            </c:ext>
          </c:extLst>
        </c:ser>
        <c:ser>
          <c:idx val="4"/>
          <c:order val="4"/>
          <c:tx>
            <c:strRef>
              <c:f>Sheet1!$F$1</c:f>
              <c:strCache>
                <c:ptCount val="1"/>
                <c:pt idx="0">
                  <c:v>Hyde Park Developments</c:v>
                </c:pt>
              </c:strCache>
            </c:strRef>
          </c:tx>
          <c:spPr>
            <a:solidFill>
              <a:schemeClr val="accent5"/>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Sheet1!$F$2:$F$6</c:f>
              <c:numCache>
                <c:formatCode>General</c:formatCode>
                <c:ptCount val="5"/>
                <c:pt idx="0">
                  <c:v>1.0705114549432E-2</c:v>
                </c:pt>
                <c:pt idx="1">
                  <c:v>0.59965207958082001</c:v>
                </c:pt>
                <c:pt idx="2">
                  <c:v>0.27260119429252999</c:v>
                </c:pt>
                <c:pt idx="3">
                  <c:v>0</c:v>
                </c:pt>
                <c:pt idx="4">
                  <c:v>5.3856305763514002E-2</c:v>
                </c:pt>
              </c:numCache>
            </c:numRef>
          </c:val>
          <c:extLst>
            <c:ext xmlns:c16="http://schemas.microsoft.com/office/drawing/2014/chart" uri="{C3380CC4-5D6E-409C-BE32-E72D297353CC}">
              <c16:uniqueId val="{00000004-9CEB-4794-9478-65A7588E54A6}"/>
            </c:ext>
          </c:extLst>
        </c:ser>
        <c:dLbls>
          <c:showLegendKey val="0"/>
          <c:showVal val="0"/>
          <c:showCatName val="0"/>
          <c:showSerName val="0"/>
          <c:showPercent val="0"/>
          <c:showBubbleSize val="0"/>
        </c:dLbls>
        <c:gapWidth val="219"/>
        <c:overlap val="-27"/>
        <c:axId val="684627760"/>
        <c:axId val="684628416"/>
      </c:barChart>
      <c:catAx>
        <c:axId val="68462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628416"/>
        <c:crosses val="autoZero"/>
        <c:auto val="1"/>
        <c:lblAlgn val="ctr"/>
        <c:lblOffset val="100"/>
        <c:noMultiLvlLbl val="0"/>
      </c:catAx>
      <c:valAx>
        <c:axId val="68462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62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smooth val="0"/>
          <c:extLst>
            <c:ext xmlns:c16="http://schemas.microsoft.com/office/drawing/2014/chart" uri="{C3380CC4-5D6E-409C-BE32-E72D297353CC}">
              <c16:uniqueId val="{00000000-C3F8-4715-BBCB-180135AD38E5}"/>
            </c:ext>
          </c:extLst>
        </c:ser>
        <c:ser>
          <c:idx val="1"/>
          <c:order val="1"/>
          <c:tx>
            <c:strRef>
              <c:f>Sheet1!$C$1</c:f>
              <c:strCache>
                <c:ptCount val="1"/>
                <c:pt idx="0">
                  <c:v>Hassan Allam Properties</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smooth val="0"/>
          <c:extLst>
            <c:ext xmlns:c16="http://schemas.microsoft.com/office/drawing/2014/chart" uri="{C3380CC4-5D6E-409C-BE32-E72D297353CC}">
              <c16:uniqueId val="{00000001-C3F8-4715-BBCB-180135AD38E5}"/>
            </c:ext>
          </c:extLst>
        </c:ser>
        <c:ser>
          <c:idx val="2"/>
          <c:order val="2"/>
          <c:tx>
            <c:strRef>
              <c:f>Sheet1!$D$1</c:f>
              <c:strCache>
                <c:ptCount val="1"/>
                <c:pt idx="0">
                  <c:v>Taj City</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smooth val="0"/>
          <c:extLst>
            <c:ext xmlns:c16="http://schemas.microsoft.com/office/drawing/2014/chart" uri="{C3380CC4-5D6E-409C-BE32-E72D297353CC}">
              <c16:uniqueId val="{00000002-C3F8-4715-BBCB-180135AD38E5}"/>
            </c:ext>
          </c:extLst>
        </c:ser>
        <c:ser>
          <c:idx val="3"/>
          <c:order val="3"/>
          <c:tx>
            <c:strRef>
              <c:f>Sheet1!$E$1</c:f>
              <c:strCache>
                <c:ptCount val="1"/>
                <c:pt idx="0">
                  <c:v>Tatweer Misr</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smooth val="0"/>
          <c:extLst>
            <c:ext xmlns:c16="http://schemas.microsoft.com/office/drawing/2014/chart" uri="{C3380CC4-5D6E-409C-BE32-E72D297353CC}">
              <c16:uniqueId val="{00000003-C3F8-4715-BBCB-180135AD38E5}"/>
            </c:ext>
          </c:extLst>
        </c:ser>
        <c:ser>
          <c:idx val="4"/>
          <c:order val="4"/>
          <c:tx>
            <c:strRef>
              <c:f>Sheet1!$F$1</c:f>
              <c:strCache>
                <c:ptCount val="1"/>
                <c:pt idx="0">
                  <c:v>Hyde Park Developments</c:v>
                </c:pt>
              </c:strCache>
            </c:strRef>
          </c:tx>
          <c:spPr>
            <a:ln w="28575" cap="rnd">
              <a:solidFill>
                <a:schemeClr val="accent5"/>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Sheet1!$F$2:$F$245</c:f>
              <c:numCache>
                <c:formatCode>General</c:formatCode>
                <c:ptCount val="2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smooth val="0"/>
          <c:extLst>
            <c:ext xmlns:c16="http://schemas.microsoft.com/office/drawing/2014/chart" uri="{C3380CC4-5D6E-409C-BE32-E72D297353CC}">
              <c16:uniqueId val="{00000004-C3F8-4715-BBCB-180135AD38E5}"/>
            </c:ext>
          </c:extLst>
        </c:ser>
        <c:dLbls>
          <c:showLegendKey val="0"/>
          <c:showVal val="0"/>
          <c:showCatName val="0"/>
          <c:showSerName val="0"/>
          <c:showPercent val="0"/>
          <c:showBubbleSize val="0"/>
        </c:dLbls>
        <c:smooth val="0"/>
        <c:axId val="684623168"/>
        <c:axId val="684638912"/>
      </c:lineChart>
      <c:dateAx>
        <c:axId val="68462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638912"/>
        <c:crosses val="autoZero"/>
        <c:auto val="1"/>
        <c:lblOffset val="100"/>
        <c:baseTimeUnit val="days"/>
      </c:dateAx>
      <c:valAx>
        <c:axId val="68463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62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217289</c:v>
                </c:pt>
                <c:pt idx="1">
                  <c:v>249036</c:v>
                </c:pt>
                <c:pt idx="2">
                  <c:v>280383</c:v>
                </c:pt>
                <c:pt idx="3">
                  <c:v>214976</c:v>
                </c:pt>
                <c:pt idx="4">
                  <c:v>246354</c:v>
                </c:pt>
                <c:pt idx="5">
                  <c:v>241810</c:v>
                </c:pt>
                <c:pt idx="6">
                  <c:v>217090</c:v>
                </c:pt>
                <c:pt idx="7">
                  <c:v>230746</c:v>
                </c:pt>
                <c:pt idx="8">
                  <c:v>231075</c:v>
                </c:pt>
                <c:pt idx="9">
                  <c:v>194890</c:v>
                </c:pt>
                <c:pt idx="10">
                  <c:v>151154</c:v>
                </c:pt>
                <c:pt idx="11">
                  <c:v>173498</c:v>
                </c:pt>
                <c:pt idx="12">
                  <c:v>173981</c:v>
                </c:pt>
                <c:pt idx="13">
                  <c:v>187085</c:v>
                </c:pt>
                <c:pt idx="14">
                  <c:v>157148</c:v>
                </c:pt>
                <c:pt idx="15">
                  <c:v>144213</c:v>
                </c:pt>
                <c:pt idx="16">
                  <c:v>124512</c:v>
                </c:pt>
                <c:pt idx="17">
                  <c:v>124891</c:v>
                </c:pt>
                <c:pt idx="18">
                  <c:v>120361</c:v>
                </c:pt>
                <c:pt idx="19">
                  <c:v>117598</c:v>
                </c:pt>
                <c:pt idx="20">
                  <c:v>198531</c:v>
                </c:pt>
                <c:pt idx="21">
                  <c:v>232536</c:v>
                </c:pt>
                <c:pt idx="22">
                  <c:v>255921</c:v>
                </c:pt>
                <c:pt idx="23">
                  <c:v>170531</c:v>
                </c:pt>
                <c:pt idx="24">
                  <c:v>289073</c:v>
                </c:pt>
                <c:pt idx="25">
                  <c:v>421871</c:v>
                </c:pt>
                <c:pt idx="26">
                  <c:v>468760</c:v>
                </c:pt>
                <c:pt idx="27">
                  <c:v>449431</c:v>
                </c:pt>
                <c:pt idx="28">
                  <c:v>414275</c:v>
                </c:pt>
                <c:pt idx="29">
                  <c:v>439298</c:v>
                </c:pt>
                <c:pt idx="30">
                  <c:v>512908</c:v>
                </c:pt>
                <c:pt idx="31">
                  <c:v>200037</c:v>
                </c:pt>
                <c:pt idx="32">
                  <c:v>167460</c:v>
                </c:pt>
                <c:pt idx="33">
                  <c:v>190043</c:v>
                </c:pt>
                <c:pt idx="34">
                  <c:v>190147</c:v>
                </c:pt>
                <c:pt idx="35">
                  <c:v>197712</c:v>
                </c:pt>
                <c:pt idx="36">
                  <c:v>129115</c:v>
                </c:pt>
                <c:pt idx="37">
                  <c:v>223363</c:v>
                </c:pt>
                <c:pt idx="38">
                  <c:v>209522</c:v>
                </c:pt>
                <c:pt idx="39">
                  <c:v>112438</c:v>
                </c:pt>
                <c:pt idx="40">
                  <c:v>60591</c:v>
                </c:pt>
                <c:pt idx="41">
                  <c:v>66920</c:v>
                </c:pt>
                <c:pt idx="42">
                  <c:v>106094</c:v>
                </c:pt>
                <c:pt idx="43">
                  <c:v>134339</c:v>
                </c:pt>
                <c:pt idx="44">
                  <c:v>106666</c:v>
                </c:pt>
                <c:pt idx="45">
                  <c:v>78311</c:v>
                </c:pt>
                <c:pt idx="46">
                  <c:v>86161</c:v>
                </c:pt>
                <c:pt idx="47">
                  <c:v>98123</c:v>
                </c:pt>
                <c:pt idx="48">
                  <c:v>323079</c:v>
                </c:pt>
                <c:pt idx="49">
                  <c:v>391740</c:v>
                </c:pt>
                <c:pt idx="50">
                  <c:v>290899</c:v>
                </c:pt>
                <c:pt idx="51">
                  <c:v>265639</c:v>
                </c:pt>
                <c:pt idx="52">
                  <c:v>238481</c:v>
                </c:pt>
                <c:pt idx="53">
                  <c:v>192968</c:v>
                </c:pt>
                <c:pt idx="54">
                  <c:v>174347</c:v>
                </c:pt>
                <c:pt idx="55">
                  <c:v>169949</c:v>
                </c:pt>
                <c:pt idx="56">
                  <c:v>149904</c:v>
                </c:pt>
                <c:pt idx="57">
                  <c:v>199951</c:v>
                </c:pt>
                <c:pt idx="58">
                  <c:v>225572</c:v>
                </c:pt>
                <c:pt idx="59">
                  <c:v>158597</c:v>
                </c:pt>
                <c:pt idx="60">
                  <c:v>145714</c:v>
                </c:pt>
                <c:pt idx="61">
                  <c:v>131195</c:v>
                </c:pt>
                <c:pt idx="62">
                  <c:v>112408</c:v>
                </c:pt>
                <c:pt idx="63">
                  <c:v>108366</c:v>
                </c:pt>
                <c:pt idx="64">
                  <c:v>125837</c:v>
                </c:pt>
                <c:pt idx="65">
                  <c:v>126286</c:v>
                </c:pt>
                <c:pt idx="66">
                  <c:v>88535</c:v>
                </c:pt>
                <c:pt idx="67">
                  <c:v>105902</c:v>
                </c:pt>
                <c:pt idx="68">
                  <c:v>86272</c:v>
                </c:pt>
                <c:pt idx="69">
                  <c:v>99719</c:v>
                </c:pt>
                <c:pt idx="70">
                  <c:v>79299</c:v>
                </c:pt>
                <c:pt idx="71">
                  <c:v>75621</c:v>
                </c:pt>
                <c:pt idx="72">
                  <c:v>71334</c:v>
                </c:pt>
                <c:pt idx="73">
                  <c:v>272998</c:v>
                </c:pt>
                <c:pt idx="74">
                  <c:v>352186</c:v>
                </c:pt>
                <c:pt idx="75">
                  <c:v>475906</c:v>
                </c:pt>
                <c:pt idx="76">
                  <c:v>205503</c:v>
                </c:pt>
                <c:pt idx="77">
                  <c:v>265942</c:v>
                </c:pt>
                <c:pt idx="78">
                  <c:v>319019</c:v>
                </c:pt>
                <c:pt idx="79">
                  <c:v>350619</c:v>
                </c:pt>
                <c:pt idx="80">
                  <c:v>582536</c:v>
                </c:pt>
                <c:pt idx="81">
                  <c:v>776199</c:v>
                </c:pt>
                <c:pt idx="82">
                  <c:v>675166</c:v>
                </c:pt>
                <c:pt idx="83">
                  <c:v>687915</c:v>
                </c:pt>
                <c:pt idx="84">
                  <c:v>731880</c:v>
                </c:pt>
                <c:pt idx="85">
                  <c:v>572418</c:v>
                </c:pt>
                <c:pt idx="86">
                  <c:v>533065</c:v>
                </c:pt>
                <c:pt idx="87">
                  <c:v>514682</c:v>
                </c:pt>
                <c:pt idx="88">
                  <c:v>651031</c:v>
                </c:pt>
                <c:pt idx="89">
                  <c:v>264156</c:v>
                </c:pt>
                <c:pt idx="90">
                  <c:v>39336</c:v>
                </c:pt>
                <c:pt idx="91">
                  <c:v>152013</c:v>
                </c:pt>
                <c:pt idx="92">
                  <c:v>105449</c:v>
                </c:pt>
                <c:pt idx="93">
                  <c:v>75298</c:v>
                </c:pt>
                <c:pt idx="94">
                  <c:v>64737</c:v>
                </c:pt>
                <c:pt idx="95">
                  <c:v>151195</c:v>
                </c:pt>
                <c:pt idx="96">
                  <c:v>239913</c:v>
                </c:pt>
                <c:pt idx="97">
                  <c:v>274856</c:v>
                </c:pt>
                <c:pt idx="98">
                  <c:v>324376</c:v>
                </c:pt>
                <c:pt idx="99">
                  <c:v>292240</c:v>
                </c:pt>
                <c:pt idx="100">
                  <c:v>269634</c:v>
                </c:pt>
                <c:pt idx="101">
                  <c:v>317418</c:v>
                </c:pt>
                <c:pt idx="102">
                  <c:v>324620</c:v>
                </c:pt>
                <c:pt idx="103">
                  <c:v>14022</c:v>
                </c:pt>
                <c:pt idx="104">
                  <c:v>2046</c:v>
                </c:pt>
                <c:pt idx="105">
                  <c:v>1539</c:v>
                </c:pt>
                <c:pt idx="106">
                  <c:v>4196</c:v>
                </c:pt>
                <c:pt idx="107">
                  <c:v>3397</c:v>
                </c:pt>
                <c:pt idx="108">
                  <c:v>4251</c:v>
                </c:pt>
                <c:pt idx="109">
                  <c:v>62577</c:v>
                </c:pt>
                <c:pt idx="110">
                  <c:v>41051</c:v>
                </c:pt>
                <c:pt idx="111">
                  <c:v>31988</c:v>
                </c:pt>
                <c:pt idx="112">
                  <c:v>140831</c:v>
                </c:pt>
                <c:pt idx="113">
                  <c:v>446084</c:v>
                </c:pt>
                <c:pt idx="114">
                  <c:v>440065</c:v>
                </c:pt>
                <c:pt idx="115">
                  <c:v>349416</c:v>
                </c:pt>
                <c:pt idx="116">
                  <c:v>286065</c:v>
                </c:pt>
                <c:pt idx="117">
                  <c:v>408141</c:v>
                </c:pt>
                <c:pt idx="118">
                  <c:v>425906</c:v>
                </c:pt>
                <c:pt idx="119">
                  <c:v>553200</c:v>
                </c:pt>
                <c:pt idx="120">
                  <c:v>593721</c:v>
                </c:pt>
                <c:pt idx="121">
                  <c:v>582651</c:v>
                </c:pt>
                <c:pt idx="122">
                  <c:v>601167</c:v>
                </c:pt>
                <c:pt idx="123">
                  <c:v>432346</c:v>
                </c:pt>
                <c:pt idx="124">
                  <c:v>428309</c:v>
                </c:pt>
                <c:pt idx="125">
                  <c:v>476944</c:v>
                </c:pt>
                <c:pt idx="126">
                  <c:v>686504</c:v>
                </c:pt>
                <c:pt idx="127">
                  <c:v>863880</c:v>
                </c:pt>
                <c:pt idx="128">
                  <c:v>1006779</c:v>
                </c:pt>
                <c:pt idx="129">
                  <c:v>1123294</c:v>
                </c:pt>
                <c:pt idx="130">
                  <c:v>547357</c:v>
                </c:pt>
                <c:pt idx="131">
                  <c:v>342088</c:v>
                </c:pt>
                <c:pt idx="132">
                  <c:v>555560</c:v>
                </c:pt>
                <c:pt idx="133">
                  <c:v>565884</c:v>
                </c:pt>
                <c:pt idx="134">
                  <c:v>672738</c:v>
                </c:pt>
                <c:pt idx="135">
                  <c:v>721925</c:v>
                </c:pt>
                <c:pt idx="136">
                  <c:v>712628</c:v>
                </c:pt>
                <c:pt idx="137">
                  <c:v>594421</c:v>
                </c:pt>
                <c:pt idx="138">
                  <c:v>649778</c:v>
                </c:pt>
                <c:pt idx="139">
                  <c:v>713955</c:v>
                </c:pt>
                <c:pt idx="140">
                  <c:v>946901</c:v>
                </c:pt>
                <c:pt idx="141">
                  <c:v>874835</c:v>
                </c:pt>
                <c:pt idx="142">
                  <c:v>826892</c:v>
                </c:pt>
                <c:pt idx="143">
                  <c:v>748020</c:v>
                </c:pt>
                <c:pt idx="144">
                  <c:v>800259</c:v>
                </c:pt>
                <c:pt idx="145">
                  <c:v>830990</c:v>
                </c:pt>
                <c:pt idx="146">
                  <c:v>918892</c:v>
                </c:pt>
                <c:pt idx="147">
                  <c:v>861483</c:v>
                </c:pt>
                <c:pt idx="148">
                  <c:v>697693</c:v>
                </c:pt>
                <c:pt idx="149">
                  <c:v>691715</c:v>
                </c:pt>
                <c:pt idx="150">
                  <c:v>358309</c:v>
                </c:pt>
                <c:pt idx="151">
                  <c:v>285242</c:v>
                </c:pt>
                <c:pt idx="152">
                  <c:v>330611</c:v>
                </c:pt>
                <c:pt idx="153">
                  <c:v>347819</c:v>
                </c:pt>
                <c:pt idx="154">
                  <c:v>383200</c:v>
                </c:pt>
                <c:pt idx="155">
                  <c:v>448035</c:v>
                </c:pt>
                <c:pt idx="156">
                  <c:v>550891</c:v>
                </c:pt>
                <c:pt idx="157">
                  <c:v>548737</c:v>
                </c:pt>
                <c:pt idx="158">
                  <c:v>545478</c:v>
                </c:pt>
                <c:pt idx="159">
                  <c:v>548087</c:v>
                </c:pt>
                <c:pt idx="160">
                  <c:v>496415</c:v>
                </c:pt>
                <c:pt idx="161">
                  <c:v>459167</c:v>
                </c:pt>
                <c:pt idx="162">
                  <c:v>418043</c:v>
                </c:pt>
                <c:pt idx="163">
                  <c:v>477370</c:v>
                </c:pt>
                <c:pt idx="164">
                  <c:v>438290</c:v>
                </c:pt>
                <c:pt idx="165">
                  <c:v>596911</c:v>
                </c:pt>
                <c:pt idx="166">
                  <c:v>688091</c:v>
                </c:pt>
                <c:pt idx="167">
                  <c:v>231978</c:v>
                </c:pt>
                <c:pt idx="168">
                  <c:v>264254</c:v>
                </c:pt>
                <c:pt idx="169">
                  <c:v>253360</c:v>
                </c:pt>
                <c:pt idx="170">
                  <c:v>263404</c:v>
                </c:pt>
                <c:pt idx="171">
                  <c:v>420212</c:v>
                </c:pt>
                <c:pt idx="172">
                  <c:v>456650</c:v>
                </c:pt>
                <c:pt idx="173">
                  <c:v>445748</c:v>
                </c:pt>
                <c:pt idx="174">
                  <c:v>471268</c:v>
                </c:pt>
                <c:pt idx="175">
                  <c:v>448855</c:v>
                </c:pt>
                <c:pt idx="176">
                  <c:v>434461</c:v>
                </c:pt>
                <c:pt idx="177">
                  <c:v>405278</c:v>
                </c:pt>
                <c:pt idx="178">
                  <c:v>455877</c:v>
                </c:pt>
                <c:pt idx="179">
                  <c:v>492617</c:v>
                </c:pt>
                <c:pt idx="180">
                  <c:v>502248</c:v>
                </c:pt>
                <c:pt idx="181">
                  <c:v>622107</c:v>
                </c:pt>
                <c:pt idx="182">
                  <c:v>518552</c:v>
                </c:pt>
                <c:pt idx="183">
                  <c:v>552070</c:v>
                </c:pt>
                <c:pt idx="184">
                  <c:v>739845</c:v>
                </c:pt>
                <c:pt idx="185">
                  <c:v>762771</c:v>
                </c:pt>
                <c:pt idx="186">
                  <c:v>802794</c:v>
                </c:pt>
                <c:pt idx="187">
                  <c:v>791046</c:v>
                </c:pt>
                <c:pt idx="188">
                  <c:v>802782</c:v>
                </c:pt>
                <c:pt idx="189">
                  <c:v>858963</c:v>
                </c:pt>
                <c:pt idx="190">
                  <c:v>833796</c:v>
                </c:pt>
                <c:pt idx="191">
                  <c:v>850378</c:v>
                </c:pt>
                <c:pt idx="192">
                  <c:v>855271</c:v>
                </c:pt>
                <c:pt idx="193">
                  <c:v>891630</c:v>
                </c:pt>
                <c:pt idx="194">
                  <c:v>841575</c:v>
                </c:pt>
                <c:pt idx="195">
                  <c:v>841789</c:v>
                </c:pt>
                <c:pt idx="196">
                  <c:v>775654</c:v>
                </c:pt>
                <c:pt idx="197">
                  <c:v>736076</c:v>
                </c:pt>
                <c:pt idx="198">
                  <c:v>720190</c:v>
                </c:pt>
                <c:pt idx="199">
                  <c:v>735346</c:v>
                </c:pt>
                <c:pt idx="200">
                  <c:v>748151</c:v>
                </c:pt>
                <c:pt idx="201">
                  <c:v>695623</c:v>
                </c:pt>
                <c:pt idx="202">
                  <c:v>748154</c:v>
                </c:pt>
                <c:pt idx="203">
                  <c:v>703292</c:v>
                </c:pt>
                <c:pt idx="204">
                  <c:v>630474</c:v>
                </c:pt>
                <c:pt idx="205">
                  <c:v>623415</c:v>
                </c:pt>
                <c:pt idx="206">
                  <c:v>571433</c:v>
                </c:pt>
                <c:pt idx="207">
                  <c:v>648996</c:v>
                </c:pt>
                <c:pt idx="208">
                  <c:v>613491</c:v>
                </c:pt>
                <c:pt idx="209">
                  <c:v>568852</c:v>
                </c:pt>
                <c:pt idx="210">
                  <c:v>555667</c:v>
                </c:pt>
                <c:pt idx="211">
                  <c:v>678400</c:v>
                </c:pt>
                <c:pt idx="212">
                  <c:v>589571</c:v>
                </c:pt>
                <c:pt idx="213">
                  <c:v>592361</c:v>
                </c:pt>
                <c:pt idx="214">
                  <c:v>611639</c:v>
                </c:pt>
                <c:pt idx="215">
                  <c:v>569488</c:v>
                </c:pt>
                <c:pt idx="216">
                  <c:v>656298</c:v>
                </c:pt>
                <c:pt idx="217">
                  <c:v>579818</c:v>
                </c:pt>
                <c:pt idx="218">
                  <c:v>616520</c:v>
                </c:pt>
                <c:pt idx="219">
                  <c:v>291070</c:v>
                </c:pt>
                <c:pt idx="220">
                  <c:v>290784</c:v>
                </c:pt>
                <c:pt idx="221">
                  <c:v>291791</c:v>
                </c:pt>
                <c:pt idx="222">
                  <c:v>233100</c:v>
                </c:pt>
                <c:pt idx="223">
                  <c:v>165704</c:v>
                </c:pt>
                <c:pt idx="224">
                  <c:v>286065</c:v>
                </c:pt>
                <c:pt idx="225">
                  <c:v>407378</c:v>
                </c:pt>
                <c:pt idx="226">
                  <c:v>551708</c:v>
                </c:pt>
                <c:pt idx="227">
                  <c:v>553864</c:v>
                </c:pt>
                <c:pt idx="228">
                  <c:v>587914</c:v>
                </c:pt>
                <c:pt idx="229">
                  <c:v>628458</c:v>
                </c:pt>
                <c:pt idx="230">
                  <c:v>593794</c:v>
                </c:pt>
                <c:pt idx="231">
                  <c:v>693049</c:v>
                </c:pt>
                <c:pt idx="232">
                  <c:v>685107</c:v>
                </c:pt>
                <c:pt idx="233">
                  <c:v>362108</c:v>
                </c:pt>
                <c:pt idx="234">
                  <c:v>428897</c:v>
                </c:pt>
                <c:pt idx="235">
                  <c:v>545670</c:v>
                </c:pt>
                <c:pt idx="236">
                  <c:v>610317</c:v>
                </c:pt>
                <c:pt idx="237">
                  <c:v>609907</c:v>
                </c:pt>
                <c:pt idx="238">
                  <c:v>659924</c:v>
                </c:pt>
                <c:pt idx="239">
                  <c:v>751057</c:v>
                </c:pt>
                <c:pt idx="240">
                  <c:v>885858</c:v>
                </c:pt>
                <c:pt idx="241">
                  <c:v>780351</c:v>
                </c:pt>
                <c:pt idx="242">
                  <c:v>1075836</c:v>
                </c:pt>
                <c:pt idx="243">
                  <c:v>917119</c:v>
                </c:pt>
              </c:numCache>
            </c:numRef>
          </c:val>
          <c:smooth val="0"/>
          <c:extLst>
            <c:ext xmlns:c16="http://schemas.microsoft.com/office/drawing/2014/chart" uri="{C3380CC4-5D6E-409C-BE32-E72D297353CC}">
              <c16:uniqueId val="{00000000-57B9-4B5E-B98A-C65022E83BF3}"/>
            </c:ext>
          </c:extLst>
        </c:ser>
        <c:ser>
          <c:idx val="1"/>
          <c:order val="1"/>
          <c:tx>
            <c:strRef>
              <c:f>Sheet1!$C$1</c:f>
              <c:strCache>
                <c:ptCount val="1"/>
                <c:pt idx="0">
                  <c:v>Taj City</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310048</c:v>
                </c:pt>
                <c:pt idx="1">
                  <c:v>260983</c:v>
                </c:pt>
                <c:pt idx="2">
                  <c:v>217804</c:v>
                </c:pt>
                <c:pt idx="3">
                  <c:v>182790</c:v>
                </c:pt>
                <c:pt idx="4">
                  <c:v>162682</c:v>
                </c:pt>
                <c:pt idx="5">
                  <c:v>147238</c:v>
                </c:pt>
                <c:pt idx="6">
                  <c:v>137799</c:v>
                </c:pt>
                <c:pt idx="7">
                  <c:v>152859</c:v>
                </c:pt>
                <c:pt idx="8">
                  <c:v>166256</c:v>
                </c:pt>
                <c:pt idx="9">
                  <c:v>134612</c:v>
                </c:pt>
                <c:pt idx="10">
                  <c:v>126275</c:v>
                </c:pt>
                <c:pt idx="11">
                  <c:v>160100</c:v>
                </c:pt>
                <c:pt idx="12">
                  <c:v>164849</c:v>
                </c:pt>
                <c:pt idx="13">
                  <c:v>159794</c:v>
                </c:pt>
                <c:pt idx="14">
                  <c:v>190463</c:v>
                </c:pt>
                <c:pt idx="15">
                  <c:v>203858</c:v>
                </c:pt>
                <c:pt idx="16">
                  <c:v>147005</c:v>
                </c:pt>
                <c:pt idx="17">
                  <c:v>152804</c:v>
                </c:pt>
                <c:pt idx="18">
                  <c:v>147742</c:v>
                </c:pt>
                <c:pt idx="19">
                  <c:v>188985</c:v>
                </c:pt>
                <c:pt idx="20">
                  <c:v>200562</c:v>
                </c:pt>
                <c:pt idx="21">
                  <c:v>245982</c:v>
                </c:pt>
                <c:pt idx="22">
                  <c:v>217879</c:v>
                </c:pt>
                <c:pt idx="23">
                  <c:v>203080</c:v>
                </c:pt>
                <c:pt idx="24">
                  <c:v>198464</c:v>
                </c:pt>
                <c:pt idx="25">
                  <c:v>190467</c:v>
                </c:pt>
                <c:pt idx="26">
                  <c:v>224917</c:v>
                </c:pt>
                <c:pt idx="27">
                  <c:v>191092</c:v>
                </c:pt>
                <c:pt idx="28">
                  <c:v>212157</c:v>
                </c:pt>
                <c:pt idx="29">
                  <c:v>154090</c:v>
                </c:pt>
                <c:pt idx="30">
                  <c:v>162</c:v>
                </c:pt>
                <c:pt idx="31">
                  <c:v>122</c:v>
                </c:pt>
                <c:pt idx="32">
                  <c:v>137860</c:v>
                </c:pt>
                <c:pt idx="33">
                  <c:v>212607</c:v>
                </c:pt>
                <c:pt idx="34">
                  <c:v>223543</c:v>
                </c:pt>
                <c:pt idx="35">
                  <c:v>246771</c:v>
                </c:pt>
                <c:pt idx="36">
                  <c:v>250806</c:v>
                </c:pt>
                <c:pt idx="37">
                  <c:v>220766</c:v>
                </c:pt>
                <c:pt idx="38">
                  <c:v>202100</c:v>
                </c:pt>
                <c:pt idx="39">
                  <c:v>159989</c:v>
                </c:pt>
                <c:pt idx="40">
                  <c:v>136316</c:v>
                </c:pt>
                <c:pt idx="41">
                  <c:v>139076</c:v>
                </c:pt>
                <c:pt idx="42">
                  <c:v>287534</c:v>
                </c:pt>
                <c:pt idx="43">
                  <c:v>224738</c:v>
                </c:pt>
                <c:pt idx="44">
                  <c:v>261122</c:v>
                </c:pt>
                <c:pt idx="45">
                  <c:v>357584</c:v>
                </c:pt>
                <c:pt idx="46">
                  <c:v>374353</c:v>
                </c:pt>
                <c:pt idx="47">
                  <c:v>343711</c:v>
                </c:pt>
                <c:pt idx="48">
                  <c:v>284903</c:v>
                </c:pt>
                <c:pt idx="49">
                  <c:v>230009</c:v>
                </c:pt>
                <c:pt idx="50">
                  <c:v>318568</c:v>
                </c:pt>
                <c:pt idx="51">
                  <c:v>309695</c:v>
                </c:pt>
                <c:pt idx="52">
                  <c:v>379899</c:v>
                </c:pt>
                <c:pt idx="53">
                  <c:v>427506</c:v>
                </c:pt>
                <c:pt idx="54">
                  <c:v>386552</c:v>
                </c:pt>
                <c:pt idx="55">
                  <c:v>408089</c:v>
                </c:pt>
                <c:pt idx="56">
                  <c:v>470676</c:v>
                </c:pt>
                <c:pt idx="57">
                  <c:v>389965</c:v>
                </c:pt>
                <c:pt idx="58">
                  <c:v>211913</c:v>
                </c:pt>
                <c:pt idx="59">
                  <c:v>394841</c:v>
                </c:pt>
                <c:pt idx="60">
                  <c:v>417731</c:v>
                </c:pt>
                <c:pt idx="61">
                  <c:v>385365</c:v>
                </c:pt>
                <c:pt idx="62">
                  <c:v>354459</c:v>
                </c:pt>
                <c:pt idx="63">
                  <c:v>341412</c:v>
                </c:pt>
                <c:pt idx="64">
                  <c:v>363719</c:v>
                </c:pt>
                <c:pt idx="65">
                  <c:v>255389</c:v>
                </c:pt>
                <c:pt idx="66">
                  <c:v>177722</c:v>
                </c:pt>
                <c:pt idx="67">
                  <c:v>202423</c:v>
                </c:pt>
                <c:pt idx="68">
                  <c:v>211845</c:v>
                </c:pt>
                <c:pt idx="69">
                  <c:v>209464</c:v>
                </c:pt>
                <c:pt idx="70">
                  <c:v>208293</c:v>
                </c:pt>
                <c:pt idx="71">
                  <c:v>323824</c:v>
                </c:pt>
                <c:pt idx="72">
                  <c:v>197995</c:v>
                </c:pt>
                <c:pt idx="73">
                  <c:v>168323</c:v>
                </c:pt>
                <c:pt idx="74">
                  <c:v>196062</c:v>
                </c:pt>
                <c:pt idx="75">
                  <c:v>168409</c:v>
                </c:pt>
                <c:pt idx="76">
                  <c:v>157107</c:v>
                </c:pt>
                <c:pt idx="77">
                  <c:v>132048</c:v>
                </c:pt>
                <c:pt idx="78">
                  <c:v>157341</c:v>
                </c:pt>
                <c:pt idx="79">
                  <c:v>105633</c:v>
                </c:pt>
                <c:pt idx="80">
                  <c:v>84843</c:v>
                </c:pt>
                <c:pt idx="81">
                  <c:v>114897</c:v>
                </c:pt>
                <c:pt idx="82">
                  <c:v>163245</c:v>
                </c:pt>
                <c:pt idx="83">
                  <c:v>63139</c:v>
                </c:pt>
                <c:pt idx="84">
                  <c:v>220534</c:v>
                </c:pt>
                <c:pt idx="85">
                  <c:v>293039</c:v>
                </c:pt>
                <c:pt idx="86">
                  <c:v>554133</c:v>
                </c:pt>
                <c:pt idx="87">
                  <c:v>430590</c:v>
                </c:pt>
                <c:pt idx="88">
                  <c:v>261201</c:v>
                </c:pt>
                <c:pt idx="89">
                  <c:v>494170</c:v>
                </c:pt>
                <c:pt idx="90">
                  <c:v>178967</c:v>
                </c:pt>
                <c:pt idx="91">
                  <c:v>222132</c:v>
                </c:pt>
                <c:pt idx="92">
                  <c:v>228070</c:v>
                </c:pt>
                <c:pt idx="93">
                  <c:v>701304</c:v>
                </c:pt>
                <c:pt idx="94">
                  <c:v>274663</c:v>
                </c:pt>
                <c:pt idx="95">
                  <c:v>318458</c:v>
                </c:pt>
                <c:pt idx="96">
                  <c:v>216913</c:v>
                </c:pt>
                <c:pt idx="97">
                  <c:v>159297</c:v>
                </c:pt>
                <c:pt idx="98">
                  <c:v>201081</c:v>
                </c:pt>
                <c:pt idx="99">
                  <c:v>194542</c:v>
                </c:pt>
                <c:pt idx="100">
                  <c:v>239420</c:v>
                </c:pt>
                <c:pt idx="101">
                  <c:v>265084</c:v>
                </c:pt>
                <c:pt idx="102">
                  <c:v>275522</c:v>
                </c:pt>
                <c:pt idx="103">
                  <c:v>254538</c:v>
                </c:pt>
                <c:pt idx="104">
                  <c:v>228939</c:v>
                </c:pt>
                <c:pt idx="105">
                  <c:v>146004</c:v>
                </c:pt>
                <c:pt idx="106">
                  <c:v>145080</c:v>
                </c:pt>
                <c:pt idx="107">
                  <c:v>142057</c:v>
                </c:pt>
                <c:pt idx="108">
                  <c:v>155049</c:v>
                </c:pt>
                <c:pt idx="109">
                  <c:v>149369</c:v>
                </c:pt>
                <c:pt idx="110">
                  <c:v>175652</c:v>
                </c:pt>
                <c:pt idx="111">
                  <c:v>197224</c:v>
                </c:pt>
                <c:pt idx="112">
                  <c:v>228080</c:v>
                </c:pt>
                <c:pt idx="113">
                  <c:v>281932</c:v>
                </c:pt>
                <c:pt idx="114">
                  <c:v>294100</c:v>
                </c:pt>
                <c:pt idx="115">
                  <c:v>248283</c:v>
                </c:pt>
                <c:pt idx="116">
                  <c:v>181481</c:v>
                </c:pt>
                <c:pt idx="117">
                  <c:v>180018</c:v>
                </c:pt>
                <c:pt idx="118">
                  <c:v>113320</c:v>
                </c:pt>
                <c:pt idx="119">
                  <c:v>107962</c:v>
                </c:pt>
                <c:pt idx="120">
                  <c:v>220386</c:v>
                </c:pt>
                <c:pt idx="121">
                  <c:v>215839</c:v>
                </c:pt>
                <c:pt idx="122">
                  <c:v>204183</c:v>
                </c:pt>
                <c:pt idx="123">
                  <c:v>127017</c:v>
                </c:pt>
                <c:pt idx="124">
                  <c:v>146686</c:v>
                </c:pt>
                <c:pt idx="125">
                  <c:v>131470</c:v>
                </c:pt>
                <c:pt idx="126">
                  <c:v>147127</c:v>
                </c:pt>
                <c:pt idx="127">
                  <c:v>153734</c:v>
                </c:pt>
                <c:pt idx="128">
                  <c:v>130085</c:v>
                </c:pt>
                <c:pt idx="129">
                  <c:v>127376</c:v>
                </c:pt>
                <c:pt idx="130">
                  <c:v>142416</c:v>
                </c:pt>
                <c:pt idx="131">
                  <c:v>124414</c:v>
                </c:pt>
                <c:pt idx="132">
                  <c:v>148974</c:v>
                </c:pt>
                <c:pt idx="133">
                  <c:v>122544</c:v>
                </c:pt>
                <c:pt idx="134">
                  <c:v>125168</c:v>
                </c:pt>
                <c:pt idx="135">
                  <c:v>115916</c:v>
                </c:pt>
                <c:pt idx="136">
                  <c:v>107190</c:v>
                </c:pt>
                <c:pt idx="137">
                  <c:v>101768</c:v>
                </c:pt>
                <c:pt idx="138">
                  <c:v>102784</c:v>
                </c:pt>
                <c:pt idx="139">
                  <c:v>95013</c:v>
                </c:pt>
                <c:pt idx="140">
                  <c:v>64992</c:v>
                </c:pt>
                <c:pt idx="141">
                  <c:v>62708</c:v>
                </c:pt>
                <c:pt idx="142">
                  <c:v>60188</c:v>
                </c:pt>
                <c:pt idx="143">
                  <c:v>56945</c:v>
                </c:pt>
                <c:pt idx="144">
                  <c:v>68225</c:v>
                </c:pt>
                <c:pt idx="145">
                  <c:v>88626</c:v>
                </c:pt>
                <c:pt idx="146">
                  <c:v>122674</c:v>
                </c:pt>
                <c:pt idx="147">
                  <c:v>135296</c:v>
                </c:pt>
                <c:pt idx="148">
                  <c:v>124361</c:v>
                </c:pt>
                <c:pt idx="149">
                  <c:v>125518</c:v>
                </c:pt>
                <c:pt idx="150">
                  <c:v>40493</c:v>
                </c:pt>
                <c:pt idx="151">
                  <c:v>86473</c:v>
                </c:pt>
                <c:pt idx="152">
                  <c:v>65992</c:v>
                </c:pt>
                <c:pt idx="153">
                  <c:v>47149</c:v>
                </c:pt>
                <c:pt idx="154">
                  <c:v>49435</c:v>
                </c:pt>
                <c:pt idx="155">
                  <c:v>38260</c:v>
                </c:pt>
                <c:pt idx="156">
                  <c:v>38881</c:v>
                </c:pt>
                <c:pt idx="157">
                  <c:v>56867</c:v>
                </c:pt>
                <c:pt idx="158">
                  <c:v>53692</c:v>
                </c:pt>
                <c:pt idx="159">
                  <c:v>51632</c:v>
                </c:pt>
                <c:pt idx="160">
                  <c:v>20105</c:v>
                </c:pt>
                <c:pt idx="161">
                  <c:v>713</c:v>
                </c:pt>
                <c:pt idx="162">
                  <c:v>26435</c:v>
                </c:pt>
                <c:pt idx="163">
                  <c:v>83707</c:v>
                </c:pt>
                <c:pt idx="164">
                  <c:v>92759</c:v>
                </c:pt>
                <c:pt idx="165">
                  <c:v>122469</c:v>
                </c:pt>
                <c:pt idx="166">
                  <c:v>111106</c:v>
                </c:pt>
                <c:pt idx="167">
                  <c:v>114505</c:v>
                </c:pt>
                <c:pt idx="168">
                  <c:v>127399</c:v>
                </c:pt>
                <c:pt idx="169">
                  <c:v>114553</c:v>
                </c:pt>
                <c:pt idx="170">
                  <c:v>89969</c:v>
                </c:pt>
                <c:pt idx="171">
                  <c:v>95404</c:v>
                </c:pt>
                <c:pt idx="172">
                  <c:v>102656</c:v>
                </c:pt>
                <c:pt idx="173">
                  <c:v>104006</c:v>
                </c:pt>
                <c:pt idx="174">
                  <c:v>80331</c:v>
                </c:pt>
                <c:pt idx="175">
                  <c:v>93845</c:v>
                </c:pt>
                <c:pt idx="176">
                  <c:v>110880</c:v>
                </c:pt>
                <c:pt idx="177">
                  <c:v>111171</c:v>
                </c:pt>
                <c:pt idx="178">
                  <c:v>264377</c:v>
                </c:pt>
                <c:pt idx="179">
                  <c:v>366824</c:v>
                </c:pt>
                <c:pt idx="180">
                  <c:v>96164</c:v>
                </c:pt>
                <c:pt idx="181">
                  <c:v>131565</c:v>
                </c:pt>
                <c:pt idx="182">
                  <c:v>119528</c:v>
                </c:pt>
                <c:pt idx="183">
                  <c:v>293488</c:v>
                </c:pt>
                <c:pt idx="184">
                  <c:v>242523</c:v>
                </c:pt>
                <c:pt idx="185">
                  <c:v>256111</c:v>
                </c:pt>
                <c:pt idx="186">
                  <c:v>183780</c:v>
                </c:pt>
                <c:pt idx="187">
                  <c:v>34095</c:v>
                </c:pt>
                <c:pt idx="188">
                  <c:v>42504</c:v>
                </c:pt>
                <c:pt idx="189">
                  <c:v>58995</c:v>
                </c:pt>
                <c:pt idx="190">
                  <c:v>49417</c:v>
                </c:pt>
                <c:pt idx="191">
                  <c:v>123731</c:v>
                </c:pt>
                <c:pt idx="192">
                  <c:v>144498</c:v>
                </c:pt>
                <c:pt idx="193">
                  <c:v>101870</c:v>
                </c:pt>
                <c:pt idx="194">
                  <c:v>192071</c:v>
                </c:pt>
                <c:pt idx="195">
                  <c:v>182785</c:v>
                </c:pt>
                <c:pt idx="196">
                  <c:v>114105</c:v>
                </c:pt>
                <c:pt idx="197">
                  <c:v>129480</c:v>
                </c:pt>
                <c:pt idx="198">
                  <c:v>195495</c:v>
                </c:pt>
                <c:pt idx="199">
                  <c:v>202930</c:v>
                </c:pt>
                <c:pt idx="200">
                  <c:v>209750</c:v>
                </c:pt>
                <c:pt idx="201">
                  <c:v>169349</c:v>
                </c:pt>
                <c:pt idx="202">
                  <c:v>135670</c:v>
                </c:pt>
                <c:pt idx="203">
                  <c:v>69083</c:v>
                </c:pt>
                <c:pt idx="204">
                  <c:v>60864</c:v>
                </c:pt>
                <c:pt idx="205">
                  <c:v>142112</c:v>
                </c:pt>
                <c:pt idx="206">
                  <c:v>416203</c:v>
                </c:pt>
                <c:pt idx="207">
                  <c:v>384499</c:v>
                </c:pt>
                <c:pt idx="208">
                  <c:v>210881</c:v>
                </c:pt>
                <c:pt idx="209">
                  <c:v>313838</c:v>
                </c:pt>
                <c:pt idx="210">
                  <c:v>343489</c:v>
                </c:pt>
                <c:pt idx="211">
                  <c:v>94467</c:v>
                </c:pt>
                <c:pt idx="212">
                  <c:v>218715</c:v>
                </c:pt>
                <c:pt idx="213">
                  <c:v>108835</c:v>
                </c:pt>
                <c:pt idx="214">
                  <c:v>96504</c:v>
                </c:pt>
                <c:pt idx="215">
                  <c:v>83926</c:v>
                </c:pt>
                <c:pt idx="216">
                  <c:v>98962</c:v>
                </c:pt>
                <c:pt idx="217">
                  <c:v>104889</c:v>
                </c:pt>
                <c:pt idx="218">
                  <c:v>120524</c:v>
                </c:pt>
                <c:pt idx="219">
                  <c:v>103035</c:v>
                </c:pt>
                <c:pt idx="220">
                  <c:v>110197</c:v>
                </c:pt>
                <c:pt idx="221">
                  <c:v>116046</c:v>
                </c:pt>
                <c:pt idx="222">
                  <c:v>293614</c:v>
                </c:pt>
                <c:pt idx="223">
                  <c:v>233060</c:v>
                </c:pt>
                <c:pt idx="224">
                  <c:v>115580</c:v>
                </c:pt>
                <c:pt idx="225">
                  <c:v>84374</c:v>
                </c:pt>
                <c:pt idx="226">
                  <c:v>62652</c:v>
                </c:pt>
                <c:pt idx="227">
                  <c:v>141132</c:v>
                </c:pt>
                <c:pt idx="228">
                  <c:v>97681</c:v>
                </c:pt>
                <c:pt idx="229">
                  <c:v>105351</c:v>
                </c:pt>
                <c:pt idx="230">
                  <c:v>103391</c:v>
                </c:pt>
                <c:pt idx="231">
                  <c:v>190512</c:v>
                </c:pt>
                <c:pt idx="232">
                  <c:v>192223</c:v>
                </c:pt>
                <c:pt idx="233">
                  <c:v>101820</c:v>
                </c:pt>
                <c:pt idx="234">
                  <c:v>247458</c:v>
                </c:pt>
                <c:pt idx="235">
                  <c:v>265736</c:v>
                </c:pt>
                <c:pt idx="236">
                  <c:v>274244</c:v>
                </c:pt>
                <c:pt idx="237">
                  <c:v>233685</c:v>
                </c:pt>
                <c:pt idx="238">
                  <c:v>256851</c:v>
                </c:pt>
                <c:pt idx="239">
                  <c:v>226939</c:v>
                </c:pt>
                <c:pt idx="240">
                  <c:v>99179</c:v>
                </c:pt>
                <c:pt idx="241">
                  <c:v>78231</c:v>
                </c:pt>
                <c:pt idx="242">
                  <c:v>109441</c:v>
                </c:pt>
                <c:pt idx="243">
                  <c:v>80932</c:v>
                </c:pt>
              </c:numCache>
            </c:numRef>
          </c:val>
          <c:smooth val="0"/>
          <c:extLst>
            <c:ext xmlns:c16="http://schemas.microsoft.com/office/drawing/2014/chart" uri="{C3380CC4-5D6E-409C-BE32-E72D297353CC}">
              <c16:uniqueId val="{00000001-57B9-4B5E-B98A-C65022E83BF3}"/>
            </c:ext>
          </c:extLst>
        </c:ser>
        <c:ser>
          <c:idx val="2"/>
          <c:order val="2"/>
          <c:tx>
            <c:strRef>
              <c:f>Sheet1!$D$1</c:f>
              <c:strCache>
                <c:ptCount val="1"/>
                <c:pt idx="0">
                  <c:v>Tatweer Misr</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15247</c:v>
                </c:pt>
                <c:pt idx="1">
                  <c:v>19034</c:v>
                </c:pt>
                <c:pt idx="2">
                  <c:v>19222</c:v>
                </c:pt>
                <c:pt idx="3">
                  <c:v>15577</c:v>
                </c:pt>
                <c:pt idx="4">
                  <c:v>18704</c:v>
                </c:pt>
                <c:pt idx="5">
                  <c:v>17652</c:v>
                </c:pt>
                <c:pt idx="6">
                  <c:v>18612</c:v>
                </c:pt>
                <c:pt idx="7">
                  <c:v>14484</c:v>
                </c:pt>
                <c:pt idx="8">
                  <c:v>12454</c:v>
                </c:pt>
                <c:pt idx="9">
                  <c:v>40680</c:v>
                </c:pt>
                <c:pt idx="10">
                  <c:v>28256</c:v>
                </c:pt>
                <c:pt idx="11">
                  <c:v>45033</c:v>
                </c:pt>
                <c:pt idx="12">
                  <c:v>66359</c:v>
                </c:pt>
                <c:pt idx="13">
                  <c:v>56747</c:v>
                </c:pt>
                <c:pt idx="14">
                  <c:v>67871</c:v>
                </c:pt>
                <c:pt idx="15">
                  <c:v>63055</c:v>
                </c:pt>
                <c:pt idx="16">
                  <c:v>50748</c:v>
                </c:pt>
                <c:pt idx="17">
                  <c:v>52177</c:v>
                </c:pt>
                <c:pt idx="18">
                  <c:v>51505</c:v>
                </c:pt>
                <c:pt idx="19">
                  <c:v>48884</c:v>
                </c:pt>
                <c:pt idx="20">
                  <c:v>31554</c:v>
                </c:pt>
                <c:pt idx="21">
                  <c:v>23372</c:v>
                </c:pt>
                <c:pt idx="22">
                  <c:v>40678</c:v>
                </c:pt>
                <c:pt idx="23">
                  <c:v>44243</c:v>
                </c:pt>
                <c:pt idx="24">
                  <c:v>35289</c:v>
                </c:pt>
                <c:pt idx="25">
                  <c:v>46607</c:v>
                </c:pt>
                <c:pt idx="26">
                  <c:v>40787</c:v>
                </c:pt>
                <c:pt idx="27">
                  <c:v>29516</c:v>
                </c:pt>
                <c:pt idx="28">
                  <c:v>22354</c:v>
                </c:pt>
                <c:pt idx="29">
                  <c:v>22671</c:v>
                </c:pt>
                <c:pt idx="30">
                  <c:v>17179</c:v>
                </c:pt>
                <c:pt idx="31">
                  <c:v>1956</c:v>
                </c:pt>
                <c:pt idx="32">
                  <c:v>1744</c:v>
                </c:pt>
                <c:pt idx="33">
                  <c:v>1850</c:v>
                </c:pt>
                <c:pt idx="34">
                  <c:v>2006</c:v>
                </c:pt>
                <c:pt idx="35">
                  <c:v>1912</c:v>
                </c:pt>
                <c:pt idx="36">
                  <c:v>3113</c:v>
                </c:pt>
                <c:pt idx="37">
                  <c:v>14611</c:v>
                </c:pt>
                <c:pt idx="38">
                  <c:v>9608</c:v>
                </c:pt>
                <c:pt idx="39">
                  <c:v>124972</c:v>
                </c:pt>
                <c:pt idx="40">
                  <c:v>225280</c:v>
                </c:pt>
                <c:pt idx="41">
                  <c:v>238236</c:v>
                </c:pt>
                <c:pt idx="42">
                  <c:v>233399</c:v>
                </c:pt>
                <c:pt idx="43">
                  <c:v>219356</c:v>
                </c:pt>
                <c:pt idx="44">
                  <c:v>218988</c:v>
                </c:pt>
                <c:pt idx="45">
                  <c:v>150757</c:v>
                </c:pt>
                <c:pt idx="46">
                  <c:v>154798</c:v>
                </c:pt>
                <c:pt idx="47">
                  <c:v>102674</c:v>
                </c:pt>
                <c:pt idx="48">
                  <c:v>44586</c:v>
                </c:pt>
                <c:pt idx="49">
                  <c:v>39825</c:v>
                </c:pt>
                <c:pt idx="50">
                  <c:v>44723</c:v>
                </c:pt>
                <c:pt idx="51">
                  <c:v>245087</c:v>
                </c:pt>
                <c:pt idx="52">
                  <c:v>276443</c:v>
                </c:pt>
                <c:pt idx="53">
                  <c:v>333796</c:v>
                </c:pt>
                <c:pt idx="54">
                  <c:v>272058</c:v>
                </c:pt>
                <c:pt idx="55">
                  <c:v>118539</c:v>
                </c:pt>
                <c:pt idx="56">
                  <c:v>169356</c:v>
                </c:pt>
                <c:pt idx="57">
                  <c:v>146358</c:v>
                </c:pt>
                <c:pt idx="58">
                  <c:v>37700</c:v>
                </c:pt>
                <c:pt idx="59">
                  <c:v>124665</c:v>
                </c:pt>
                <c:pt idx="60">
                  <c:v>168719</c:v>
                </c:pt>
                <c:pt idx="61">
                  <c:v>162508</c:v>
                </c:pt>
                <c:pt idx="62">
                  <c:v>158876</c:v>
                </c:pt>
                <c:pt idx="63">
                  <c:v>143624</c:v>
                </c:pt>
                <c:pt idx="64">
                  <c:v>166599</c:v>
                </c:pt>
                <c:pt idx="65">
                  <c:v>107026</c:v>
                </c:pt>
                <c:pt idx="66">
                  <c:v>103019</c:v>
                </c:pt>
                <c:pt idx="67">
                  <c:v>126107</c:v>
                </c:pt>
                <c:pt idx="68">
                  <c:v>116848</c:v>
                </c:pt>
                <c:pt idx="69">
                  <c:v>127112</c:v>
                </c:pt>
                <c:pt idx="70">
                  <c:v>90706</c:v>
                </c:pt>
                <c:pt idx="71">
                  <c:v>122528</c:v>
                </c:pt>
                <c:pt idx="72">
                  <c:v>30919</c:v>
                </c:pt>
                <c:pt idx="73">
                  <c:v>41212</c:v>
                </c:pt>
                <c:pt idx="74">
                  <c:v>71426</c:v>
                </c:pt>
                <c:pt idx="75">
                  <c:v>69356</c:v>
                </c:pt>
                <c:pt idx="76">
                  <c:v>43935</c:v>
                </c:pt>
                <c:pt idx="77">
                  <c:v>29356</c:v>
                </c:pt>
                <c:pt idx="78">
                  <c:v>40858</c:v>
                </c:pt>
                <c:pt idx="79">
                  <c:v>29542</c:v>
                </c:pt>
                <c:pt idx="80">
                  <c:v>45841</c:v>
                </c:pt>
                <c:pt idx="81">
                  <c:v>91864</c:v>
                </c:pt>
                <c:pt idx="82">
                  <c:v>101339</c:v>
                </c:pt>
                <c:pt idx="83">
                  <c:v>96041</c:v>
                </c:pt>
                <c:pt idx="84">
                  <c:v>95341</c:v>
                </c:pt>
                <c:pt idx="85">
                  <c:v>99944</c:v>
                </c:pt>
                <c:pt idx="86">
                  <c:v>160570</c:v>
                </c:pt>
                <c:pt idx="87">
                  <c:v>152930</c:v>
                </c:pt>
                <c:pt idx="88">
                  <c:v>103485</c:v>
                </c:pt>
                <c:pt idx="89">
                  <c:v>100435</c:v>
                </c:pt>
                <c:pt idx="90">
                  <c:v>128174</c:v>
                </c:pt>
                <c:pt idx="91">
                  <c:v>68163</c:v>
                </c:pt>
                <c:pt idx="92">
                  <c:v>33858</c:v>
                </c:pt>
                <c:pt idx="93">
                  <c:v>29725</c:v>
                </c:pt>
                <c:pt idx="94">
                  <c:v>78830</c:v>
                </c:pt>
                <c:pt idx="95">
                  <c:v>133829</c:v>
                </c:pt>
                <c:pt idx="96">
                  <c:v>194989</c:v>
                </c:pt>
                <c:pt idx="97">
                  <c:v>211920</c:v>
                </c:pt>
                <c:pt idx="98">
                  <c:v>125838</c:v>
                </c:pt>
                <c:pt idx="99">
                  <c:v>140115</c:v>
                </c:pt>
                <c:pt idx="100">
                  <c:v>140235</c:v>
                </c:pt>
                <c:pt idx="101">
                  <c:v>119197</c:v>
                </c:pt>
                <c:pt idx="102">
                  <c:v>112375</c:v>
                </c:pt>
                <c:pt idx="103">
                  <c:v>82154</c:v>
                </c:pt>
                <c:pt idx="104">
                  <c:v>30920</c:v>
                </c:pt>
                <c:pt idx="105">
                  <c:v>38335</c:v>
                </c:pt>
                <c:pt idx="106">
                  <c:v>38454</c:v>
                </c:pt>
                <c:pt idx="107">
                  <c:v>47515</c:v>
                </c:pt>
                <c:pt idx="108">
                  <c:v>43254</c:v>
                </c:pt>
                <c:pt idx="109">
                  <c:v>49607</c:v>
                </c:pt>
                <c:pt idx="110">
                  <c:v>59850</c:v>
                </c:pt>
                <c:pt idx="111">
                  <c:v>45558</c:v>
                </c:pt>
                <c:pt idx="112">
                  <c:v>23431</c:v>
                </c:pt>
                <c:pt idx="113">
                  <c:v>25081</c:v>
                </c:pt>
                <c:pt idx="114">
                  <c:v>23128</c:v>
                </c:pt>
                <c:pt idx="115">
                  <c:v>39641</c:v>
                </c:pt>
                <c:pt idx="116">
                  <c:v>42216</c:v>
                </c:pt>
                <c:pt idx="117">
                  <c:v>44781</c:v>
                </c:pt>
                <c:pt idx="118">
                  <c:v>46413</c:v>
                </c:pt>
                <c:pt idx="119">
                  <c:v>112285</c:v>
                </c:pt>
                <c:pt idx="120">
                  <c:v>140333</c:v>
                </c:pt>
                <c:pt idx="121">
                  <c:v>131857</c:v>
                </c:pt>
                <c:pt idx="122">
                  <c:v>108809</c:v>
                </c:pt>
                <c:pt idx="123">
                  <c:v>168802</c:v>
                </c:pt>
                <c:pt idx="124">
                  <c:v>189998</c:v>
                </c:pt>
                <c:pt idx="125">
                  <c:v>224557</c:v>
                </c:pt>
                <c:pt idx="126">
                  <c:v>216299</c:v>
                </c:pt>
                <c:pt idx="127">
                  <c:v>154587</c:v>
                </c:pt>
                <c:pt idx="128">
                  <c:v>207894</c:v>
                </c:pt>
                <c:pt idx="129">
                  <c:v>214668</c:v>
                </c:pt>
                <c:pt idx="130">
                  <c:v>308974</c:v>
                </c:pt>
                <c:pt idx="131">
                  <c:v>506559</c:v>
                </c:pt>
                <c:pt idx="132">
                  <c:v>288385</c:v>
                </c:pt>
                <c:pt idx="133">
                  <c:v>223666</c:v>
                </c:pt>
                <c:pt idx="134">
                  <c:v>182833</c:v>
                </c:pt>
                <c:pt idx="135">
                  <c:v>140501</c:v>
                </c:pt>
                <c:pt idx="136">
                  <c:v>181306</c:v>
                </c:pt>
                <c:pt idx="137">
                  <c:v>180810</c:v>
                </c:pt>
                <c:pt idx="138">
                  <c:v>190288</c:v>
                </c:pt>
                <c:pt idx="139">
                  <c:v>184433</c:v>
                </c:pt>
                <c:pt idx="140">
                  <c:v>171000</c:v>
                </c:pt>
                <c:pt idx="141">
                  <c:v>178718</c:v>
                </c:pt>
                <c:pt idx="142">
                  <c:v>185382</c:v>
                </c:pt>
                <c:pt idx="143">
                  <c:v>118417</c:v>
                </c:pt>
                <c:pt idx="144">
                  <c:v>102292</c:v>
                </c:pt>
                <c:pt idx="145">
                  <c:v>170201</c:v>
                </c:pt>
                <c:pt idx="146">
                  <c:v>160523</c:v>
                </c:pt>
                <c:pt idx="147">
                  <c:v>189282</c:v>
                </c:pt>
                <c:pt idx="148">
                  <c:v>131047</c:v>
                </c:pt>
                <c:pt idx="149">
                  <c:v>104906</c:v>
                </c:pt>
                <c:pt idx="150">
                  <c:v>89264</c:v>
                </c:pt>
                <c:pt idx="151">
                  <c:v>84465</c:v>
                </c:pt>
                <c:pt idx="152">
                  <c:v>156422</c:v>
                </c:pt>
                <c:pt idx="153">
                  <c:v>243874</c:v>
                </c:pt>
                <c:pt idx="154">
                  <c:v>240241</c:v>
                </c:pt>
                <c:pt idx="155">
                  <c:v>189676</c:v>
                </c:pt>
                <c:pt idx="156">
                  <c:v>195965</c:v>
                </c:pt>
                <c:pt idx="157">
                  <c:v>190531</c:v>
                </c:pt>
                <c:pt idx="158">
                  <c:v>228556</c:v>
                </c:pt>
                <c:pt idx="159">
                  <c:v>258182</c:v>
                </c:pt>
                <c:pt idx="160">
                  <c:v>277151</c:v>
                </c:pt>
                <c:pt idx="161">
                  <c:v>313694</c:v>
                </c:pt>
                <c:pt idx="162">
                  <c:v>178189</c:v>
                </c:pt>
                <c:pt idx="163">
                  <c:v>186570</c:v>
                </c:pt>
                <c:pt idx="164">
                  <c:v>240146</c:v>
                </c:pt>
                <c:pt idx="165">
                  <c:v>213668</c:v>
                </c:pt>
                <c:pt idx="166">
                  <c:v>220229</c:v>
                </c:pt>
                <c:pt idx="167">
                  <c:v>263392</c:v>
                </c:pt>
                <c:pt idx="168">
                  <c:v>256042</c:v>
                </c:pt>
                <c:pt idx="169">
                  <c:v>149679</c:v>
                </c:pt>
                <c:pt idx="170">
                  <c:v>137429</c:v>
                </c:pt>
                <c:pt idx="171">
                  <c:v>132262</c:v>
                </c:pt>
                <c:pt idx="172">
                  <c:v>133161</c:v>
                </c:pt>
                <c:pt idx="173">
                  <c:v>150456</c:v>
                </c:pt>
                <c:pt idx="174">
                  <c:v>278606</c:v>
                </c:pt>
                <c:pt idx="175">
                  <c:v>315602</c:v>
                </c:pt>
                <c:pt idx="176">
                  <c:v>187960</c:v>
                </c:pt>
                <c:pt idx="177">
                  <c:v>188224</c:v>
                </c:pt>
                <c:pt idx="178">
                  <c:v>210925</c:v>
                </c:pt>
                <c:pt idx="179">
                  <c:v>238761</c:v>
                </c:pt>
                <c:pt idx="180">
                  <c:v>252500</c:v>
                </c:pt>
                <c:pt idx="181">
                  <c:v>226978</c:v>
                </c:pt>
                <c:pt idx="182">
                  <c:v>186881</c:v>
                </c:pt>
                <c:pt idx="183">
                  <c:v>205643</c:v>
                </c:pt>
                <c:pt idx="184">
                  <c:v>277327</c:v>
                </c:pt>
                <c:pt idx="185">
                  <c:v>261100</c:v>
                </c:pt>
                <c:pt idx="186">
                  <c:v>349841</c:v>
                </c:pt>
                <c:pt idx="187">
                  <c:v>401448</c:v>
                </c:pt>
                <c:pt idx="188">
                  <c:v>403322</c:v>
                </c:pt>
                <c:pt idx="189">
                  <c:v>383515</c:v>
                </c:pt>
                <c:pt idx="190">
                  <c:v>390155</c:v>
                </c:pt>
                <c:pt idx="191">
                  <c:v>376232</c:v>
                </c:pt>
                <c:pt idx="192">
                  <c:v>288437</c:v>
                </c:pt>
                <c:pt idx="193">
                  <c:v>300185</c:v>
                </c:pt>
                <c:pt idx="194">
                  <c:v>346194</c:v>
                </c:pt>
                <c:pt idx="195">
                  <c:v>340210</c:v>
                </c:pt>
                <c:pt idx="196">
                  <c:v>406751</c:v>
                </c:pt>
                <c:pt idx="197">
                  <c:v>291572</c:v>
                </c:pt>
                <c:pt idx="198">
                  <c:v>284726</c:v>
                </c:pt>
                <c:pt idx="199">
                  <c:v>321430</c:v>
                </c:pt>
                <c:pt idx="200">
                  <c:v>219563</c:v>
                </c:pt>
                <c:pt idx="201">
                  <c:v>237784</c:v>
                </c:pt>
                <c:pt idx="202">
                  <c:v>268675</c:v>
                </c:pt>
                <c:pt idx="203">
                  <c:v>280794</c:v>
                </c:pt>
                <c:pt idx="204">
                  <c:v>235034</c:v>
                </c:pt>
                <c:pt idx="205">
                  <c:v>207544</c:v>
                </c:pt>
                <c:pt idx="206">
                  <c:v>175748</c:v>
                </c:pt>
                <c:pt idx="207">
                  <c:v>147643</c:v>
                </c:pt>
                <c:pt idx="208">
                  <c:v>125638</c:v>
                </c:pt>
                <c:pt idx="209">
                  <c:v>130801</c:v>
                </c:pt>
                <c:pt idx="210">
                  <c:v>132817</c:v>
                </c:pt>
                <c:pt idx="211">
                  <c:v>115461</c:v>
                </c:pt>
                <c:pt idx="212">
                  <c:v>91319</c:v>
                </c:pt>
                <c:pt idx="213">
                  <c:v>65468</c:v>
                </c:pt>
                <c:pt idx="214">
                  <c:v>85488</c:v>
                </c:pt>
                <c:pt idx="215">
                  <c:v>78771</c:v>
                </c:pt>
                <c:pt idx="216">
                  <c:v>71195</c:v>
                </c:pt>
                <c:pt idx="217">
                  <c:v>81104</c:v>
                </c:pt>
                <c:pt idx="218">
                  <c:v>71232</c:v>
                </c:pt>
                <c:pt idx="219">
                  <c:v>89952</c:v>
                </c:pt>
                <c:pt idx="220">
                  <c:v>135252</c:v>
                </c:pt>
                <c:pt idx="221">
                  <c:v>157797</c:v>
                </c:pt>
                <c:pt idx="222">
                  <c:v>163300</c:v>
                </c:pt>
                <c:pt idx="223">
                  <c:v>155844</c:v>
                </c:pt>
                <c:pt idx="224">
                  <c:v>146953</c:v>
                </c:pt>
                <c:pt idx="225">
                  <c:v>89159</c:v>
                </c:pt>
                <c:pt idx="226">
                  <c:v>93975</c:v>
                </c:pt>
                <c:pt idx="227">
                  <c:v>98673</c:v>
                </c:pt>
                <c:pt idx="228">
                  <c:v>134521</c:v>
                </c:pt>
                <c:pt idx="229">
                  <c:v>138939</c:v>
                </c:pt>
                <c:pt idx="230">
                  <c:v>169840</c:v>
                </c:pt>
                <c:pt idx="231">
                  <c:v>218858</c:v>
                </c:pt>
                <c:pt idx="232">
                  <c:v>218102</c:v>
                </c:pt>
                <c:pt idx="233">
                  <c:v>133970</c:v>
                </c:pt>
                <c:pt idx="234">
                  <c:v>151565</c:v>
                </c:pt>
                <c:pt idx="235">
                  <c:v>149513</c:v>
                </c:pt>
                <c:pt idx="236">
                  <c:v>88755</c:v>
                </c:pt>
                <c:pt idx="237">
                  <c:v>86542</c:v>
                </c:pt>
                <c:pt idx="238">
                  <c:v>218586</c:v>
                </c:pt>
                <c:pt idx="239">
                  <c:v>190976</c:v>
                </c:pt>
                <c:pt idx="240">
                  <c:v>158246</c:v>
                </c:pt>
                <c:pt idx="241">
                  <c:v>151926</c:v>
                </c:pt>
                <c:pt idx="242">
                  <c:v>137740</c:v>
                </c:pt>
                <c:pt idx="243">
                  <c:v>135204</c:v>
                </c:pt>
              </c:numCache>
            </c:numRef>
          </c:val>
          <c:smooth val="0"/>
          <c:extLst>
            <c:ext xmlns:c16="http://schemas.microsoft.com/office/drawing/2014/chart" uri="{C3380CC4-5D6E-409C-BE32-E72D297353CC}">
              <c16:uniqueId val="{00000002-57B9-4B5E-B98A-C65022E83BF3}"/>
            </c:ext>
          </c:extLst>
        </c:ser>
        <c:ser>
          <c:idx val="3"/>
          <c:order val="3"/>
          <c:tx>
            <c:strRef>
              <c:f>Sheet1!$E$1</c:f>
              <c:strCache>
                <c:ptCount val="1"/>
                <c:pt idx="0">
                  <c:v>Hyde Park Developments</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103851</c:v>
                </c:pt>
                <c:pt idx="1">
                  <c:v>137444</c:v>
                </c:pt>
                <c:pt idx="2">
                  <c:v>156853</c:v>
                </c:pt>
                <c:pt idx="3">
                  <c:v>93386</c:v>
                </c:pt>
                <c:pt idx="4">
                  <c:v>60334</c:v>
                </c:pt>
                <c:pt idx="5">
                  <c:v>67350</c:v>
                </c:pt>
                <c:pt idx="6">
                  <c:v>53938</c:v>
                </c:pt>
                <c:pt idx="7">
                  <c:v>69862</c:v>
                </c:pt>
                <c:pt idx="8">
                  <c:v>99353</c:v>
                </c:pt>
                <c:pt idx="9">
                  <c:v>83754</c:v>
                </c:pt>
                <c:pt idx="10">
                  <c:v>92790</c:v>
                </c:pt>
                <c:pt idx="11">
                  <c:v>97529</c:v>
                </c:pt>
                <c:pt idx="12">
                  <c:v>82552</c:v>
                </c:pt>
                <c:pt idx="13">
                  <c:v>75271</c:v>
                </c:pt>
                <c:pt idx="14">
                  <c:v>47853</c:v>
                </c:pt>
                <c:pt idx="15">
                  <c:v>56660</c:v>
                </c:pt>
                <c:pt idx="16">
                  <c:v>73915</c:v>
                </c:pt>
                <c:pt idx="17">
                  <c:v>131356</c:v>
                </c:pt>
                <c:pt idx="18">
                  <c:v>86724</c:v>
                </c:pt>
                <c:pt idx="19">
                  <c:v>51418</c:v>
                </c:pt>
                <c:pt idx="20">
                  <c:v>71786</c:v>
                </c:pt>
                <c:pt idx="21">
                  <c:v>55942</c:v>
                </c:pt>
                <c:pt idx="22">
                  <c:v>49724</c:v>
                </c:pt>
                <c:pt idx="23">
                  <c:v>48021</c:v>
                </c:pt>
                <c:pt idx="24">
                  <c:v>35893</c:v>
                </c:pt>
                <c:pt idx="25">
                  <c:v>37167</c:v>
                </c:pt>
                <c:pt idx="26">
                  <c:v>39373</c:v>
                </c:pt>
                <c:pt idx="27">
                  <c:v>39081</c:v>
                </c:pt>
                <c:pt idx="28">
                  <c:v>47625</c:v>
                </c:pt>
                <c:pt idx="29">
                  <c:v>41095</c:v>
                </c:pt>
                <c:pt idx="30">
                  <c:v>37944</c:v>
                </c:pt>
                <c:pt idx="31">
                  <c:v>56594</c:v>
                </c:pt>
                <c:pt idx="32">
                  <c:v>47201</c:v>
                </c:pt>
                <c:pt idx="33">
                  <c:v>62496</c:v>
                </c:pt>
                <c:pt idx="34">
                  <c:v>75007</c:v>
                </c:pt>
                <c:pt idx="35">
                  <c:v>61369</c:v>
                </c:pt>
                <c:pt idx="36">
                  <c:v>97012</c:v>
                </c:pt>
                <c:pt idx="37">
                  <c:v>97626</c:v>
                </c:pt>
                <c:pt idx="38">
                  <c:v>82232</c:v>
                </c:pt>
                <c:pt idx="39">
                  <c:v>39102</c:v>
                </c:pt>
                <c:pt idx="40">
                  <c:v>45539</c:v>
                </c:pt>
                <c:pt idx="41">
                  <c:v>82234</c:v>
                </c:pt>
                <c:pt idx="42">
                  <c:v>105219</c:v>
                </c:pt>
                <c:pt idx="43">
                  <c:v>99495</c:v>
                </c:pt>
                <c:pt idx="44">
                  <c:v>81499</c:v>
                </c:pt>
                <c:pt idx="45">
                  <c:v>87206</c:v>
                </c:pt>
                <c:pt idx="46">
                  <c:v>83495</c:v>
                </c:pt>
                <c:pt idx="47">
                  <c:v>76132</c:v>
                </c:pt>
                <c:pt idx="48">
                  <c:v>49460</c:v>
                </c:pt>
                <c:pt idx="49">
                  <c:v>90986</c:v>
                </c:pt>
                <c:pt idx="50">
                  <c:v>102964</c:v>
                </c:pt>
                <c:pt idx="51">
                  <c:v>192917</c:v>
                </c:pt>
                <c:pt idx="52">
                  <c:v>53871</c:v>
                </c:pt>
                <c:pt idx="53">
                  <c:v>54664</c:v>
                </c:pt>
                <c:pt idx="54">
                  <c:v>31612</c:v>
                </c:pt>
                <c:pt idx="55">
                  <c:v>25322</c:v>
                </c:pt>
                <c:pt idx="56">
                  <c:v>27869</c:v>
                </c:pt>
                <c:pt idx="57">
                  <c:v>40303</c:v>
                </c:pt>
                <c:pt idx="58">
                  <c:v>32221</c:v>
                </c:pt>
                <c:pt idx="59">
                  <c:v>35640</c:v>
                </c:pt>
                <c:pt idx="60">
                  <c:v>41288</c:v>
                </c:pt>
                <c:pt idx="61">
                  <c:v>43711</c:v>
                </c:pt>
                <c:pt idx="62">
                  <c:v>52461</c:v>
                </c:pt>
                <c:pt idx="63">
                  <c:v>86328</c:v>
                </c:pt>
                <c:pt idx="64">
                  <c:v>49760</c:v>
                </c:pt>
                <c:pt idx="65">
                  <c:v>37568</c:v>
                </c:pt>
                <c:pt idx="66">
                  <c:v>67898</c:v>
                </c:pt>
                <c:pt idx="67">
                  <c:v>86126</c:v>
                </c:pt>
                <c:pt idx="68">
                  <c:v>77954</c:v>
                </c:pt>
                <c:pt idx="69">
                  <c:v>59896</c:v>
                </c:pt>
                <c:pt idx="70">
                  <c:v>135961</c:v>
                </c:pt>
                <c:pt idx="71">
                  <c:v>161717</c:v>
                </c:pt>
                <c:pt idx="72">
                  <c:v>143620</c:v>
                </c:pt>
                <c:pt idx="73">
                  <c:v>150251</c:v>
                </c:pt>
                <c:pt idx="74">
                  <c:v>512147</c:v>
                </c:pt>
                <c:pt idx="75">
                  <c:v>463891</c:v>
                </c:pt>
                <c:pt idx="76">
                  <c:v>529854</c:v>
                </c:pt>
                <c:pt idx="77">
                  <c:v>361023</c:v>
                </c:pt>
                <c:pt idx="78">
                  <c:v>454084</c:v>
                </c:pt>
                <c:pt idx="79">
                  <c:v>389487</c:v>
                </c:pt>
                <c:pt idx="80">
                  <c:v>415990</c:v>
                </c:pt>
                <c:pt idx="81">
                  <c:v>431359</c:v>
                </c:pt>
                <c:pt idx="82">
                  <c:v>493283</c:v>
                </c:pt>
                <c:pt idx="83">
                  <c:v>598730</c:v>
                </c:pt>
                <c:pt idx="84">
                  <c:v>427168</c:v>
                </c:pt>
                <c:pt idx="85">
                  <c:v>457402</c:v>
                </c:pt>
                <c:pt idx="86">
                  <c:v>506016</c:v>
                </c:pt>
                <c:pt idx="87">
                  <c:v>205693</c:v>
                </c:pt>
                <c:pt idx="88">
                  <c:v>175115</c:v>
                </c:pt>
                <c:pt idx="89">
                  <c:v>179207</c:v>
                </c:pt>
                <c:pt idx="90">
                  <c:v>112505</c:v>
                </c:pt>
                <c:pt idx="91">
                  <c:v>104247</c:v>
                </c:pt>
                <c:pt idx="92">
                  <c:v>246327</c:v>
                </c:pt>
                <c:pt idx="93">
                  <c:v>267429</c:v>
                </c:pt>
                <c:pt idx="94">
                  <c:v>310592</c:v>
                </c:pt>
                <c:pt idx="95">
                  <c:v>254393</c:v>
                </c:pt>
                <c:pt idx="96">
                  <c:v>463998</c:v>
                </c:pt>
                <c:pt idx="97">
                  <c:v>438946</c:v>
                </c:pt>
                <c:pt idx="98">
                  <c:v>323957</c:v>
                </c:pt>
                <c:pt idx="99">
                  <c:v>235719</c:v>
                </c:pt>
                <c:pt idx="100">
                  <c:v>178850</c:v>
                </c:pt>
                <c:pt idx="101">
                  <c:v>374054</c:v>
                </c:pt>
                <c:pt idx="102">
                  <c:v>347605</c:v>
                </c:pt>
                <c:pt idx="103">
                  <c:v>353730</c:v>
                </c:pt>
                <c:pt idx="104">
                  <c:v>456186</c:v>
                </c:pt>
                <c:pt idx="105">
                  <c:v>458378</c:v>
                </c:pt>
                <c:pt idx="106">
                  <c:v>154471</c:v>
                </c:pt>
                <c:pt idx="107">
                  <c:v>384297</c:v>
                </c:pt>
                <c:pt idx="108">
                  <c:v>419401</c:v>
                </c:pt>
                <c:pt idx="109">
                  <c:v>428681</c:v>
                </c:pt>
                <c:pt idx="110">
                  <c:v>268561</c:v>
                </c:pt>
                <c:pt idx="111">
                  <c:v>290343</c:v>
                </c:pt>
                <c:pt idx="112">
                  <c:v>338617</c:v>
                </c:pt>
                <c:pt idx="113">
                  <c:v>385503</c:v>
                </c:pt>
                <c:pt idx="114">
                  <c:v>303503</c:v>
                </c:pt>
                <c:pt idx="115">
                  <c:v>271482</c:v>
                </c:pt>
                <c:pt idx="116">
                  <c:v>265930</c:v>
                </c:pt>
                <c:pt idx="117">
                  <c:v>375790</c:v>
                </c:pt>
                <c:pt idx="118">
                  <c:v>394091</c:v>
                </c:pt>
                <c:pt idx="119">
                  <c:v>311486</c:v>
                </c:pt>
                <c:pt idx="120">
                  <c:v>344192</c:v>
                </c:pt>
                <c:pt idx="121">
                  <c:v>423696</c:v>
                </c:pt>
                <c:pt idx="122">
                  <c:v>412316</c:v>
                </c:pt>
                <c:pt idx="123">
                  <c:v>376676</c:v>
                </c:pt>
                <c:pt idx="124">
                  <c:v>395573</c:v>
                </c:pt>
                <c:pt idx="125">
                  <c:v>335954</c:v>
                </c:pt>
                <c:pt idx="126">
                  <c:v>301845</c:v>
                </c:pt>
                <c:pt idx="127">
                  <c:v>390923</c:v>
                </c:pt>
                <c:pt idx="128">
                  <c:v>504911</c:v>
                </c:pt>
                <c:pt idx="129">
                  <c:v>498009</c:v>
                </c:pt>
                <c:pt idx="130">
                  <c:v>491820</c:v>
                </c:pt>
                <c:pt idx="131">
                  <c:v>495651</c:v>
                </c:pt>
                <c:pt idx="132">
                  <c:v>403327</c:v>
                </c:pt>
                <c:pt idx="133">
                  <c:v>233581</c:v>
                </c:pt>
                <c:pt idx="134">
                  <c:v>236522</c:v>
                </c:pt>
                <c:pt idx="135">
                  <c:v>300757</c:v>
                </c:pt>
                <c:pt idx="136">
                  <c:v>279143</c:v>
                </c:pt>
                <c:pt idx="137">
                  <c:v>259081</c:v>
                </c:pt>
                <c:pt idx="138">
                  <c:v>237424</c:v>
                </c:pt>
                <c:pt idx="139">
                  <c:v>293502</c:v>
                </c:pt>
                <c:pt idx="140">
                  <c:v>329698</c:v>
                </c:pt>
                <c:pt idx="141">
                  <c:v>336280</c:v>
                </c:pt>
                <c:pt idx="142">
                  <c:v>222937</c:v>
                </c:pt>
                <c:pt idx="143">
                  <c:v>171249</c:v>
                </c:pt>
                <c:pt idx="144">
                  <c:v>112022</c:v>
                </c:pt>
                <c:pt idx="145">
                  <c:v>128754</c:v>
                </c:pt>
                <c:pt idx="146">
                  <c:v>116045</c:v>
                </c:pt>
                <c:pt idx="147">
                  <c:v>85438</c:v>
                </c:pt>
                <c:pt idx="148">
                  <c:v>68761</c:v>
                </c:pt>
                <c:pt idx="149">
                  <c:v>57750</c:v>
                </c:pt>
                <c:pt idx="150">
                  <c:v>62639</c:v>
                </c:pt>
                <c:pt idx="151">
                  <c:v>73707</c:v>
                </c:pt>
                <c:pt idx="152">
                  <c:v>58154</c:v>
                </c:pt>
                <c:pt idx="153">
                  <c:v>9115</c:v>
                </c:pt>
                <c:pt idx="154">
                  <c:v>490</c:v>
                </c:pt>
                <c:pt idx="155">
                  <c:v>94161</c:v>
                </c:pt>
                <c:pt idx="156">
                  <c:v>164133</c:v>
                </c:pt>
                <c:pt idx="157">
                  <c:v>143539</c:v>
                </c:pt>
                <c:pt idx="158">
                  <c:v>154039</c:v>
                </c:pt>
                <c:pt idx="159">
                  <c:v>188596</c:v>
                </c:pt>
                <c:pt idx="160">
                  <c:v>182371</c:v>
                </c:pt>
                <c:pt idx="161">
                  <c:v>164454</c:v>
                </c:pt>
                <c:pt idx="162">
                  <c:v>144193</c:v>
                </c:pt>
                <c:pt idx="163">
                  <c:v>143230</c:v>
                </c:pt>
                <c:pt idx="164">
                  <c:v>174679</c:v>
                </c:pt>
                <c:pt idx="165">
                  <c:v>305642</c:v>
                </c:pt>
                <c:pt idx="166">
                  <c:v>361663</c:v>
                </c:pt>
                <c:pt idx="167">
                  <c:v>330291</c:v>
                </c:pt>
                <c:pt idx="168">
                  <c:v>268259</c:v>
                </c:pt>
                <c:pt idx="169">
                  <c:v>213775</c:v>
                </c:pt>
                <c:pt idx="170">
                  <c:v>251822</c:v>
                </c:pt>
                <c:pt idx="171">
                  <c:v>234910</c:v>
                </c:pt>
                <c:pt idx="172">
                  <c:v>230185</c:v>
                </c:pt>
                <c:pt idx="173">
                  <c:v>229171</c:v>
                </c:pt>
                <c:pt idx="174">
                  <c:v>281106</c:v>
                </c:pt>
                <c:pt idx="175">
                  <c:v>355417</c:v>
                </c:pt>
                <c:pt idx="176">
                  <c:v>310696</c:v>
                </c:pt>
                <c:pt idx="177">
                  <c:v>322408</c:v>
                </c:pt>
                <c:pt idx="178">
                  <c:v>157194</c:v>
                </c:pt>
                <c:pt idx="179">
                  <c:v>133592</c:v>
                </c:pt>
                <c:pt idx="180">
                  <c:v>137872</c:v>
                </c:pt>
                <c:pt idx="181">
                  <c:v>168045</c:v>
                </c:pt>
                <c:pt idx="182">
                  <c:v>110552</c:v>
                </c:pt>
                <c:pt idx="183">
                  <c:v>118994</c:v>
                </c:pt>
                <c:pt idx="184">
                  <c:v>96757</c:v>
                </c:pt>
                <c:pt idx="185">
                  <c:v>120970</c:v>
                </c:pt>
                <c:pt idx="186">
                  <c:v>168412</c:v>
                </c:pt>
                <c:pt idx="187">
                  <c:v>137091</c:v>
                </c:pt>
                <c:pt idx="188">
                  <c:v>181421</c:v>
                </c:pt>
                <c:pt idx="189">
                  <c:v>165491</c:v>
                </c:pt>
                <c:pt idx="190">
                  <c:v>193333</c:v>
                </c:pt>
                <c:pt idx="191">
                  <c:v>183329</c:v>
                </c:pt>
                <c:pt idx="192">
                  <c:v>159824</c:v>
                </c:pt>
                <c:pt idx="193">
                  <c:v>220002</c:v>
                </c:pt>
                <c:pt idx="194">
                  <c:v>142000</c:v>
                </c:pt>
                <c:pt idx="195">
                  <c:v>159303</c:v>
                </c:pt>
                <c:pt idx="196">
                  <c:v>107885</c:v>
                </c:pt>
                <c:pt idx="197">
                  <c:v>114487</c:v>
                </c:pt>
                <c:pt idx="198">
                  <c:v>95565</c:v>
                </c:pt>
                <c:pt idx="199">
                  <c:v>107718</c:v>
                </c:pt>
                <c:pt idx="200">
                  <c:v>111462</c:v>
                </c:pt>
                <c:pt idx="201">
                  <c:v>112547</c:v>
                </c:pt>
                <c:pt idx="202">
                  <c:v>124615</c:v>
                </c:pt>
                <c:pt idx="203">
                  <c:v>143435</c:v>
                </c:pt>
                <c:pt idx="204">
                  <c:v>145637</c:v>
                </c:pt>
                <c:pt idx="205">
                  <c:v>116301</c:v>
                </c:pt>
                <c:pt idx="206">
                  <c:v>118243</c:v>
                </c:pt>
                <c:pt idx="207">
                  <c:v>132376</c:v>
                </c:pt>
                <c:pt idx="208">
                  <c:v>130813</c:v>
                </c:pt>
                <c:pt idx="209">
                  <c:v>151582</c:v>
                </c:pt>
                <c:pt idx="210">
                  <c:v>113687</c:v>
                </c:pt>
                <c:pt idx="211">
                  <c:v>94986</c:v>
                </c:pt>
                <c:pt idx="212">
                  <c:v>110784</c:v>
                </c:pt>
                <c:pt idx="213">
                  <c:v>67032</c:v>
                </c:pt>
                <c:pt idx="214">
                  <c:v>92790</c:v>
                </c:pt>
                <c:pt idx="215">
                  <c:v>108005</c:v>
                </c:pt>
                <c:pt idx="216">
                  <c:v>124564</c:v>
                </c:pt>
                <c:pt idx="217">
                  <c:v>94345</c:v>
                </c:pt>
                <c:pt idx="218">
                  <c:v>83350</c:v>
                </c:pt>
                <c:pt idx="219">
                  <c:v>106674</c:v>
                </c:pt>
                <c:pt idx="220">
                  <c:v>140026</c:v>
                </c:pt>
                <c:pt idx="221">
                  <c:v>183475</c:v>
                </c:pt>
                <c:pt idx="222">
                  <c:v>144247</c:v>
                </c:pt>
                <c:pt idx="223">
                  <c:v>124144</c:v>
                </c:pt>
                <c:pt idx="224">
                  <c:v>307043</c:v>
                </c:pt>
                <c:pt idx="225">
                  <c:v>185143</c:v>
                </c:pt>
                <c:pt idx="226">
                  <c:v>28296</c:v>
                </c:pt>
                <c:pt idx="227">
                  <c:v>25828</c:v>
                </c:pt>
                <c:pt idx="228">
                  <c:v>29839</c:v>
                </c:pt>
                <c:pt idx="229">
                  <c:v>30557</c:v>
                </c:pt>
                <c:pt idx="230">
                  <c:v>40950</c:v>
                </c:pt>
                <c:pt idx="231">
                  <c:v>49166</c:v>
                </c:pt>
                <c:pt idx="232">
                  <c:v>59161</c:v>
                </c:pt>
                <c:pt idx="233">
                  <c:v>70529</c:v>
                </c:pt>
                <c:pt idx="234">
                  <c:v>88662</c:v>
                </c:pt>
                <c:pt idx="235">
                  <c:v>53938</c:v>
                </c:pt>
                <c:pt idx="236">
                  <c:v>21906</c:v>
                </c:pt>
                <c:pt idx="237">
                  <c:v>113646</c:v>
                </c:pt>
                <c:pt idx="238">
                  <c:v>104851</c:v>
                </c:pt>
                <c:pt idx="239">
                  <c:v>95745</c:v>
                </c:pt>
                <c:pt idx="240">
                  <c:v>125304</c:v>
                </c:pt>
                <c:pt idx="241">
                  <c:v>148554</c:v>
                </c:pt>
                <c:pt idx="242">
                  <c:v>67447</c:v>
                </c:pt>
                <c:pt idx="243">
                  <c:v>22194</c:v>
                </c:pt>
              </c:numCache>
            </c:numRef>
          </c:val>
          <c:smooth val="0"/>
          <c:extLst>
            <c:ext xmlns:c16="http://schemas.microsoft.com/office/drawing/2014/chart" uri="{C3380CC4-5D6E-409C-BE32-E72D297353CC}">
              <c16:uniqueId val="{00000003-57B9-4B5E-B98A-C65022E83BF3}"/>
            </c:ext>
          </c:extLst>
        </c:ser>
        <c:dLbls>
          <c:showLegendKey val="0"/>
          <c:showVal val="0"/>
          <c:showCatName val="0"/>
          <c:showSerName val="0"/>
          <c:showPercent val="0"/>
          <c:showBubbleSize val="0"/>
        </c:dLbls>
        <c:smooth val="0"/>
        <c:axId val="704883272"/>
        <c:axId val="704880320"/>
      </c:lineChart>
      <c:dateAx>
        <c:axId val="70488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80320"/>
        <c:crosses val="autoZero"/>
        <c:auto val="1"/>
        <c:lblOffset val="100"/>
        <c:baseTimeUnit val="days"/>
      </c:dateAx>
      <c:valAx>
        <c:axId val="70488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8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3365</c:v>
                </c:pt>
                <c:pt idx="1">
                  <c:v>5267</c:v>
                </c:pt>
                <c:pt idx="2">
                  <c:v>6149</c:v>
                </c:pt>
                <c:pt idx="3">
                  <c:v>4674</c:v>
                </c:pt>
                <c:pt idx="4">
                  <c:v>4569</c:v>
                </c:pt>
                <c:pt idx="5">
                  <c:v>3527</c:v>
                </c:pt>
                <c:pt idx="6">
                  <c:v>2494</c:v>
                </c:pt>
                <c:pt idx="7">
                  <c:v>2184</c:v>
                </c:pt>
                <c:pt idx="8">
                  <c:v>3867</c:v>
                </c:pt>
                <c:pt idx="9">
                  <c:v>3696</c:v>
                </c:pt>
                <c:pt idx="10">
                  <c:v>2298</c:v>
                </c:pt>
                <c:pt idx="11">
                  <c:v>1394</c:v>
                </c:pt>
                <c:pt idx="12">
                  <c:v>1254</c:v>
                </c:pt>
                <c:pt idx="13">
                  <c:v>3360</c:v>
                </c:pt>
                <c:pt idx="14">
                  <c:v>2946</c:v>
                </c:pt>
                <c:pt idx="15">
                  <c:v>2027</c:v>
                </c:pt>
                <c:pt idx="16">
                  <c:v>785</c:v>
                </c:pt>
                <c:pt idx="17">
                  <c:v>743</c:v>
                </c:pt>
                <c:pt idx="18">
                  <c:v>1214</c:v>
                </c:pt>
                <c:pt idx="19">
                  <c:v>801</c:v>
                </c:pt>
                <c:pt idx="20">
                  <c:v>3854</c:v>
                </c:pt>
                <c:pt idx="21">
                  <c:v>4165</c:v>
                </c:pt>
                <c:pt idx="22">
                  <c:v>4127</c:v>
                </c:pt>
                <c:pt idx="23">
                  <c:v>3708</c:v>
                </c:pt>
                <c:pt idx="24">
                  <c:v>4645</c:v>
                </c:pt>
                <c:pt idx="25">
                  <c:v>7867</c:v>
                </c:pt>
                <c:pt idx="26">
                  <c:v>6947</c:v>
                </c:pt>
                <c:pt idx="27">
                  <c:v>5570</c:v>
                </c:pt>
                <c:pt idx="28">
                  <c:v>4142</c:v>
                </c:pt>
                <c:pt idx="29">
                  <c:v>5337</c:v>
                </c:pt>
                <c:pt idx="30">
                  <c:v>10588</c:v>
                </c:pt>
                <c:pt idx="31">
                  <c:v>2892</c:v>
                </c:pt>
                <c:pt idx="32">
                  <c:v>1977</c:v>
                </c:pt>
                <c:pt idx="33">
                  <c:v>1448</c:v>
                </c:pt>
                <c:pt idx="34">
                  <c:v>1312</c:v>
                </c:pt>
                <c:pt idx="35">
                  <c:v>2685</c:v>
                </c:pt>
                <c:pt idx="36">
                  <c:v>2497</c:v>
                </c:pt>
                <c:pt idx="37">
                  <c:v>3815</c:v>
                </c:pt>
                <c:pt idx="38">
                  <c:v>2954</c:v>
                </c:pt>
                <c:pt idx="39">
                  <c:v>929</c:v>
                </c:pt>
                <c:pt idx="40">
                  <c:v>529</c:v>
                </c:pt>
                <c:pt idx="41">
                  <c:v>443</c:v>
                </c:pt>
                <c:pt idx="42">
                  <c:v>3334</c:v>
                </c:pt>
                <c:pt idx="43">
                  <c:v>5157</c:v>
                </c:pt>
                <c:pt idx="44">
                  <c:v>3618</c:v>
                </c:pt>
                <c:pt idx="45">
                  <c:v>599</c:v>
                </c:pt>
                <c:pt idx="46">
                  <c:v>476</c:v>
                </c:pt>
                <c:pt idx="47">
                  <c:v>547</c:v>
                </c:pt>
                <c:pt idx="48">
                  <c:v>4645</c:v>
                </c:pt>
                <c:pt idx="49">
                  <c:v>5841</c:v>
                </c:pt>
                <c:pt idx="50">
                  <c:v>3948</c:v>
                </c:pt>
                <c:pt idx="51">
                  <c:v>3934</c:v>
                </c:pt>
                <c:pt idx="52">
                  <c:v>3477</c:v>
                </c:pt>
                <c:pt idx="53">
                  <c:v>2761</c:v>
                </c:pt>
                <c:pt idx="54">
                  <c:v>2693</c:v>
                </c:pt>
                <c:pt idx="55">
                  <c:v>3072</c:v>
                </c:pt>
                <c:pt idx="56">
                  <c:v>2867</c:v>
                </c:pt>
                <c:pt idx="57">
                  <c:v>3776</c:v>
                </c:pt>
                <c:pt idx="58">
                  <c:v>3789</c:v>
                </c:pt>
                <c:pt idx="59">
                  <c:v>3094</c:v>
                </c:pt>
                <c:pt idx="60">
                  <c:v>2967</c:v>
                </c:pt>
                <c:pt idx="61">
                  <c:v>2807</c:v>
                </c:pt>
                <c:pt idx="62">
                  <c:v>2202</c:v>
                </c:pt>
                <c:pt idx="63">
                  <c:v>2552</c:v>
                </c:pt>
                <c:pt idx="64">
                  <c:v>2800</c:v>
                </c:pt>
                <c:pt idx="65">
                  <c:v>2421</c:v>
                </c:pt>
                <c:pt idx="66">
                  <c:v>2267</c:v>
                </c:pt>
                <c:pt idx="67">
                  <c:v>2437</c:v>
                </c:pt>
                <c:pt idx="68">
                  <c:v>2181</c:v>
                </c:pt>
                <c:pt idx="69">
                  <c:v>2678</c:v>
                </c:pt>
                <c:pt idx="70">
                  <c:v>1928</c:v>
                </c:pt>
                <c:pt idx="71">
                  <c:v>1852</c:v>
                </c:pt>
                <c:pt idx="72">
                  <c:v>1967</c:v>
                </c:pt>
                <c:pt idx="73">
                  <c:v>12206</c:v>
                </c:pt>
                <c:pt idx="74">
                  <c:v>14582</c:v>
                </c:pt>
                <c:pt idx="75">
                  <c:v>15889</c:v>
                </c:pt>
                <c:pt idx="76">
                  <c:v>5619</c:v>
                </c:pt>
                <c:pt idx="77">
                  <c:v>6080</c:v>
                </c:pt>
                <c:pt idx="78">
                  <c:v>9507</c:v>
                </c:pt>
                <c:pt idx="79">
                  <c:v>10003</c:v>
                </c:pt>
                <c:pt idx="80">
                  <c:v>24400</c:v>
                </c:pt>
                <c:pt idx="81">
                  <c:v>30146</c:v>
                </c:pt>
                <c:pt idx="82">
                  <c:v>26648</c:v>
                </c:pt>
                <c:pt idx="83">
                  <c:v>23937</c:v>
                </c:pt>
                <c:pt idx="84">
                  <c:v>20544</c:v>
                </c:pt>
                <c:pt idx="85">
                  <c:v>18509</c:v>
                </c:pt>
                <c:pt idx="86">
                  <c:v>14526</c:v>
                </c:pt>
                <c:pt idx="87">
                  <c:v>13782</c:v>
                </c:pt>
                <c:pt idx="88">
                  <c:v>18748</c:v>
                </c:pt>
                <c:pt idx="89">
                  <c:v>8219</c:v>
                </c:pt>
                <c:pt idx="90">
                  <c:v>1524</c:v>
                </c:pt>
                <c:pt idx="91">
                  <c:v>3402</c:v>
                </c:pt>
                <c:pt idx="92">
                  <c:v>2279</c:v>
                </c:pt>
                <c:pt idx="93">
                  <c:v>1311</c:v>
                </c:pt>
                <c:pt idx="94">
                  <c:v>1378</c:v>
                </c:pt>
                <c:pt idx="95">
                  <c:v>2521</c:v>
                </c:pt>
                <c:pt idx="96">
                  <c:v>3264</c:v>
                </c:pt>
                <c:pt idx="97">
                  <c:v>3407</c:v>
                </c:pt>
                <c:pt idx="98">
                  <c:v>5166</c:v>
                </c:pt>
                <c:pt idx="99">
                  <c:v>3941</c:v>
                </c:pt>
                <c:pt idx="100">
                  <c:v>3989</c:v>
                </c:pt>
                <c:pt idx="101">
                  <c:v>15359</c:v>
                </c:pt>
                <c:pt idx="102">
                  <c:v>16919</c:v>
                </c:pt>
                <c:pt idx="103">
                  <c:v>834</c:v>
                </c:pt>
                <c:pt idx="104">
                  <c:v>251</c:v>
                </c:pt>
                <c:pt idx="105">
                  <c:v>203</c:v>
                </c:pt>
                <c:pt idx="106">
                  <c:v>201</c:v>
                </c:pt>
                <c:pt idx="107">
                  <c:v>129</c:v>
                </c:pt>
                <c:pt idx="108">
                  <c:v>227</c:v>
                </c:pt>
                <c:pt idx="109">
                  <c:v>2207</c:v>
                </c:pt>
                <c:pt idx="110">
                  <c:v>1011</c:v>
                </c:pt>
                <c:pt idx="111">
                  <c:v>852</c:v>
                </c:pt>
                <c:pt idx="112">
                  <c:v>3206</c:v>
                </c:pt>
                <c:pt idx="113">
                  <c:v>9017</c:v>
                </c:pt>
                <c:pt idx="114">
                  <c:v>9005</c:v>
                </c:pt>
                <c:pt idx="115">
                  <c:v>8816</c:v>
                </c:pt>
                <c:pt idx="116">
                  <c:v>8012</c:v>
                </c:pt>
                <c:pt idx="117">
                  <c:v>8314</c:v>
                </c:pt>
                <c:pt idx="118">
                  <c:v>10204</c:v>
                </c:pt>
                <c:pt idx="119">
                  <c:v>14110</c:v>
                </c:pt>
                <c:pt idx="120">
                  <c:v>16478</c:v>
                </c:pt>
                <c:pt idx="121">
                  <c:v>16959</c:v>
                </c:pt>
                <c:pt idx="122">
                  <c:v>20239</c:v>
                </c:pt>
                <c:pt idx="123">
                  <c:v>14859</c:v>
                </c:pt>
                <c:pt idx="124">
                  <c:v>11142</c:v>
                </c:pt>
                <c:pt idx="125">
                  <c:v>13245</c:v>
                </c:pt>
                <c:pt idx="126">
                  <c:v>20124</c:v>
                </c:pt>
                <c:pt idx="127">
                  <c:v>33506</c:v>
                </c:pt>
                <c:pt idx="128">
                  <c:v>38913</c:v>
                </c:pt>
                <c:pt idx="129">
                  <c:v>44405</c:v>
                </c:pt>
                <c:pt idx="130">
                  <c:v>20134</c:v>
                </c:pt>
                <c:pt idx="131">
                  <c:v>10917</c:v>
                </c:pt>
                <c:pt idx="132">
                  <c:v>35375</c:v>
                </c:pt>
                <c:pt idx="133">
                  <c:v>35462</c:v>
                </c:pt>
                <c:pt idx="134">
                  <c:v>37458</c:v>
                </c:pt>
                <c:pt idx="135">
                  <c:v>18815</c:v>
                </c:pt>
                <c:pt idx="136">
                  <c:v>19354</c:v>
                </c:pt>
                <c:pt idx="137">
                  <c:v>16416</c:v>
                </c:pt>
                <c:pt idx="138">
                  <c:v>17007</c:v>
                </c:pt>
                <c:pt idx="139">
                  <c:v>17372</c:v>
                </c:pt>
                <c:pt idx="140">
                  <c:v>34822</c:v>
                </c:pt>
                <c:pt idx="141">
                  <c:v>36507</c:v>
                </c:pt>
                <c:pt idx="142">
                  <c:v>34783</c:v>
                </c:pt>
                <c:pt idx="143">
                  <c:v>32563</c:v>
                </c:pt>
                <c:pt idx="144">
                  <c:v>34535</c:v>
                </c:pt>
                <c:pt idx="145">
                  <c:v>32201</c:v>
                </c:pt>
                <c:pt idx="146">
                  <c:v>32884</c:v>
                </c:pt>
                <c:pt idx="147">
                  <c:v>29954</c:v>
                </c:pt>
                <c:pt idx="148">
                  <c:v>26901</c:v>
                </c:pt>
                <c:pt idx="149">
                  <c:v>25742</c:v>
                </c:pt>
                <c:pt idx="150">
                  <c:v>11818</c:v>
                </c:pt>
                <c:pt idx="151">
                  <c:v>8611</c:v>
                </c:pt>
                <c:pt idx="152">
                  <c:v>8425</c:v>
                </c:pt>
                <c:pt idx="153">
                  <c:v>6824</c:v>
                </c:pt>
                <c:pt idx="154">
                  <c:v>6834</c:v>
                </c:pt>
                <c:pt idx="155">
                  <c:v>11406</c:v>
                </c:pt>
                <c:pt idx="156">
                  <c:v>15538</c:v>
                </c:pt>
                <c:pt idx="157">
                  <c:v>14071</c:v>
                </c:pt>
                <c:pt idx="158">
                  <c:v>14156</c:v>
                </c:pt>
                <c:pt idx="159">
                  <c:v>13493</c:v>
                </c:pt>
                <c:pt idx="160">
                  <c:v>9983</c:v>
                </c:pt>
                <c:pt idx="161">
                  <c:v>11289</c:v>
                </c:pt>
                <c:pt idx="162">
                  <c:v>11518</c:v>
                </c:pt>
                <c:pt idx="163">
                  <c:v>13124</c:v>
                </c:pt>
                <c:pt idx="164">
                  <c:v>11867</c:v>
                </c:pt>
                <c:pt idx="165">
                  <c:v>15668</c:v>
                </c:pt>
                <c:pt idx="166">
                  <c:v>16055</c:v>
                </c:pt>
                <c:pt idx="167">
                  <c:v>4969</c:v>
                </c:pt>
                <c:pt idx="168">
                  <c:v>2859</c:v>
                </c:pt>
                <c:pt idx="169">
                  <c:v>3471</c:v>
                </c:pt>
                <c:pt idx="170">
                  <c:v>4607</c:v>
                </c:pt>
                <c:pt idx="171">
                  <c:v>6254</c:v>
                </c:pt>
                <c:pt idx="172">
                  <c:v>9422</c:v>
                </c:pt>
                <c:pt idx="173">
                  <c:v>12278</c:v>
                </c:pt>
                <c:pt idx="174">
                  <c:v>10416</c:v>
                </c:pt>
                <c:pt idx="175">
                  <c:v>7047</c:v>
                </c:pt>
                <c:pt idx="176">
                  <c:v>6817</c:v>
                </c:pt>
                <c:pt idx="177">
                  <c:v>5233</c:v>
                </c:pt>
                <c:pt idx="178">
                  <c:v>4744</c:v>
                </c:pt>
                <c:pt idx="179">
                  <c:v>7538</c:v>
                </c:pt>
                <c:pt idx="180">
                  <c:v>8305</c:v>
                </c:pt>
                <c:pt idx="181">
                  <c:v>9632</c:v>
                </c:pt>
                <c:pt idx="182">
                  <c:v>8354</c:v>
                </c:pt>
                <c:pt idx="183">
                  <c:v>8390</c:v>
                </c:pt>
                <c:pt idx="184">
                  <c:v>10979</c:v>
                </c:pt>
                <c:pt idx="185">
                  <c:v>11620</c:v>
                </c:pt>
                <c:pt idx="186">
                  <c:v>14413</c:v>
                </c:pt>
                <c:pt idx="187">
                  <c:v>14439</c:v>
                </c:pt>
                <c:pt idx="188">
                  <c:v>12216</c:v>
                </c:pt>
                <c:pt idx="189">
                  <c:v>20450</c:v>
                </c:pt>
                <c:pt idx="190">
                  <c:v>22515</c:v>
                </c:pt>
                <c:pt idx="191">
                  <c:v>23729</c:v>
                </c:pt>
                <c:pt idx="192">
                  <c:v>26762</c:v>
                </c:pt>
                <c:pt idx="193">
                  <c:v>32085</c:v>
                </c:pt>
                <c:pt idx="194">
                  <c:v>27722</c:v>
                </c:pt>
                <c:pt idx="195">
                  <c:v>25801</c:v>
                </c:pt>
                <c:pt idx="196">
                  <c:v>28634</c:v>
                </c:pt>
                <c:pt idx="197">
                  <c:v>32600</c:v>
                </c:pt>
                <c:pt idx="198">
                  <c:v>30441</c:v>
                </c:pt>
                <c:pt idx="199">
                  <c:v>23468</c:v>
                </c:pt>
                <c:pt idx="200">
                  <c:v>19003</c:v>
                </c:pt>
                <c:pt idx="201">
                  <c:v>18327</c:v>
                </c:pt>
                <c:pt idx="202">
                  <c:v>17924</c:v>
                </c:pt>
                <c:pt idx="203">
                  <c:v>16425</c:v>
                </c:pt>
                <c:pt idx="204">
                  <c:v>15116</c:v>
                </c:pt>
                <c:pt idx="205">
                  <c:v>15598</c:v>
                </c:pt>
                <c:pt idx="206">
                  <c:v>14156</c:v>
                </c:pt>
                <c:pt idx="207">
                  <c:v>18842</c:v>
                </c:pt>
                <c:pt idx="208">
                  <c:v>12752</c:v>
                </c:pt>
                <c:pt idx="209">
                  <c:v>10303</c:v>
                </c:pt>
                <c:pt idx="210">
                  <c:v>8511</c:v>
                </c:pt>
                <c:pt idx="211">
                  <c:v>16826</c:v>
                </c:pt>
                <c:pt idx="212">
                  <c:v>15499</c:v>
                </c:pt>
                <c:pt idx="213">
                  <c:v>14531</c:v>
                </c:pt>
                <c:pt idx="214">
                  <c:v>16320</c:v>
                </c:pt>
                <c:pt idx="215">
                  <c:v>16419</c:v>
                </c:pt>
                <c:pt idx="216">
                  <c:v>13145</c:v>
                </c:pt>
                <c:pt idx="217">
                  <c:v>10707</c:v>
                </c:pt>
                <c:pt idx="218">
                  <c:v>10345</c:v>
                </c:pt>
                <c:pt idx="219">
                  <c:v>5410</c:v>
                </c:pt>
                <c:pt idx="220">
                  <c:v>3240</c:v>
                </c:pt>
                <c:pt idx="221">
                  <c:v>4795</c:v>
                </c:pt>
                <c:pt idx="222">
                  <c:v>3521</c:v>
                </c:pt>
                <c:pt idx="223">
                  <c:v>2584</c:v>
                </c:pt>
                <c:pt idx="224">
                  <c:v>3913</c:v>
                </c:pt>
                <c:pt idx="225">
                  <c:v>7187</c:v>
                </c:pt>
                <c:pt idx="226">
                  <c:v>12600</c:v>
                </c:pt>
                <c:pt idx="227">
                  <c:v>13519</c:v>
                </c:pt>
                <c:pt idx="228">
                  <c:v>16266</c:v>
                </c:pt>
                <c:pt idx="229">
                  <c:v>14231</c:v>
                </c:pt>
                <c:pt idx="230">
                  <c:v>12738</c:v>
                </c:pt>
                <c:pt idx="231">
                  <c:v>13555</c:v>
                </c:pt>
                <c:pt idx="232">
                  <c:v>12933</c:v>
                </c:pt>
                <c:pt idx="233">
                  <c:v>10450</c:v>
                </c:pt>
                <c:pt idx="234">
                  <c:v>12804</c:v>
                </c:pt>
                <c:pt idx="235">
                  <c:v>15326</c:v>
                </c:pt>
                <c:pt idx="236">
                  <c:v>14970</c:v>
                </c:pt>
                <c:pt idx="237">
                  <c:v>14651</c:v>
                </c:pt>
                <c:pt idx="238">
                  <c:v>15284</c:v>
                </c:pt>
                <c:pt idx="239">
                  <c:v>14816</c:v>
                </c:pt>
                <c:pt idx="240">
                  <c:v>18180</c:v>
                </c:pt>
                <c:pt idx="241">
                  <c:v>20243</c:v>
                </c:pt>
                <c:pt idx="242">
                  <c:v>36689</c:v>
                </c:pt>
                <c:pt idx="243">
                  <c:v>28646</c:v>
                </c:pt>
              </c:numCache>
            </c:numRef>
          </c:val>
          <c:smooth val="0"/>
          <c:extLst>
            <c:ext xmlns:c16="http://schemas.microsoft.com/office/drawing/2014/chart" uri="{C3380CC4-5D6E-409C-BE32-E72D297353CC}">
              <c16:uniqueId val="{00000000-71F1-4310-B780-E26A2F5DA9F6}"/>
            </c:ext>
          </c:extLst>
        </c:ser>
        <c:ser>
          <c:idx val="1"/>
          <c:order val="1"/>
          <c:tx>
            <c:strRef>
              <c:f>Sheet1!$C$1</c:f>
              <c:strCache>
                <c:ptCount val="1"/>
                <c:pt idx="0">
                  <c:v>Taj City</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8334</c:v>
                </c:pt>
                <c:pt idx="1">
                  <c:v>6756</c:v>
                </c:pt>
                <c:pt idx="2">
                  <c:v>5485</c:v>
                </c:pt>
                <c:pt idx="3">
                  <c:v>4806</c:v>
                </c:pt>
                <c:pt idx="4">
                  <c:v>4724</c:v>
                </c:pt>
                <c:pt idx="5">
                  <c:v>3920</c:v>
                </c:pt>
                <c:pt idx="6">
                  <c:v>3131</c:v>
                </c:pt>
                <c:pt idx="7">
                  <c:v>2693</c:v>
                </c:pt>
                <c:pt idx="8">
                  <c:v>2925</c:v>
                </c:pt>
                <c:pt idx="9">
                  <c:v>2950</c:v>
                </c:pt>
                <c:pt idx="10">
                  <c:v>2835</c:v>
                </c:pt>
                <c:pt idx="11">
                  <c:v>3085</c:v>
                </c:pt>
                <c:pt idx="12">
                  <c:v>2942</c:v>
                </c:pt>
                <c:pt idx="13">
                  <c:v>3314</c:v>
                </c:pt>
                <c:pt idx="14">
                  <c:v>4560</c:v>
                </c:pt>
                <c:pt idx="15">
                  <c:v>5376</c:v>
                </c:pt>
                <c:pt idx="16">
                  <c:v>3381</c:v>
                </c:pt>
                <c:pt idx="17">
                  <c:v>3450</c:v>
                </c:pt>
                <c:pt idx="18">
                  <c:v>3279</c:v>
                </c:pt>
                <c:pt idx="19">
                  <c:v>3560</c:v>
                </c:pt>
                <c:pt idx="20">
                  <c:v>3961</c:v>
                </c:pt>
                <c:pt idx="21">
                  <c:v>4880</c:v>
                </c:pt>
                <c:pt idx="22">
                  <c:v>4219</c:v>
                </c:pt>
                <c:pt idx="23">
                  <c:v>3583</c:v>
                </c:pt>
                <c:pt idx="24">
                  <c:v>3827</c:v>
                </c:pt>
                <c:pt idx="25">
                  <c:v>3764</c:v>
                </c:pt>
                <c:pt idx="26">
                  <c:v>5273</c:v>
                </c:pt>
                <c:pt idx="27">
                  <c:v>3827</c:v>
                </c:pt>
                <c:pt idx="28">
                  <c:v>4165</c:v>
                </c:pt>
                <c:pt idx="29">
                  <c:v>3274</c:v>
                </c:pt>
                <c:pt idx="30">
                  <c:v>248</c:v>
                </c:pt>
                <c:pt idx="31">
                  <c:v>103</c:v>
                </c:pt>
                <c:pt idx="32">
                  <c:v>2667</c:v>
                </c:pt>
                <c:pt idx="33">
                  <c:v>4924</c:v>
                </c:pt>
                <c:pt idx="34">
                  <c:v>4724</c:v>
                </c:pt>
                <c:pt idx="35">
                  <c:v>5721</c:v>
                </c:pt>
                <c:pt idx="36">
                  <c:v>7077</c:v>
                </c:pt>
                <c:pt idx="37">
                  <c:v>6777</c:v>
                </c:pt>
                <c:pt idx="38">
                  <c:v>6218</c:v>
                </c:pt>
                <c:pt idx="39">
                  <c:v>2784</c:v>
                </c:pt>
                <c:pt idx="40">
                  <c:v>1136</c:v>
                </c:pt>
                <c:pt idx="41">
                  <c:v>998</c:v>
                </c:pt>
                <c:pt idx="42">
                  <c:v>6523</c:v>
                </c:pt>
                <c:pt idx="43">
                  <c:v>5388</c:v>
                </c:pt>
                <c:pt idx="44">
                  <c:v>5598</c:v>
                </c:pt>
                <c:pt idx="45">
                  <c:v>7582</c:v>
                </c:pt>
                <c:pt idx="46">
                  <c:v>8445</c:v>
                </c:pt>
                <c:pt idx="47">
                  <c:v>7064</c:v>
                </c:pt>
                <c:pt idx="48">
                  <c:v>6311</c:v>
                </c:pt>
                <c:pt idx="49">
                  <c:v>4902</c:v>
                </c:pt>
                <c:pt idx="50">
                  <c:v>5292</c:v>
                </c:pt>
                <c:pt idx="51">
                  <c:v>5210</c:v>
                </c:pt>
                <c:pt idx="52">
                  <c:v>8042</c:v>
                </c:pt>
                <c:pt idx="53">
                  <c:v>8763</c:v>
                </c:pt>
                <c:pt idx="54">
                  <c:v>7858</c:v>
                </c:pt>
                <c:pt idx="55">
                  <c:v>7043</c:v>
                </c:pt>
                <c:pt idx="56">
                  <c:v>13129</c:v>
                </c:pt>
                <c:pt idx="57">
                  <c:v>11369</c:v>
                </c:pt>
                <c:pt idx="58">
                  <c:v>5383</c:v>
                </c:pt>
                <c:pt idx="59">
                  <c:v>7068</c:v>
                </c:pt>
                <c:pt idx="60">
                  <c:v>7733</c:v>
                </c:pt>
                <c:pt idx="61">
                  <c:v>7103</c:v>
                </c:pt>
                <c:pt idx="62">
                  <c:v>7142</c:v>
                </c:pt>
                <c:pt idx="63">
                  <c:v>8139</c:v>
                </c:pt>
                <c:pt idx="64">
                  <c:v>8066</c:v>
                </c:pt>
                <c:pt idx="65">
                  <c:v>6298</c:v>
                </c:pt>
                <c:pt idx="66">
                  <c:v>4443</c:v>
                </c:pt>
                <c:pt idx="67">
                  <c:v>5618</c:v>
                </c:pt>
                <c:pt idx="68">
                  <c:v>5653</c:v>
                </c:pt>
                <c:pt idx="69">
                  <c:v>5945</c:v>
                </c:pt>
                <c:pt idx="70">
                  <c:v>4645</c:v>
                </c:pt>
                <c:pt idx="71">
                  <c:v>7742</c:v>
                </c:pt>
                <c:pt idx="72">
                  <c:v>6385</c:v>
                </c:pt>
                <c:pt idx="73">
                  <c:v>5608</c:v>
                </c:pt>
                <c:pt idx="74">
                  <c:v>6862</c:v>
                </c:pt>
                <c:pt idx="75">
                  <c:v>5785</c:v>
                </c:pt>
                <c:pt idx="76">
                  <c:v>3624</c:v>
                </c:pt>
                <c:pt idx="77">
                  <c:v>3696</c:v>
                </c:pt>
                <c:pt idx="78">
                  <c:v>5026</c:v>
                </c:pt>
                <c:pt idx="79">
                  <c:v>3783</c:v>
                </c:pt>
                <c:pt idx="80">
                  <c:v>2234</c:v>
                </c:pt>
                <c:pt idx="81">
                  <c:v>3173</c:v>
                </c:pt>
                <c:pt idx="82">
                  <c:v>4775</c:v>
                </c:pt>
                <c:pt idx="83">
                  <c:v>1837</c:v>
                </c:pt>
                <c:pt idx="84">
                  <c:v>5911</c:v>
                </c:pt>
                <c:pt idx="85">
                  <c:v>5003</c:v>
                </c:pt>
                <c:pt idx="86">
                  <c:v>6700</c:v>
                </c:pt>
                <c:pt idx="87">
                  <c:v>7653</c:v>
                </c:pt>
                <c:pt idx="88">
                  <c:v>6103</c:v>
                </c:pt>
                <c:pt idx="89">
                  <c:v>4460</c:v>
                </c:pt>
                <c:pt idx="90">
                  <c:v>4674</c:v>
                </c:pt>
                <c:pt idx="91">
                  <c:v>6315</c:v>
                </c:pt>
                <c:pt idx="92">
                  <c:v>6326</c:v>
                </c:pt>
                <c:pt idx="93">
                  <c:v>8527</c:v>
                </c:pt>
                <c:pt idx="94">
                  <c:v>6866</c:v>
                </c:pt>
                <c:pt idx="95">
                  <c:v>8403</c:v>
                </c:pt>
                <c:pt idx="96">
                  <c:v>7156</c:v>
                </c:pt>
                <c:pt idx="97">
                  <c:v>4616</c:v>
                </c:pt>
                <c:pt idx="98">
                  <c:v>5400</c:v>
                </c:pt>
                <c:pt idx="99">
                  <c:v>4460</c:v>
                </c:pt>
                <c:pt idx="100">
                  <c:v>4307</c:v>
                </c:pt>
                <c:pt idx="101">
                  <c:v>4560</c:v>
                </c:pt>
                <c:pt idx="102">
                  <c:v>5139</c:v>
                </c:pt>
                <c:pt idx="103">
                  <c:v>5335</c:v>
                </c:pt>
                <c:pt idx="104">
                  <c:v>4532</c:v>
                </c:pt>
                <c:pt idx="105">
                  <c:v>2800</c:v>
                </c:pt>
                <c:pt idx="106">
                  <c:v>3255</c:v>
                </c:pt>
                <c:pt idx="107">
                  <c:v>2693</c:v>
                </c:pt>
                <c:pt idx="108">
                  <c:v>3583</c:v>
                </c:pt>
                <c:pt idx="109">
                  <c:v>3340</c:v>
                </c:pt>
                <c:pt idx="110">
                  <c:v>3618</c:v>
                </c:pt>
                <c:pt idx="111">
                  <c:v>6068</c:v>
                </c:pt>
                <c:pt idx="112">
                  <c:v>6279</c:v>
                </c:pt>
                <c:pt idx="113">
                  <c:v>6863</c:v>
                </c:pt>
                <c:pt idx="114">
                  <c:v>9137</c:v>
                </c:pt>
                <c:pt idx="115">
                  <c:v>6429</c:v>
                </c:pt>
                <c:pt idx="116">
                  <c:v>5073</c:v>
                </c:pt>
                <c:pt idx="117">
                  <c:v>5281</c:v>
                </c:pt>
                <c:pt idx="118">
                  <c:v>4097</c:v>
                </c:pt>
                <c:pt idx="119">
                  <c:v>5388</c:v>
                </c:pt>
                <c:pt idx="120">
                  <c:v>14984</c:v>
                </c:pt>
                <c:pt idx="121">
                  <c:v>12086</c:v>
                </c:pt>
                <c:pt idx="122">
                  <c:v>10143</c:v>
                </c:pt>
                <c:pt idx="123">
                  <c:v>3860</c:v>
                </c:pt>
                <c:pt idx="124">
                  <c:v>3624</c:v>
                </c:pt>
                <c:pt idx="125">
                  <c:v>3732</c:v>
                </c:pt>
                <c:pt idx="126">
                  <c:v>4340</c:v>
                </c:pt>
                <c:pt idx="127">
                  <c:v>4724</c:v>
                </c:pt>
                <c:pt idx="128">
                  <c:v>4460</c:v>
                </c:pt>
                <c:pt idx="129">
                  <c:v>4307</c:v>
                </c:pt>
                <c:pt idx="130">
                  <c:v>4775</c:v>
                </c:pt>
                <c:pt idx="131">
                  <c:v>4451</c:v>
                </c:pt>
                <c:pt idx="132">
                  <c:v>4560</c:v>
                </c:pt>
                <c:pt idx="133">
                  <c:v>2082</c:v>
                </c:pt>
                <c:pt idx="134">
                  <c:v>1865</c:v>
                </c:pt>
                <c:pt idx="135">
                  <c:v>1787</c:v>
                </c:pt>
                <c:pt idx="136">
                  <c:v>2046</c:v>
                </c:pt>
                <c:pt idx="137">
                  <c:v>1953</c:v>
                </c:pt>
                <c:pt idx="138">
                  <c:v>1985</c:v>
                </c:pt>
                <c:pt idx="139">
                  <c:v>1855</c:v>
                </c:pt>
                <c:pt idx="140">
                  <c:v>1200</c:v>
                </c:pt>
                <c:pt idx="141">
                  <c:v>956</c:v>
                </c:pt>
                <c:pt idx="142">
                  <c:v>963</c:v>
                </c:pt>
                <c:pt idx="143">
                  <c:v>993</c:v>
                </c:pt>
                <c:pt idx="144">
                  <c:v>1402</c:v>
                </c:pt>
                <c:pt idx="145">
                  <c:v>1436</c:v>
                </c:pt>
                <c:pt idx="146">
                  <c:v>3197</c:v>
                </c:pt>
                <c:pt idx="147">
                  <c:v>3471</c:v>
                </c:pt>
                <c:pt idx="148">
                  <c:v>3076</c:v>
                </c:pt>
                <c:pt idx="149">
                  <c:v>3235</c:v>
                </c:pt>
                <c:pt idx="150">
                  <c:v>1177</c:v>
                </c:pt>
                <c:pt idx="151">
                  <c:v>2511</c:v>
                </c:pt>
                <c:pt idx="152">
                  <c:v>1353</c:v>
                </c:pt>
                <c:pt idx="153">
                  <c:v>597</c:v>
                </c:pt>
                <c:pt idx="154">
                  <c:v>730</c:v>
                </c:pt>
                <c:pt idx="155">
                  <c:v>667</c:v>
                </c:pt>
                <c:pt idx="156">
                  <c:v>493</c:v>
                </c:pt>
                <c:pt idx="157">
                  <c:v>1138</c:v>
                </c:pt>
                <c:pt idx="158">
                  <c:v>1404</c:v>
                </c:pt>
                <c:pt idx="159">
                  <c:v>1117</c:v>
                </c:pt>
                <c:pt idx="160">
                  <c:v>374</c:v>
                </c:pt>
                <c:pt idx="161">
                  <c:v>67</c:v>
                </c:pt>
                <c:pt idx="162">
                  <c:v>285</c:v>
                </c:pt>
                <c:pt idx="163">
                  <c:v>1286</c:v>
                </c:pt>
                <c:pt idx="164">
                  <c:v>1474</c:v>
                </c:pt>
                <c:pt idx="165">
                  <c:v>1485</c:v>
                </c:pt>
                <c:pt idx="166">
                  <c:v>1707</c:v>
                </c:pt>
                <c:pt idx="167">
                  <c:v>2594</c:v>
                </c:pt>
                <c:pt idx="168">
                  <c:v>3099</c:v>
                </c:pt>
                <c:pt idx="169">
                  <c:v>2450</c:v>
                </c:pt>
                <c:pt idx="170">
                  <c:v>1855</c:v>
                </c:pt>
                <c:pt idx="171">
                  <c:v>2652</c:v>
                </c:pt>
                <c:pt idx="172">
                  <c:v>3269</c:v>
                </c:pt>
                <c:pt idx="173">
                  <c:v>2967</c:v>
                </c:pt>
                <c:pt idx="174">
                  <c:v>2079</c:v>
                </c:pt>
                <c:pt idx="175">
                  <c:v>1880</c:v>
                </c:pt>
                <c:pt idx="176">
                  <c:v>3072</c:v>
                </c:pt>
                <c:pt idx="177">
                  <c:v>3555</c:v>
                </c:pt>
                <c:pt idx="178">
                  <c:v>5734</c:v>
                </c:pt>
                <c:pt idx="179">
                  <c:v>6877</c:v>
                </c:pt>
                <c:pt idx="180">
                  <c:v>2187</c:v>
                </c:pt>
                <c:pt idx="181">
                  <c:v>2566</c:v>
                </c:pt>
                <c:pt idx="182">
                  <c:v>2222</c:v>
                </c:pt>
                <c:pt idx="183">
                  <c:v>4469</c:v>
                </c:pt>
                <c:pt idx="184">
                  <c:v>4704</c:v>
                </c:pt>
                <c:pt idx="185">
                  <c:v>4764</c:v>
                </c:pt>
                <c:pt idx="186">
                  <c:v>3642</c:v>
                </c:pt>
                <c:pt idx="187">
                  <c:v>1279</c:v>
                </c:pt>
                <c:pt idx="188">
                  <c:v>959</c:v>
                </c:pt>
                <c:pt idx="189">
                  <c:v>1185</c:v>
                </c:pt>
                <c:pt idx="190">
                  <c:v>721</c:v>
                </c:pt>
                <c:pt idx="191">
                  <c:v>2082</c:v>
                </c:pt>
                <c:pt idx="192">
                  <c:v>3240</c:v>
                </c:pt>
                <c:pt idx="193">
                  <c:v>3094</c:v>
                </c:pt>
                <c:pt idx="194">
                  <c:v>4744</c:v>
                </c:pt>
                <c:pt idx="195">
                  <c:v>3450</c:v>
                </c:pt>
                <c:pt idx="196">
                  <c:v>1728</c:v>
                </c:pt>
                <c:pt idx="197">
                  <c:v>2788</c:v>
                </c:pt>
                <c:pt idx="198">
                  <c:v>2904</c:v>
                </c:pt>
                <c:pt idx="199">
                  <c:v>4251</c:v>
                </c:pt>
                <c:pt idx="200">
                  <c:v>4451</c:v>
                </c:pt>
                <c:pt idx="201">
                  <c:v>3795</c:v>
                </c:pt>
                <c:pt idx="202">
                  <c:v>3173</c:v>
                </c:pt>
                <c:pt idx="203">
                  <c:v>2167</c:v>
                </c:pt>
                <c:pt idx="204">
                  <c:v>1739</c:v>
                </c:pt>
                <c:pt idx="205">
                  <c:v>3036</c:v>
                </c:pt>
                <c:pt idx="206">
                  <c:v>8774</c:v>
                </c:pt>
                <c:pt idx="207">
                  <c:v>6905</c:v>
                </c:pt>
                <c:pt idx="208">
                  <c:v>3975</c:v>
                </c:pt>
                <c:pt idx="209">
                  <c:v>5244</c:v>
                </c:pt>
                <c:pt idx="210">
                  <c:v>5573</c:v>
                </c:pt>
                <c:pt idx="211">
                  <c:v>1326</c:v>
                </c:pt>
                <c:pt idx="212">
                  <c:v>3090</c:v>
                </c:pt>
                <c:pt idx="213">
                  <c:v>2027</c:v>
                </c:pt>
                <c:pt idx="214">
                  <c:v>1056</c:v>
                </c:pt>
                <c:pt idx="215">
                  <c:v>786</c:v>
                </c:pt>
                <c:pt idx="216">
                  <c:v>867</c:v>
                </c:pt>
                <c:pt idx="217">
                  <c:v>849</c:v>
                </c:pt>
                <c:pt idx="218">
                  <c:v>1691</c:v>
                </c:pt>
                <c:pt idx="219">
                  <c:v>1615</c:v>
                </c:pt>
                <c:pt idx="220">
                  <c:v>1258</c:v>
                </c:pt>
                <c:pt idx="221">
                  <c:v>1491</c:v>
                </c:pt>
                <c:pt idx="222">
                  <c:v>4061</c:v>
                </c:pt>
                <c:pt idx="223">
                  <c:v>3365</c:v>
                </c:pt>
                <c:pt idx="224">
                  <c:v>1941</c:v>
                </c:pt>
                <c:pt idx="225">
                  <c:v>1253</c:v>
                </c:pt>
                <c:pt idx="226">
                  <c:v>1178</c:v>
                </c:pt>
                <c:pt idx="227">
                  <c:v>2135</c:v>
                </c:pt>
                <c:pt idx="228">
                  <c:v>2338</c:v>
                </c:pt>
                <c:pt idx="229">
                  <c:v>2074</c:v>
                </c:pt>
                <c:pt idx="230">
                  <c:v>1880</c:v>
                </c:pt>
                <c:pt idx="231">
                  <c:v>3103</c:v>
                </c:pt>
                <c:pt idx="232">
                  <c:v>2715</c:v>
                </c:pt>
                <c:pt idx="233">
                  <c:v>2110</c:v>
                </c:pt>
                <c:pt idx="234">
                  <c:v>3764</c:v>
                </c:pt>
                <c:pt idx="235">
                  <c:v>3504</c:v>
                </c:pt>
                <c:pt idx="236">
                  <c:v>3085</c:v>
                </c:pt>
                <c:pt idx="237">
                  <c:v>3370</c:v>
                </c:pt>
                <c:pt idx="238">
                  <c:v>3720</c:v>
                </c:pt>
                <c:pt idx="239">
                  <c:v>3122</c:v>
                </c:pt>
                <c:pt idx="240">
                  <c:v>1512</c:v>
                </c:pt>
                <c:pt idx="241">
                  <c:v>1301</c:v>
                </c:pt>
                <c:pt idx="242">
                  <c:v>1718</c:v>
                </c:pt>
                <c:pt idx="243">
                  <c:v>1659</c:v>
                </c:pt>
              </c:numCache>
            </c:numRef>
          </c:val>
          <c:smooth val="0"/>
          <c:extLst>
            <c:ext xmlns:c16="http://schemas.microsoft.com/office/drawing/2014/chart" uri="{C3380CC4-5D6E-409C-BE32-E72D297353CC}">
              <c16:uniqueId val="{00000001-71F1-4310-B780-E26A2F5DA9F6}"/>
            </c:ext>
          </c:extLst>
        </c:ser>
        <c:ser>
          <c:idx val="2"/>
          <c:order val="2"/>
          <c:tx>
            <c:strRef>
              <c:f>Sheet1!$D$1</c:f>
              <c:strCache>
                <c:ptCount val="1"/>
                <c:pt idx="0">
                  <c:v>Tatweer Misr</c:v>
                </c:pt>
              </c:strCache>
            </c:strRef>
          </c:tx>
          <c:spPr>
            <a:ln w="28575" cap="rnd">
              <a:solidFill>
                <a:schemeClr val="accent3"/>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220</c:v>
                </c:pt>
                <c:pt idx="1">
                  <c:v>158</c:v>
                </c:pt>
                <c:pt idx="2">
                  <c:v>175</c:v>
                </c:pt>
                <c:pt idx="3">
                  <c:v>214</c:v>
                </c:pt>
                <c:pt idx="4">
                  <c:v>260</c:v>
                </c:pt>
                <c:pt idx="5">
                  <c:v>245</c:v>
                </c:pt>
                <c:pt idx="6">
                  <c:v>265</c:v>
                </c:pt>
                <c:pt idx="7">
                  <c:v>193</c:v>
                </c:pt>
                <c:pt idx="8">
                  <c:v>160</c:v>
                </c:pt>
                <c:pt idx="9">
                  <c:v>2819</c:v>
                </c:pt>
                <c:pt idx="10">
                  <c:v>953</c:v>
                </c:pt>
                <c:pt idx="11">
                  <c:v>1164</c:v>
                </c:pt>
                <c:pt idx="12">
                  <c:v>1582</c:v>
                </c:pt>
                <c:pt idx="13">
                  <c:v>1362</c:v>
                </c:pt>
                <c:pt idx="14">
                  <c:v>1855</c:v>
                </c:pt>
                <c:pt idx="15">
                  <c:v>1384</c:v>
                </c:pt>
                <c:pt idx="16">
                  <c:v>763</c:v>
                </c:pt>
                <c:pt idx="17">
                  <c:v>679</c:v>
                </c:pt>
                <c:pt idx="18">
                  <c:v>653</c:v>
                </c:pt>
                <c:pt idx="19">
                  <c:v>672</c:v>
                </c:pt>
                <c:pt idx="20">
                  <c:v>713</c:v>
                </c:pt>
                <c:pt idx="21">
                  <c:v>906</c:v>
                </c:pt>
                <c:pt idx="22">
                  <c:v>1789</c:v>
                </c:pt>
                <c:pt idx="23">
                  <c:v>2285</c:v>
                </c:pt>
                <c:pt idx="24">
                  <c:v>2184</c:v>
                </c:pt>
                <c:pt idx="25">
                  <c:v>2444</c:v>
                </c:pt>
                <c:pt idx="26">
                  <c:v>1845</c:v>
                </c:pt>
                <c:pt idx="27">
                  <c:v>1023</c:v>
                </c:pt>
                <c:pt idx="28">
                  <c:v>875</c:v>
                </c:pt>
                <c:pt idx="29">
                  <c:v>831</c:v>
                </c:pt>
                <c:pt idx="30">
                  <c:v>588</c:v>
                </c:pt>
                <c:pt idx="31">
                  <c:v>316</c:v>
                </c:pt>
                <c:pt idx="32">
                  <c:v>261</c:v>
                </c:pt>
                <c:pt idx="33">
                  <c:v>251</c:v>
                </c:pt>
                <c:pt idx="34">
                  <c:v>279</c:v>
                </c:pt>
                <c:pt idx="35">
                  <c:v>326</c:v>
                </c:pt>
                <c:pt idx="36">
                  <c:v>354</c:v>
                </c:pt>
                <c:pt idx="37">
                  <c:v>1547</c:v>
                </c:pt>
                <c:pt idx="38">
                  <c:v>945</c:v>
                </c:pt>
                <c:pt idx="39">
                  <c:v>5558</c:v>
                </c:pt>
                <c:pt idx="40">
                  <c:v>6628</c:v>
                </c:pt>
                <c:pt idx="41">
                  <c:v>5950</c:v>
                </c:pt>
                <c:pt idx="42">
                  <c:v>5569</c:v>
                </c:pt>
                <c:pt idx="43">
                  <c:v>6579</c:v>
                </c:pt>
                <c:pt idx="44">
                  <c:v>5814</c:v>
                </c:pt>
                <c:pt idx="45">
                  <c:v>3412</c:v>
                </c:pt>
                <c:pt idx="46">
                  <c:v>3050</c:v>
                </c:pt>
                <c:pt idx="47">
                  <c:v>1637</c:v>
                </c:pt>
                <c:pt idx="48">
                  <c:v>650</c:v>
                </c:pt>
                <c:pt idx="49">
                  <c:v>434</c:v>
                </c:pt>
                <c:pt idx="50">
                  <c:v>863</c:v>
                </c:pt>
                <c:pt idx="51">
                  <c:v>3968</c:v>
                </c:pt>
                <c:pt idx="52">
                  <c:v>3867</c:v>
                </c:pt>
                <c:pt idx="53">
                  <c:v>3783</c:v>
                </c:pt>
                <c:pt idx="54">
                  <c:v>3255</c:v>
                </c:pt>
                <c:pt idx="55">
                  <c:v>1489</c:v>
                </c:pt>
                <c:pt idx="56">
                  <c:v>1967</c:v>
                </c:pt>
                <c:pt idx="57">
                  <c:v>1760</c:v>
                </c:pt>
                <c:pt idx="58">
                  <c:v>1990</c:v>
                </c:pt>
                <c:pt idx="59">
                  <c:v>4674</c:v>
                </c:pt>
                <c:pt idx="60">
                  <c:v>4382</c:v>
                </c:pt>
                <c:pt idx="61">
                  <c:v>3934</c:v>
                </c:pt>
                <c:pt idx="62">
                  <c:v>3907</c:v>
                </c:pt>
                <c:pt idx="63">
                  <c:v>3279</c:v>
                </c:pt>
                <c:pt idx="64">
                  <c:v>3299</c:v>
                </c:pt>
                <c:pt idx="65">
                  <c:v>2279</c:v>
                </c:pt>
                <c:pt idx="66">
                  <c:v>2187</c:v>
                </c:pt>
                <c:pt idx="67">
                  <c:v>2521</c:v>
                </c:pt>
                <c:pt idx="68">
                  <c:v>2164</c:v>
                </c:pt>
                <c:pt idx="69">
                  <c:v>2144</c:v>
                </c:pt>
                <c:pt idx="70">
                  <c:v>2017</c:v>
                </c:pt>
                <c:pt idx="71">
                  <c:v>2170</c:v>
                </c:pt>
                <c:pt idx="72">
                  <c:v>668</c:v>
                </c:pt>
                <c:pt idx="73">
                  <c:v>548</c:v>
                </c:pt>
                <c:pt idx="74">
                  <c:v>864</c:v>
                </c:pt>
                <c:pt idx="75">
                  <c:v>914</c:v>
                </c:pt>
                <c:pt idx="76">
                  <c:v>502</c:v>
                </c:pt>
                <c:pt idx="77">
                  <c:v>409</c:v>
                </c:pt>
                <c:pt idx="78">
                  <c:v>744</c:v>
                </c:pt>
                <c:pt idx="79">
                  <c:v>542</c:v>
                </c:pt>
                <c:pt idx="80">
                  <c:v>476</c:v>
                </c:pt>
                <c:pt idx="81">
                  <c:v>843</c:v>
                </c:pt>
                <c:pt idx="82">
                  <c:v>895</c:v>
                </c:pt>
                <c:pt idx="83">
                  <c:v>1345</c:v>
                </c:pt>
                <c:pt idx="84">
                  <c:v>1161</c:v>
                </c:pt>
                <c:pt idx="85">
                  <c:v>1162</c:v>
                </c:pt>
                <c:pt idx="86">
                  <c:v>1688</c:v>
                </c:pt>
                <c:pt idx="87">
                  <c:v>3840</c:v>
                </c:pt>
                <c:pt idx="88">
                  <c:v>2937</c:v>
                </c:pt>
                <c:pt idx="89">
                  <c:v>1619</c:v>
                </c:pt>
                <c:pt idx="90">
                  <c:v>1666</c:v>
                </c:pt>
                <c:pt idx="91">
                  <c:v>1127</c:v>
                </c:pt>
                <c:pt idx="92">
                  <c:v>350</c:v>
                </c:pt>
                <c:pt idx="93">
                  <c:v>365</c:v>
                </c:pt>
                <c:pt idx="94">
                  <c:v>5325</c:v>
                </c:pt>
                <c:pt idx="95">
                  <c:v>9806</c:v>
                </c:pt>
                <c:pt idx="96">
                  <c:v>13796</c:v>
                </c:pt>
                <c:pt idx="97">
                  <c:v>10777</c:v>
                </c:pt>
                <c:pt idx="98">
                  <c:v>4869</c:v>
                </c:pt>
                <c:pt idx="99">
                  <c:v>3934</c:v>
                </c:pt>
                <c:pt idx="100">
                  <c:v>6247</c:v>
                </c:pt>
                <c:pt idx="101">
                  <c:v>4039</c:v>
                </c:pt>
                <c:pt idx="102">
                  <c:v>3159</c:v>
                </c:pt>
                <c:pt idx="103">
                  <c:v>2107</c:v>
                </c:pt>
                <c:pt idx="104">
                  <c:v>373</c:v>
                </c:pt>
                <c:pt idx="105">
                  <c:v>561</c:v>
                </c:pt>
                <c:pt idx="106">
                  <c:v>857</c:v>
                </c:pt>
                <c:pt idx="107">
                  <c:v>896</c:v>
                </c:pt>
                <c:pt idx="108">
                  <c:v>1537</c:v>
                </c:pt>
                <c:pt idx="109">
                  <c:v>958</c:v>
                </c:pt>
                <c:pt idx="110">
                  <c:v>843</c:v>
                </c:pt>
                <c:pt idx="111">
                  <c:v>288</c:v>
                </c:pt>
                <c:pt idx="112">
                  <c:v>268</c:v>
                </c:pt>
                <c:pt idx="113">
                  <c:v>216</c:v>
                </c:pt>
                <c:pt idx="114">
                  <c:v>120</c:v>
                </c:pt>
                <c:pt idx="115">
                  <c:v>182</c:v>
                </c:pt>
                <c:pt idx="116">
                  <c:v>191</c:v>
                </c:pt>
                <c:pt idx="117">
                  <c:v>373</c:v>
                </c:pt>
                <c:pt idx="118">
                  <c:v>740</c:v>
                </c:pt>
                <c:pt idx="119">
                  <c:v>2421</c:v>
                </c:pt>
                <c:pt idx="120">
                  <c:v>3764</c:v>
                </c:pt>
                <c:pt idx="121">
                  <c:v>3418</c:v>
                </c:pt>
                <c:pt idx="122">
                  <c:v>3284</c:v>
                </c:pt>
                <c:pt idx="123">
                  <c:v>5242</c:v>
                </c:pt>
                <c:pt idx="124">
                  <c:v>4969</c:v>
                </c:pt>
                <c:pt idx="125">
                  <c:v>4880</c:v>
                </c:pt>
                <c:pt idx="126">
                  <c:v>6026</c:v>
                </c:pt>
                <c:pt idx="127">
                  <c:v>3968</c:v>
                </c:pt>
                <c:pt idx="128">
                  <c:v>4451</c:v>
                </c:pt>
                <c:pt idx="129">
                  <c:v>4935</c:v>
                </c:pt>
                <c:pt idx="130">
                  <c:v>6168</c:v>
                </c:pt>
                <c:pt idx="131">
                  <c:v>7814</c:v>
                </c:pt>
                <c:pt idx="132">
                  <c:v>6871</c:v>
                </c:pt>
                <c:pt idx="133">
                  <c:v>5430</c:v>
                </c:pt>
                <c:pt idx="134">
                  <c:v>3975</c:v>
                </c:pt>
                <c:pt idx="135">
                  <c:v>3423</c:v>
                </c:pt>
                <c:pt idx="136">
                  <c:v>4219</c:v>
                </c:pt>
                <c:pt idx="137">
                  <c:v>3216</c:v>
                </c:pt>
                <c:pt idx="138">
                  <c:v>3182</c:v>
                </c:pt>
                <c:pt idx="139">
                  <c:v>2648</c:v>
                </c:pt>
                <c:pt idx="140">
                  <c:v>3259</c:v>
                </c:pt>
                <c:pt idx="141">
                  <c:v>2997</c:v>
                </c:pt>
                <c:pt idx="142">
                  <c:v>2623</c:v>
                </c:pt>
                <c:pt idx="143">
                  <c:v>2175</c:v>
                </c:pt>
                <c:pt idx="144">
                  <c:v>2637</c:v>
                </c:pt>
                <c:pt idx="145">
                  <c:v>3795</c:v>
                </c:pt>
                <c:pt idx="146">
                  <c:v>3140</c:v>
                </c:pt>
                <c:pt idx="147">
                  <c:v>2634</c:v>
                </c:pt>
                <c:pt idx="148">
                  <c:v>1388</c:v>
                </c:pt>
                <c:pt idx="149">
                  <c:v>996</c:v>
                </c:pt>
                <c:pt idx="150">
                  <c:v>617</c:v>
                </c:pt>
                <c:pt idx="151">
                  <c:v>595</c:v>
                </c:pt>
                <c:pt idx="152">
                  <c:v>858</c:v>
                </c:pt>
                <c:pt idx="153">
                  <c:v>2025</c:v>
                </c:pt>
                <c:pt idx="154">
                  <c:v>2193</c:v>
                </c:pt>
                <c:pt idx="155">
                  <c:v>2360</c:v>
                </c:pt>
                <c:pt idx="156">
                  <c:v>3566</c:v>
                </c:pt>
                <c:pt idx="157">
                  <c:v>3225</c:v>
                </c:pt>
                <c:pt idx="158">
                  <c:v>4569</c:v>
                </c:pt>
                <c:pt idx="159">
                  <c:v>4946</c:v>
                </c:pt>
                <c:pt idx="160">
                  <c:v>4487</c:v>
                </c:pt>
                <c:pt idx="161">
                  <c:v>4869</c:v>
                </c:pt>
                <c:pt idx="162">
                  <c:v>2580</c:v>
                </c:pt>
                <c:pt idx="163">
                  <c:v>2689</c:v>
                </c:pt>
                <c:pt idx="164">
                  <c:v>2971</c:v>
                </c:pt>
                <c:pt idx="165">
                  <c:v>2892</c:v>
                </c:pt>
                <c:pt idx="166">
                  <c:v>2437</c:v>
                </c:pt>
                <c:pt idx="167">
                  <c:v>2648</c:v>
                </c:pt>
                <c:pt idx="168">
                  <c:v>2491</c:v>
                </c:pt>
                <c:pt idx="169">
                  <c:v>1698</c:v>
                </c:pt>
                <c:pt idx="170">
                  <c:v>1489</c:v>
                </c:pt>
                <c:pt idx="171">
                  <c:v>1088</c:v>
                </c:pt>
                <c:pt idx="172">
                  <c:v>1091</c:v>
                </c:pt>
                <c:pt idx="173">
                  <c:v>1016</c:v>
                </c:pt>
                <c:pt idx="174">
                  <c:v>2141</c:v>
                </c:pt>
                <c:pt idx="175">
                  <c:v>2376</c:v>
                </c:pt>
                <c:pt idx="176">
                  <c:v>1860</c:v>
                </c:pt>
                <c:pt idx="177">
                  <c:v>1565</c:v>
                </c:pt>
                <c:pt idx="178">
                  <c:v>1628</c:v>
                </c:pt>
                <c:pt idx="179">
                  <c:v>2071</c:v>
                </c:pt>
                <c:pt idx="180">
                  <c:v>1682</c:v>
                </c:pt>
                <c:pt idx="181">
                  <c:v>1168</c:v>
                </c:pt>
                <c:pt idx="182">
                  <c:v>907</c:v>
                </c:pt>
                <c:pt idx="183">
                  <c:v>1232</c:v>
                </c:pt>
                <c:pt idx="184">
                  <c:v>3001</c:v>
                </c:pt>
                <c:pt idx="185">
                  <c:v>3666</c:v>
                </c:pt>
                <c:pt idx="186">
                  <c:v>3764</c:v>
                </c:pt>
                <c:pt idx="187">
                  <c:v>4532</c:v>
                </c:pt>
                <c:pt idx="188">
                  <c:v>5406</c:v>
                </c:pt>
                <c:pt idx="189">
                  <c:v>4105</c:v>
                </c:pt>
                <c:pt idx="190">
                  <c:v>3255</c:v>
                </c:pt>
                <c:pt idx="191">
                  <c:v>3201</c:v>
                </c:pt>
                <c:pt idx="192">
                  <c:v>2444</c:v>
                </c:pt>
                <c:pt idx="193">
                  <c:v>2863</c:v>
                </c:pt>
                <c:pt idx="194">
                  <c:v>2946</c:v>
                </c:pt>
                <c:pt idx="195">
                  <c:v>2892</c:v>
                </c:pt>
                <c:pt idx="196">
                  <c:v>4532</c:v>
                </c:pt>
                <c:pt idx="197">
                  <c:v>2942</c:v>
                </c:pt>
                <c:pt idx="198">
                  <c:v>2685</c:v>
                </c:pt>
                <c:pt idx="199">
                  <c:v>3555</c:v>
                </c:pt>
                <c:pt idx="200">
                  <c:v>2464</c:v>
                </c:pt>
                <c:pt idx="201">
                  <c:v>2552</c:v>
                </c:pt>
                <c:pt idx="202">
                  <c:v>2942</c:v>
                </c:pt>
                <c:pt idx="203">
                  <c:v>3010</c:v>
                </c:pt>
                <c:pt idx="204">
                  <c:v>2354</c:v>
                </c:pt>
                <c:pt idx="205">
                  <c:v>2497</c:v>
                </c:pt>
                <c:pt idx="206">
                  <c:v>2071</c:v>
                </c:pt>
                <c:pt idx="207">
                  <c:v>2175</c:v>
                </c:pt>
                <c:pt idx="208">
                  <c:v>1742</c:v>
                </c:pt>
                <c:pt idx="209">
                  <c:v>1815</c:v>
                </c:pt>
                <c:pt idx="210">
                  <c:v>1434</c:v>
                </c:pt>
                <c:pt idx="211">
                  <c:v>1347</c:v>
                </c:pt>
                <c:pt idx="212">
                  <c:v>1623</c:v>
                </c:pt>
                <c:pt idx="213">
                  <c:v>1117</c:v>
                </c:pt>
                <c:pt idx="214">
                  <c:v>1178</c:v>
                </c:pt>
                <c:pt idx="215">
                  <c:v>1318</c:v>
                </c:pt>
                <c:pt idx="216">
                  <c:v>583</c:v>
                </c:pt>
                <c:pt idx="217">
                  <c:v>766</c:v>
                </c:pt>
                <c:pt idx="218">
                  <c:v>615</c:v>
                </c:pt>
                <c:pt idx="219">
                  <c:v>918</c:v>
                </c:pt>
                <c:pt idx="220">
                  <c:v>1331</c:v>
                </c:pt>
                <c:pt idx="221">
                  <c:v>1388</c:v>
                </c:pt>
                <c:pt idx="222">
                  <c:v>1432</c:v>
                </c:pt>
                <c:pt idx="223">
                  <c:v>1184</c:v>
                </c:pt>
                <c:pt idx="224">
                  <c:v>1328</c:v>
                </c:pt>
                <c:pt idx="225">
                  <c:v>1236</c:v>
                </c:pt>
                <c:pt idx="226">
                  <c:v>1251</c:v>
                </c:pt>
                <c:pt idx="227">
                  <c:v>1753</c:v>
                </c:pt>
                <c:pt idx="228">
                  <c:v>2963</c:v>
                </c:pt>
                <c:pt idx="229">
                  <c:v>3745</c:v>
                </c:pt>
                <c:pt idx="230">
                  <c:v>4541</c:v>
                </c:pt>
                <c:pt idx="231">
                  <c:v>5306</c:v>
                </c:pt>
                <c:pt idx="232">
                  <c:v>3893</c:v>
                </c:pt>
                <c:pt idx="233">
                  <c:v>2494</c:v>
                </c:pt>
                <c:pt idx="234">
                  <c:v>2896</c:v>
                </c:pt>
                <c:pt idx="235">
                  <c:v>4443</c:v>
                </c:pt>
                <c:pt idx="236">
                  <c:v>1777</c:v>
                </c:pt>
                <c:pt idx="237">
                  <c:v>1100</c:v>
                </c:pt>
                <c:pt idx="238">
                  <c:v>1714</c:v>
                </c:pt>
                <c:pt idx="239">
                  <c:v>1531</c:v>
                </c:pt>
                <c:pt idx="240">
                  <c:v>1001</c:v>
                </c:pt>
                <c:pt idx="241">
                  <c:v>721</c:v>
                </c:pt>
                <c:pt idx="242">
                  <c:v>398</c:v>
                </c:pt>
                <c:pt idx="243">
                  <c:v>233</c:v>
                </c:pt>
              </c:numCache>
            </c:numRef>
          </c:val>
          <c:smooth val="0"/>
          <c:extLst>
            <c:ext xmlns:c16="http://schemas.microsoft.com/office/drawing/2014/chart" uri="{C3380CC4-5D6E-409C-BE32-E72D297353CC}">
              <c16:uniqueId val="{00000002-71F1-4310-B780-E26A2F5DA9F6}"/>
            </c:ext>
          </c:extLst>
        </c:ser>
        <c:ser>
          <c:idx val="3"/>
          <c:order val="3"/>
          <c:tx>
            <c:strRef>
              <c:f>Sheet1!$E$1</c:f>
              <c:strCache>
                <c:ptCount val="1"/>
                <c:pt idx="0">
                  <c:v>Hyde Park Developments</c:v>
                </c:pt>
              </c:strCache>
            </c:strRef>
          </c:tx>
          <c:spPr>
            <a:ln w="28575" cap="rnd">
              <a:solidFill>
                <a:schemeClr val="accent4"/>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1048</c:v>
                </c:pt>
                <c:pt idx="1">
                  <c:v>2663</c:v>
                </c:pt>
                <c:pt idx="2">
                  <c:v>1818</c:v>
                </c:pt>
                <c:pt idx="3">
                  <c:v>1539</c:v>
                </c:pt>
                <c:pt idx="4">
                  <c:v>1038</c:v>
                </c:pt>
                <c:pt idx="5">
                  <c:v>840</c:v>
                </c:pt>
                <c:pt idx="6">
                  <c:v>834</c:v>
                </c:pt>
                <c:pt idx="7">
                  <c:v>979</c:v>
                </c:pt>
                <c:pt idx="8">
                  <c:v>1910</c:v>
                </c:pt>
                <c:pt idx="9">
                  <c:v>1601</c:v>
                </c:pt>
                <c:pt idx="10">
                  <c:v>1770</c:v>
                </c:pt>
                <c:pt idx="11">
                  <c:v>1867</c:v>
                </c:pt>
                <c:pt idx="12">
                  <c:v>1086</c:v>
                </c:pt>
                <c:pt idx="13">
                  <c:v>1305</c:v>
                </c:pt>
                <c:pt idx="14">
                  <c:v>754</c:v>
                </c:pt>
                <c:pt idx="15">
                  <c:v>1269</c:v>
                </c:pt>
                <c:pt idx="16">
                  <c:v>690</c:v>
                </c:pt>
                <c:pt idx="17">
                  <c:v>751</c:v>
                </c:pt>
                <c:pt idx="18">
                  <c:v>573</c:v>
                </c:pt>
                <c:pt idx="19">
                  <c:v>581</c:v>
                </c:pt>
                <c:pt idx="20">
                  <c:v>1256</c:v>
                </c:pt>
                <c:pt idx="21">
                  <c:v>674</c:v>
                </c:pt>
                <c:pt idx="22">
                  <c:v>581</c:v>
                </c:pt>
                <c:pt idx="23">
                  <c:v>524</c:v>
                </c:pt>
                <c:pt idx="24">
                  <c:v>443</c:v>
                </c:pt>
                <c:pt idx="25">
                  <c:v>529</c:v>
                </c:pt>
                <c:pt idx="26">
                  <c:v>513</c:v>
                </c:pt>
                <c:pt idx="27">
                  <c:v>654</c:v>
                </c:pt>
                <c:pt idx="28">
                  <c:v>540</c:v>
                </c:pt>
                <c:pt idx="29">
                  <c:v>531</c:v>
                </c:pt>
                <c:pt idx="30">
                  <c:v>478</c:v>
                </c:pt>
                <c:pt idx="31">
                  <c:v>804</c:v>
                </c:pt>
                <c:pt idx="32">
                  <c:v>846</c:v>
                </c:pt>
                <c:pt idx="33">
                  <c:v>1041</c:v>
                </c:pt>
                <c:pt idx="34">
                  <c:v>1074</c:v>
                </c:pt>
                <c:pt idx="35">
                  <c:v>769</c:v>
                </c:pt>
                <c:pt idx="36">
                  <c:v>1126</c:v>
                </c:pt>
                <c:pt idx="37">
                  <c:v>1247</c:v>
                </c:pt>
                <c:pt idx="38">
                  <c:v>1003</c:v>
                </c:pt>
                <c:pt idx="39">
                  <c:v>773</c:v>
                </c:pt>
                <c:pt idx="40">
                  <c:v>857</c:v>
                </c:pt>
                <c:pt idx="41">
                  <c:v>1154</c:v>
                </c:pt>
                <c:pt idx="42">
                  <c:v>1184</c:v>
                </c:pt>
                <c:pt idx="43">
                  <c:v>1243</c:v>
                </c:pt>
                <c:pt idx="44">
                  <c:v>1107</c:v>
                </c:pt>
                <c:pt idx="45">
                  <c:v>1299</c:v>
                </c:pt>
                <c:pt idx="46">
                  <c:v>1127</c:v>
                </c:pt>
                <c:pt idx="47">
                  <c:v>1081</c:v>
                </c:pt>
                <c:pt idx="48">
                  <c:v>886</c:v>
                </c:pt>
                <c:pt idx="49">
                  <c:v>1639</c:v>
                </c:pt>
                <c:pt idx="50">
                  <c:v>1943</c:v>
                </c:pt>
                <c:pt idx="51">
                  <c:v>3010</c:v>
                </c:pt>
                <c:pt idx="52">
                  <c:v>947</c:v>
                </c:pt>
                <c:pt idx="53">
                  <c:v>939</c:v>
                </c:pt>
                <c:pt idx="54">
                  <c:v>992</c:v>
                </c:pt>
                <c:pt idx="55">
                  <c:v>1023</c:v>
                </c:pt>
                <c:pt idx="56">
                  <c:v>1079</c:v>
                </c:pt>
                <c:pt idx="57">
                  <c:v>852</c:v>
                </c:pt>
                <c:pt idx="58">
                  <c:v>763</c:v>
                </c:pt>
                <c:pt idx="59">
                  <c:v>940</c:v>
                </c:pt>
                <c:pt idx="60">
                  <c:v>915</c:v>
                </c:pt>
                <c:pt idx="61">
                  <c:v>861</c:v>
                </c:pt>
                <c:pt idx="62">
                  <c:v>977</c:v>
                </c:pt>
                <c:pt idx="63">
                  <c:v>1818</c:v>
                </c:pt>
                <c:pt idx="64">
                  <c:v>1019</c:v>
                </c:pt>
                <c:pt idx="65">
                  <c:v>627</c:v>
                </c:pt>
                <c:pt idx="66">
                  <c:v>921</c:v>
                </c:pt>
                <c:pt idx="67">
                  <c:v>1038</c:v>
                </c:pt>
                <c:pt idx="68">
                  <c:v>662</c:v>
                </c:pt>
                <c:pt idx="69">
                  <c:v>870</c:v>
                </c:pt>
                <c:pt idx="70">
                  <c:v>1763</c:v>
                </c:pt>
                <c:pt idx="71">
                  <c:v>1659</c:v>
                </c:pt>
                <c:pt idx="72">
                  <c:v>1664</c:v>
                </c:pt>
                <c:pt idx="73">
                  <c:v>2164</c:v>
                </c:pt>
                <c:pt idx="74">
                  <c:v>8652</c:v>
                </c:pt>
                <c:pt idx="75">
                  <c:v>7076</c:v>
                </c:pt>
                <c:pt idx="76">
                  <c:v>7293</c:v>
                </c:pt>
                <c:pt idx="77">
                  <c:v>6660</c:v>
                </c:pt>
                <c:pt idx="78">
                  <c:v>6266</c:v>
                </c:pt>
                <c:pt idx="79">
                  <c:v>4957</c:v>
                </c:pt>
                <c:pt idx="80">
                  <c:v>7857</c:v>
                </c:pt>
                <c:pt idx="81">
                  <c:v>9113</c:v>
                </c:pt>
                <c:pt idx="82">
                  <c:v>8817</c:v>
                </c:pt>
                <c:pt idx="83">
                  <c:v>7338</c:v>
                </c:pt>
                <c:pt idx="84">
                  <c:v>5652</c:v>
                </c:pt>
                <c:pt idx="85">
                  <c:v>7091</c:v>
                </c:pt>
                <c:pt idx="86">
                  <c:v>8063</c:v>
                </c:pt>
                <c:pt idx="87">
                  <c:v>3789</c:v>
                </c:pt>
                <c:pt idx="88">
                  <c:v>1977</c:v>
                </c:pt>
                <c:pt idx="89">
                  <c:v>1537</c:v>
                </c:pt>
                <c:pt idx="90">
                  <c:v>760</c:v>
                </c:pt>
                <c:pt idx="91">
                  <c:v>433</c:v>
                </c:pt>
                <c:pt idx="92">
                  <c:v>13061</c:v>
                </c:pt>
                <c:pt idx="93">
                  <c:v>15490</c:v>
                </c:pt>
                <c:pt idx="94">
                  <c:v>14577</c:v>
                </c:pt>
                <c:pt idx="95">
                  <c:v>14401</c:v>
                </c:pt>
                <c:pt idx="96">
                  <c:v>14306</c:v>
                </c:pt>
                <c:pt idx="97">
                  <c:v>12096</c:v>
                </c:pt>
                <c:pt idx="98">
                  <c:v>11334</c:v>
                </c:pt>
                <c:pt idx="99">
                  <c:v>6046</c:v>
                </c:pt>
                <c:pt idx="100">
                  <c:v>2896</c:v>
                </c:pt>
                <c:pt idx="101">
                  <c:v>4744</c:v>
                </c:pt>
                <c:pt idx="102">
                  <c:v>6249</c:v>
                </c:pt>
                <c:pt idx="103">
                  <c:v>5439</c:v>
                </c:pt>
                <c:pt idx="104">
                  <c:v>5518</c:v>
                </c:pt>
                <c:pt idx="105">
                  <c:v>5157</c:v>
                </c:pt>
                <c:pt idx="106">
                  <c:v>2634</c:v>
                </c:pt>
                <c:pt idx="107">
                  <c:v>3173</c:v>
                </c:pt>
                <c:pt idx="108">
                  <c:v>4157</c:v>
                </c:pt>
                <c:pt idx="109">
                  <c:v>6011</c:v>
                </c:pt>
                <c:pt idx="110">
                  <c:v>4869</c:v>
                </c:pt>
                <c:pt idx="111">
                  <c:v>4496</c:v>
                </c:pt>
                <c:pt idx="112">
                  <c:v>6429</c:v>
                </c:pt>
                <c:pt idx="113">
                  <c:v>6631</c:v>
                </c:pt>
                <c:pt idx="114">
                  <c:v>3867</c:v>
                </c:pt>
                <c:pt idx="115">
                  <c:v>3001</c:v>
                </c:pt>
                <c:pt idx="116">
                  <c:v>3050</c:v>
                </c:pt>
                <c:pt idx="117">
                  <c:v>6372</c:v>
                </c:pt>
                <c:pt idx="118">
                  <c:v>5876</c:v>
                </c:pt>
                <c:pt idx="119">
                  <c:v>6570</c:v>
                </c:pt>
                <c:pt idx="120">
                  <c:v>10083</c:v>
                </c:pt>
                <c:pt idx="121">
                  <c:v>10649</c:v>
                </c:pt>
                <c:pt idx="122">
                  <c:v>10638</c:v>
                </c:pt>
                <c:pt idx="123">
                  <c:v>10265</c:v>
                </c:pt>
                <c:pt idx="124">
                  <c:v>10858</c:v>
                </c:pt>
                <c:pt idx="125">
                  <c:v>6670</c:v>
                </c:pt>
                <c:pt idx="126">
                  <c:v>4775</c:v>
                </c:pt>
                <c:pt idx="127">
                  <c:v>6091</c:v>
                </c:pt>
                <c:pt idx="128">
                  <c:v>7433</c:v>
                </c:pt>
                <c:pt idx="129">
                  <c:v>7352</c:v>
                </c:pt>
                <c:pt idx="130">
                  <c:v>7873</c:v>
                </c:pt>
                <c:pt idx="131">
                  <c:v>7678</c:v>
                </c:pt>
                <c:pt idx="132">
                  <c:v>6793</c:v>
                </c:pt>
                <c:pt idx="133">
                  <c:v>4267</c:v>
                </c:pt>
                <c:pt idx="134">
                  <c:v>3660</c:v>
                </c:pt>
                <c:pt idx="135">
                  <c:v>5380</c:v>
                </c:pt>
                <c:pt idx="136">
                  <c:v>6024</c:v>
                </c:pt>
                <c:pt idx="137">
                  <c:v>6164</c:v>
                </c:pt>
                <c:pt idx="138">
                  <c:v>5765</c:v>
                </c:pt>
                <c:pt idx="139">
                  <c:v>6675</c:v>
                </c:pt>
                <c:pt idx="140">
                  <c:v>6520</c:v>
                </c:pt>
                <c:pt idx="141">
                  <c:v>5538</c:v>
                </c:pt>
                <c:pt idx="142">
                  <c:v>2670</c:v>
                </c:pt>
                <c:pt idx="143">
                  <c:v>1730</c:v>
                </c:pt>
                <c:pt idx="144">
                  <c:v>1828</c:v>
                </c:pt>
                <c:pt idx="145">
                  <c:v>1686</c:v>
                </c:pt>
                <c:pt idx="146">
                  <c:v>2279</c:v>
                </c:pt>
                <c:pt idx="147">
                  <c:v>1923</c:v>
                </c:pt>
                <c:pt idx="148">
                  <c:v>2027</c:v>
                </c:pt>
                <c:pt idx="149">
                  <c:v>507</c:v>
                </c:pt>
                <c:pt idx="150">
                  <c:v>438</c:v>
                </c:pt>
                <c:pt idx="151">
                  <c:v>426</c:v>
                </c:pt>
                <c:pt idx="152">
                  <c:v>261</c:v>
                </c:pt>
                <c:pt idx="153">
                  <c:v>115</c:v>
                </c:pt>
                <c:pt idx="154">
                  <c:v>77</c:v>
                </c:pt>
                <c:pt idx="155">
                  <c:v>1882</c:v>
                </c:pt>
                <c:pt idx="156">
                  <c:v>2507</c:v>
                </c:pt>
                <c:pt idx="157">
                  <c:v>2474</c:v>
                </c:pt>
                <c:pt idx="158">
                  <c:v>2288</c:v>
                </c:pt>
                <c:pt idx="159">
                  <c:v>2307</c:v>
                </c:pt>
                <c:pt idx="160">
                  <c:v>1686</c:v>
                </c:pt>
                <c:pt idx="161">
                  <c:v>1251</c:v>
                </c:pt>
                <c:pt idx="162">
                  <c:v>2149</c:v>
                </c:pt>
                <c:pt idx="163">
                  <c:v>1959</c:v>
                </c:pt>
                <c:pt idx="164">
                  <c:v>1877</c:v>
                </c:pt>
                <c:pt idx="165">
                  <c:v>5171</c:v>
                </c:pt>
                <c:pt idx="166">
                  <c:v>4891</c:v>
                </c:pt>
                <c:pt idx="167">
                  <c:v>4616</c:v>
                </c:pt>
                <c:pt idx="168">
                  <c:v>3549</c:v>
                </c:pt>
                <c:pt idx="169">
                  <c:v>2667</c:v>
                </c:pt>
                <c:pt idx="170">
                  <c:v>3019</c:v>
                </c:pt>
                <c:pt idx="171">
                  <c:v>2950</c:v>
                </c:pt>
                <c:pt idx="172">
                  <c:v>3067</c:v>
                </c:pt>
                <c:pt idx="173">
                  <c:v>2652</c:v>
                </c:pt>
                <c:pt idx="174">
                  <c:v>2929</c:v>
                </c:pt>
                <c:pt idx="175">
                  <c:v>4090</c:v>
                </c:pt>
                <c:pt idx="176">
                  <c:v>2738</c:v>
                </c:pt>
                <c:pt idx="177">
                  <c:v>2222</c:v>
                </c:pt>
                <c:pt idx="178">
                  <c:v>1366</c:v>
                </c:pt>
                <c:pt idx="179">
                  <c:v>1024</c:v>
                </c:pt>
                <c:pt idx="180">
                  <c:v>879</c:v>
                </c:pt>
                <c:pt idx="181">
                  <c:v>801</c:v>
                </c:pt>
                <c:pt idx="182">
                  <c:v>1400</c:v>
                </c:pt>
                <c:pt idx="183">
                  <c:v>1227</c:v>
                </c:pt>
                <c:pt idx="184">
                  <c:v>1628</c:v>
                </c:pt>
                <c:pt idx="185">
                  <c:v>1567</c:v>
                </c:pt>
                <c:pt idx="186">
                  <c:v>1601</c:v>
                </c:pt>
                <c:pt idx="187">
                  <c:v>1487</c:v>
                </c:pt>
                <c:pt idx="188">
                  <c:v>1998</c:v>
                </c:pt>
                <c:pt idx="189">
                  <c:v>2234</c:v>
                </c:pt>
                <c:pt idx="190">
                  <c:v>2246</c:v>
                </c:pt>
                <c:pt idx="191">
                  <c:v>1969</c:v>
                </c:pt>
                <c:pt idx="192">
                  <c:v>2225</c:v>
                </c:pt>
                <c:pt idx="193">
                  <c:v>2619</c:v>
                </c:pt>
                <c:pt idx="194">
                  <c:v>987</c:v>
                </c:pt>
                <c:pt idx="195">
                  <c:v>1058</c:v>
                </c:pt>
                <c:pt idx="196">
                  <c:v>3264</c:v>
                </c:pt>
                <c:pt idx="197">
                  <c:v>1808</c:v>
                </c:pt>
                <c:pt idx="198">
                  <c:v>1454</c:v>
                </c:pt>
                <c:pt idx="199">
                  <c:v>1794</c:v>
                </c:pt>
                <c:pt idx="200">
                  <c:v>1823</c:v>
                </c:pt>
                <c:pt idx="201">
                  <c:v>1813</c:v>
                </c:pt>
                <c:pt idx="202">
                  <c:v>1495</c:v>
                </c:pt>
                <c:pt idx="203">
                  <c:v>1279</c:v>
                </c:pt>
                <c:pt idx="204">
                  <c:v>947</c:v>
                </c:pt>
                <c:pt idx="205">
                  <c:v>1316</c:v>
                </c:pt>
                <c:pt idx="206">
                  <c:v>1247</c:v>
                </c:pt>
                <c:pt idx="207">
                  <c:v>1121</c:v>
                </c:pt>
                <c:pt idx="208">
                  <c:v>939</c:v>
                </c:pt>
                <c:pt idx="209">
                  <c:v>1528</c:v>
                </c:pt>
                <c:pt idx="210">
                  <c:v>1604</c:v>
                </c:pt>
                <c:pt idx="211">
                  <c:v>1301</c:v>
                </c:pt>
                <c:pt idx="212">
                  <c:v>1189</c:v>
                </c:pt>
                <c:pt idx="213">
                  <c:v>600</c:v>
                </c:pt>
                <c:pt idx="214">
                  <c:v>681</c:v>
                </c:pt>
                <c:pt idx="215">
                  <c:v>685</c:v>
                </c:pt>
                <c:pt idx="216">
                  <c:v>1034</c:v>
                </c:pt>
                <c:pt idx="217">
                  <c:v>1364</c:v>
                </c:pt>
                <c:pt idx="218">
                  <c:v>1368</c:v>
                </c:pt>
                <c:pt idx="219">
                  <c:v>1742</c:v>
                </c:pt>
                <c:pt idx="220">
                  <c:v>1632</c:v>
                </c:pt>
                <c:pt idx="221">
                  <c:v>2382</c:v>
                </c:pt>
                <c:pt idx="222">
                  <c:v>2474</c:v>
                </c:pt>
                <c:pt idx="223">
                  <c:v>1907</c:v>
                </c:pt>
                <c:pt idx="224">
                  <c:v>3381</c:v>
                </c:pt>
                <c:pt idx="225">
                  <c:v>1478</c:v>
                </c:pt>
                <c:pt idx="226">
                  <c:v>795</c:v>
                </c:pt>
                <c:pt idx="227">
                  <c:v>825</c:v>
                </c:pt>
                <c:pt idx="228">
                  <c:v>1157</c:v>
                </c:pt>
                <c:pt idx="229">
                  <c:v>975</c:v>
                </c:pt>
                <c:pt idx="230">
                  <c:v>1476</c:v>
                </c:pt>
                <c:pt idx="231">
                  <c:v>1933</c:v>
                </c:pt>
                <c:pt idx="232">
                  <c:v>2022</c:v>
                </c:pt>
                <c:pt idx="233">
                  <c:v>2637</c:v>
                </c:pt>
                <c:pt idx="234">
                  <c:v>3103</c:v>
                </c:pt>
                <c:pt idx="235">
                  <c:v>1857</c:v>
                </c:pt>
                <c:pt idx="236">
                  <c:v>547</c:v>
                </c:pt>
                <c:pt idx="237">
                  <c:v>914</c:v>
                </c:pt>
                <c:pt idx="238">
                  <c:v>767</c:v>
                </c:pt>
                <c:pt idx="239">
                  <c:v>803</c:v>
                </c:pt>
                <c:pt idx="240">
                  <c:v>1470</c:v>
                </c:pt>
                <c:pt idx="241">
                  <c:v>1597</c:v>
                </c:pt>
                <c:pt idx="242">
                  <c:v>1023</c:v>
                </c:pt>
                <c:pt idx="243">
                  <c:v>512</c:v>
                </c:pt>
              </c:numCache>
            </c:numRef>
          </c:val>
          <c:smooth val="0"/>
          <c:extLst>
            <c:ext xmlns:c16="http://schemas.microsoft.com/office/drawing/2014/chart" uri="{C3380CC4-5D6E-409C-BE32-E72D297353CC}">
              <c16:uniqueId val="{00000003-71F1-4310-B780-E26A2F5DA9F6}"/>
            </c:ext>
          </c:extLst>
        </c:ser>
        <c:dLbls>
          <c:showLegendKey val="0"/>
          <c:showVal val="0"/>
          <c:showCatName val="0"/>
          <c:showSerName val="0"/>
          <c:showPercent val="0"/>
          <c:showBubbleSize val="0"/>
        </c:dLbls>
        <c:smooth val="0"/>
        <c:axId val="704873432"/>
        <c:axId val="704876712"/>
      </c:lineChart>
      <c:dateAx>
        <c:axId val="704873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76712"/>
        <c:crosses val="autoZero"/>
        <c:auto val="1"/>
        <c:lblOffset val="100"/>
        <c:baseTimeUnit val="days"/>
      </c:dateAx>
      <c:valAx>
        <c:axId val="70487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7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Fans Change</c:v>
                </c:pt>
              </c:strCache>
            </c:strRef>
          </c:tx>
          <c:spPr>
            <a:ln w="28575" cap="rnd">
              <a:solidFill>
                <a:schemeClr val="accent1"/>
              </a:solidFill>
              <a:round/>
            </a:ln>
            <a:effectLst/>
          </c:spPr>
          <c:marker>
            <c:symbol val="none"/>
          </c:marker>
          <c:cat>
            <c:strRef>
              <c:f>Sheet1!$A$2:$A$12</c:f>
              <c:strCache>
                <c:ptCount val="11"/>
                <c:pt idx="0">
                  <c:v>Search</c:v>
                </c:pt>
                <c:pt idx="1">
                  <c:v>Other</c:v>
                </c:pt>
                <c:pt idx="2">
                  <c:v>Page Suggestions</c:v>
                </c:pt>
                <c:pt idx="3">
                  <c:v>News Feed</c:v>
                </c:pt>
                <c:pt idx="4">
                  <c:v>Restored Likes from Reactivated Accounts</c:v>
                </c:pt>
                <c:pt idx="5">
                  <c:v>Your Page</c:v>
                </c:pt>
                <c:pt idx="6">
                  <c:v>Ads</c:v>
                </c:pt>
                <c:pt idx="7">
                  <c:v>Deactivated or Memorialized Account Removals</c:v>
                </c:pt>
                <c:pt idx="8">
                  <c:v>Unlikes from Search</c:v>
                </c:pt>
                <c:pt idx="9">
                  <c:v>Suspicious Account Removals</c:v>
                </c:pt>
                <c:pt idx="10">
                  <c:v>Unlikes from Page, Posts, or News Feed</c:v>
                </c:pt>
              </c:strCache>
            </c:strRef>
          </c:cat>
          <c:val>
            <c:numRef>
              <c:f>Sheet1!$B$2:$B$12</c:f>
              <c:numCache>
                <c:formatCode>General</c:formatCode>
                <c:ptCount val="11"/>
                <c:pt idx="0">
                  <c:v>2317</c:v>
                </c:pt>
                <c:pt idx="1">
                  <c:v>2501</c:v>
                </c:pt>
                <c:pt idx="2">
                  <c:v>3261</c:v>
                </c:pt>
                <c:pt idx="3">
                  <c:v>3703</c:v>
                </c:pt>
                <c:pt idx="4">
                  <c:v>8336</c:v>
                </c:pt>
                <c:pt idx="5">
                  <c:v>21895</c:v>
                </c:pt>
                <c:pt idx="6">
                  <c:v>120728</c:v>
                </c:pt>
                <c:pt idx="7">
                  <c:v>-12429</c:v>
                </c:pt>
                <c:pt idx="8">
                  <c:v>-4</c:v>
                </c:pt>
                <c:pt idx="9">
                  <c:v>-5076</c:v>
                </c:pt>
                <c:pt idx="10">
                  <c:v>-6274</c:v>
                </c:pt>
              </c:numCache>
            </c:numRef>
          </c:val>
          <c:smooth val="0"/>
          <c:extLst>
            <c:ext xmlns:c16="http://schemas.microsoft.com/office/drawing/2014/chart" uri="{C3380CC4-5D6E-409C-BE32-E72D297353CC}">
              <c16:uniqueId val="{00000000-888C-458A-A8BE-2B68E507EDA4}"/>
            </c:ext>
          </c:extLst>
        </c:ser>
        <c:dLbls>
          <c:showLegendKey val="0"/>
          <c:showVal val="0"/>
          <c:showCatName val="0"/>
          <c:showSerName val="0"/>
          <c:showPercent val="0"/>
          <c:showBubbleSize val="0"/>
        </c:dLbls>
        <c:smooth val="0"/>
        <c:axId val="704887208"/>
        <c:axId val="704887864"/>
      </c:lineChart>
      <c:catAx>
        <c:axId val="70488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87864"/>
        <c:crosses val="autoZero"/>
        <c:auto val="1"/>
        <c:lblAlgn val="ctr"/>
        <c:lblOffset val="100"/>
        <c:noMultiLvlLbl val="0"/>
      </c:catAx>
      <c:valAx>
        <c:axId val="70488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8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0</c:v>
                </c:pt>
                <c:pt idx="1">
                  <c:v>5344</c:v>
                </c:pt>
                <c:pt idx="2">
                  <c:v>0</c:v>
                </c:pt>
                <c:pt idx="3">
                  <c:v>0</c:v>
                </c:pt>
                <c:pt idx="4">
                  <c:v>0</c:v>
                </c:pt>
                <c:pt idx="5">
                  <c:v>0</c:v>
                </c:pt>
                <c:pt idx="6">
                  <c:v>0</c:v>
                </c:pt>
                <c:pt idx="7">
                  <c:v>3007</c:v>
                </c:pt>
                <c:pt idx="8">
                  <c:v>0</c:v>
                </c:pt>
                <c:pt idx="9">
                  <c:v>1785</c:v>
                </c:pt>
                <c:pt idx="10">
                  <c:v>0</c:v>
                </c:pt>
                <c:pt idx="11">
                  <c:v>0</c:v>
                </c:pt>
                <c:pt idx="12">
                  <c:v>0</c:v>
                </c:pt>
                <c:pt idx="13">
                  <c:v>12031</c:v>
                </c:pt>
                <c:pt idx="14">
                  <c:v>0</c:v>
                </c:pt>
                <c:pt idx="15">
                  <c:v>0</c:v>
                </c:pt>
                <c:pt idx="16">
                  <c:v>0</c:v>
                </c:pt>
                <c:pt idx="17">
                  <c:v>5611</c:v>
                </c:pt>
                <c:pt idx="18">
                  <c:v>76</c:v>
                </c:pt>
                <c:pt idx="19">
                  <c:v>0</c:v>
                </c:pt>
                <c:pt idx="20">
                  <c:v>5579</c:v>
                </c:pt>
                <c:pt idx="21">
                  <c:v>0</c:v>
                </c:pt>
                <c:pt idx="22">
                  <c:v>4021</c:v>
                </c:pt>
                <c:pt idx="23">
                  <c:v>0</c:v>
                </c:pt>
                <c:pt idx="24">
                  <c:v>0</c:v>
                </c:pt>
                <c:pt idx="25">
                  <c:v>3924</c:v>
                </c:pt>
                <c:pt idx="26">
                  <c:v>4021</c:v>
                </c:pt>
                <c:pt idx="27">
                  <c:v>1147</c:v>
                </c:pt>
                <c:pt idx="28">
                  <c:v>0</c:v>
                </c:pt>
                <c:pt idx="29">
                  <c:v>305</c:v>
                </c:pt>
                <c:pt idx="30">
                  <c:v>0</c:v>
                </c:pt>
                <c:pt idx="31">
                  <c:v>117</c:v>
                </c:pt>
                <c:pt idx="32">
                  <c:v>0</c:v>
                </c:pt>
                <c:pt idx="33">
                  <c:v>0</c:v>
                </c:pt>
                <c:pt idx="34">
                  <c:v>0</c:v>
                </c:pt>
                <c:pt idx="35">
                  <c:v>212</c:v>
                </c:pt>
                <c:pt idx="36">
                  <c:v>284</c:v>
                </c:pt>
                <c:pt idx="37">
                  <c:v>28</c:v>
                </c:pt>
                <c:pt idx="38">
                  <c:v>0</c:v>
                </c:pt>
                <c:pt idx="39">
                  <c:v>0</c:v>
                </c:pt>
                <c:pt idx="40">
                  <c:v>0</c:v>
                </c:pt>
                <c:pt idx="41">
                  <c:v>0</c:v>
                </c:pt>
                <c:pt idx="42">
                  <c:v>8957</c:v>
                </c:pt>
                <c:pt idx="43">
                  <c:v>44</c:v>
                </c:pt>
                <c:pt idx="44">
                  <c:v>0</c:v>
                </c:pt>
                <c:pt idx="45">
                  <c:v>4153</c:v>
                </c:pt>
                <c:pt idx="46">
                  <c:v>0</c:v>
                </c:pt>
                <c:pt idx="47">
                  <c:v>867</c:v>
                </c:pt>
                <c:pt idx="48">
                  <c:v>28</c:v>
                </c:pt>
                <c:pt idx="49">
                  <c:v>302</c:v>
                </c:pt>
                <c:pt idx="50">
                  <c:v>0</c:v>
                </c:pt>
                <c:pt idx="51">
                  <c:v>63</c:v>
                </c:pt>
                <c:pt idx="52">
                  <c:v>0</c:v>
                </c:pt>
                <c:pt idx="53">
                  <c:v>0</c:v>
                </c:pt>
                <c:pt idx="54">
                  <c:v>0</c:v>
                </c:pt>
                <c:pt idx="55">
                  <c:v>0</c:v>
                </c:pt>
                <c:pt idx="56">
                  <c:v>138</c:v>
                </c:pt>
                <c:pt idx="57">
                  <c:v>64</c:v>
                </c:pt>
                <c:pt idx="58">
                  <c:v>0</c:v>
                </c:pt>
                <c:pt idx="59">
                  <c:v>0</c:v>
                </c:pt>
                <c:pt idx="60">
                  <c:v>0</c:v>
                </c:pt>
                <c:pt idx="61">
                  <c:v>0</c:v>
                </c:pt>
                <c:pt idx="62">
                  <c:v>0</c:v>
                </c:pt>
                <c:pt idx="63">
                  <c:v>64</c:v>
                </c:pt>
                <c:pt idx="64">
                  <c:v>0</c:v>
                </c:pt>
                <c:pt idx="65">
                  <c:v>0</c:v>
                </c:pt>
                <c:pt idx="66">
                  <c:v>0</c:v>
                </c:pt>
                <c:pt idx="67">
                  <c:v>0</c:v>
                </c:pt>
                <c:pt idx="68">
                  <c:v>0</c:v>
                </c:pt>
                <c:pt idx="69">
                  <c:v>20</c:v>
                </c:pt>
                <c:pt idx="70">
                  <c:v>0</c:v>
                </c:pt>
                <c:pt idx="71">
                  <c:v>7628</c:v>
                </c:pt>
                <c:pt idx="72">
                  <c:v>2285</c:v>
                </c:pt>
                <c:pt idx="73">
                  <c:v>0</c:v>
                </c:pt>
                <c:pt idx="74">
                  <c:v>545</c:v>
                </c:pt>
                <c:pt idx="75">
                  <c:v>1028</c:v>
                </c:pt>
                <c:pt idx="76">
                  <c:v>645</c:v>
                </c:pt>
                <c:pt idx="77">
                  <c:v>0</c:v>
                </c:pt>
                <c:pt idx="78">
                  <c:v>0</c:v>
                </c:pt>
                <c:pt idx="79">
                  <c:v>1744</c:v>
                </c:pt>
                <c:pt idx="80">
                  <c:v>1019</c:v>
                </c:pt>
                <c:pt idx="81">
                  <c:v>1290</c:v>
                </c:pt>
                <c:pt idx="82">
                  <c:v>254</c:v>
                </c:pt>
                <c:pt idx="83">
                  <c:v>94</c:v>
                </c:pt>
                <c:pt idx="84">
                  <c:v>506</c:v>
                </c:pt>
                <c:pt idx="85">
                  <c:v>67</c:v>
                </c:pt>
                <c:pt idx="86">
                  <c:v>38</c:v>
                </c:pt>
                <c:pt idx="87">
                  <c:v>1066</c:v>
                </c:pt>
                <c:pt idx="88">
                  <c:v>55</c:v>
                </c:pt>
                <c:pt idx="89">
                  <c:v>0</c:v>
                </c:pt>
                <c:pt idx="90">
                  <c:v>0</c:v>
                </c:pt>
                <c:pt idx="91">
                  <c:v>85</c:v>
                </c:pt>
                <c:pt idx="92">
                  <c:v>0</c:v>
                </c:pt>
                <c:pt idx="93">
                  <c:v>0</c:v>
                </c:pt>
                <c:pt idx="94">
                  <c:v>0</c:v>
                </c:pt>
                <c:pt idx="95">
                  <c:v>35</c:v>
                </c:pt>
                <c:pt idx="96">
                  <c:v>0</c:v>
                </c:pt>
                <c:pt idx="97">
                  <c:v>23</c:v>
                </c:pt>
                <c:pt idx="98">
                  <c:v>57</c:v>
                </c:pt>
                <c:pt idx="99">
                  <c:v>0</c:v>
                </c:pt>
                <c:pt idx="100">
                  <c:v>196</c:v>
                </c:pt>
                <c:pt idx="101">
                  <c:v>45</c:v>
                </c:pt>
                <c:pt idx="102">
                  <c:v>36</c:v>
                </c:pt>
                <c:pt idx="103">
                  <c:v>37</c:v>
                </c:pt>
                <c:pt idx="104">
                  <c:v>0</c:v>
                </c:pt>
                <c:pt idx="105">
                  <c:v>0</c:v>
                </c:pt>
                <c:pt idx="106">
                  <c:v>0</c:v>
                </c:pt>
                <c:pt idx="107">
                  <c:v>18</c:v>
                </c:pt>
                <c:pt idx="108">
                  <c:v>0</c:v>
                </c:pt>
                <c:pt idx="109">
                  <c:v>43</c:v>
                </c:pt>
                <c:pt idx="110">
                  <c:v>0</c:v>
                </c:pt>
                <c:pt idx="111">
                  <c:v>0</c:v>
                </c:pt>
                <c:pt idx="112">
                  <c:v>7657</c:v>
                </c:pt>
                <c:pt idx="113">
                  <c:v>1429</c:v>
                </c:pt>
                <c:pt idx="114">
                  <c:v>0</c:v>
                </c:pt>
                <c:pt idx="115">
                  <c:v>128</c:v>
                </c:pt>
                <c:pt idx="116">
                  <c:v>1378</c:v>
                </c:pt>
                <c:pt idx="117">
                  <c:v>0</c:v>
                </c:pt>
                <c:pt idx="118">
                  <c:v>253</c:v>
                </c:pt>
                <c:pt idx="119">
                  <c:v>1214</c:v>
                </c:pt>
                <c:pt idx="120">
                  <c:v>435</c:v>
                </c:pt>
                <c:pt idx="121">
                  <c:v>245</c:v>
                </c:pt>
                <c:pt idx="122">
                  <c:v>522</c:v>
                </c:pt>
                <c:pt idx="123">
                  <c:v>91</c:v>
                </c:pt>
                <c:pt idx="124">
                  <c:v>0</c:v>
                </c:pt>
                <c:pt idx="125">
                  <c:v>2048</c:v>
                </c:pt>
                <c:pt idx="126">
                  <c:v>2505</c:v>
                </c:pt>
                <c:pt idx="127">
                  <c:v>697</c:v>
                </c:pt>
                <c:pt idx="128">
                  <c:v>760</c:v>
                </c:pt>
                <c:pt idx="129">
                  <c:v>214</c:v>
                </c:pt>
                <c:pt idx="130">
                  <c:v>93</c:v>
                </c:pt>
                <c:pt idx="131">
                  <c:v>1447</c:v>
                </c:pt>
                <c:pt idx="132">
                  <c:v>867</c:v>
                </c:pt>
                <c:pt idx="133">
                  <c:v>535</c:v>
                </c:pt>
                <c:pt idx="134">
                  <c:v>0</c:v>
                </c:pt>
                <c:pt idx="135">
                  <c:v>789</c:v>
                </c:pt>
                <c:pt idx="136">
                  <c:v>26</c:v>
                </c:pt>
                <c:pt idx="137">
                  <c:v>6987</c:v>
                </c:pt>
                <c:pt idx="138">
                  <c:v>55</c:v>
                </c:pt>
                <c:pt idx="139">
                  <c:v>23</c:v>
                </c:pt>
                <c:pt idx="140">
                  <c:v>556</c:v>
                </c:pt>
                <c:pt idx="141">
                  <c:v>185</c:v>
                </c:pt>
                <c:pt idx="142">
                  <c:v>48</c:v>
                </c:pt>
                <c:pt idx="143">
                  <c:v>42</c:v>
                </c:pt>
                <c:pt idx="144">
                  <c:v>110</c:v>
                </c:pt>
                <c:pt idx="145">
                  <c:v>127</c:v>
                </c:pt>
                <c:pt idx="146">
                  <c:v>66</c:v>
                </c:pt>
                <c:pt idx="147">
                  <c:v>85</c:v>
                </c:pt>
                <c:pt idx="148">
                  <c:v>190</c:v>
                </c:pt>
                <c:pt idx="149">
                  <c:v>21</c:v>
                </c:pt>
                <c:pt idx="150">
                  <c:v>21</c:v>
                </c:pt>
                <c:pt idx="151">
                  <c:v>372</c:v>
                </c:pt>
                <c:pt idx="152">
                  <c:v>86</c:v>
                </c:pt>
                <c:pt idx="153">
                  <c:v>53</c:v>
                </c:pt>
                <c:pt idx="154">
                  <c:v>4157</c:v>
                </c:pt>
                <c:pt idx="155">
                  <c:v>1678</c:v>
                </c:pt>
                <c:pt idx="156">
                  <c:v>56</c:v>
                </c:pt>
                <c:pt idx="157">
                  <c:v>204</c:v>
                </c:pt>
                <c:pt idx="158">
                  <c:v>0</c:v>
                </c:pt>
                <c:pt idx="159">
                  <c:v>35</c:v>
                </c:pt>
                <c:pt idx="160">
                  <c:v>54</c:v>
                </c:pt>
                <c:pt idx="161">
                  <c:v>1303</c:v>
                </c:pt>
                <c:pt idx="162">
                  <c:v>0</c:v>
                </c:pt>
                <c:pt idx="163">
                  <c:v>265</c:v>
                </c:pt>
                <c:pt idx="164">
                  <c:v>166</c:v>
                </c:pt>
                <c:pt idx="165">
                  <c:v>34</c:v>
                </c:pt>
                <c:pt idx="166">
                  <c:v>28</c:v>
                </c:pt>
                <c:pt idx="167">
                  <c:v>16</c:v>
                </c:pt>
                <c:pt idx="168">
                  <c:v>446</c:v>
                </c:pt>
                <c:pt idx="169">
                  <c:v>75</c:v>
                </c:pt>
                <c:pt idx="170">
                  <c:v>141</c:v>
                </c:pt>
                <c:pt idx="171">
                  <c:v>65</c:v>
                </c:pt>
                <c:pt idx="172">
                  <c:v>21</c:v>
                </c:pt>
                <c:pt idx="173">
                  <c:v>70</c:v>
                </c:pt>
                <c:pt idx="174">
                  <c:v>184</c:v>
                </c:pt>
                <c:pt idx="175">
                  <c:v>41</c:v>
                </c:pt>
                <c:pt idx="176">
                  <c:v>208</c:v>
                </c:pt>
                <c:pt idx="177">
                  <c:v>450</c:v>
                </c:pt>
                <c:pt idx="178">
                  <c:v>0</c:v>
                </c:pt>
                <c:pt idx="179">
                  <c:v>38</c:v>
                </c:pt>
                <c:pt idx="180">
                  <c:v>23</c:v>
                </c:pt>
                <c:pt idx="181">
                  <c:v>8</c:v>
                </c:pt>
                <c:pt idx="182">
                  <c:v>241</c:v>
                </c:pt>
                <c:pt idx="183">
                  <c:v>2502</c:v>
                </c:pt>
                <c:pt idx="184">
                  <c:v>244</c:v>
                </c:pt>
                <c:pt idx="185">
                  <c:v>573</c:v>
                </c:pt>
                <c:pt idx="186">
                  <c:v>34</c:v>
                </c:pt>
                <c:pt idx="187">
                  <c:v>36</c:v>
                </c:pt>
                <c:pt idx="188">
                  <c:v>57</c:v>
                </c:pt>
                <c:pt idx="189">
                  <c:v>4390</c:v>
                </c:pt>
                <c:pt idx="190">
                  <c:v>1800</c:v>
                </c:pt>
                <c:pt idx="191">
                  <c:v>1416</c:v>
                </c:pt>
                <c:pt idx="192">
                  <c:v>11</c:v>
                </c:pt>
                <c:pt idx="193">
                  <c:v>51</c:v>
                </c:pt>
                <c:pt idx="194">
                  <c:v>63</c:v>
                </c:pt>
                <c:pt idx="195">
                  <c:v>13</c:v>
                </c:pt>
                <c:pt idx="196">
                  <c:v>1553</c:v>
                </c:pt>
                <c:pt idx="197">
                  <c:v>0</c:v>
                </c:pt>
                <c:pt idx="198">
                  <c:v>36</c:v>
                </c:pt>
                <c:pt idx="199">
                  <c:v>1081</c:v>
                </c:pt>
                <c:pt idx="200">
                  <c:v>111</c:v>
                </c:pt>
                <c:pt idx="201">
                  <c:v>35</c:v>
                </c:pt>
                <c:pt idx="202">
                  <c:v>0</c:v>
                </c:pt>
                <c:pt idx="203">
                  <c:v>0</c:v>
                </c:pt>
                <c:pt idx="204">
                  <c:v>433</c:v>
                </c:pt>
                <c:pt idx="205">
                  <c:v>68</c:v>
                </c:pt>
                <c:pt idx="206">
                  <c:v>19</c:v>
                </c:pt>
                <c:pt idx="207">
                  <c:v>4439</c:v>
                </c:pt>
                <c:pt idx="208">
                  <c:v>2042</c:v>
                </c:pt>
                <c:pt idx="209">
                  <c:v>57</c:v>
                </c:pt>
                <c:pt idx="210">
                  <c:v>0</c:v>
                </c:pt>
                <c:pt idx="211">
                  <c:v>4514</c:v>
                </c:pt>
                <c:pt idx="212">
                  <c:v>58</c:v>
                </c:pt>
                <c:pt idx="213">
                  <c:v>467</c:v>
                </c:pt>
                <c:pt idx="214">
                  <c:v>47</c:v>
                </c:pt>
                <c:pt idx="215">
                  <c:v>55</c:v>
                </c:pt>
                <c:pt idx="216">
                  <c:v>31</c:v>
                </c:pt>
                <c:pt idx="217">
                  <c:v>23</c:v>
                </c:pt>
                <c:pt idx="218">
                  <c:v>164</c:v>
                </c:pt>
                <c:pt idx="219">
                  <c:v>435</c:v>
                </c:pt>
                <c:pt idx="220">
                  <c:v>289</c:v>
                </c:pt>
                <c:pt idx="221">
                  <c:v>33</c:v>
                </c:pt>
                <c:pt idx="222">
                  <c:v>20</c:v>
                </c:pt>
                <c:pt idx="223">
                  <c:v>0</c:v>
                </c:pt>
                <c:pt idx="224">
                  <c:v>0</c:v>
                </c:pt>
                <c:pt idx="225">
                  <c:v>433</c:v>
                </c:pt>
                <c:pt idx="226">
                  <c:v>17</c:v>
                </c:pt>
                <c:pt idx="227">
                  <c:v>0</c:v>
                </c:pt>
                <c:pt idx="228">
                  <c:v>52</c:v>
                </c:pt>
                <c:pt idx="229">
                  <c:v>148</c:v>
                </c:pt>
                <c:pt idx="230">
                  <c:v>360</c:v>
                </c:pt>
                <c:pt idx="231">
                  <c:v>0</c:v>
                </c:pt>
                <c:pt idx="232">
                  <c:v>0</c:v>
                </c:pt>
                <c:pt idx="233">
                  <c:v>50</c:v>
                </c:pt>
                <c:pt idx="234">
                  <c:v>46</c:v>
                </c:pt>
                <c:pt idx="235">
                  <c:v>106</c:v>
                </c:pt>
                <c:pt idx="236">
                  <c:v>0</c:v>
                </c:pt>
                <c:pt idx="237">
                  <c:v>0</c:v>
                </c:pt>
                <c:pt idx="238">
                  <c:v>0</c:v>
                </c:pt>
                <c:pt idx="239">
                  <c:v>5504</c:v>
                </c:pt>
                <c:pt idx="240">
                  <c:v>0</c:v>
                </c:pt>
                <c:pt idx="241">
                  <c:v>20</c:v>
                </c:pt>
                <c:pt idx="242">
                  <c:v>1683</c:v>
                </c:pt>
                <c:pt idx="243">
                  <c:v>124</c:v>
                </c:pt>
              </c:numCache>
            </c:numRef>
          </c:val>
          <c:extLst>
            <c:ext xmlns:c16="http://schemas.microsoft.com/office/drawing/2014/chart" uri="{C3380CC4-5D6E-409C-BE32-E72D297353CC}">
              <c16:uniqueId val="{00000000-0E91-41B4-BA17-19EA8CF15DC8}"/>
            </c:ext>
          </c:extLst>
        </c:ser>
        <c:ser>
          <c:idx val="1"/>
          <c:order val="1"/>
          <c:tx>
            <c:strRef>
              <c:f>Sheet1!$C$1</c:f>
              <c:strCache>
                <c:ptCount val="1"/>
                <c:pt idx="0">
                  <c:v>Hassan Allam Properties</c:v>
                </c:pt>
              </c:strCache>
            </c:strRef>
          </c:tx>
          <c:spPr>
            <a:solidFill>
              <a:schemeClr val="accent2"/>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0</c:v>
                </c:pt>
                <c:pt idx="1">
                  <c:v>0</c:v>
                </c:pt>
                <c:pt idx="2">
                  <c:v>0</c:v>
                </c:pt>
                <c:pt idx="3">
                  <c:v>0</c:v>
                </c:pt>
                <c:pt idx="4">
                  <c:v>0</c:v>
                </c:pt>
                <c:pt idx="5">
                  <c:v>0</c:v>
                </c:pt>
                <c:pt idx="6">
                  <c:v>17</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45</c:v>
                </c:pt>
                <c:pt idx="24">
                  <c:v>0</c:v>
                </c:pt>
                <c:pt idx="25">
                  <c:v>0</c:v>
                </c:pt>
                <c:pt idx="26">
                  <c:v>0</c:v>
                </c:pt>
                <c:pt idx="27">
                  <c:v>0</c:v>
                </c:pt>
                <c:pt idx="28">
                  <c:v>0</c:v>
                </c:pt>
                <c:pt idx="29">
                  <c:v>0</c:v>
                </c:pt>
                <c:pt idx="30">
                  <c:v>0</c:v>
                </c:pt>
                <c:pt idx="31">
                  <c:v>46</c:v>
                </c:pt>
                <c:pt idx="32">
                  <c:v>29</c:v>
                </c:pt>
                <c:pt idx="33">
                  <c:v>0</c:v>
                </c:pt>
                <c:pt idx="34">
                  <c:v>31</c:v>
                </c:pt>
                <c:pt idx="35">
                  <c:v>0</c:v>
                </c:pt>
                <c:pt idx="36">
                  <c:v>216</c:v>
                </c:pt>
                <c:pt idx="37">
                  <c:v>0</c:v>
                </c:pt>
                <c:pt idx="38">
                  <c:v>28</c:v>
                </c:pt>
                <c:pt idx="39">
                  <c:v>0</c:v>
                </c:pt>
                <c:pt idx="40">
                  <c:v>0</c:v>
                </c:pt>
                <c:pt idx="41">
                  <c:v>0</c:v>
                </c:pt>
                <c:pt idx="42">
                  <c:v>26</c:v>
                </c:pt>
                <c:pt idx="43">
                  <c:v>0</c:v>
                </c:pt>
                <c:pt idx="44">
                  <c:v>10</c:v>
                </c:pt>
                <c:pt idx="45">
                  <c:v>0</c:v>
                </c:pt>
                <c:pt idx="46">
                  <c:v>49</c:v>
                </c:pt>
                <c:pt idx="47">
                  <c:v>0</c:v>
                </c:pt>
                <c:pt idx="48">
                  <c:v>33</c:v>
                </c:pt>
                <c:pt idx="49">
                  <c:v>42</c:v>
                </c:pt>
                <c:pt idx="50">
                  <c:v>0</c:v>
                </c:pt>
                <c:pt idx="51">
                  <c:v>54</c:v>
                </c:pt>
                <c:pt idx="52">
                  <c:v>0</c:v>
                </c:pt>
                <c:pt idx="53">
                  <c:v>0</c:v>
                </c:pt>
                <c:pt idx="54">
                  <c:v>0</c:v>
                </c:pt>
                <c:pt idx="55">
                  <c:v>0</c:v>
                </c:pt>
                <c:pt idx="56">
                  <c:v>0</c:v>
                </c:pt>
                <c:pt idx="57">
                  <c:v>0</c:v>
                </c:pt>
                <c:pt idx="58">
                  <c:v>1075</c:v>
                </c:pt>
                <c:pt idx="59">
                  <c:v>0</c:v>
                </c:pt>
                <c:pt idx="60">
                  <c:v>0</c:v>
                </c:pt>
                <c:pt idx="61">
                  <c:v>0</c:v>
                </c:pt>
                <c:pt idx="62">
                  <c:v>0</c:v>
                </c:pt>
                <c:pt idx="63">
                  <c:v>3120</c:v>
                </c:pt>
                <c:pt idx="64">
                  <c:v>635</c:v>
                </c:pt>
                <c:pt idx="65">
                  <c:v>0</c:v>
                </c:pt>
                <c:pt idx="66">
                  <c:v>0</c:v>
                </c:pt>
                <c:pt idx="67">
                  <c:v>0</c:v>
                </c:pt>
                <c:pt idx="68">
                  <c:v>0</c:v>
                </c:pt>
                <c:pt idx="69">
                  <c:v>0</c:v>
                </c:pt>
                <c:pt idx="70">
                  <c:v>612</c:v>
                </c:pt>
                <c:pt idx="71">
                  <c:v>0</c:v>
                </c:pt>
                <c:pt idx="72">
                  <c:v>0</c:v>
                </c:pt>
                <c:pt idx="73">
                  <c:v>43</c:v>
                </c:pt>
                <c:pt idx="74">
                  <c:v>0</c:v>
                </c:pt>
                <c:pt idx="75">
                  <c:v>60</c:v>
                </c:pt>
                <c:pt idx="76">
                  <c:v>0</c:v>
                </c:pt>
                <c:pt idx="77">
                  <c:v>0</c:v>
                </c:pt>
                <c:pt idx="78">
                  <c:v>318</c:v>
                </c:pt>
                <c:pt idx="79">
                  <c:v>403</c:v>
                </c:pt>
                <c:pt idx="80">
                  <c:v>0</c:v>
                </c:pt>
                <c:pt idx="81">
                  <c:v>0</c:v>
                </c:pt>
                <c:pt idx="82">
                  <c:v>0</c:v>
                </c:pt>
                <c:pt idx="83">
                  <c:v>0</c:v>
                </c:pt>
                <c:pt idx="84">
                  <c:v>0</c:v>
                </c:pt>
                <c:pt idx="85">
                  <c:v>45</c:v>
                </c:pt>
                <c:pt idx="86">
                  <c:v>0</c:v>
                </c:pt>
                <c:pt idx="87">
                  <c:v>0</c:v>
                </c:pt>
                <c:pt idx="88">
                  <c:v>0</c:v>
                </c:pt>
                <c:pt idx="89">
                  <c:v>0</c:v>
                </c:pt>
                <c:pt idx="90">
                  <c:v>0</c:v>
                </c:pt>
                <c:pt idx="91">
                  <c:v>44</c:v>
                </c:pt>
                <c:pt idx="92">
                  <c:v>0</c:v>
                </c:pt>
                <c:pt idx="93">
                  <c:v>0</c:v>
                </c:pt>
                <c:pt idx="94">
                  <c:v>0</c:v>
                </c:pt>
                <c:pt idx="95">
                  <c:v>0</c:v>
                </c:pt>
                <c:pt idx="96">
                  <c:v>0</c:v>
                </c:pt>
                <c:pt idx="97">
                  <c:v>8</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9</c:v>
                </c:pt>
                <c:pt idx="112">
                  <c:v>0</c:v>
                </c:pt>
                <c:pt idx="113">
                  <c:v>897</c:v>
                </c:pt>
                <c:pt idx="114">
                  <c:v>10</c:v>
                </c:pt>
                <c:pt idx="115">
                  <c:v>26</c:v>
                </c:pt>
                <c:pt idx="116">
                  <c:v>10</c:v>
                </c:pt>
                <c:pt idx="117">
                  <c:v>11</c:v>
                </c:pt>
                <c:pt idx="118">
                  <c:v>0</c:v>
                </c:pt>
                <c:pt idx="119">
                  <c:v>0</c:v>
                </c:pt>
                <c:pt idx="120">
                  <c:v>9</c:v>
                </c:pt>
                <c:pt idx="121">
                  <c:v>0</c:v>
                </c:pt>
                <c:pt idx="122">
                  <c:v>0</c:v>
                </c:pt>
                <c:pt idx="123">
                  <c:v>0</c:v>
                </c:pt>
                <c:pt idx="124">
                  <c:v>0</c:v>
                </c:pt>
                <c:pt idx="125">
                  <c:v>15</c:v>
                </c:pt>
                <c:pt idx="126">
                  <c:v>103</c:v>
                </c:pt>
                <c:pt idx="127">
                  <c:v>0</c:v>
                </c:pt>
                <c:pt idx="128">
                  <c:v>0</c:v>
                </c:pt>
                <c:pt idx="129">
                  <c:v>54</c:v>
                </c:pt>
                <c:pt idx="130">
                  <c:v>0</c:v>
                </c:pt>
                <c:pt idx="131">
                  <c:v>0</c:v>
                </c:pt>
                <c:pt idx="132">
                  <c:v>54</c:v>
                </c:pt>
                <c:pt idx="133">
                  <c:v>40</c:v>
                </c:pt>
                <c:pt idx="134">
                  <c:v>0</c:v>
                </c:pt>
                <c:pt idx="135">
                  <c:v>62</c:v>
                </c:pt>
                <c:pt idx="136">
                  <c:v>0</c:v>
                </c:pt>
                <c:pt idx="137">
                  <c:v>0</c:v>
                </c:pt>
                <c:pt idx="138">
                  <c:v>0</c:v>
                </c:pt>
                <c:pt idx="139">
                  <c:v>270</c:v>
                </c:pt>
                <c:pt idx="140">
                  <c:v>0</c:v>
                </c:pt>
                <c:pt idx="141">
                  <c:v>0</c:v>
                </c:pt>
                <c:pt idx="142">
                  <c:v>0</c:v>
                </c:pt>
                <c:pt idx="143">
                  <c:v>0</c:v>
                </c:pt>
                <c:pt idx="144">
                  <c:v>0</c:v>
                </c:pt>
                <c:pt idx="145">
                  <c:v>0</c:v>
                </c:pt>
                <c:pt idx="146">
                  <c:v>330</c:v>
                </c:pt>
                <c:pt idx="147">
                  <c:v>0</c:v>
                </c:pt>
                <c:pt idx="148">
                  <c:v>367</c:v>
                </c:pt>
                <c:pt idx="149">
                  <c:v>0</c:v>
                </c:pt>
                <c:pt idx="150">
                  <c:v>0</c:v>
                </c:pt>
                <c:pt idx="151">
                  <c:v>0</c:v>
                </c:pt>
                <c:pt idx="152">
                  <c:v>0</c:v>
                </c:pt>
                <c:pt idx="153">
                  <c:v>81</c:v>
                </c:pt>
                <c:pt idx="154">
                  <c:v>0</c:v>
                </c:pt>
                <c:pt idx="155">
                  <c:v>0</c:v>
                </c:pt>
                <c:pt idx="156">
                  <c:v>0</c:v>
                </c:pt>
                <c:pt idx="157">
                  <c:v>0</c:v>
                </c:pt>
                <c:pt idx="158">
                  <c:v>0</c:v>
                </c:pt>
                <c:pt idx="159">
                  <c:v>0</c:v>
                </c:pt>
                <c:pt idx="160">
                  <c:v>0</c:v>
                </c:pt>
                <c:pt idx="161">
                  <c:v>45</c:v>
                </c:pt>
                <c:pt idx="162">
                  <c:v>0</c:v>
                </c:pt>
                <c:pt idx="163">
                  <c:v>230</c:v>
                </c:pt>
                <c:pt idx="164">
                  <c:v>46</c:v>
                </c:pt>
                <c:pt idx="165">
                  <c:v>0</c:v>
                </c:pt>
                <c:pt idx="166">
                  <c:v>0</c:v>
                </c:pt>
                <c:pt idx="167">
                  <c:v>0</c:v>
                </c:pt>
                <c:pt idx="168">
                  <c:v>0</c:v>
                </c:pt>
                <c:pt idx="169">
                  <c:v>0</c:v>
                </c:pt>
                <c:pt idx="170">
                  <c:v>0</c:v>
                </c:pt>
                <c:pt idx="171">
                  <c:v>45</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153</c:v>
                </c:pt>
                <c:pt idx="192">
                  <c:v>0</c:v>
                </c:pt>
                <c:pt idx="193">
                  <c:v>0</c:v>
                </c:pt>
                <c:pt idx="194">
                  <c:v>0</c:v>
                </c:pt>
                <c:pt idx="195">
                  <c:v>0</c:v>
                </c:pt>
                <c:pt idx="196">
                  <c:v>0</c:v>
                </c:pt>
                <c:pt idx="197">
                  <c:v>263</c:v>
                </c:pt>
                <c:pt idx="198">
                  <c:v>1023</c:v>
                </c:pt>
                <c:pt idx="199">
                  <c:v>0</c:v>
                </c:pt>
                <c:pt idx="200">
                  <c:v>0</c:v>
                </c:pt>
                <c:pt idx="201">
                  <c:v>0</c:v>
                </c:pt>
                <c:pt idx="202">
                  <c:v>0</c:v>
                </c:pt>
                <c:pt idx="203">
                  <c:v>0</c:v>
                </c:pt>
                <c:pt idx="204">
                  <c:v>0</c:v>
                </c:pt>
                <c:pt idx="205">
                  <c:v>0</c:v>
                </c:pt>
                <c:pt idx="206">
                  <c:v>0</c:v>
                </c:pt>
                <c:pt idx="207">
                  <c:v>0</c:v>
                </c:pt>
                <c:pt idx="208">
                  <c:v>0</c:v>
                </c:pt>
                <c:pt idx="209">
                  <c:v>0</c:v>
                </c:pt>
                <c:pt idx="210">
                  <c:v>0</c:v>
                </c:pt>
                <c:pt idx="211">
                  <c:v>12</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71</c:v>
                </c:pt>
                <c:pt idx="227">
                  <c:v>2083</c:v>
                </c:pt>
                <c:pt idx="228">
                  <c:v>0</c:v>
                </c:pt>
                <c:pt idx="229">
                  <c:v>0</c:v>
                </c:pt>
                <c:pt idx="230">
                  <c:v>44</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numCache>
            </c:numRef>
          </c:val>
          <c:extLst>
            <c:ext xmlns:c16="http://schemas.microsoft.com/office/drawing/2014/chart" uri="{C3380CC4-5D6E-409C-BE32-E72D297353CC}">
              <c16:uniqueId val="{00000001-0E91-41B4-BA17-19EA8CF15DC8}"/>
            </c:ext>
          </c:extLst>
        </c:ser>
        <c:ser>
          <c:idx val="2"/>
          <c:order val="2"/>
          <c:tx>
            <c:strRef>
              <c:f>Sheet1!$D$1</c:f>
              <c:strCache>
                <c:ptCount val="1"/>
                <c:pt idx="0">
                  <c:v>Taj City</c:v>
                </c:pt>
              </c:strCache>
            </c:strRef>
          </c:tx>
          <c:spPr>
            <a:solidFill>
              <a:schemeClr val="accent3"/>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0</c:v>
                </c:pt>
                <c:pt idx="1">
                  <c:v>2049</c:v>
                </c:pt>
                <c:pt idx="2">
                  <c:v>0</c:v>
                </c:pt>
                <c:pt idx="3">
                  <c:v>0</c:v>
                </c:pt>
                <c:pt idx="4">
                  <c:v>1683</c:v>
                </c:pt>
                <c:pt idx="5">
                  <c:v>0</c:v>
                </c:pt>
                <c:pt idx="6">
                  <c:v>0</c:v>
                </c:pt>
                <c:pt idx="7">
                  <c:v>0</c:v>
                </c:pt>
                <c:pt idx="8">
                  <c:v>0</c:v>
                </c:pt>
                <c:pt idx="9">
                  <c:v>0</c:v>
                </c:pt>
                <c:pt idx="10">
                  <c:v>1544</c:v>
                </c:pt>
                <c:pt idx="11">
                  <c:v>0</c:v>
                </c:pt>
                <c:pt idx="12">
                  <c:v>0</c:v>
                </c:pt>
                <c:pt idx="13">
                  <c:v>0</c:v>
                </c:pt>
                <c:pt idx="14">
                  <c:v>11</c:v>
                </c:pt>
                <c:pt idx="15">
                  <c:v>982</c:v>
                </c:pt>
                <c:pt idx="16">
                  <c:v>0</c:v>
                </c:pt>
                <c:pt idx="17">
                  <c:v>0</c:v>
                </c:pt>
                <c:pt idx="18">
                  <c:v>0</c:v>
                </c:pt>
                <c:pt idx="19">
                  <c:v>0</c:v>
                </c:pt>
                <c:pt idx="20">
                  <c:v>0</c:v>
                </c:pt>
                <c:pt idx="21">
                  <c:v>1050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1199</c:v>
                </c:pt>
                <c:pt idx="39">
                  <c:v>0</c:v>
                </c:pt>
                <c:pt idx="40">
                  <c:v>0</c:v>
                </c:pt>
                <c:pt idx="41">
                  <c:v>64</c:v>
                </c:pt>
                <c:pt idx="42">
                  <c:v>24</c:v>
                </c:pt>
                <c:pt idx="43">
                  <c:v>79</c:v>
                </c:pt>
                <c:pt idx="44">
                  <c:v>0</c:v>
                </c:pt>
                <c:pt idx="45">
                  <c:v>2236</c:v>
                </c:pt>
                <c:pt idx="46">
                  <c:v>0</c:v>
                </c:pt>
                <c:pt idx="47">
                  <c:v>0</c:v>
                </c:pt>
                <c:pt idx="48">
                  <c:v>148</c:v>
                </c:pt>
                <c:pt idx="49">
                  <c:v>0</c:v>
                </c:pt>
                <c:pt idx="50">
                  <c:v>1973</c:v>
                </c:pt>
                <c:pt idx="51">
                  <c:v>0</c:v>
                </c:pt>
                <c:pt idx="52">
                  <c:v>2150</c:v>
                </c:pt>
                <c:pt idx="53">
                  <c:v>0</c:v>
                </c:pt>
                <c:pt idx="54">
                  <c:v>0</c:v>
                </c:pt>
                <c:pt idx="55">
                  <c:v>1637</c:v>
                </c:pt>
                <c:pt idx="56">
                  <c:v>0</c:v>
                </c:pt>
                <c:pt idx="57">
                  <c:v>36</c:v>
                </c:pt>
                <c:pt idx="58">
                  <c:v>0</c:v>
                </c:pt>
                <c:pt idx="59">
                  <c:v>0</c:v>
                </c:pt>
                <c:pt idx="60">
                  <c:v>0</c:v>
                </c:pt>
                <c:pt idx="61">
                  <c:v>0</c:v>
                </c:pt>
                <c:pt idx="62">
                  <c:v>2085</c:v>
                </c:pt>
                <c:pt idx="63">
                  <c:v>0</c:v>
                </c:pt>
                <c:pt idx="64">
                  <c:v>1517</c:v>
                </c:pt>
                <c:pt idx="65">
                  <c:v>0</c:v>
                </c:pt>
                <c:pt idx="66">
                  <c:v>1041</c:v>
                </c:pt>
                <c:pt idx="67">
                  <c:v>0</c:v>
                </c:pt>
                <c:pt idx="68">
                  <c:v>0</c:v>
                </c:pt>
                <c:pt idx="69">
                  <c:v>1214</c:v>
                </c:pt>
                <c:pt idx="70">
                  <c:v>0</c:v>
                </c:pt>
                <c:pt idx="71">
                  <c:v>854</c:v>
                </c:pt>
                <c:pt idx="72">
                  <c:v>0</c:v>
                </c:pt>
                <c:pt idx="73">
                  <c:v>2516</c:v>
                </c:pt>
                <c:pt idx="74">
                  <c:v>0</c:v>
                </c:pt>
                <c:pt idx="75">
                  <c:v>0</c:v>
                </c:pt>
                <c:pt idx="76">
                  <c:v>2279</c:v>
                </c:pt>
                <c:pt idx="77">
                  <c:v>0</c:v>
                </c:pt>
                <c:pt idx="78">
                  <c:v>1276</c:v>
                </c:pt>
                <c:pt idx="79">
                  <c:v>0</c:v>
                </c:pt>
                <c:pt idx="80">
                  <c:v>0</c:v>
                </c:pt>
                <c:pt idx="81">
                  <c:v>0</c:v>
                </c:pt>
                <c:pt idx="82">
                  <c:v>0</c:v>
                </c:pt>
                <c:pt idx="83">
                  <c:v>0</c:v>
                </c:pt>
                <c:pt idx="84">
                  <c:v>58</c:v>
                </c:pt>
                <c:pt idx="85">
                  <c:v>0</c:v>
                </c:pt>
                <c:pt idx="86">
                  <c:v>7</c:v>
                </c:pt>
                <c:pt idx="87">
                  <c:v>41</c:v>
                </c:pt>
                <c:pt idx="88">
                  <c:v>9</c:v>
                </c:pt>
                <c:pt idx="89">
                  <c:v>7</c:v>
                </c:pt>
                <c:pt idx="90">
                  <c:v>59</c:v>
                </c:pt>
                <c:pt idx="91">
                  <c:v>0</c:v>
                </c:pt>
                <c:pt idx="92">
                  <c:v>0</c:v>
                </c:pt>
                <c:pt idx="93">
                  <c:v>66</c:v>
                </c:pt>
                <c:pt idx="94">
                  <c:v>27</c:v>
                </c:pt>
                <c:pt idx="95">
                  <c:v>0</c:v>
                </c:pt>
                <c:pt idx="96">
                  <c:v>0</c:v>
                </c:pt>
                <c:pt idx="97">
                  <c:v>6</c:v>
                </c:pt>
                <c:pt idx="98">
                  <c:v>0</c:v>
                </c:pt>
                <c:pt idx="99">
                  <c:v>51</c:v>
                </c:pt>
                <c:pt idx="100">
                  <c:v>0</c:v>
                </c:pt>
                <c:pt idx="101">
                  <c:v>104</c:v>
                </c:pt>
                <c:pt idx="102">
                  <c:v>0</c:v>
                </c:pt>
                <c:pt idx="103">
                  <c:v>0</c:v>
                </c:pt>
                <c:pt idx="104">
                  <c:v>17</c:v>
                </c:pt>
                <c:pt idx="105">
                  <c:v>0</c:v>
                </c:pt>
                <c:pt idx="106">
                  <c:v>434</c:v>
                </c:pt>
                <c:pt idx="107">
                  <c:v>0</c:v>
                </c:pt>
                <c:pt idx="108">
                  <c:v>0</c:v>
                </c:pt>
                <c:pt idx="109">
                  <c:v>0</c:v>
                </c:pt>
                <c:pt idx="110">
                  <c:v>0</c:v>
                </c:pt>
                <c:pt idx="111">
                  <c:v>37</c:v>
                </c:pt>
                <c:pt idx="112">
                  <c:v>0</c:v>
                </c:pt>
                <c:pt idx="113">
                  <c:v>0</c:v>
                </c:pt>
                <c:pt idx="114">
                  <c:v>0</c:v>
                </c:pt>
                <c:pt idx="115">
                  <c:v>47</c:v>
                </c:pt>
                <c:pt idx="116">
                  <c:v>0</c:v>
                </c:pt>
                <c:pt idx="117">
                  <c:v>0</c:v>
                </c:pt>
                <c:pt idx="118">
                  <c:v>14</c:v>
                </c:pt>
                <c:pt idx="119">
                  <c:v>259</c:v>
                </c:pt>
                <c:pt idx="120">
                  <c:v>183</c:v>
                </c:pt>
                <c:pt idx="121">
                  <c:v>0</c:v>
                </c:pt>
                <c:pt idx="122">
                  <c:v>619</c:v>
                </c:pt>
                <c:pt idx="123">
                  <c:v>0</c:v>
                </c:pt>
                <c:pt idx="124">
                  <c:v>0</c:v>
                </c:pt>
                <c:pt idx="125">
                  <c:v>0</c:v>
                </c:pt>
                <c:pt idx="126">
                  <c:v>0</c:v>
                </c:pt>
                <c:pt idx="127">
                  <c:v>91</c:v>
                </c:pt>
                <c:pt idx="128">
                  <c:v>0</c:v>
                </c:pt>
                <c:pt idx="129">
                  <c:v>717</c:v>
                </c:pt>
                <c:pt idx="130">
                  <c:v>0</c:v>
                </c:pt>
                <c:pt idx="131">
                  <c:v>0</c:v>
                </c:pt>
                <c:pt idx="132">
                  <c:v>0</c:v>
                </c:pt>
                <c:pt idx="133">
                  <c:v>0</c:v>
                </c:pt>
                <c:pt idx="134">
                  <c:v>712</c:v>
                </c:pt>
                <c:pt idx="135">
                  <c:v>25</c:v>
                </c:pt>
                <c:pt idx="136">
                  <c:v>0</c:v>
                </c:pt>
                <c:pt idx="137">
                  <c:v>0</c:v>
                </c:pt>
                <c:pt idx="138">
                  <c:v>0</c:v>
                </c:pt>
                <c:pt idx="139">
                  <c:v>935</c:v>
                </c:pt>
                <c:pt idx="140">
                  <c:v>0</c:v>
                </c:pt>
                <c:pt idx="141">
                  <c:v>939</c:v>
                </c:pt>
                <c:pt idx="142">
                  <c:v>0</c:v>
                </c:pt>
                <c:pt idx="143">
                  <c:v>1340</c:v>
                </c:pt>
                <c:pt idx="144">
                  <c:v>0</c:v>
                </c:pt>
                <c:pt idx="145">
                  <c:v>0</c:v>
                </c:pt>
                <c:pt idx="146">
                  <c:v>9</c:v>
                </c:pt>
                <c:pt idx="147">
                  <c:v>0</c:v>
                </c:pt>
                <c:pt idx="148">
                  <c:v>429</c:v>
                </c:pt>
                <c:pt idx="149">
                  <c:v>0</c:v>
                </c:pt>
                <c:pt idx="150">
                  <c:v>684</c:v>
                </c:pt>
                <c:pt idx="151">
                  <c:v>0</c:v>
                </c:pt>
                <c:pt idx="152">
                  <c:v>0</c:v>
                </c:pt>
                <c:pt idx="153">
                  <c:v>0</c:v>
                </c:pt>
                <c:pt idx="154">
                  <c:v>0</c:v>
                </c:pt>
                <c:pt idx="155">
                  <c:v>0</c:v>
                </c:pt>
                <c:pt idx="156">
                  <c:v>674</c:v>
                </c:pt>
                <c:pt idx="157">
                  <c:v>749</c:v>
                </c:pt>
                <c:pt idx="158">
                  <c:v>0</c:v>
                </c:pt>
                <c:pt idx="159">
                  <c:v>0</c:v>
                </c:pt>
                <c:pt idx="160">
                  <c:v>1611</c:v>
                </c:pt>
                <c:pt idx="161">
                  <c:v>0</c:v>
                </c:pt>
                <c:pt idx="162">
                  <c:v>14</c:v>
                </c:pt>
                <c:pt idx="163">
                  <c:v>0</c:v>
                </c:pt>
                <c:pt idx="164">
                  <c:v>588</c:v>
                </c:pt>
                <c:pt idx="165">
                  <c:v>0</c:v>
                </c:pt>
                <c:pt idx="166">
                  <c:v>0</c:v>
                </c:pt>
                <c:pt idx="167">
                  <c:v>0</c:v>
                </c:pt>
                <c:pt idx="168">
                  <c:v>1475</c:v>
                </c:pt>
                <c:pt idx="169">
                  <c:v>10</c:v>
                </c:pt>
                <c:pt idx="170">
                  <c:v>0</c:v>
                </c:pt>
                <c:pt idx="171">
                  <c:v>1934</c:v>
                </c:pt>
                <c:pt idx="172">
                  <c:v>0</c:v>
                </c:pt>
                <c:pt idx="173">
                  <c:v>0</c:v>
                </c:pt>
                <c:pt idx="174">
                  <c:v>1580</c:v>
                </c:pt>
                <c:pt idx="175">
                  <c:v>0</c:v>
                </c:pt>
                <c:pt idx="176">
                  <c:v>675</c:v>
                </c:pt>
                <c:pt idx="177">
                  <c:v>0</c:v>
                </c:pt>
                <c:pt idx="178">
                  <c:v>1976</c:v>
                </c:pt>
                <c:pt idx="179">
                  <c:v>0</c:v>
                </c:pt>
                <c:pt idx="180">
                  <c:v>0</c:v>
                </c:pt>
                <c:pt idx="181">
                  <c:v>2217</c:v>
                </c:pt>
                <c:pt idx="182">
                  <c:v>0</c:v>
                </c:pt>
                <c:pt idx="183">
                  <c:v>2740</c:v>
                </c:pt>
                <c:pt idx="184">
                  <c:v>0</c:v>
                </c:pt>
                <c:pt idx="185">
                  <c:v>1026</c:v>
                </c:pt>
                <c:pt idx="186">
                  <c:v>0</c:v>
                </c:pt>
                <c:pt idx="187">
                  <c:v>0</c:v>
                </c:pt>
                <c:pt idx="188">
                  <c:v>805</c:v>
                </c:pt>
                <c:pt idx="189">
                  <c:v>0</c:v>
                </c:pt>
                <c:pt idx="190">
                  <c:v>1020</c:v>
                </c:pt>
                <c:pt idx="191">
                  <c:v>0</c:v>
                </c:pt>
                <c:pt idx="192">
                  <c:v>764</c:v>
                </c:pt>
                <c:pt idx="193">
                  <c:v>0</c:v>
                </c:pt>
                <c:pt idx="194">
                  <c:v>0</c:v>
                </c:pt>
                <c:pt idx="195">
                  <c:v>71</c:v>
                </c:pt>
                <c:pt idx="196">
                  <c:v>0</c:v>
                </c:pt>
                <c:pt idx="197">
                  <c:v>1393</c:v>
                </c:pt>
                <c:pt idx="198">
                  <c:v>0</c:v>
                </c:pt>
                <c:pt idx="199">
                  <c:v>1327</c:v>
                </c:pt>
                <c:pt idx="200">
                  <c:v>0</c:v>
                </c:pt>
                <c:pt idx="201">
                  <c:v>0</c:v>
                </c:pt>
                <c:pt idx="202">
                  <c:v>1172</c:v>
                </c:pt>
                <c:pt idx="203">
                  <c:v>0</c:v>
                </c:pt>
                <c:pt idx="204">
                  <c:v>1171</c:v>
                </c:pt>
                <c:pt idx="205">
                  <c:v>0</c:v>
                </c:pt>
                <c:pt idx="206">
                  <c:v>1609</c:v>
                </c:pt>
                <c:pt idx="207">
                  <c:v>0</c:v>
                </c:pt>
                <c:pt idx="208">
                  <c:v>0</c:v>
                </c:pt>
                <c:pt idx="209">
                  <c:v>1234</c:v>
                </c:pt>
                <c:pt idx="210">
                  <c:v>0</c:v>
                </c:pt>
                <c:pt idx="211">
                  <c:v>30</c:v>
                </c:pt>
                <c:pt idx="212">
                  <c:v>0</c:v>
                </c:pt>
                <c:pt idx="213">
                  <c:v>1028</c:v>
                </c:pt>
                <c:pt idx="214">
                  <c:v>0</c:v>
                </c:pt>
                <c:pt idx="215">
                  <c:v>0</c:v>
                </c:pt>
                <c:pt idx="216">
                  <c:v>1159</c:v>
                </c:pt>
                <c:pt idx="217">
                  <c:v>0</c:v>
                </c:pt>
                <c:pt idx="218">
                  <c:v>379</c:v>
                </c:pt>
                <c:pt idx="219">
                  <c:v>0</c:v>
                </c:pt>
                <c:pt idx="220">
                  <c:v>394</c:v>
                </c:pt>
                <c:pt idx="221">
                  <c:v>0</c:v>
                </c:pt>
                <c:pt idx="222">
                  <c:v>0</c:v>
                </c:pt>
                <c:pt idx="223">
                  <c:v>393</c:v>
                </c:pt>
                <c:pt idx="224">
                  <c:v>0</c:v>
                </c:pt>
                <c:pt idx="225">
                  <c:v>320</c:v>
                </c:pt>
                <c:pt idx="226">
                  <c:v>0</c:v>
                </c:pt>
                <c:pt idx="227">
                  <c:v>2439</c:v>
                </c:pt>
                <c:pt idx="228">
                  <c:v>0</c:v>
                </c:pt>
                <c:pt idx="229">
                  <c:v>0</c:v>
                </c:pt>
                <c:pt idx="230">
                  <c:v>2223</c:v>
                </c:pt>
                <c:pt idx="231">
                  <c:v>0</c:v>
                </c:pt>
                <c:pt idx="232">
                  <c:v>52</c:v>
                </c:pt>
                <c:pt idx="233">
                  <c:v>0</c:v>
                </c:pt>
                <c:pt idx="234">
                  <c:v>19</c:v>
                </c:pt>
                <c:pt idx="235">
                  <c:v>0</c:v>
                </c:pt>
                <c:pt idx="236">
                  <c:v>0</c:v>
                </c:pt>
                <c:pt idx="237">
                  <c:v>1536</c:v>
                </c:pt>
                <c:pt idx="238">
                  <c:v>0</c:v>
                </c:pt>
                <c:pt idx="239">
                  <c:v>933</c:v>
                </c:pt>
                <c:pt idx="240">
                  <c:v>0</c:v>
                </c:pt>
                <c:pt idx="241">
                  <c:v>866</c:v>
                </c:pt>
                <c:pt idx="242">
                  <c:v>0</c:v>
                </c:pt>
                <c:pt idx="243">
                  <c:v>0</c:v>
                </c:pt>
              </c:numCache>
            </c:numRef>
          </c:val>
          <c:extLst>
            <c:ext xmlns:c16="http://schemas.microsoft.com/office/drawing/2014/chart" uri="{C3380CC4-5D6E-409C-BE32-E72D297353CC}">
              <c16:uniqueId val="{00000002-0E91-41B4-BA17-19EA8CF15DC8}"/>
            </c:ext>
          </c:extLst>
        </c:ser>
        <c:ser>
          <c:idx val="3"/>
          <c:order val="3"/>
          <c:tx>
            <c:strRef>
              <c:f>Sheet1!$E$1</c:f>
              <c:strCache>
                <c:ptCount val="1"/>
                <c:pt idx="0">
                  <c:v>Tatweer Misr</c:v>
                </c:pt>
              </c:strCache>
            </c:strRef>
          </c:tx>
          <c:spPr>
            <a:solidFill>
              <a:schemeClr val="accent4"/>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0</c:v>
                </c:pt>
                <c:pt idx="1">
                  <c:v>0</c:v>
                </c:pt>
                <c:pt idx="2">
                  <c:v>0</c:v>
                </c:pt>
                <c:pt idx="3">
                  <c:v>0</c:v>
                </c:pt>
                <c:pt idx="4">
                  <c:v>60</c:v>
                </c:pt>
                <c:pt idx="5">
                  <c:v>0</c:v>
                </c:pt>
                <c:pt idx="6">
                  <c:v>0</c:v>
                </c:pt>
                <c:pt idx="7">
                  <c:v>0</c:v>
                </c:pt>
                <c:pt idx="8">
                  <c:v>0</c:v>
                </c:pt>
                <c:pt idx="9">
                  <c:v>164</c:v>
                </c:pt>
                <c:pt idx="10">
                  <c:v>1346</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75</c:v>
                </c:pt>
                <c:pt idx="29">
                  <c:v>0</c:v>
                </c:pt>
                <c:pt idx="30">
                  <c:v>0</c:v>
                </c:pt>
                <c:pt idx="31">
                  <c:v>0</c:v>
                </c:pt>
                <c:pt idx="32">
                  <c:v>0</c:v>
                </c:pt>
                <c:pt idx="33">
                  <c:v>0</c:v>
                </c:pt>
                <c:pt idx="34">
                  <c:v>0</c:v>
                </c:pt>
                <c:pt idx="35">
                  <c:v>0</c:v>
                </c:pt>
                <c:pt idx="36">
                  <c:v>2538</c:v>
                </c:pt>
                <c:pt idx="37">
                  <c:v>0</c:v>
                </c:pt>
                <c:pt idx="38">
                  <c:v>3230</c:v>
                </c:pt>
                <c:pt idx="39">
                  <c:v>0</c:v>
                </c:pt>
                <c:pt idx="40">
                  <c:v>0</c:v>
                </c:pt>
                <c:pt idx="41">
                  <c:v>0</c:v>
                </c:pt>
                <c:pt idx="42">
                  <c:v>882</c:v>
                </c:pt>
                <c:pt idx="43">
                  <c:v>0</c:v>
                </c:pt>
                <c:pt idx="44">
                  <c:v>438</c:v>
                </c:pt>
                <c:pt idx="45">
                  <c:v>0</c:v>
                </c:pt>
                <c:pt idx="46">
                  <c:v>0</c:v>
                </c:pt>
                <c:pt idx="47">
                  <c:v>0</c:v>
                </c:pt>
                <c:pt idx="48">
                  <c:v>0</c:v>
                </c:pt>
                <c:pt idx="49">
                  <c:v>0</c:v>
                </c:pt>
                <c:pt idx="50">
                  <c:v>184</c:v>
                </c:pt>
                <c:pt idx="51">
                  <c:v>0</c:v>
                </c:pt>
                <c:pt idx="52">
                  <c:v>0</c:v>
                </c:pt>
                <c:pt idx="53">
                  <c:v>0</c:v>
                </c:pt>
                <c:pt idx="54">
                  <c:v>0</c:v>
                </c:pt>
                <c:pt idx="55">
                  <c:v>0</c:v>
                </c:pt>
                <c:pt idx="56">
                  <c:v>0</c:v>
                </c:pt>
                <c:pt idx="57">
                  <c:v>0</c:v>
                </c:pt>
                <c:pt idx="58">
                  <c:v>3854</c:v>
                </c:pt>
                <c:pt idx="59">
                  <c:v>75</c:v>
                </c:pt>
                <c:pt idx="60">
                  <c:v>0</c:v>
                </c:pt>
                <c:pt idx="61">
                  <c:v>0</c:v>
                </c:pt>
                <c:pt idx="62">
                  <c:v>0</c:v>
                </c:pt>
                <c:pt idx="63">
                  <c:v>83</c:v>
                </c:pt>
                <c:pt idx="64">
                  <c:v>0</c:v>
                </c:pt>
                <c:pt idx="65">
                  <c:v>32</c:v>
                </c:pt>
                <c:pt idx="66">
                  <c:v>136</c:v>
                </c:pt>
                <c:pt idx="67">
                  <c:v>0</c:v>
                </c:pt>
                <c:pt idx="68">
                  <c:v>0</c:v>
                </c:pt>
                <c:pt idx="69">
                  <c:v>0</c:v>
                </c:pt>
                <c:pt idx="70">
                  <c:v>0</c:v>
                </c:pt>
                <c:pt idx="71">
                  <c:v>0</c:v>
                </c:pt>
                <c:pt idx="72">
                  <c:v>45</c:v>
                </c:pt>
                <c:pt idx="73">
                  <c:v>0</c:v>
                </c:pt>
                <c:pt idx="74">
                  <c:v>1954</c:v>
                </c:pt>
                <c:pt idx="75">
                  <c:v>0</c:v>
                </c:pt>
                <c:pt idx="76">
                  <c:v>0</c:v>
                </c:pt>
                <c:pt idx="77">
                  <c:v>4374</c:v>
                </c:pt>
                <c:pt idx="78">
                  <c:v>0</c:v>
                </c:pt>
                <c:pt idx="79">
                  <c:v>0</c:v>
                </c:pt>
                <c:pt idx="80">
                  <c:v>0</c:v>
                </c:pt>
                <c:pt idx="81">
                  <c:v>154</c:v>
                </c:pt>
                <c:pt idx="82">
                  <c:v>0</c:v>
                </c:pt>
                <c:pt idx="83">
                  <c:v>816</c:v>
                </c:pt>
                <c:pt idx="84">
                  <c:v>0</c:v>
                </c:pt>
                <c:pt idx="85">
                  <c:v>41</c:v>
                </c:pt>
                <c:pt idx="86">
                  <c:v>220</c:v>
                </c:pt>
                <c:pt idx="87">
                  <c:v>102</c:v>
                </c:pt>
                <c:pt idx="88">
                  <c:v>0</c:v>
                </c:pt>
                <c:pt idx="89">
                  <c:v>0</c:v>
                </c:pt>
                <c:pt idx="90">
                  <c:v>13</c:v>
                </c:pt>
                <c:pt idx="91">
                  <c:v>0</c:v>
                </c:pt>
                <c:pt idx="92">
                  <c:v>0</c:v>
                </c:pt>
                <c:pt idx="93">
                  <c:v>0</c:v>
                </c:pt>
                <c:pt idx="94">
                  <c:v>2292</c:v>
                </c:pt>
                <c:pt idx="95">
                  <c:v>0</c:v>
                </c:pt>
                <c:pt idx="96">
                  <c:v>4689</c:v>
                </c:pt>
                <c:pt idx="97">
                  <c:v>25</c:v>
                </c:pt>
                <c:pt idx="98">
                  <c:v>0</c:v>
                </c:pt>
                <c:pt idx="99">
                  <c:v>0</c:v>
                </c:pt>
                <c:pt idx="100">
                  <c:v>0</c:v>
                </c:pt>
                <c:pt idx="101">
                  <c:v>29</c:v>
                </c:pt>
                <c:pt idx="102">
                  <c:v>30</c:v>
                </c:pt>
                <c:pt idx="103">
                  <c:v>22</c:v>
                </c:pt>
                <c:pt idx="104">
                  <c:v>0</c:v>
                </c:pt>
                <c:pt idx="105">
                  <c:v>1468</c:v>
                </c:pt>
                <c:pt idx="106">
                  <c:v>0</c:v>
                </c:pt>
                <c:pt idx="107">
                  <c:v>29</c:v>
                </c:pt>
                <c:pt idx="108">
                  <c:v>37</c:v>
                </c:pt>
                <c:pt idx="109">
                  <c:v>22</c:v>
                </c:pt>
                <c:pt idx="110">
                  <c:v>0</c:v>
                </c:pt>
                <c:pt idx="111">
                  <c:v>0</c:v>
                </c:pt>
                <c:pt idx="112">
                  <c:v>35</c:v>
                </c:pt>
                <c:pt idx="113">
                  <c:v>28</c:v>
                </c:pt>
                <c:pt idx="114">
                  <c:v>0</c:v>
                </c:pt>
                <c:pt idx="115">
                  <c:v>1957</c:v>
                </c:pt>
                <c:pt idx="116">
                  <c:v>0</c:v>
                </c:pt>
                <c:pt idx="117">
                  <c:v>28</c:v>
                </c:pt>
                <c:pt idx="118">
                  <c:v>2447</c:v>
                </c:pt>
                <c:pt idx="119">
                  <c:v>2308</c:v>
                </c:pt>
                <c:pt idx="120">
                  <c:v>0</c:v>
                </c:pt>
                <c:pt idx="121">
                  <c:v>21</c:v>
                </c:pt>
                <c:pt idx="122">
                  <c:v>0</c:v>
                </c:pt>
                <c:pt idx="123">
                  <c:v>5822</c:v>
                </c:pt>
                <c:pt idx="124">
                  <c:v>0</c:v>
                </c:pt>
                <c:pt idx="125">
                  <c:v>16</c:v>
                </c:pt>
                <c:pt idx="126">
                  <c:v>194</c:v>
                </c:pt>
                <c:pt idx="127">
                  <c:v>0</c:v>
                </c:pt>
                <c:pt idx="128">
                  <c:v>31</c:v>
                </c:pt>
                <c:pt idx="129">
                  <c:v>568</c:v>
                </c:pt>
                <c:pt idx="130">
                  <c:v>397</c:v>
                </c:pt>
                <c:pt idx="131">
                  <c:v>202</c:v>
                </c:pt>
                <c:pt idx="132">
                  <c:v>24</c:v>
                </c:pt>
                <c:pt idx="133">
                  <c:v>0</c:v>
                </c:pt>
                <c:pt idx="134">
                  <c:v>2942</c:v>
                </c:pt>
                <c:pt idx="135">
                  <c:v>73</c:v>
                </c:pt>
                <c:pt idx="136">
                  <c:v>0</c:v>
                </c:pt>
                <c:pt idx="137">
                  <c:v>2356</c:v>
                </c:pt>
                <c:pt idx="138">
                  <c:v>0</c:v>
                </c:pt>
                <c:pt idx="139">
                  <c:v>0</c:v>
                </c:pt>
                <c:pt idx="140">
                  <c:v>320</c:v>
                </c:pt>
                <c:pt idx="141">
                  <c:v>0</c:v>
                </c:pt>
                <c:pt idx="142">
                  <c:v>0</c:v>
                </c:pt>
                <c:pt idx="143">
                  <c:v>3135</c:v>
                </c:pt>
                <c:pt idx="144">
                  <c:v>284</c:v>
                </c:pt>
                <c:pt idx="145">
                  <c:v>15</c:v>
                </c:pt>
                <c:pt idx="146">
                  <c:v>24</c:v>
                </c:pt>
                <c:pt idx="147">
                  <c:v>0</c:v>
                </c:pt>
                <c:pt idx="148">
                  <c:v>0</c:v>
                </c:pt>
                <c:pt idx="149">
                  <c:v>0</c:v>
                </c:pt>
                <c:pt idx="150">
                  <c:v>858</c:v>
                </c:pt>
                <c:pt idx="151">
                  <c:v>37</c:v>
                </c:pt>
                <c:pt idx="152">
                  <c:v>0</c:v>
                </c:pt>
                <c:pt idx="153">
                  <c:v>0</c:v>
                </c:pt>
                <c:pt idx="154">
                  <c:v>14</c:v>
                </c:pt>
                <c:pt idx="155">
                  <c:v>0</c:v>
                </c:pt>
                <c:pt idx="156">
                  <c:v>20</c:v>
                </c:pt>
                <c:pt idx="157">
                  <c:v>0</c:v>
                </c:pt>
                <c:pt idx="158">
                  <c:v>0</c:v>
                </c:pt>
                <c:pt idx="159">
                  <c:v>0</c:v>
                </c:pt>
                <c:pt idx="160">
                  <c:v>1937</c:v>
                </c:pt>
                <c:pt idx="161">
                  <c:v>0</c:v>
                </c:pt>
                <c:pt idx="162">
                  <c:v>0</c:v>
                </c:pt>
                <c:pt idx="163">
                  <c:v>39</c:v>
                </c:pt>
                <c:pt idx="164">
                  <c:v>10</c:v>
                </c:pt>
                <c:pt idx="165">
                  <c:v>12</c:v>
                </c:pt>
                <c:pt idx="166">
                  <c:v>117</c:v>
                </c:pt>
                <c:pt idx="167">
                  <c:v>0</c:v>
                </c:pt>
                <c:pt idx="168">
                  <c:v>0</c:v>
                </c:pt>
                <c:pt idx="169">
                  <c:v>27</c:v>
                </c:pt>
                <c:pt idx="170">
                  <c:v>0</c:v>
                </c:pt>
                <c:pt idx="171">
                  <c:v>0</c:v>
                </c:pt>
                <c:pt idx="172">
                  <c:v>0</c:v>
                </c:pt>
                <c:pt idx="173">
                  <c:v>841</c:v>
                </c:pt>
                <c:pt idx="174">
                  <c:v>225</c:v>
                </c:pt>
                <c:pt idx="175">
                  <c:v>16</c:v>
                </c:pt>
                <c:pt idx="176">
                  <c:v>0</c:v>
                </c:pt>
                <c:pt idx="177">
                  <c:v>29</c:v>
                </c:pt>
                <c:pt idx="178">
                  <c:v>0</c:v>
                </c:pt>
                <c:pt idx="179">
                  <c:v>0</c:v>
                </c:pt>
                <c:pt idx="180">
                  <c:v>0</c:v>
                </c:pt>
                <c:pt idx="181">
                  <c:v>0</c:v>
                </c:pt>
                <c:pt idx="182">
                  <c:v>0</c:v>
                </c:pt>
                <c:pt idx="183">
                  <c:v>424</c:v>
                </c:pt>
                <c:pt idx="184">
                  <c:v>0</c:v>
                </c:pt>
                <c:pt idx="185">
                  <c:v>53</c:v>
                </c:pt>
                <c:pt idx="186">
                  <c:v>0</c:v>
                </c:pt>
                <c:pt idx="187">
                  <c:v>757</c:v>
                </c:pt>
                <c:pt idx="188">
                  <c:v>191</c:v>
                </c:pt>
                <c:pt idx="189">
                  <c:v>9</c:v>
                </c:pt>
                <c:pt idx="190">
                  <c:v>21</c:v>
                </c:pt>
                <c:pt idx="191">
                  <c:v>0</c:v>
                </c:pt>
                <c:pt idx="192">
                  <c:v>3929</c:v>
                </c:pt>
                <c:pt idx="193">
                  <c:v>0</c:v>
                </c:pt>
                <c:pt idx="194">
                  <c:v>341</c:v>
                </c:pt>
                <c:pt idx="195">
                  <c:v>10</c:v>
                </c:pt>
                <c:pt idx="196">
                  <c:v>0</c:v>
                </c:pt>
                <c:pt idx="197">
                  <c:v>6</c:v>
                </c:pt>
                <c:pt idx="198">
                  <c:v>169</c:v>
                </c:pt>
                <c:pt idx="199">
                  <c:v>0</c:v>
                </c:pt>
                <c:pt idx="200">
                  <c:v>1253</c:v>
                </c:pt>
                <c:pt idx="201">
                  <c:v>798</c:v>
                </c:pt>
                <c:pt idx="202">
                  <c:v>0</c:v>
                </c:pt>
                <c:pt idx="203">
                  <c:v>1586</c:v>
                </c:pt>
                <c:pt idx="204">
                  <c:v>0</c:v>
                </c:pt>
                <c:pt idx="205">
                  <c:v>0</c:v>
                </c:pt>
                <c:pt idx="206">
                  <c:v>22</c:v>
                </c:pt>
                <c:pt idx="207">
                  <c:v>0</c:v>
                </c:pt>
                <c:pt idx="208">
                  <c:v>0</c:v>
                </c:pt>
                <c:pt idx="209">
                  <c:v>0</c:v>
                </c:pt>
                <c:pt idx="210">
                  <c:v>0</c:v>
                </c:pt>
                <c:pt idx="211">
                  <c:v>0</c:v>
                </c:pt>
                <c:pt idx="212">
                  <c:v>0</c:v>
                </c:pt>
                <c:pt idx="213">
                  <c:v>0</c:v>
                </c:pt>
                <c:pt idx="214">
                  <c:v>0</c:v>
                </c:pt>
                <c:pt idx="215">
                  <c:v>0</c:v>
                </c:pt>
                <c:pt idx="216">
                  <c:v>0</c:v>
                </c:pt>
                <c:pt idx="217">
                  <c:v>0</c:v>
                </c:pt>
                <c:pt idx="218">
                  <c:v>0</c:v>
                </c:pt>
                <c:pt idx="219">
                  <c:v>181</c:v>
                </c:pt>
                <c:pt idx="220">
                  <c:v>65</c:v>
                </c:pt>
                <c:pt idx="221">
                  <c:v>0</c:v>
                </c:pt>
                <c:pt idx="222">
                  <c:v>0</c:v>
                </c:pt>
                <c:pt idx="223">
                  <c:v>0</c:v>
                </c:pt>
                <c:pt idx="224">
                  <c:v>0</c:v>
                </c:pt>
                <c:pt idx="225">
                  <c:v>0</c:v>
                </c:pt>
                <c:pt idx="226">
                  <c:v>0</c:v>
                </c:pt>
                <c:pt idx="227">
                  <c:v>102</c:v>
                </c:pt>
                <c:pt idx="228">
                  <c:v>0</c:v>
                </c:pt>
                <c:pt idx="229">
                  <c:v>2961</c:v>
                </c:pt>
                <c:pt idx="230">
                  <c:v>32</c:v>
                </c:pt>
                <c:pt idx="231">
                  <c:v>795</c:v>
                </c:pt>
                <c:pt idx="232">
                  <c:v>0</c:v>
                </c:pt>
                <c:pt idx="233">
                  <c:v>1989</c:v>
                </c:pt>
                <c:pt idx="234">
                  <c:v>639</c:v>
                </c:pt>
                <c:pt idx="235">
                  <c:v>0</c:v>
                </c:pt>
                <c:pt idx="236">
                  <c:v>0</c:v>
                </c:pt>
                <c:pt idx="237">
                  <c:v>0</c:v>
                </c:pt>
                <c:pt idx="238">
                  <c:v>86</c:v>
                </c:pt>
                <c:pt idx="239">
                  <c:v>68</c:v>
                </c:pt>
                <c:pt idx="240">
                  <c:v>0</c:v>
                </c:pt>
                <c:pt idx="241">
                  <c:v>0</c:v>
                </c:pt>
                <c:pt idx="242">
                  <c:v>0</c:v>
                </c:pt>
                <c:pt idx="243">
                  <c:v>0</c:v>
                </c:pt>
              </c:numCache>
            </c:numRef>
          </c:val>
          <c:extLst>
            <c:ext xmlns:c16="http://schemas.microsoft.com/office/drawing/2014/chart" uri="{C3380CC4-5D6E-409C-BE32-E72D297353CC}">
              <c16:uniqueId val="{00000003-0E91-41B4-BA17-19EA8CF15DC8}"/>
            </c:ext>
          </c:extLst>
        </c:ser>
        <c:ser>
          <c:idx val="4"/>
          <c:order val="4"/>
          <c:tx>
            <c:strRef>
              <c:f>Sheet1!$F$1</c:f>
              <c:strCache>
                <c:ptCount val="1"/>
                <c:pt idx="0">
                  <c:v>Hyde Park Developments</c:v>
                </c:pt>
              </c:strCache>
            </c:strRef>
          </c:tx>
          <c:spPr>
            <a:solidFill>
              <a:schemeClr val="accent5"/>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Sheet1!$F$2:$F$245</c:f>
              <c:numCache>
                <c:formatCode>General</c:formatCode>
                <c:ptCount val="244"/>
                <c:pt idx="0">
                  <c:v>0</c:v>
                </c:pt>
                <c:pt idx="1">
                  <c:v>46</c:v>
                </c:pt>
                <c:pt idx="2">
                  <c:v>12</c:v>
                </c:pt>
                <c:pt idx="3">
                  <c:v>805</c:v>
                </c:pt>
                <c:pt idx="4">
                  <c:v>0</c:v>
                </c:pt>
                <c:pt idx="5">
                  <c:v>0</c:v>
                </c:pt>
                <c:pt idx="6">
                  <c:v>970</c:v>
                </c:pt>
                <c:pt idx="7">
                  <c:v>0</c:v>
                </c:pt>
                <c:pt idx="8">
                  <c:v>1932</c:v>
                </c:pt>
                <c:pt idx="9">
                  <c:v>785</c:v>
                </c:pt>
                <c:pt idx="10">
                  <c:v>809</c:v>
                </c:pt>
                <c:pt idx="11">
                  <c:v>0</c:v>
                </c:pt>
                <c:pt idx="12">
                  <c:v>0</c:v>
                </c:pt>
                <c:pt idx="13">
                  <c:v>774</c:v>
                </c:pt>
                <c:pt idx="14">
                  <c:v>0</c:v>
                </c:pt>
                <c:pt idx="15">
                  <c:v>75</c:v>
                </c:pt>
                <c:pt idx="16">
                  <c:v>0</c:v>
                </c:pt>
                <c:pt idx="17">
                  <c:v>24</c:v>
                </c:pt>
                <c:pt idx="18">
                  <c:v>0</c:v>
                </c:pt>
                <c:pt idx="19">
                  <c:v>0</c:v>
                </c:pt>
                <c:pt idx="20">
                  <c:v>650</c:v>
                </c:pt>
                <c:pt idx="21">
                  <c:v>0</c:v>
                </c:pt>
                <c:pt idx="22">
                  <c:v>0</c:v>
                </c:pt>
                <c:pt idx="23">
                  <c:v>26</c:v>
                </c:pt>
                <c:pt idx="24">
                  <c:v>0</c:v>
                </c:pt>
                <c:pt idx="25">
                  <c:v>0</c:v>
                </c:pt>
                <c:pt idx="26">
                  <c:v>0</c:v>
                </c:pt>
                <c:pt idx="27">
                  <c:v>37</c:v>
                </c:pt>
                <c:pt idx="28">
                  <c:v>0</c:v>
                </c:pt>
                <c:pt idx="29">
                  <c:v>0</c:v>
                </c:pt>
                <c:pt idx="30">
                  <c:v>0</c:v>
                </c:pt>
                <c:pt idx="31">
                  <c:v>624</c:v>
                </c:pt>
                <c:pt idx="32">
                  <c:v>0</c:v>
                </c:pt>
                <c:pt idx="33">
                  <c:v>0</c:v>
                </c:pt>
                <c:pt idx="34">
                  <c:v>75</c:v>
                </c:pt>
                <c:pt idx="35">
                  <c:v>0</c:v>
                </c:pt>
                <c:pt idx="36">
                  <c:v>62</c:v>
                </c:pt>
                <c:pt idx="37">
                  <c:v>0</c:v>
                </c:pt>
                <c:pt idx="38">
                  <c:v>71</c:v>
                </c:pt>
                <c:pt idx="39">
                  <c:v>0</c:v>
                </c:pt>
                <c:pt idx="40">
                  <c:v>0</c:v>
                </c:pt>
                <c:pt idx="41">
                  <c:v>61</c:v>
                </c:pt>
                <c:pt idx="42">
                  <c:v>0</c:v>
                </c:pt>
                <c:pt idx="43">
                  <c:v>33</c:v>
                </c:pt>
                <c:pt idx="44">
                  <c:v>0</c:v>
                </c:pt>
                <c:pt idx="45">
                  <c:v>83</c:v>
                </c:pt>
                <c:pt idx="46">
                  <c:v>0</c:v>
                </c:pt>
                <c:pt idx="47">
                  <c:v>0</c:v>
                </c:pt>
                <c:pt idx="48">
                  <c:v>0</c:v>
                </c:pt>
                <c:pt idx="49">
                  <c:v>584</c:v>
                </c:pt>
                <c:pt idx="50">
                  <c:v>440</c:v>
                </c:pt>
                <c:pt idx="51">
                  <c:v>42</c:v>
                </c:pt>
                <c:pt idx="52">
                  <c:v>0</c:v>
                </c:pt>
                <c:pt idx="53">
                  <c:v>0</c:v>
                </c:pt>
                <c:pt idx="54">
                  <c:v>0</c:v>
                </c:pt>
                <c:pt idx="55">
                  <c:v>2</c:v>
                </c:pt>
                <c:pt idx="56">
                  <c:v>43</c:v>
                </c:pt>
                <c:pt idx="57">
                  <c:v>0</c:v>
                </c:pt>
                <c:pt idx="58">
                  <c:v>0</c:v>
                </c:pt>
                <c:pt idx="59">
                  <c:v>0</c:v>
                </c:pt>
                <c:pt idx="60">
                  <c:v>0</c:v>
                </c:pt>
                <c:pt idx="61">
                  <c:v>0</c:v>
                </c:pt>
                <c:pt idx="62">
                  <c:v>0</c:v>
                </c:pt>
                <c:pt idx="63">
                  <c:v>686</c:v>
                </c:pt>
                <c:pt idx="64">
                  <c:v>0</c:v>
                </c:pt>
                <c:pt idx="65">
                  <c:v>72</c:v>
                </c:pt>
                <c:pt idx="66">
                  <c:v>280</c:v>
                </c:pt>
                <c:pt idx="67">
                  <c:v>0</c:v>
                </c:pt>
                <c:pt idx="68">
                  <c:v>0</c:v>
                </c:pt>
                <c:pt idx="69">
                  <c:v>419</c:v>
                </c:pt>
                <c:pt idx="70">
                  <c:v>578</c:v>
                </c:pt>
                <c:pt idx="71">
                  <c:v>19</c:v>
                </c:pt>
                <c:pt idx="72">
                  <c:v>0</c:v>
                </c:pt>
                <c:pt idx="73">
                  <c:v>2580</c:v>
                </c:pt>
                <c:pt idx="74">
                  <c:v>1555</c:v>
                </c:pt>
                <c:pt idx="75">
                  <c:v>0</c:v>
                </c:pt>
                <c:pt idx="76">
                  <c:v>18</c:v>
                </c:pt>
                <c:pt idx="77">
                  <c:v>108</c:v>
                </c:pt>
                <c:pt idx="78">
                  <c:v>72</c:v>
                </c:pt>
                <c:pt idx="79">
                  <c:v>6535</c:v>
                </c:pt>
                <c:pt idx="80">
                  <c:v>2316</c:v>
                </c:pt>
                <c:pt idx="81">
                  <c:v>0</c:v>
                </c:pt>
                <c:pt idx="82">
                  <c:v>2502</c:v>
                </c:pt>
                <c:pt idx="83">
                  <c:v>99</c:v>
                </c:pt>
                <c:pt idx="84">
                  <c:v>0</c:v>
                </c:pt>
                <c:pt idx="85">
                  <c:v>1350</c:v>
                </c:pt>
                <c:pt idx="86">
                  <c:v>55</c:v>
                </c:pt>
                <c:pt idx="87">
                  <c:v>30</c:v>
                </c:pt>
                <c:pt idx="88">
                  <c:v>33</c:v>
                </c:pt>
                <c:pt idx="89">
                  <c:v>7</c:v>
                </c:pt>
                <c:pt idx="90">
                  <c:v>0</c:v>
                </c:pt>
                <c:pt idx="91">
                  <c:v>45</c:v>
                </c:pt>
                <c:pt idx="92">
                  <c:v>6778</c:v>
                </c:pt>
                <c:pt idx="93">
                  <c:v>5</c:v>
                </c:pt>
                <c:pt idx="94">
                  <c:v>922</c:v>
                </c:pt>
                <c:pt idx="95">
                  <c:v>0</c:v>
                </c:pt>
                <c:pt idx="96">
                  <c:v>0</c:v>
                </c:pt>
                <c:pt idx="97">
                  <c:v>0</c:v>
                </c:pt>
                <c:pt idx="98">
                  <c:v>24</c:v>
                </c:pt>
                <c:pt idx="99">
                  <c:v>467</c:v>
                </c:pt>
                <c:pt idx="100">
                  <c:v>0</c:v>
                </c:pt>
                <c:pt idx="101">
                  <c:v>28</c:v>
                </c:pt>
                <c:pt idx="102">
                  <c:v>492</c:v>
                </c:pt>
                <c:pt idx="103">
                  <c:v>0</c:v>
                </c:pt>
                <c:pt idx="104">
                  <c:v>135</c:v>
                </c:pt>
                <c:pt idx="105">
                  <c:v>0</c:v>
                </c:pt>
                <c:pt idx="106">
                  <c:v>0</c:v>
                </c:pt>
                <c:pt idx="107">
                  <c:v>0</c:v>
                </c:pt>
                <c:pt idx="108">
                  <c:v>69</c:v>
                </c:pt>
                <c:pt idx="109">
                  <c:v>0</c:v>
                </c:pt>
                <c:pt idx="110">
                  <c:v>0</c:v>
                </c:pt>
                <c:pt idx="111">
                  <c:v>209</c:v>
                </c:pt>
                <c:pt idx="112">
                  <c:v>0</c:v>
                </c:pt>
                <c:pt idx="113">
                  <c:v>0</c:v>
                </c:pt>
                <c:pt idx="114">
                  <c:v>0</c:v>
                </c:pt>
                <c:pt idx="115">
                  <c:v>0</c:v>
                </c:pt>
                <c:pt idx="116">
                  <c:v>0</c:v>
                </c:pt>
                <c:pt idx="117">
                  <c:v>0</c:v>
                </c:pt>
                <c:pt idx="118">
                  <c:v>41</c:v>
                </c:pt>
                <c:pt idx="119">
                  <c:v>1169</c:v>
                </c:pt>
                <c:pt idx="120">
                  <c:v>0</c:v>
                </c:pt>
                <c:pt idx="121">
                  <c:v>3701</c:v>
                </c:pt>
                <c:pt idx="122">
                  <c:v>1563</c:v>
                </c:pt>
                <c:pt idx="123">
                  <c:v>0</c:v>
                </c:pt>
                <c:pt idx="124">
                  <c:v>0</c:v>
                </c:pt>
                <c:pt idx="125">
                  <c:v>21</c:v>
                </c:pt>
                <c:pt idx="126">
                  <c:v>0</c:v>
                </c:pt>
                <c:pt idx="127">
                  <c:v>0</c:v>
                </c:pt>
                <c:pt idx="128">
                  <c:v>55</c:v>
                </c:pt>
                <c:pt idx="129">
                  <c:v>3461</c:v>
                </c:pt>
                <c:pt idx="130">
                  <c:v>0</c:v>
                </c:pt>
                <c:pt idx="131">
                  <c:v>0</c:v>
                </c:pt>
                <c:pt idx="132">
                  <c:v>3255</c:v>
                </c:pt>
                <c:pt idx="133">
                  <c:v>0</c:v>
                </c:pt>
                <c:pt idx="134">
                  <c:v>27</c:v>
                </c:pt>
                <c:pt idx="135">
                  <c:v>4005</c:v>
                </c:pt>
                <c:pt idx="136">
                  <c:v>2710</c:v>
                </c:pt>
                <c:pt idx="137">
                  <c:v>0</c:v>
                </c:pt>
                <c:pt idx="138">
                  <c:v>0</c:v>
                </c:pt>
                <c:pt idx="139">
                  <c:v>28</c:v>
                </c:pt>
                <c:pt idx="140">
                  <c:v>0</c:v>
                </c:pt>
                <c:pt idx="141">
                  <c:v>19</c:v>
                </c:pt>
                <c:pt idx="142">
                  <c:v>0</c:v>
                </c:pt>
                <c:pt idx="143">
                  <c:v>36</c:v>
                </c:pt>
                <c:pt idx="144">
                  <c:v>0</c:v>
                </c:pt>
                <c:pt idx="145">
                  <c:v>0</c:v>
                </c:pt>
                <c:pt idx="146">
                  <c:v>0</c:v>
                </c:pt>
                <c:pt idx="147">
                  <c:v>0</c:v>
                </c:pt>
                <c:pt idx="148">
                  <c:v>32</c:v>
                </c:pt>
                <c:pt idx="149">
                  <c:v>0</c:v>
                </c:pt>
                <c:pt idx="150">
                  <c:v>0</c:v>
                </c:pt>
                <c:pt idx="151">
                  <c:v>0</c:v>
                </c:pt>
                <c:pt idx="152">
                  <c:v>0</c:v>
                </c:pt>
                <c:pt idx="153">
                  <c:v>182</c:v>
                </c:pt>
                <c:pt idx="154">
                  <c:v>0</c:v>
                </c:pt>
                <c:pt idx="155">
                  <c:v>449</c:v>
                </c:pt>
                <c:pt idx="156">
                  <c:v>0</c:v>
                </c:pt>
                <c:pt idx="157">
                  <c:v>135</c:v>
                </c:pt>
                <c:pt idx="158">
                  <c:v>0</c:v>
                </c:pt>
                <c:pt idx="159">
                  <c:v>0</c:v>
                </c:pt>
                <c:pt idx="160">
                  <c:v>21</c:v>
                </c:pt>
                <c:pt idx="161">
                  <c:v>24</c:v>
                </c:pt>
                <c:pt idx="162">
                  <c:v>3522</c:v>
                </c:pt>
                <c:pt idx="163">
                  <c:v>0</c:v>
                </c:pt>
                <c:pt idx="164">
                  <c:v>2809</c:v>
                </c:pt>
                <c:pt idx="165">
                  <c:v>0</c:v>
                </c:pt>
                <c:pt idx="166">
                  <c:v>0</c:v>
                </c:pt>
                <c:pt idx="167">
                  <c:v>0</c:v>
                </c:pt>
                <c:pt idx="168">
                  <c:v>0</c:v>
                </c:pt>
                <c:pt idx="169">
                  <c:v>239</c:v>
                </c:pt>
                <c:pt idx="170">
                  <c:v>0</c:v>
                </c:pt>
                <c:pt idx="171">
                  <c:v>0</c:v>
                </c:pt>
                <c:pt idx="172">
                  <c:v>0</c:v>
                </c:pt>
                <c:pt idx="173">
                  <c:v>0</c:v>
                </c:pt>
                <c:pt idx="174">
                  <c:v>1070</c:v>
                </c:pt>
                <c:pt idx="175">
                  <c:v>0</c:v>
                </c:pt>
                <c:pt idx="176">
                  <c:v>52</c:v>
                </c:pt>
                <c:pt idx="177">
                  <c:v>0</c:v>
                </c:pt>
                <c:pt idx="178">
                  <c:v>28</c:v>
                </c:pt>
                <c:pt idx="179">
                  <c:v>0</c:v>
                </c:pt>
                <c:pt idx="180">
                  <c:v>0</c:v>
                </c:pt>
                <c:pt idx="181">
                  <c:v>1689</c:v>
                </c:pt>
                <c:pt idx="182">
                  <c:v>0</c:v>
                </c:pt>
                <c:pt idx="183">
                  <c:v>2871</c:v>
                </c:pt>
                <c:pt idx="184">
                  <c:v>0</c:v>
                </c:pt>
                <c:pt idx="185">
                  <c:v>0</c:v>
                </c:pt>
                <c:pt idx="186">
                  <c:v>0</c:v>
                </c:pt>
                <c:pt idx="187">
                  <c:v>0</c:v>
                </c:pt>
                <c:pt idx="188">
                  <c:v>1989</c:v>
                </c:pt>
                <c:pt idx="189">
                  <c:v>2176</c:v>
                </c:pt>
                <c:pt idx="190">
                  <c:v>123</c:v>
                </c:pt>
                <c:pt idx="191">
                  <c:v>0</c:v>
                </c:pt>
                <c:pt idx="192">
                  <c:v>1982</c:v>
                </c:pt>
                <c:pt idx="193">
                  <c:v>0</c:v>
                </c:pt>
                <c:pt idx="194">
                  <c:v>0</c:v>
                </c:pt>
                <c:pt idx="195">
                  <c:v>1937</c:v>
                </c:pt>
                <c:pt idx="196">
                  <c:v>149</c:v>
                </c:pt>
                <c:pt idx="197">
                  <c:v>2368</c:v>
                </c:pt>
                <c:pt idx="198">
                  <c:v>0</c:v>
                </c:pt>
                <c:pt idx="199">
                  <c:v>1737</c:v>
                </c:pt>
                <c:pt idx="200">
                  <c:v>0</c:v>
                </c:pt>
                <c:pt idx="201">
                  <c:v>0</c:v>
                </c:pt>
                <c:pt idx="202">
                  <c:v>34</c:v>
                </c:pt>
                <c:pt idx="203">
                  <c:v>0</c:v>
                </c:pt>
                <c:pt idx="204">
                  <c:v>2499</c:v>
                </c:pt>
                <c:pt idx="205">
                  <c:v>0</c:v>
                </c:pt>
                <c:pt idx="206">
                  <c:v>2095</c:v>
                </c:pt>
                <c:pt idx="207">
                  <c:v>0</c:v>
                </c:pt>
                <c:pt idx="208">
                  <c:v>0</c:v>
                </c:pt>
                <c:pt idx="209">
                  <c:v>0</c:v>
                </c:pt>
                <c:pt idx="210">
                  <c:v>0</c:v>
                </c:pt>
                <c:pt idx="211">
                  <c:v>0</c:v>
                </c:pt>
                <c:pt idx="212">
                  <c:v>0</c:v>
                </c:pt>
                <c:pt idx="213">
                  <c:v>358</c:v>
                </c:pt>
                <c:pt idx="214">
                  <c:v>0</c:v>
                </c:pt>
                <c:pt idx="215">
                  <c:v>0</c:v>
                </c:pt>
                <c:pt idx="216">
                  <c:v>2246</c:v>
                </c:pt>
                <c:pt idx="217">
                  <c:v>17</c:v>
                </c:pt>
                <c:pt idx="218">
                  <c:v>1418</c:v>
                </c:pt>
                <c:pt idx="219">
                  <c:v>0</c:v>
                </c:pt>
                <c:pt idx="220">
                  <c:v>2393</c:v>
                </c:pt>
                <c:pt idx="221">
                  <c:v>0</c:v>
                </c:pt>
                <c:pt idx="222">
                  <c:v>0</c:v>
                </c:pt>
                <c:pt idx="223">
                  <c:v>0</c:v>
                </c:pt>
                <c:pt idx="224">
                  <c:v>382</c:v>
                </c:pt>
                <c:pt idx="225">
                  <c:v>2946</c:v>
                </c:pt>
                <c:pt idx="226">
                  <c:v>0</c:v>
                </c:pt>
                <c:pt idx="227">
                  <c:v>2129</c:v>
                </c:pt>
                <c:pt idx="228">
                  <c:v>0</c:v>
                </c:pt>
                <c:pt idx="229">
                  <c:v>0</c:v>
                </c:pt>
                <c:pt idx="230">
                  <c:v>3522</c:v>
                </c:pt>
                <c:pt idx="231">
                  <c:v>3581</c:v>
                </c:pt>
                <c:pt idx="232">
                  <c:v>1855</c:v>
                </c:pt>
                <c:pt idx="233">
                  <c:v>0</c:v>
                </c:pt>
                <c:pt idx="234">
                  <c:v>63</c:v>
                </c:pt>
                <c:pt idx="235">
                  <c:v>0</c:v>
                </c:pt>
                <c:pt idx="236">
                  <c:v>0</c:v>
                </c:pt>
                <c:pt idx="237">
                  <c:v>205</c:v>
                </c:pt>
                <c:pt idx="238">
                  <c:v>148</c:v>
                </c:pt>
                <c:pt idx="239">
                  <c:v>1415</c:v>
                </c:pt>
                <c:pt idx="240">
                  <c:v>0</c:v>
                </c:pt>
                <c:pt idx="241">
                  <c:v>0</c:v>
                </c:pt>
                <c:pt idx="242">
                  <c:v>0</c:v>
                </c:pt>
                <c:pt idx="243">
                  <c:v>0</c:v>
                </c:pt>
              </c:numCache>
            </c:numRef>
          </c:val>
          <c:extLst>
            <c:ext xmlns:c16="http://schemas.microsoft.com/office/drawing/2014/chart" uri="{C3380CC4-5D6E-409C-BE32-E72D297353CC}">
              <c16:uniqueId val="{00000004-0E91-41B4-BA17-19EA8CF15DC8}"/>
            </c:ext>
          </c:extLst>
        </c:ser>
        <c:dLbls>
          <c:showLegendKey val="0"/>
          <c:showVal val="0"/>
          <c:showCatName val="0"/>
          <c:showSerName val="0"/>
          <c:showPercent val="0"/>
          <c:showBubbleSize val="0"/>
        </c:dLbls>
        <c:gapWidth val="219"/>
        <c:overlap val="-27"/>
        <c:axId val="704903608"/>
        <c:axId val="704900984"/>
      </c:barChart>
      <c:dateAx>
        <c:axId val="70490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900984"/>
        <c:crosses val="autoZero"/>
        <c:auto val="1"/>
        <c:lblOffset val="100"/>
        <c:baseTimeUnit val="days"/>
      </c:dateAx>
      <c:valAx>
        <c:axId val="70490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90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Avg. Organic Reach per Day</c:v>
                </c:pt>
                <c:pt idx="1">
                  <c:v>Avg. Paid Reach per Day</c:v>
                </c:pt>
              </c:strCache>
            </c:strRef>
          </c:cat>
          <c:val>
            <c:numRef>
              <c:f>Sheet1!$A$2:$B$2</c:f>
              <c:numCache>
                <c:formatCode>General</c:formatCode>
                <c:ptCount val="2"/>
                <c:pt idx="0">
                  <c:v>4422</c:v>
                </c:pt>
                <c:pt idx="1">
                  <c:v>227934</c:v>
                </c:pt>
              </c:numCache>
            </c:numRef>
          </c:val>
          <c:extLst>
            <c:ext xmlns:c16="http://schemas.microsoft.com/office/drawing/2014/chart" uri="{C3380CC4-5D6E-409C-BE32-E72D297353CC}">
              <c16:uniqueId val="{00000000-3ACD-4C4C-A051-9F4DDF8BEFF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Organic Reach</c:v>
                </c:pt>
              </c:strCache>
            </c:strRef>
          </c:tx>
          <c:spPr>
            <a:ln w="28575" cap="rnd">
              <a:solidFill>
                <a:schemeClr val="accent1"/>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3492</c:v>
                </c:pt>
                <c:pt idx="1">
                  <c:v>10107</c:v>
                </c:pt>
                <c:pt idx="2">
                  <c:v>4373</c:v>
                </c:pt>
                <c:pt idx="3">
                  <c:v>2164</c:v>
                </c:pt>
                <c:pt idx="4">
                  <c:v>7451</c:v>
                </c:pt>
                <c:pt idx="5">
                  <c:v>1121</c:v>
                </c:pt>
                <c:pt idx="6">
                  <c:v>2305</c:v>
                </c:pt>
                <c:pt idx="7">
                  <c:v>5379</c:v>
                </c:pt>
                <c:pt idx="8">
                  <c:v>4818</c:v>
                </c:pt>
                <c:pt idx="9">
                  <c:v>13738</c:v>
                </c:pt>
                <c:pt idx="10">
                  <c:v>6026</c:v>
                </c:pt>
                <c:pt idx="11">
                  <c:v>1681</c:v>
                </c:pt>
                <c:pt idx="12">
                  <c:v>732</c:v>
                </c:pt>
                <c:pt idx="13">
                  <c:v>8053</c:v>
                </c:pt>
                <c:pt idx="14">
                  <c:v>2972</c:v>
                </c:pt>
                <c:pt idx="15">
                  <c:v>2208</c:v>
                </c:pt>
                <c:pt idx="16">
                  <c:v>1915</c:v>
                </c:pt>
                <c:pt idx="17">
                  <c:v>5531</c:v>
                </c:pt>
                <c:pt idx="18">
                  <c:v>14007</c:v>
                </c:pt>
                <c:pt idx="19">
                  <c:v>2859</c:v>
                </c:pt>
                <c:pt idx="20">
                  <c:v>8939</c:v>
                </c:pt>
                <c:pt idx="21">
                  <c:v>5259</c:v>
                </c:pt>
                <c:pt idx="22">
                  <c:v>6292</c:v>
                </c:pt>
                <c:pt idx="23">
                  <c:v>3581</c:v>
                </c:pt>
                <c:pt idx="24">
                  <c:v>1699</c:v>
                </c:pt>
                <c:pt idx="25">
                  <c:v>6818</c:v>
                </c:pt>
                <c:pt idx="26">
                  <c:v>5498</c:v>
                </c:pt>
                <c:pt idx="27">
                  <c:v>6344</c:v>
                </c:pt>
                <c:pt idx="28">
                  <c:v>5038</c:v>
                </c:pt>
                <c:pt idx="29">
                  <c:v>3553</c:v>
                </c:pt>
                <c:pt idx="30">
                  <c:v>2993</c:v>
                </c:pt>
                <c:pt idx="31">
                  <c:v>9756</c:v>
                </c:pt>
                <c:pt idx="32">
                  <c:v>3785</c:v>
                </c:pt>
                <c:pt idx="33">
                  <c:v>2551</c:v>
                </c:pt>
                <c:pt idx="34">
                  <c:v>3767</c:v>
                </c:pt>
                <c:pt idx="35">
                  <c:v>11054</c:v>
                </c:pt>
                <c:pt idx="36">
                  <c:v>8118</c:v>
                </c:pt>
                <c:pt idx="37">
                  <c:v>8084</c:v>
                </c:pt>
                <c:pt idx="38">
                  <c:v>7147</c:v>
                </c:pt>
                <c:pt idx="39">
                  <c:v>4193</c:v>
                </c:pt>
                <c:pt idx="40">
                  <c:v>4599</c:v>
                </c:pt>
                <c:pt idx="41">
                  <c:v>5164</c:v>
                </c:pt>
                <c:pt idx="42">
                  <c:v>10255</c:v>
                </c:pt>
                <c:pt idx="43">
                  <c:v>12515</c:v>
                </c:pt>
                <c:pt idx="44">
                  <c:v>8365</c:v>
                </c:pt>
                <c:pt idx="45">
                  <c:v>7367</c:v>
                </c:pt>
                <c:pt idx="46">
                  <c:v>2691</c:v>
                </c:pt>
                <c:pt idx="47">
                  <c:v>3417</c:v>
                </c:pt>
                <c:pt idx="48">
                  <c:v>4101</c:v>
                </c:pt>
                <c:pt idx="49">
                  <c:v>5140</c:v>
                </c:pt>
                <c:pt idx="50">
                  <c:v>6851</c:v>
                </c:pt>
                <c:pt idx="51">
                  <c:v>4895</c:v>
                </c:pt>
                <c:pt idx="52">
                  <c:v>2586</c:v>
                </c:pt>
                <c:pt idx="53">
                  <c:v>1532</c:v>
                </c:pt>
                <c:pt idx="54">
                  <c:v>903</c:v>
                </c:pt>
                <c:pt idx="55">
                  <c:v>1315</c:v>
                </c:pt>
                <c:pt idx="56">
                  <c:v>4701</c:v>
                </c:pt>
                <c:pt idx="57">
                  <c:v>6268</c:v>
                </c:pt>
                <c:pt idx="58">
                  <c:v>7633</c:v>
                </c:pt>
                <c:pt idx="59">
                  <c:v>3683</c:v>
                </c:pt>
                <c:pt idx="60">
                  <c:v>1939</c:v>
                </c:pt>
                <c:pt idx="61">
                  <c:v>988</c:v>
                </c:pt>
                <c:pt idx="62">
                  <c:v>1694</c:v>
                </c:pt>
                <c:pt idx="63">
                  <c:v>11027</c:v>
                </c:pt>
                <c:pt idx="64">
                  <c:v>3944</c:v>
                </c:pt>
                <c:pt idx="65">
                  <c:v>3078</c:v>
                </c:pt>
                <c:pt idx="66">
                  <c:v>2774</c:v>
                </c:pt>
                <c:pt idx="67">
                  <c:v>1392</c:v>
                </c:pt>
                <c:pt idx="68">
                  <c:v>921</c:v>
                </c:pt>
                <c:pt idx="69">
                  <c:v>6963</c:v>
                </c:pt>
                <c:pt idx="70">
                  <c:v>2831</c:v>
                </c:pt>
                <c:pt idx="71">
                  <c:v>6650</c:v>
                </c:pt>
                <c:pt idx="72">
                  <c:v>5302</c:v>
                </c:pt>
                <c:pt idx="73">
                  <c:v>4833</c:v>
                </c:pt>
                <c:pt idx="74">
                  <c:v>6016</c:v>
                </c:pt>
                <c:pt idx="75">
                  <c:v>4720</c:v>
                </c:pt>
                <c:pt idx="76">
                  <c:v>5320</c:v>
                </c:pt>
                <c:pt idx="77">
                  <c:v>8671</c:v>
                </c:pt>
                <c:pt idx="78">
                  <c:v>3990</c:v>
                </c:pt>
                <c:pt idx="79">
                  <c:v>11088</c:v>
                </c:pt>
                <c:pt idx="80">
                  <c:v>13874</c:v>
                </c:pt>
                <c:pt idx="81">
                  <c:v>11210</c:v>
                </c:pt>
                <c:pt idx="82">
                  <c:v>7673</c:v>
                </c:pt>
                <c:pt idx="83">
                  <c:v>7551</c:v>
                </c:pt>
                <c:pt idx="84">
                  <c:v>5953</c:v>
                </c:pt>
                <c:pt idx="85">
                  <c:v>9597</c:v>
                </c:pt>
                <c:pt idx="86">
                  <c:v>19173</c:v>
                </c:pt>
                <c:pt idx="87">
                  <c:v>23797</c:v>
                </c:pt>
                <c:pt idx="88">
                  <c:v>31001</c:v>
                </c:pt>
                <c:pt idx="89">
                  <c:v>13022</c:v>
                </c:pt>
                <c:pt idx="90">
                  <c:v>5125</c:v>
                </c:pt>
                <c:pt idx="91">
                  <c:v>12040</c:v>
                </c:pt>
                <c:pt idx="92">
                  <c:v>11837</c:v>
                </c:pt>
                <c:pt idx="93">
                  <c:v>9353</c:v>
                </c:pt>
                <c:pt idx="94">
                  <c:v>9986</c:v>
                </c:pt>
                <c:pt idx="95">
                  <c:v>13554</c:v>
                </c:pt>
                <c:pt idx="96">
                  <c:v>8973</c:v>
                </c:pt>
                <c:pt idx="97">
                  <c:v>9073</c:v>
                </c:pt>
                <c:pt idx="98">
                  <c:v>23446</c:v>
                </c:pt>
                <c:pt idx="99">
                  <c:v>9008</c:v>
                </c:pt>
                <c:pt idx="100">
                  <c:v>4127</c:v>
                </c:pt>
                <c:pt idx="101">
                  <c:v>13316</c:v>
                </c:pt>
                <c:pt idx="102">
                  <c:v>13770</c:v>
                </c:pt>
                <c:pt idx="103">
                  <c:v>8819</c:v>
                </c:pt>
                <c:pt idx="104">
                  <c:v>3504</c:v>
                </c:pt>
                <c:pt idx="105">
                  <c:v>2488</c:v>
                </c:pt>
                <c:pt idx="106">
                  <c:v>6240</c:v>
                </c:pt>
                <c:pt idx="107">
                  <c:v>4540</c:v>
                </c:pt>
                <c:pt idx="108">
                  <c:v>11481</c:v>
                </c:pt>
                <c:pt idx="109">
                  <c:v>16583</c:v>
                </c:pt>
                <c:pt idx="110">
                  <c:v>4645</c:v>
                </c:pt>
                <c:pt idx="111">
                  <c:v>3304</c:v>
                </c:pt>
                <c:pt idx="112">
                  <c:v>5453</c:v>
                </c:pt>
                <c:pt idx="113">
                  <c:v>8978</c:v>
                </c:pt>
                <c:pt idx="114">
                  <c:v>4649</c:v>
                </c:pt>
                <c:pt idx="115">
                  <c:v>6589</c:v>
                </c:pt>
                <c:pt idx="116">
                  <c:v>5900</c:v>
                </c:pt>
                <c:pt idx="117">
                  <c:v>5579</c:v>
                </c:pt>
                <c:pt idx="118">
                  <c:v>9798</c:v>
                </c:pt>
                <c:pt idx="119">
                  <c:v>15884</c:v>
                </c:pt>
                <c:pt idx="120">
                  <c:v>14622</c:v>
                </c:pt>
                <c:pt idx="121">
                  <c:v>11575</c:v>
                </c:pt>
                <c:pt idx="122">
                  <c:v>9553</c:v>
                </c:pt>
                <c:pt idx="123">
                  <c:v>29725</c:v>
                </c:pt>
                <c:pt idx="124">
                  <c:v>12076</c:v>
                </c:pt>
                <c:pt idx="125">
                  <c:v>8667</c:v>
                </c:pt>
                <c:pt idx="126">
                  <c:v>8626</c:v>
                </c:pt>
                <c:pt idx="127">
                  <c:v>6671</c:v>
                </c:pt>
                <c:pt idx="128">
                  <c:v>6560</c:v>
                </c:pt>
                <c:pt idx="129">
                  <c:v>7211</c:v>
                </c:pt>
                <c:pt idx="130">
                  <c:v>20325</c:v>
                </c:pt>
                <c:pt idx="131">
                  <c:v>17605</c:v>
                </c:pt>
                <c:pt idx="132">
                  <c:v>9787</c:v>
                </c:pt>
                <c:pt idx="133">
                  <c:v>6483</c:v>
                </c:pt>
                <c:pt idx="134">
                  <c:v>5681</c:v>
                </c:pt>
                <c:pt idx="135">
                  <c:v>7931</c:v>
                </c:pt>
                <c:pt idx="136">
                  <c:v>6175</c:v>
                </c:pt>
                <c:pt idx="137">
                  <c:v>9299</c:v>
                </c:pt>
                <c:pt idx="138">
                  <c:v>11440</c:v>
                </c:pt>
                <c:pt idx="139">
                  <c:v>6128</c:v>
                </c:pt>
                <c:pt idx="140">
                  <c:v>8246</c:v>
                </c:pt>
                <c:pt idx="141">
                  <c:v>18585</c:v>
                </c:pt>
                <c:pt idx="142">
                  <c:v>4245</c:v>
                </c:pt>
                <c:pt idx="143">
                  <c:v>25385</c:v>
                </c:pt>
                <c:pt idx="144">
                  <c:v>22049</c:v>
                </c:pt>
                <c:pt idx="145">
                  <c:v>12883</c:v>
                </c:pt>
                <c:pt idx="146">
                  <c:v>9126</c:v>
                </c:pt>
                <c:pt idx="147">
                  <c:v>4784</c:v>
                </c:pt>
                <c:pt idx="148">
                  <c:v>6779</c:v>
                </c:pt>
                <c:pt idx="149">
                  <c:v>6349</c:v>
                </c:pt>
                <c:pt idx="150">
                  <c:v>10428</c:v>
                </c:pt>
                <c:pt idx="151">
                  <c:v>21668</c:v>
                </c:pt>
                <c:pt idx="152">
                  <c:v>16404</c:v>
                </c:pt>
                <c:pt idx="153">
                  <c:v>8219</c:v>
                </c:pt>
                <c:pt idx="154">
                  <c:v>6845</c:v>
                </c:pt>
                <c:pt idx="155">
                  <c:v>9022</c:v>
                </c:pt>
                <c:pt idx="156">
                  <c:v>9465</c:v>
                </c:pt>
                <c:pt idx="157">
                  <c:v>10698</c:v>
                </c:pt>
                <c:pt idx="158">
                  <c:v>9502</c:v>
                </c:pt>
                <c:pt idx="159">
                  <c:v>8794</c:v>
                </c:pt>
                <c:pt idx="160">
                  <c:v>9186</c:v>
                </c:pt>
                <c:pt idx="161">
                  <c:v>8341</c:v>
                </c:pt>
                <c:pt idx="162">
                  <c:v>4763</c:v>
                </c:pt>
                <c:pt idx="163">
                  <c:v>10975</c:v>
                </c:pt>
                <c:pt idx="164">
                  <c:v>15073</c:v>
                </c:pt>
                <c:pt idx="165">
                  <c:v>31132</c:v>
                </c:pt>
                <c:pt idx="166">
                  <c:v>21376</c:v>
                </c:pt>
                <c:pt idx="167">
                  <c:v>13002</c:v>
                </c:pt>
                <c:pt idx="168">
                  <c:v>14134</c:v>
                </c:pt>
                <c:pt idx="169">
                  <c:v>15774</c:v>
                </c:pt>
                <c:pt idx="170">
                  <c:v>11158</c:v>
                </c:pt>
                <c:pt idx="171">
                  <c:v>11660</c:v>
                </c:pt>
                <c:pt idx="172">
                  <c:v>20295</c:v>
                </c:pt>
                <c:pt idx="173">
                  <c:v>33430</c:v>
                </c:pt>
                <c:pt idx="174">
                  <c:v>25874</c:v>
                </c:pt>
                <c:pt idx="175">
                  <c:v>14239</c:v>
                </c:pt>
                <c:pt idx="176">
                  <c:v>11758</c:v>
                </c:pt>
                <c:pt idx="177">
                  <c:v>10576</c:v>
                </c:pt>
                <c:pt idx="178">
                  <c:v>7217</c:v>
                </c:pt>
                <c:pt idx="179">
                  <c:v>11477</c:v>
                </c:pt>
                <c:pt idx="180">
                  <c:v>11326</c:v>
                </c:pt>
                <c:pt idx="181">
                  <c:v>10885</c:v>
                </c:pt>
                <c:pt idx="182">
                  <c:v>9275</c:v>
                </c:pt>
                <c:pt idx="183">
                  <c:v>10544</c:v>
                </c:pt>
                <c:pt idx="184">
                  <c:v>9316</c:v>
                </c:pt>
                <c:pt idx="185">
                  <c:v>12317</c:v>
                </c:pt>
                <c:pt idx="186">
                  <c:v>17673</c:v>
                </c:pt>
                <c:pt idx="187">
                  <c:v>19632</c:v>
                </c:pt>
                <c:pt idx="188">
                  <c:v>17110</c:v>
                </c:pt>
                <c:pt idx="189">
                  <c:v>13632</c:v>
                </c:pt>
                <c:pt idx="190">
                  <c:v>12858</c:v>
                </c:pt>
                <c:pt idx="191">
                  <c:v>12615</c:v>
                </c:pt>
                <c:pt idx="192">
                  <c:v>13869</c:v>
                </c:pt>
                <c:pt idx="193">
                  <c:v>31828</c:v>
                </c:pt>
                <c:pt idx="194">
                  <c:v>16505</c:v>
                </c:pt>
                <c:pt idx="195">
                  <c:v>7474</c:v>
                </c:pt>
                <c:pt idx="196">
                  <c:v>19868</c:v>
                </c:pt>
                <c:pt idx="197">
                  <c:v>15064</c:v>
                </c:pt>
                <c:pt idx="198">
                  <c:v>9453</c:v>
                </c:pt>
                <c:pt idx="199">
                  <c:v>15651</c:v>
                </c:pt>
                <c:pt idx="200">
                  <c:v>13531</c:v>
                </c:pt>
                <c:pt idx="201">
                  <c:v>9072</c:v>
                </c:pt>
                <c:pt idx="202">
                  <c:v>5343</c:v>
                </c:pt>
                <c:pt idx="203">
                  <c:v>3525</c:v>
                </c:pt>
                <c:pt idx="204">
                  <c:v>6935</c:v>
                </c:pt>
                <c:pt idx="205">
                  <c:v>10818</c:v>
                </c:pt>
                <c:pt idx="206">
                  <c:v>17221</c:v>
                </c:pt>
                <c:pt idx="207">
                  <c:v>15586</c:v>
                </c:pt>
                <c:pt idx="208">
                  <c:v>21126</c:v>
                </c:pt>
                <c:pt idx="209">
                  <c:v>12422</c:v>
                </c:pt>
                <c:pt idx="210">
                  <c:v>7807</c:v>
                </c:pt>
                <c:pt idx="211">
                  <c:v>9236</c:v>
                </c:pt>
                <c:pt idx="212">
                  <c:v>9222</c:v>
                </c:pt>
                <c:pt idx="213">
                  <c:v>13218</c:v>
                </c:pt>
                <c:pt idx="214">
                  <c:v>20790</c:v>
                </c:pt>
                <c:pt idx="215">
                  <c:v>27009</c:v>
                </c:pt>
                <c:pt idx="216">
                  <c:v>13018</c:v>
                </c:pt>
                <c:pt idx="217">
                  <c:v>6262</c:v>
                </c:pt>
                <c:pt idx="218">
                  <c:v>9786</c:v>
                </c:pt>
                <c:pt idx="219">
                  <c:v>6336</c:v>
                </c:pt>
                <c:pt idx="220">
                  <c:v>8799</c:v>
                </c:pt>
                <c:pt idx="221">
                  <c:v>15773</c:v>
                </c:pt>
                <c:pt idx="222">
                  <c:v>10081</c:v>
                </c:pt>
                <c:pt idx="223">
                  <c:v>4286</c:v>
                </c:pt>
                <c:pt idx="224">
                  <c:v>2442</c:v>
                </c:pt>
                <c:pt idx="225">
                  <c:v>13324</c:v>
                </c:pt>
                <c:pt idx="226">
                  <c:v>10502</c:v>
                </c:pt>
                <c:pt idx="227">
                  <c:v>7230</c:v>
                </c:pt>
                <c:pt idx="228">
                  <c:v>33099</c:v>
                </c:pt>
                <c:pt idx="229">
                  <c:v>33787</c:v>
                </c:pt>
                <c:pt idx="230">
                  <c:v>23935</c:v>
                </c:pt>
                <c:pt idx="231">
                  <c:v>14116</c:v>
                </c:pt>
                <c:pt idx="232">
                  <c:v>7555</c:v>
                </c:pt>
                <c:pt idx="233">
                  <c:v>34310</c:v>
                </c:pt>
                <c:pt idx="234">
                  <c:v>31930</c:v>
                </c:pt>
                <c:pt idx="235">
                  <c:v>29743</c:v>
                </c:pt>
                <c:pt idx="236">
                  <c:v>10736</c:v>
                </c:pt>
                <c:pt idx="237">
                  <c:v>7760</c:v>
                </c:pt>
                <c:pt idx="238">
                  <c:v>10149</c:v>
                </c:pt>
                <c:pt idx="239">
                  <c:v>14678</c:v>
                </c:pt>
                <c:pt idx="240">
                  <c:v>8073</c:v>
                </c:pt>
                <c:pt idx="241">
                  <c:v>8889</c:v>
                </c:pt>
                <c:pt idx="242">
                  <c:v>17702</c:v>
                </c:pt>
                <c:pt idx="243">
                  <c:v>22692</c:v>
                </c:pt>
              </c:numCache>
            </c:numRef>
          </c:val>
          <c:smooth val="0"/>
          <c:extLst>
            <c:ext xmlns:c16="http://schemas.microsoft.com/office/drawing/2014/chart" uri="{C3380CC4-5D6E-409C-BE32-E72D297353CC}">
              <c16:uniqueId val="{00000000-212F-4F7E-BF91-678B3B77743C}"/>
            </c:ext>
          </c:extLst>
        </c:ser>
        <c:ser>
          <c:idx val="1"/>
          <c:order val="1"/>
          <c:tx>
            <c:strRef>
              <c:f>Sheet1!$C$1</c:f>
              <c:strCache>
                <c:ptCount val="1"/>
                <c:pt idx="0">
                  <c:v>Paid Reach</c:v>
                </c:pt>
              </c:strCache>
            </c:strRef>
          </c:tx>
          <c:spPr>
            <a:ln w="28575" cap="rnd">
              <a:solidFill>
                <a:schemeClr val="accent2"/>
              </a:solidFill>
              <a:round/>
            </a:ln>
            <a:effectLst/>
          </c:spPr>
          <c:marker>
            <c:symbol val="none"/>
          </c:marker>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634063</c:v>
                </c:pt>
                <c:pt idx="1">
                  <c:v>655825</c:v>
                </c:pt>
                <c:pt idx="2">
                  <c:v>665968</c:v>
                </c:pt>
                <c:pt idx="3">
                  <c:v>502212</c:v>
                </c:pt>
                <c:pt idx="4">
                  <c:v>481182</c:v>
                </c:pt>
                <c:pt idx="5">
                  <c:v>471586</c:v>
                </c:pt>
                <c:pt idx="6">
                  <c:v>423924</c:v>
                </c:pt>
                <c:pt idx="7">
                  <c:v>462934</c:v>
                </c:pt>
                <c:pt idx="8">
                  <c:v>500279</c:v>
                </c:pt>
                <c:pt idx="9">
                  <c:v>430964</c:v>
                </c:pt>
                <c:pt idx="10">
                  <c:v>390028</c:v>
                </c:pt>
                <c:pt idx="11">
                  <c:v>472079</c:v>
                </c:pt>
                <c:pt idx="12">
                  <c:v>485563</c:v>
                </c:pt>
                <c:pt idx="13">
                  <c:v>468700</c:v>
                </c:pt>
                <c:pt idx="14">
                  <c:v>455361</c:v>
                </c:pt>
                <c:pt idx="15">
                  <c:v>460229</c:v>
                </c:pt>
                <c:pt idx="16">
                  <c:v>393493</c:v>
                </c:pt>
                <c:pt idx="17">
                  <c:v>454154</c:v>
                </c:pt>
                <c:pt idx="18">
                  <c:v>396700</c:v>
                </c:pt>
                <c:pt idx="19">
                  <c:v>403089</c:v>
                </c:pt>
                <c:pt idx="20">
                  <c:v>496637</c:v>
                </c:pt>
                <c:pt idx="21">
                  <c:v>552165</c:v>
                </c:pt>
                <c:pt idx="22">
                  <c:v>558858</c:v>
                </c:pt>
                <c:pt idx="23">
                  <c:v>460285</c:v>
                </c:pt>
                <c:pt idx="24">
                  <c:v>554925</c:v>
                </c:pt>
                <c:pt idx="25">
                  <c:v>691596</c:v>
                </c:pt>
                <c:pt idx="26">
                  <c:v>768933</c:v>
                </c:pt>
                <c:pt idx="27">
                  <c:v>703339</c:v>
                </c:pt>
                <c:pt idx="28">
                  <c:v>690178</c:v>
                </c:pt>
                <c:pt idx="29">
                  <c:v>652171</c:v>
                </c:pt>
                <c:pt idx="30">
                  <c:v>561752</c:v>
                </c:pt>
                <c:pt idx="31">
                  <c:v>247161</c:v>
                </c:pt>
                <c:pt idx="32">
                  <c:v>349136</c:v>
                </c:pt>
                <c:pt idx="33">
                  <c:v>462211</c:v>
                </c:pt>
                <c:pt idx="34">
                  <c:v>484893</c:v>
                </c:pt>
                <c:pt idx="35">
                  <c:v>497559</c:v>
                </c:pt>
                <c:pt idx="36">
                  <c:v>469099</c:v>
                </c:pt>
                <c:pt idx="37">
                  <c:v>543391</c:v>
                </c:pt>
                <c:pt idx="38">
                  <c:v>470985</c:v>
                </c:pt>
                <c:pt idx="39">
                  <c:v>424561</c:v>
                </c:pt>
                <c:pt idx="40">
                  <c:v>460078</c:v>
                </c:pt>
                <c:pt idx="41">
                  <c:v>518629</c:v>
                </c:pt>
                <c:pt idx="42">
                  <c:v>721572</c:v>
                </c:pt>
                <c:pt idx="43">
                  <c:v>666165</c:v>
                </c:pt>
                <c:pt idx="44">
                  <c:v>658133</c:v>
                </c:pt>
                <c:pt idx="45">
                  <c:v>662142</c:v>
                </c:pt>
                <c:pt idx="46">
                  <c:v>689843</c:v>
                </c:pt>
                <c:pt idx="47">
                  <c:v>613796</c:v>
                </c:pt>
                <c:pt idx="48">
                  <c:v>695927</c:v>
                </c:pt>
                <c:pt idx="49">
                  <c:v>743647</c:v>
                </c:pt>
                <c:pt idx="50">
                  <c:v>741005</c:v>
                </c:pt>
                <c:pt idx="51">
                  <c:v>1003789</c:v>
                </c:pt>
                <c:pt idx="52">
                  <c:v>938425</c:v>
                </c:pt>
                <c:pt idx="53">
                  <c:v>998390</c:v>
                </c:pt>
                <c:pt idx="54">
                  <c:v>858547</c:v>
                </c:pt>
                <c:pt idx="55">
                  <c:v>714652</c:v>
                </c:pt>
                <c:pt idx="56">
                  <c:v>809948</c:v>
                </c:pt>
                <c:pt idx="57">
                  <c:v>771541</c:v>
                </c:pt>
                <c:pt idx="58">
                  <c:v>489073</c:v>
                </c:pt>
                <c:pt idx="59">
                  <c:v>702851</c:v>
                </c:pt>
                <c:pt idx="60">
                  <c:v>765193</c:v>
                </c:pt>
                <c:pt idx="61">
                  <c:v>714292</c:v>
                </c:pt>
                <c:pt idx="62">
                  <c:v>670129</c:v>
                </c:pt>
                <c:pt idx="63">
                  <c:v>662044</c:v>
                </c:pt>
                <c:pt idx="64">
                  <c:v>695863</c:v>
                </c:pt>
                <c:pt idx="65">
                  <c:v>516805</c:v>
                </c:pt>
                <c:pt idx="66">
                  <c:v>428676</c:v>
                </c:pt>
                <c:pt idx="67">
                  <c:v>513421</c:v>
                </c:pt>
                <c:pt idx="68">
                  <c:v>486954</c:v>
                </c:pt>
                <c:pt idx="69">
                  <c:v>485508</c:v>
                </c:pt>
                <c:pt idx="70">
                  <c:v>507539</c:v>
                </c:pt>
                <c:pt idx="71">
                  <c:v>674857</c:v>
                </c:pt>
                <c:pt idx="72">
                  <c:v>437212</c:v>
                </c:pt>
                <c:pt idx="73">
                  <c:v>626020</c:v>
                </c:pt>
                <c:pt idx="74">
                  <c:v>1122173</c:v>
                </c:pt>
                <c:pt idx="75">
                  <c:v>1166379</c:v>
                </c:pt>
                <c:pt idx="76">
                  <c:v>926359</c:v>
                </c:pt>
                <c:pt idx="77">
                  <c:v>779454</c:v>
                </c:pt>
                <c:pt idx="78">
                  <c:v>962318</c:v>
                </c:pt>
                <c:pt idx="79">
                  <c:v>861753</c:v>
                </c:pt>
                <c:pt idx="80">
                  <c:v>1112158</c:v>
                </c:pt>
                <c:pt idx="81">
                  <c:v>1400731</c:v>
                </c:pt>
                <c:pt idx="82">
                  <c:v>1426196</c:v>
                </c:pt>
                <c:pt idx="83">
                  <c:v>1431967</c:v>
                </c:pt>
                <c:pt idx="84">
                  <c:v>1456786</c:v>
                </c:pt>
                <c:pt idx="85">
                  <c:v>1406545</c:v>
                </c:pt>
                <c:pt idx="86">
                  <c:v>1731725</c:v>
                </c:pt>
                <c:pt idx="87">
                  <c:v>1283105</c:v>
                </c:pt>
                <c:pt idx="88">
                  <c:v>1163155</c:v>
                </c:pt>
                <c:pt idx="89">
                  <c:v>1027678</c:v>
                </c:pt>
                <c:pt idx="90">
                  <c:v>450709</c:v>
                </c:pt>
                <c:pt idx="91">
                  <c:v>534404</c:v>
                </c:pt>
                <c:pt idx="92">
                  <c:v>594433</c:v>
                </c:pt>
                <c:pt idx="93">
                  <c:v>1051633</c:v>
                </c:pt>
                <c:pt idx="94">
                  <c:v>705537</c:v>
                </c:pt>
                <c:pt idx="95">
                  <c:v>833579</c:v>
                </c:pt>
                <c:pt idx="96">
                  <c:v>1103180</c:v>
                </c:pt>
                <c:pt idx="97">
                  <c:v>1069616</c:v>
                </c:pt>
                <c:pt idx="98">
                  <c:v>949614</c:v>
                </c:pt>
                <c:pt idx="99">
                  <c:v>850121</c:v>
                </c:pt>
                <c:pt idx="100">
                  <c:v>819419</c:v>
                </c:pt>
                <c:pt idx="101">
                  <c:v>1057645</c:v>
                </c:pt>
                <c:pt idx="102">
                  <c:v>1044262</c:v>
                </c:pt>
                <c:pt idx="103">
                  <c:v>689988</c:v>
                </c:pt>
                <c:pt idx="104">
                  <c:v>711446</c:v>
                </c:pt>
                <c:pt idx="105">
                  <c:v>640340</c:v>
                </c:pt>
                <c:pt idx="106">
                  <c:v>332482</c:v>
                </c:pt>
                <c:pt idx="107">
                  <c:v>570280</c:v>
                </c:pt>
                <c:pt idx="108">
                  <c:v>601379</c:v>
                </c:pt>
                <c:pt idx="109">
                  <c:v>667987</c:v>
                </c:pt>
                <c:pt idx="110">
                  <c:v>516724</c:v>
                </c:pt>
                <c:pt idx="111">
                  <c:v>550865</c:v>
                </c:pt>
                <c:pt idx="112">
                  <c:v>716330</c:v>
                </c:pt>
                <c:pt idx="113">
                  <c:v>1117303</c:v>
                </c:pt>
                <c:pt idx="114">
                  <c:v>1048304</c:v>
                </c:pt>
                <c:pt idx="115">
                  <c:v>894776</c:v>
                </c:pt>
                <c:pt idx="116">
                  <c:v>765089</c:v>
                </c:pt>
                <c:pt idx="117">
                  <c:v>992868</c:v>
                </c:pt>
                <c:pt idx="118">
                  <c:v>965545</c:v>
                </c:pt>
                <c:pt idx="119">
                  <c:v>1057414</c:v>
                </c:pt>
                <c:pt idx="120">
                  <c:v>1267567</c:v>
                </c:pt>
                <c:pt idx="121">
                  <c:v>1335122</c:v>
                </c:pt>
                <c:pt idx="122">
                  <c:v>1307767</c:v>
                </c:pt>
                <c:pt idx="123">
                  <c:v>1078937</c:v>
                </c:pt>
                <c:pt idx="124">
                  <c:v>1147689</c:v>
                </c:pt>
                <c:pt idx="125">
                  <c:v>1129330</c:v>
                </c:pt>
                <c:pt idx="126">
                  <c:v>1334811</c:v>
                </c:pt>
                <c:pt idx="127">
                  <c:v>1552280</c:v>
                </c:pt>
                <c:pt idx="128">
                  <c:v>1838996</c:v>
                </c:pt>
                <c:pt idx="129">
                  <c:v>1953860</c:v>
                </c:pt>
                <c:pt idx="130">
                  <c:v>1444944</c:v>
                </c:pt>
                <c:pt idx="131">
                  <c:v>1441902</c:v>
                </c:pt>
                <c:pt idx="132">
                  <c:v>1373935</c:v>
                </c:pt>
                <c:pt idx="133">
                  <c:v>1138010</c:v>
                </c:pt>
                <c:pt idx="134">
                  <c:v>1207455</c:v>
                </c:pt>
                <c:pt idx="135">
                  <c:v>1272725</c:v>
                </c:pt>
                <c:pt idx="136">
                  <c:v>1274520</c:v>
                </c:pt>
                <c:pt idx="137">
                  <c:v>1127099</c:v>
                </c:pt>
                <c:pt idx="138">
                  <c:v>1169044</c:v>
                </c:pt>
                <c:pt idx="139">
                  <c:v>1280327</c:v>
                </c:pt>
                <c:pt idx="140">
                  <c:v>1506669</c:v>
                </c:pt>
                <c:pt idx="141">
                  <c:v>1433244</c:v>
                </c:pt>
                <c:pt idx="142">
                  <c:v>1288295</c:v>
                </c:pt>
                <c:pt idx="143">
                  <c:v>1081769</c:v>
                </c:pt>
                <c:pt idx="144">
                  <c:v>1066102</c:v>
                </c:pt>
                <c:pt idx="145">
                  <c:v>1207540</c:v>
                </c:pt>
                <c:pt idx="146">
                  <c:v>1307058</c:v>
                </c:pt>
                <c:pt idx="147">
                  <c:v>1267960</c:v>
                </c:pt>
                <c:pt idx="148">
                  <c:v>1013778</c:v>
                </c:pt>
                <c:pt idx="149">
                  <c:v>971133</c:v>
                </c:pt>
                <c:pt idx="150">
                  <c:v>540787</c:v>
                </c:pt>
                <c:pt idx="151">
                  <c:v>513427</c:v>
                </c:pt>
                <c:pt idx="152">
                  <c:v>597814</c:v>
                </c:pt>
                <c:pt idx="153">
                  <c:v>642413</c:v>
                </c:pt>
                <c:pt idx="154">
                  <c:v>663757</c:v>
                </c:pt>
                <c:pt idx="155">
                  <c:v>758301</c:v>
                </c:pt>
                <c:pt idx="156">
                  <c:v>940609</c:v>
                </c:pt>
                <c:pt idx="157">
                  <c:v>923622</c:v>
                </c:pt>
                <c:pt idx="158">
                  <c:v>970504</c:v>
                </c:pt>
                <c:pt idx="159">
                  <c:v>1034522</c:v>
                </c:pt>
                <c:pt idx="160">
                  <c:v>963625</c:v>
                </c:pt>
                <c:pt idx="161">
                  <c:v>926626</c:v>
                </c:pt>
                <c:pt idx="162">
                  <c:v>758564</c:v>
                </c:pt>
                <c:pt idx="163">
                  <c:v>881986</c:v>
                </c:pt>
                <c:pt idx="164">
                  <c:v>932621</c:v>
                </c:pt>
                <c:pt idx="165">
                  <c:v>1215129</c:v>
                </c:pt>
                <c:pt idx="166">
                  <c:v>1365558</c:v>
                </c:pt>
                <c:pt idx="167">
                  <c:v>928368</c:v>
                </c:pt>
                <c:pt idx="168">
                  <c:v>901566</c:v>
                </c:pt>
                <c:pt idx="169">
                  <c:v>719468</c:v>
                </c:pt>
                <c:pt idx="170">
                  <c:v>731878</c:v>
                </c:pt>
                <c:pt idx="171">
                  <c:v>871322</c:v>
                </c:pt>
                <c:pt idx="172">
                  <c:v>905846</c:v>
                </c:pt>
                <c:pt idx="173">
                  <c:v>904591</c:v>
                </c:pt>
                <c:pt idx="174">
                  <c:v>1087800</c:v>
                </c:pt>
                <c:pt idx="175">
                  <c:v>1202927</c:v>
                </c:pt>
                <c:pt idx="176">
                  <c:v>1034283</c:v>
                </c:pt>
                <c:pt idx="177">
                  <c:v>1017985</c:v>
                </c:pt>
                <c:pt idx="178">
                  <c:v>1079596</c:v>
                </c:pt>
                <c:pt idx="179">
                  <c:v>1225495</c:v>
                </c:pt>
                <c:pt idx="180">
                  <c:v>983786</c:v>
                </c:pt>
                <c:pt idx="181">
                  <c:v>1141001</c:v>
                </c:pt>
                <c:pt idx="182">
                  <c:v>928092</c:v>
                </c:pt>
                <c:pt idx="183">
                  <c:v>1162101</c:v>
                </c:pt>
                <c:pt idx="184">
                  <c:v>1345568</c:v>
                </c:pt>
                <c:pt idx="185">
                  <c:v>1391680</c:v>
                </c:pt>
                <c:pt idx="186">
                  <c:v>1488599</c:v>
                </c:pt>
                <c:pt idx="187">
                  <c:v>1346748</c:v>
                </c:pt>
                <c:pt idx="188">
                  <c:v>1415493</c:v>
                </c:pt>
                <c:pt idx="189">
                  <c:v>1454538</c:v>
                </c:pt>
                <c:pt idx="190">
                  <c:v>1456186</c:v>
                </c:pt>
                <c:pt idx="191">
                  <c:v>1520092</c:v>
                </c:pt>
                <c:pt idx="192">
                  <c:v>1435610</c:v>
                </c:pt>
                <c:pt idx="193">
                  <c:v>1484741</c:v>
                </c:pt>
                <c:pt idx="194">
                  <c:v>1504296</c:v>
                </c:pt>
                <c:pt idx="195">
                  <c:v>1513807</c:v>
                </c:pt>
                <c:pt idx="196">
                  <c:v>1368145</c:v>
                </c:pt>
                <c:pt idx="197">
                  <c:v>1226480</c:v>
                </c:pt>
                <c:pt idx="198">
                  <c:v>1259569</c:v>
                </c:pt>
                <c:pt idx="199">
                  <c:v>1348414</c:v>
                </c:pt>
                <c:pt idx="200">
                  <c:v>1268286</c:v>
                </c:pt>
                <c:pt idx="201">
                  <c:v>1196223</c:v>
                </c:pt>
                <c:pt idx="202">
                  <c:v>1268882</c:v>
                </c:pt>
                <c:pt idx="203">
                  <c:v>1186012</c:v>
                </c:pt>
                <c:pt idx="204">
                  <c:v>1063460</c:v>
                </c:pt>
                <c:pt idx="205">
                  <c:v>1075955</c:v>
                </c:pt>
                <c:pt idx="206">
                  <c:v>1265774</c:v>
                </c:pt>
                <c:pt idx="207">
                  <c:v>1300679</c:v>
                </c:pt>
                <c:pt idx="208">
                  <c:v>1061865</c:v>
                </c:pt>
                <c:pt idx="209">
                  <c:v>1153148</c:v>
                </c:pt>
                <c:pt idx="210">
                  <c:v>1135901</c:v>
                </c:pt>
                <c:pt idx="211">
                  <c:v>972975</c:v>
                </c:pt>
                <c:pt idx="212">
                  <c:v>998638</c:v>
                </c:pt>
                <c:pt idx="213">
                  <c:v>823731</c:v>
                </c:pt>
                <c:pt idx="214">
                  <c:v>868809</c:v>
                </c:pt>
                <c:pt idx="215">
                  <c:v>818074</c:v>
                </c:pt>
                <c:pt idx="216">
                  <c:v>946325</c:v>
                </c:pt>
                <c:pt idx="217">
                  <c:v>850531</c:v>
                </c:pt>
                <c:pt idx="218">
                  <c:v>882428</c:v>
                </c:pt>
                <c:pt idx="219">
                  <c:v>582472</c:v>
                </c:pt>
                <c:pt idx="220">
                  <c:v>664514</c:v>
                </c:pt>
                <c:pt idx="221">
                  <c:v>735437</c:v>
                </c:pt>
                <c:pt idx="222">
                  <c:v>823889</c:v>
                </c:pt>
                <c:pt idx="223">
                  <c:v>673446</c:v>
                </c:pt>
                <c:pt idx="224">
                  <c:v>851061</c:v>
                </c:pt>
                <c:pt idx="225">
                  <c:v>754214</c:v>
                </c:pt>
                <c:pt idx="226">
                  <c:v>722790</c:v>
                </c:pt>
                <c:pt idx="227">
                  <c:v>809287</c:v>
                </c:pt>
                <c:pt idx="228">
                  <c:v>822729</c:v>
                </c:pt>
                <c:pt idx="229">
                  <c:v>881699</c:v>
                </c:pt>
                <c:pt idx="230">
                  <c:v>887644</c:v>
                </c:pt>
                <c:pt idx="231">
                  <c:v>1134420</c:v>
                </c:pt>
                <c:pt idx="232">
                  <c:v>1145179</c:v>
                </c:pt>
                <c:pt idx="233">
                  <c:v>635156</c:v>
                </c:pt>
                <c:pt idx="234">
                  <c:v>885279</c:v>
                </c:pt>
                <c:pt idx="235">
                  <c:v>995670</c:v>
                </c:pt>
                <c:pt idx="236">
                  <c:v>985758</c:v>
                </c:pt>
                <c:pt idx="237">
                  <c:v>1034357</c:v>
                </c:pt>
                <c:pt idx="238">
                  <c:v>1227571</c:v>
                </c:pt>
                <c:pt idx="239">
                  <c:v>1256291</c:v>
                </c:pt>
                <c:pt idx="240">
                  <c:v>1261678</c:v>
                </c:pt>
                <c:pt idx="241">
                  <c:v>1147220</c:v>
                </c:pt>
                <c:pt idx="242">
                  <c:v>1378601</c:v>
                </c:pt>
                <c:pt idx="243">
                  <c:v>1140727</c:v>
                </c:pt>
              </c:numCache>
            </c:numRef>
          </c:val>
          <c:smooth val="0"/>
          <c:extLst>
            <c:ext xmlns:c16="http://schemas.microsoft.com/office/drawing/2014/chart" uri="{C3380CC4-5D6E-409C-BE32-E72D297353CC}">
              <c16:uniqueId val="{00000001-212F-4F7E-BF91-678B3B77743C}"/>
            </c:ext>
          </c:extLst>
        </c:ser>
        <c:dLbls>
          <c:showLegendKey val="0"/>
          <c:showVal val="0"/>
          <c:showCatName val="0"/>
          <c:showSerName val="0"/>
          <c:showPercent val="0"/>
          <c:showBubbleSize val="0"/>
        </c:dLbls>
        <c:smooth val="0"/>
        <c:axId val="704895080"/>
        <c:axId val="704896720"/>
      </c:lineChart>
      <c:dateAx>
        <c:axId val="70489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96720"/>
        <c:crosses val="autoZero"/>
        <c:auto val="1"/>
        <c:lblOffset val="100"/>
        <c:baseTimeUnit val="days"/>
      </c:dateAx>
      <c:valAx>
        <c:axId val="70489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89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Organic Views</c:v>
                </c:pt>
                <c:pt idx="1">
                  <c:v>Paid Views</c:v>
                </c:pt>
              </c:strCache>
            </c:strRef>
          </c:cat>
          <c:val>
            <c:numRef>
              <c:f>Sheet1!$A$2:$B$2</c:f>
              <c:numCache>
                <c:formatCode>General</c:formatCode>
                <c:ptCount val="2"/>
                <c:pt idx="0">
                  <c:v>582210</c:v>
                </c:pt>
                <c:pt idx="1">
                  <c:v>26671257</c:v>
                </c:pt>
              </c:numCache>
            </c:numRef>
          </c:val>
          <c:extLst>
            <c:ext xmlns:c16="http://schemas.microsoft.com/office/drawing/2014/chart" uri="{C3380CC4-5D6E-409C-BE32-E72D297353CC}">
              <c16:uniqueId val="{00000000-10FD-4234-A96D-6F7E15A3E99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Audio On Views</c:v>
                </c:pt>
                <c:pt idx="1">
                  <c:v>Muted Views</c:v>
                </c:pt>
              </c:strCache>
            </c:strRef>
          </c:cat>
          <c:val>
            <c:numRef>
              <c:f>Sheet1!$A$2:$B$2</c:f>
              <c:numCache>
                <c:formatCode>General</c:formatCode>
                <c:ptCount val="2"/>
                <c:pt idx="0">
                  <c:v>16950987</c:v>
                </c:pt>
                <c:pt idx="1">
                  <c:v>10302109</c:v>
                </c:pt>
              </c:numCache>
            </c:numRef>
          </c:val>
          <c:extLst>
            <c:ext xmlns:c16="http://schemas.microsoft.com/office/drawing/2014/chart" uri="{C3380CC4-5D6E-409C-BE32-E72D297353CC}">
              <c16:uniqueId val="{00000000-75B7-47BF-81D4-B752D03F295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Sheet1!$B$2:$B$6</c:f>
              <c:numCache>
                <c:formatCode>General</c:formatCode>
                <c:ptCount val="5"/>
                <c:pt idx="0">
                  <c:v>1.314152057257E-2</c:v>
                </c:pt>
                <c:pt idx="1">
                  <c:v>9.7192814581650994E-2</c:v>
                </c:pt>
                <c:pt idx="2">
                  <c:v>0.13992658948907</c:v>
                </c:pt>
                <c:pt idx="3">
                  <c:v>0</c:v>
                </c:pt>
                <c:pt idx="4">
                  <c:v>0</c:v>
                </c:pt>
              </c:numCache>
            </c:numRef>
          </c:val>
          <c:extLst>
            <c:ext xmlns:c16="http://schemas.microsoft.com/office/drawing/2014/chart" uri="{C3380CC4-5D6E-409C-BE32-E72D297353CC}">
              <c16:uniqueId val="{00000000-69D0-4E2A-B6CC-E77E60BF7B15}"/>
            </c:ext>
          </c:extLst>
        </c:ser>
        <c:ser>
          <c:idx val="1"/>
          <c:order val="1"/>
          <c:tx>
            <c:strRef>
              <c:f>Sheet1!$C$1</c:f>
              <c:strCache>
                <c:ptCount val="1"/>
                <c:pt idx="0">
                  <c:v>Hassan Allam Properties</c:v>
                </c:pt>
              </c:strCache>
            </c:strRef>
          </c:tx>
          <c:spPr>
            <a:solidFill>
              <a:schemeClr val="accent2"/>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Sheet1!$C$2:$C$6</c:f>
              <c:numCache>
                <c:formatCode>General</c:formatCode>
                <c:ptCount val="5"/>
                <c:pt idx="0">
                  <c:v>0.20781082049444999</c:v>
                </c:pt>
                <c:pt idx="1">
                  <c:v>0.13149636700017001</c:v>
                </c:pt>
                <c:pt idx="2">
                  <c:v>1.3084421338384999</c:v>
                </c:pt>
                <c:pt idx="3">
                  <c:v>3.4618047542119001E-2</c:v>
                </c:pt>
                <c:pt idx="4">
                  <c:v>0</c:v>
                </c:pt>
              </c:numCache>
            </c:numRef>
          </c:val>
          <c:extLst>
            <c:ext xmlns:c16="http://schemas.microsoft.com/office/drawing/2014/chart" uri="{C3380CC4-5D6E-409C-BE32-E72D297353CC}">
              <c16:uniqueId val="{00000001-69D0-4E2A-B6CC-E77E60BF7B15}"/>
            </c:ext>
          </c:extLst>
        </c:ser>
        <c:ser>
          <c:idx val="2"/>
          <c:order val="2"/>
          <c:tx>
            <c:strRef>
              <c:f>Sheet1!$D$1</c:f>
              <c:strCache>
                <c:ptCount val="1"/>
                <c:pt idx="0">
                  <c:v>Taj City</c:v>
                </c:pt>
              </c:strCache>
            </c:strRef>
          </c:tx>
          <c:spPr>
            <a:solidFill>
              <a:schemeClr val="accent3"/>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Sheet1!$D$2:$D$6</c:f>
              <c:numCache>
                <c:formatCode>General</c:formatCode>
                <c:ptCount val="5"/>
                <c:pt idx="0">
                  <c:v>0</c:v>
                </c:pt>
                <c:pt idx="1">
                  <c:v>0.58331208467975004</c:v>
                </c:pt>
                <c:pt idx="2">
                  <c:v>0.17552378972794</c:v>
                </c:pt>
                <c:pt idx="3">
                  <c:v>4.1815634865876002E-3</c:v>
                </c:pt>
                <c:pt idx="4">
                  <c:v>0</c:v>
                </c:pt>
              </c:numCache>
            </c:numRef>
          </c:val>
          <c:extLst>
            <c:ext xmlns:c16="http://schemas.microsoft.com/office/drawing/2014/chart" uri="{C3380CC4-5D6E-409C-BE32-E72D297353CC}">
              <c16:uniqueId val="{00000002-69D0-4E2A-B6CC-E77E60BF7B15}"/>
            </c:ext>
          </c:extLst>
        </c:ser>
        <c:ser>
          <c:idx val="3"/>
          <c:order val="3"/>
          <c:tx>
            <c:strRef>
              <c:f>Sheet1!$E$1</c:f>
              <c:strCache>
                <c:ptCount val="1"/>
                <c:pt idx="0">
                  <c:v>Tatweer Misr</c:v>
                </c:pt>
              </c:strCache>
            </c:strRef>
          </c:tx>
          <c:spPr>
            <a:solidFill>
              <a:schemeClr val="accent4"/>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Sheet1!$E$2:$E$6</c:f>
              <c:numCache>
                <c:formatCode>General</c:formatCode>
                <c:ptCount val="5"/>
                <c:pt idx="0">
                  <c:v>2.0688674243893999E-2</c:v>
                </c:pt>
                <c:pt idx="1">
                  <c:v>1.3266232000883</c:v>
                </c:pt>
                <c:pt idx="2">
                  <c:v>0.57301334380128999</c:v>
                </c:pt>
                <c:pt idx="3">
                  <c:v>2.6119527430492999E-2</c:v>
                </c:pt>
                <c:pt idx="4">
                  <c:v>9.0800395386641003E-2</c:v>
                </c:pt>
              </c:numCache>
            </c:numRef>
          </c:val>
          <c:extLst>
            <c:ext xmlns:c16="http://schemas.microsoft.com/office/drawing/2014/chart" uri="{C3380CC4-5D6E-409C-BE32-E72D297353CC}">
              <c16:uniqueId val="{00000003-69D0-4E2A-B6CC-E77E60BF7B15}"/>
            </c:ext>
          </c:extLst>
        </c:ser>
        <c:ser>
          <c:idx val="4"/>
          <c:order val="4"/>
          <c:tx>
            <c:strRef>
              <c:f>Sheet1!$F$1</c:f>
              <c:strCache>
                <c:ptCount val="1"/>
                <c:pt idx="0">
                  <c:v>Hyde Park Developments</c:v>
                </c:pt>
              </c:strCache>
            </c:strRef>
          </c:tx>
          <c:spPr>
            <a:solidFill>
              <a:schemeClr val="accent5"/>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Sheet1!$F$2:$F$6</c:f>
              <c:numCache>
                <c:formatCode>General</c:formatCode>
                <c:ptCount val="5"/>
                <c:pt idx="0">
                  <c:v>1.0705114549432E-2</c:v>
                </c:pt>
                <c:pt idx="1">
                  <c:v>0.59965207958082001</c:v>
                </c:pt>
                <c:pt idx="2">
                  <c:v>0.27260119429252999</c:v>
                </c:pt>
                <c:pt idx="3">
                  <c:v>0</c:v>
                </c:pt>
                <c:pt idx="4">
                  <c:v>5.3856305763514002E-2</c:v>
                </c:pt>
              </c:numCache>
            </c:numRef>
          </c:val>
          <c:extLst>
            <c:ext xmlns:c16="http://schemas.microsoft.com/office/drawing/2014/chart" uri="{C3380CC4-5D6E-409C-BE32-E72D297353CC}">
              <c16:uniqueId val="{00000004-69D0-4E2A-B6CC-E77E60BF7B15}"/>
            </c:ext>
          </c:extLst>
        </c:ser>
        <c:dLbls>
          <c:showLegendKey val="0"/>
          <c:showVal val="0"/>
          <c:showCatName val="0"/>
          <c:showSerName val="0"/>
          <c:showPercent val="0"/>
          <c:showBubbleSize val="0"/>
        </c:dLbls>
        <c:gapWidth val="219"/>
        <c:overlap val="-27"/>
        <c:axId val="920804624"/>
        <c:axId val="920803968"/>
      </c:barChart>
      <c:catAx>
        <c:axId val="92080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20803968"/>
        <c:crosses val="autoZero"/>
        <c:auto val="1"/>
        <c:lblAlgn val="ctr"/>
        <c:lblOffset val="100"/>
        <c:noMultiLvlLbl val="0"/>
      </c:catAx>
      <c:valAx>
        <c:axId val="92080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2080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Sheet1!$A$2:$A$12</c:f>
              <c:strCache>
                <c:ptCount val="11"/>
                <c:pt idx="0">
                  <c:v>Search</c:v>
                </c:pt>
                <c:pt idx="1">
                  <c:v>Other</c:v>
                </c:pt>
                <c:pt idx="2">
                  <c:v>Page Suggestions</c:v>
                </c:pt>
                <c:pt idx="3">
                  <c:v>News Feed</c:v>
                </c:pt>
                <c:pt idx="4">
                  <c:v>Restored Likes from Reactivated Accounts</c:v>
                </c:pt>
                <c:pt idx="5">
                  <c:v>Your Page</c:v>
                </c:pt>
                <c:pt idx="6">
                  <c:v>Ads</c:v>
                </c:pt>
                <c:pt idx="7">
                  <c:v>Deactivated or Memorialized Account Removals</c:v>
                </c:pt>
                <c:pt idx="8">
                  <c:v>Unlikes from Search</c:v>
                </c:pt>
                <c:pt idx="9">
                  <c:v>Suspicious Account Removals</c:v>
                </c:pt>
                <c:pt idx="10">
                  <c:v>Unlikes from Page, Posts, or News Feed</c:v>
                </c:pt>
              </c:strCache>
            </c:strRef>
          </c:cat>
          <c:val>
            <c:numRef>
              <c:f>Sheet1!$B$2:$B$12</c:f>
              <c:numCache>
                <c:formatCode>General</c:formatCode>
                <c:ptCount val="11"/>
                <c:pt idx="0">
                  <c:v>2317</c:v>
                </c:pt>
                <c:pt idx="1">
                  <c:v>2501</c:v>
                </c:pt>
                <c:pt idx="2">
                  <c:v>3261</c:v>
                </c:pt>
                <c:pt idx="3">
                  <c:v>3703</c:v>
                </c:pt>
                <c:pt idx="4">
                  <c:v>8336</c:v>
                </c:pt>
                <c:pt idx="5">
                  <c:v>21895</c:v>
                </c:pt>
                <c:pt idx="6">
                  <c:v>120728</c:v>
                </c:pt>
                <c:pt idx="7">
                  <c:v>-12429</c:v>
                </c:pt>
                <c:pt idx="8">
                  <c:v>-4</c:v>
                </c:pt>
                <c:pt idx="9">
                  <c:v>-5076</c:v>
                </c:pt>
                <c:pt idx="10">
                  <c:v>-6274</c:v>
                </c:pt>
              </c:numCache>
            </c:numRef>
          </c:val>
          <c:extLst>
            <c:ext xmlns:c16="http://schemas.microsoft.com/office/drawing/2014/chart" uri="{C3380CC4-5D6E-409C-BE32-E72D297353CC}">
              <c16:uniqueId val="{00000000-7CF8-4A59-8D95-81378142271F}"/>
            </c:ext>
          </c:extLst>
        </c:ser>
        <c:dLbls>
          <c:showLegendKey val="0"/>
          <c:showVal val="0"/>
          <c:showCatName val="0"/>
          <c:showSerName val="0"/>
          <c:showPercent val="0"/>
          <c:showBubbleSize val="0"/>
        </c:dLbls>
        <c:gapWidth val="219"/>
        <c:overlap val="-27"/>
        <c:axId val="920818728"/>
        <c:axId val="920814136"/>
      </c:barChart>
      <c:catAx>
        <c:axId val="92081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20814136"/>
        <c:crosses val="autoZero"/>
        <c:auto val="1"/>
        <c:lblAlgn val="ctr"/>
        <c:lblOffset val="100"/>
        <c:noMultiLvlLbl val="0"/>
      </c:catAx>
      <c:valAx>
        <c:axId val="92081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2081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Sheet1!$B$2:$B$245</c:f>
              <c:numCache>
                <c:formatCode>General</c:formatCode>
                <c:ptCount val="244"/>
                <c:pt idx="0">
                  <c:v>636754</c:v>
                </c:pt>
                <c:pt idx="1">
                  <c:v>636955</c:v>
                </c:pt>
                <c:pt idx="2">
                  <c:v>637144</c:v>
                </c:pt>
                <c:pt idx="3">
                  <c:v>637318</c:v>
                </c:pt>
                <c:pt idx="4">
                  <c:v>637496</c:v>
                </c:pt>
                <c:pt idx="5">
                  <c:v>637720</c:v>
                </c:pt>
                <c:pt idx="6">
                  <c:v>637898</c:v>
                </c:pt>
                <c:pt idx="7">
                  <c:v>638054</c:v>
                </c:pt>
                <c:pt idx="8">
                  <c:v>638267</c:v>
                </c:pt>
                <c:pt idx="9">
                  <c:v>638421</c:v>
                </c:pt>
                <c:pt idx="10">
                  <c:v>638530</c:v>
                </c:pt>
                <c:pt idx="11">
                  <c:v>638654</c:v>
                </c:pt>
                <c:pt idx="12">
                  <c:v>638761</c:v>
                </c:pt>
                <c:pt idx="13">
                  <c:v>638851</c:v>
                </c:pt>
                <c:pt idx="14">
                  <c:v>638951</c:v>
                </c:pt>
                <c:pt idx="15">
                  <c:v>639041</c:v>
                </c:pt>
                <c:pt idx="16">
                  <c:v>639108</c:v>
                </c:pt>
                <c:pt idx="17">
                  <c:v>639157</c:v>
                </c:pt>
                <c:pt idx="18">
                  <c:v>639235</c:v>
                </c:pt>
                <c:pt idx="19">
                  <c:v>639289</c:v>
                </c:pt>
                <c:pt idx="20">
                  <c:v>639394</c:v>
                </c:pt>
                <c:pt idx="21">
                  <c:v>639534</c:v>
                </c:pt>
                <c:pt idx="22">
                  <c:v>639668</c:v>
                </c:pt>
                <c:pt idx="23">
                  <c:v>639771</c:v>
                </c:pt>
                <c:pt idx="24">
                  <c:v>639827</c:v>
                </c:pt>
                <c:pt idx="25">
                  <c:v>640132</c:v>
                </c:pt>
                <c:pt idx="26">
                  <c:v>640601</c:v>
                </c:pt>
                <c:pt idx="27">
                  <c:v>641103</c:v>
                </c:pt>
                <c:pt idx="28">
                  <c:v>641470</c:v>
                </c:pt>
                <c:pt idx="29">
                  <c:v>641840</c:v>
                </c:pt>
                <c:pt idx="30">
                  <c:v>642162</c:v>
                </c:pt>
                <c:pt idx="31">
                  <c:v>642194</c:v>
                </c:pt>
                <c:pt idx="32">
                  <c:v>642200</c:v>
                </c:pt>
                <c:pt idx="33">
                  <c:v>642187</c:v>
                </c:pt>
                <c:pt idx="34">
                  <c:v>642178</c:v>
                </c:pt>
                <c:pt idx="35">
                  <c:v>642167</c:v>
                </c:pt>
                <c:pt idx="36">
                  <c:v>642260</c:v>
                </c:pt>
                <c:pt idx="37">
                  <c:v>642285</c:v>
                </c:pt>
                <c:pt idx="38">
                  <c:v>642367</c:v>
                </c:pt>
                <c:pt idx="39">
                  <c:v>642439</c:v>
                </c:pt>
                <c:pt idx="40">
                  <c:v>642471</c:v>
                </c:pt>
                <c:pt idx="41">
                  <c:v>642579</c:v>
                </c:pt>
                <c:pt idx="42">
                  <c:v>642644</c:v>
                </c:pt>
                <c:pt idx="43">
                  <c:v>642719</c:v>
                </c:pt>
                <c:pt idx="44">
                  <c:v>642782</c:v>
                </c:pt>
                <c:pt idx="45">
                  <c:v>642818</c:v>
                </c:pt>
                <c:pt idx="46">
                  <c:v>642883</c:v>
                </c:pt>
                <c:pt idx="47">
                  <c:v>642941</c:v>
                </c:pt>
                <c:pt idx="48">
                  <c:v>643028</c:v>
                </c:pt>
                <c:pt idx="49">
                  <c:v>643174</c:v>
                </c:pt>
                <c:pt idx="50">
                  <c:v>643283</c:v>
                </c:pt>
                <c:pt idx="51">
                  <c:v>643456</c:v>
                </c:pt>
                <c:pt idx="52">
                  <c:v>643653</c:v>
                </c:pt>
                <c:pt idx="53">
                  <c:v>643800</c:v>
                </c:pt>
                <c:pt idx="54">
                  <c:v>643954</c:v>
                </c:pt>
                <c:pt idx="55">
                  <c:v>644059</c:v>
                </c:pt>
                <c:pt idx="56">
                  <c:v>644167</c:v>
                </c:pt>
                <c:pt idx="57">
                  <c:v>644229</c:v>
                </c:pt>
                <c:pt idx="58">
                  <c:v>644298</c:v>
                </c:pt>
                <c:pt idx="59">
                  <c:v>644330</c:v>
                </c:pt>
                <c:pt idx="60">
                  <c:v>644355</c:v>
                </c:pt>
                <c:pt idx="61">
                  <c:v>644374</c:v>
                </c:pt>
                <c:pt idx="62">
                  <c:v>644407</c:v>
                </c:pt>
                <c:pt idx="63">
                  <c:v>644413</c:v>
                </c:pt>
                <c:pt idx="64">
                  <c:v>644426</c:v>
                </c:pt>
                <c:pt idx="65">
                  <c:v>644411</c:v>
                </c:pt>
                <c:pt idx="66">
                  <c:v>644403</c:v>
                </c:pt>
                <c:pt idx="67">
                  <c:v>644399</c:v>
                </c:pt>
                <c:pt idx="68">
                  <c:v>644419</c:v>
                </c:pt>
                <c:pt idx="69">
                  <c:v>644422</c:v>
                </c:pt>
                <c:pt idx="70">
                  <c:v>644432</c:v>
                </c:pt>
                <c:pt idx="71">
                  <c:v>644416</c:v>
                </c:pt>
                <c:pt idx="72">
                  <c:v>644414</c:v>
                </c:pt>
                <c:pt idx="73">
                  <c:v>644439</c:v>
                </c:pt>
                <c:pt idx="74">
                  <c:v>644464</c:v>
                </c:pt>
                <c:pt idx="75">
                  <c:v>644504</c:v>
                </c:pt>
                <c:pt idx="76">
                  <c:v>644556</c:v>
                </c:pt>
                <c:pt idx="77">
                  <c:v>644559</c:v>
                </c:pt>
                <c:pt idx="78">
                  <c:v>644576</c:v>
                </c:pt>
                <c:pt idx="79">
                  <c:v>644619</c:v>
                </c:pt>
                <c:pt idx="80">
                  <c:v>644828</c:v>
                </c:pt>
                <c:pt idx="81">
                  <c:v>645136</c:v>
                </c:pt>
                <c:pt idx="82">
                  <c:v>645455</c:v>
                </c:pt>
                <c:pt idx="83">
                  <c:v>645666</c:v>
                </c:pt>
                <c:pt idx="84">
                  <c:v>645917</c:v>
                </c:pt>
                <c:pt idx="85">
                  <c:v>646199</c:v>
                </c:pt>
                <c:pt idx="86">
                  <c:v>646386</c:v>
                </c:pt>
                <c:pt idx="87">
                  <c:v>646667</c:v>
                </c:pt>
                <c:pt idx="88">
                  <c:v>646931</c:v>
                </c:pt>
                <c:pt idx="89">
                  <c:v>647249</c:v>
                </c:pt>
                <c:pt idx="90">
                  <c:v>647271</c:v>
                </c:pt>
                <c:pt idx="91">
                  <c:v>647247</c:v>
                </c:pt>
                <c:pt idx="92">
                  <c:v>647227</c:v>
                </c:pt>
                <c:pt idx="93">
                  <c:v>647203</c:v>
                </c:pt>
                <c:pt idx="94">
                  <c:v>647179</c:v>
                </c:pt>
                <c:pt idx="95">
                  <c:v>647182</c:v>
                </c:pt>
                <c:pt idx="96">
                  <c:v>647239</c:v>
                </c:pt>
                <c:pt idx="97">
                  <c:v>647425</c:v>
                </c:pt>
                <c:pt idx="98">
                  <c:v>647604</c:v>
                </c:pt>
                <c:pt idx="99">
                  <c:v>647746</c:v>
                </c:pt>
                <c:pt idx="100">
                  <c:v>647876</c:v>
                </c:pt>
                <c:pt idx="101">
                  <c:v>647976</c:v>
                </c:pt>
                <c:pt idx="102">
                  <c:v>648097</c:v>
                </c:pt>
                <c:pt idx="103">
                  <c:v>648189</c:v>
                </c:pt>
                <c:pt idx="104">
                  <c:v>648190</c:v>
                </c:pt>
                <c:pt idx="105">
                  <c:v>648173</c:v>
                </c:pt>
                <c:pt idx="106">
                  <c:v>648164</c:v>
                </c:pt>
                <c:pt idx="107">
                  <c:v>648124</c:v>
                </c:pt>
                <c:pt idx="108">
                  <c:v>648100</c:v>
                </c:pt>
                <c:pt idx="109">
                  <c:v>648115</c:v>
                </c:pt>
                <c:pt idx="110">
                  <c:v>648187</c:v>
                </c:pt>
                <c:pt idx="111">
                  <c:v>648225</c:v>
                </c:pt>
                <c:pt idx="112">
                  <c:v>648231</c:v>
                </c:pt>
                <c:pt idx="113">
                  <c:v>648276</c:v>
                </c:pt>
                <c:pt idx="114">
                  <c:v>648373</c:v>
                </c:pt>
                <c:pt idx="115">
                  <c:v>648469</c:v>
                </c:pt>
                <c:pt idx="116">
                  <c:v>648566</c:v>
                </c:pt>
                <c:pt idx="117">
                  <c:v>648631</c:v>
                </c:pt>
                <c:pt idx="118">
                  <c:v>648723</c:v>
                </c:pt>
                <c:pt idx="119">
                  <c:v>648868</c:v>
                </c:pt>
                <c:pt idx="120">
                  <c:v>649111</c:v>
                </c:pt>
                <c:pt idx="121">
                  <c:v>649416</c:v>
                </c:pt>
                <c:pt idx="122">
                  <c:v>649729</c:v>
                </c:pt>
                <c:pt idx="123">
                  <c:v>649980</c:v>
                </c:pt>
                <c:pt idx="124">
                  <c:v>650179</c:v>
                </c:pt>
                <c:pt idx="125">
                  <c:v>650436</c:v>
                </c:pt>
                <c:pt idx="126">
                  <c:v>650971</c:v>
                </c:pt>
                <c:pt idx="127">
                  <c:v>651413</c:v>
                </c:pt>
                <c:pt idx="128">
                  <c:v>651912</c:v>
                </c:pt>
                <c:pt idx="129">
                  <c:v>652408</c:v>
                </c:pt>
                <c:pt idx="130">
                  <c:v>652803</c:v>
                </c:pt>
                <c:pt idx="131">
                  <c:v>652955</c:v>
                </c:pt>
                <c:pt idx="132">
                  <c:v>653137</c:v>
                </c:pt>
                <c:pt idx="133">
                  <c:v>653306</c:v>
                </c:pt>
                <c:pt idx="134">
                  <c:v>653473</c:v>
                </c:pt>
                <c:pt idx="135">
                  <c:v>653713</c:v>
                </c:pt>
                <c:pt idx="136">
                  <c:v>653935</c:v>
                </c:pt>
                <c:pt idx="137">
                  <c:v>654183</c:v>
                </c:pt>
                <c:pt idx="138">
                  <c:v>654455</c:v>
                </c:pt>
                <c:pt idx="139">
                  <c:v>654707</c:v>
                </c:pt>
                <c:pt idx="140">
                  <c:v>655033</c:v>
                </c:pt>
                <c:pt idx="141">
                  <c:v>655491</c:v>
                </c:pt>
                <c:pt idx="142">
                  <c:v>655780</c:v>
                </c:pt>
                <c:pt idx="143">
                  <c:v>656110</c:v>
                </c:pt>
                <c:pt idx="144">
                  <c:v>656466</c:v>
                </c:pt>
                <c:pt idx="145">
                  <c:v>656919</c:v>
                </c:pt>
                <c:pt idx="146">
                  <c:v>657304</c:v>
                </c:pt>
                <c:pt idx="147">
                  <c:v>657874</c:v>
                </c:pt>
                <c:pt idx="148">
                  <c:v>658397</c:v>
                </c:pt>
                <c:pt idx="149">
                  <c:v>658892</c:v>
                </c:pt>
                <c:pt idx="150">
                  <c:v>659115</c:v>
                </c:pt>
                <c:pt idx="151">
                  <c:v>659175</c:v>
                </c:pt>
                <c:pt idx="152">
                  <c:v>659333</c:v>
                </c:pt>
                <c:pt idx="153">
                  <c:v>659459</c:v>
                </c:pt>
                <c:pt idx="154">
                  <c:v>659571</c:v>
                </c:pt>
                <c:pt idx="155">
                  <c:v>659668</c:v>
                </c:pt>
                <c:pt idx="156">
                  <c:v>659813</c:v>
                </c:pt>
                <c:pt idx="157">
                  <c:v>659968</c:v>
                </c:pt>
                <c:pt idx="158">
                  <c:v>660171</c:v>
                </c:pt>
                <c:pt idx="159">
                  <c:v>660364</c:v>
                </c:pt>
                <c:pt idx="160">
                  <c:v>660541</c:v>
                </c:pt>
                <c:pt idx="161">
                  <c:v>660737</c:v>
                </c:pt>
                <c:pt idx="162">
                  <c:v>660900</c:v>
                </c:pt>
                <c:pt idx="163">
                  <c:v>661041</c:v>
                </c:pt>
                <c:pt idx="164">
                  <c:v>661174</c:v>
                </c:pt>
                <c:pt idx="165">
                  <c:v>661387</c:v>
                </c:pt>
                <c:pt idx="166">
                  <c:v>661662</c:v>
                </c:pt>
                <c:pt idx="167">
                  <c:v>661790</c:v>
                </c:pt>
                <c:pt idx="168">
                  <c:v>661823</c:v>
                </c:pt>
                <c:pt idx="169">
                  <c:v>661895</c:v>
                </c:pt>
                <c:pt idx="170">
                  <c:v>661934</c:v>
                </c:pt>
                <c:pt idx="171">
                  <c:v>662063</c:v>
                </c:pt>
                <c:pt idx="172">
                  <c:v>662290</c:v>
                </c:pt>
                <c:pt idx="173">
                  <c:v>662510</c:v>
                </c:pt>
                <c:pt idx="174">
                  <c:v>662934</c:v>
                </c:pt>
                <c:pt idx="175">
                  <c:v>663286</c:v>
                </c:pt>
                <c:pt idx="176">
                  <c:v>663508</c:v>
                </c:pt>
                <c:pt idx="177">
                  <c:v>663721</c:v>
                </c:pt>
                <c:pt idx="178">
                  <c:v>663879</c:v>
                </c:pt>
                <c:pt idx="179">
                  <c:v>664064</c:v>
                </c:pt>
                <c:pt idx="180">
                  <c:v>664295</c:v>
                </c:pt>
                <c:pt idx="181">
                  <c:v>664525</c:v>
                </c:pt>
                <c:pt idx="182">
                  <c:v>664862</c:v>
                </c:pt>
                <c:pt idx="183">
                  <c:v>665065</c:v>
                </c:pt>
                <c:pt idx="184">
                  <c:v>665299</c:v>
                </c:pt>
                <c:pt idx="185">
                  <c:v>665568</c:v>
                </c:pt>
                <c:pt idx="186">
                  <c:v>665818</c:v>
                </c:pt>
                <c:pt idx="187">
                  <c:v>666063</c:v>
                </c:pt>
                <c:pt idx="188">
                  <c:v>666305</c:v>
                </c:pt>
                <c:pt idx="189">
                  <c:v>666538</c:v>
                </c:pt>
                <c:pt idx="190">
                  <c:v>666842</c:v>
                </c:pt>
                <c:pt idx="191">
                  <c:v>667135</c:v>
                </c:pt>
                <c:pt idx="192">
                  <c:v>667439</c:v>
                </c:pt>
                <c:pt idx="193">
                  <c:v>667728</c:v>
                </c:pt>
                <c:pt idx="194">
                  <c:v>668063</c:v>
                </c:pt>
                <c:pt idx="195">
                  <c:v>668277</c:v>
                </c:pt>
                <c:pt idx="196">
                  <c:v>668518</c:v>
                </c:pt>
                <c:pt idx="197">
                  <c:v>668869</c:v>
                </c:pt>
                <c:pt idx="198">
                  <c:v>669230</c:v>
                </c:pt>
                <c:pt idx="199">
                  <c:v>669546</c:v>
                </c:pt>
                <c:pt idx="200">
                  <c:v>669904</c:v>
                </c:pt>
                <c:pt idx="201">
                  <c:v>670221</c:v>
                </c:pt>
                <c:pt idx="202">
                  <c:v>670475</c:v>
                </c:pt>
                <c:pt idx="203">
                  <c:v>670767</c:v>
                </c:pt>
                <c:pt idx="204">
                  <c:v>671050</c:v>
                </c:pt>
                <c:pt idx="205">
                  <c:v>671234</c:v>
                </c:pt>
                <c:pt idx="206">
                  <c:v>671341</c:v>
                </c:pt>
                <c:pt idx="207">
                  <c:v>671552</c:v>
                </c:pt>
                <c:pt idx="208">
                  <c:v>671870</c:v>
                </c:pt>
                <c:pt idx="209">
                  <c:v>672121</c:v>
                </c:pt>
                <c:pt idx="210">
                  <c:v>672386</c:v>
                </c:pt>
                <c:pt idx="211">
                  <c:v>672627</c:v>
                </c:pt>
                <c:pt idx="212">
                  <c:v>672901</c:v>
                </c:pt>
                <c:pt idx="213">
                  <c:v>673151</c:v>
                </c:pt>
                <c:pt idx="214">
                  <c:v>673434</c:v>
                </c:pt>
                <c:pt idx="215">
                  <c:v>673688</c:v>
                </c:pt>
                <c:pt idx="216">
                  <c:v>674007</c:v>
                </c:pt>
                <c:pt idx="217">
                  <c:v>674298</c:v>
                </c:pt>
                <c:pt idx="218">
                  <c:v>674565</c:v>
                </c:pt>
                <c:pt idx="219">
                  <c:v>674780</c:v>
                </c:pt>
                <c:pt idx="220">
                  <c:v>674821</c:v>
                </c:pt>
                <c:pt idx="221">
                  <c:v>674861</c:v>
                </c:pt>
                <c:pt idx="222">
                  <c:v>674881</c:v>
                </c:pt>
                <c:pt idx="223">
                  <c:v>674899</c:v>
                </c:pt>
                <c:pt idx="224">
                  <c:v>674931</c:v>
                </c:pt>
                <c:pt idx="225">
                  <c:v>675174</c:v>
                </c:pt>
                <c:pt idx="226">
                  <c:v>675508</c:v>
                </c:pt>
                <c:pt idx="227">
                  <c:v>675784</c:v>
                </c:pt>
                <c:pt idx="228">
                  <c:v>676131</c:v>
                </c:pt>
                <c:pt idx="229">
                  <c:v>676494</c:v>
                </c:pt>
                <c:pt idx="230">
                  <c:v>676935</c:v>
                </c:pt>
                <c:pt idx="231">
                  <c:v>677333</c:v>
                </c:pt>
                <c:pt idx="232">
                  <c:v>677814</c:v>
                </c:pt>
                <c:pt idx="233">
                  <c:v>677994</c:v>
                </c:pt>
                <c:pt idx="234">
                  <c:v>678154</c:v>
                </c:pt>
                <c:pt idx="235">
                  <c:v>678389</c:v>
                </c:pt>
                <c:pt idx="236">
                  <c:v>678756</c:v>
                </c:pt>
                <c:pt idx="237">
                  <c:v>679168</c:v>
                </c:pt>
                <c:pt idx="238">
                  <c:v>679575</c:v>
                </c:pt>
                <c:pt idx="239">
                  <c:v>680039</c:v>
                </c:pt>
                <c:pt idx="240">
                  <c:v>680499</c:v>
                </c:pt>
                <c:pt idx="241">
                  <c:v>681108</c:v>
                </c:pt>
                <c:pt idx="242">
                  <c:v>681560</c:v>
                </c:pt>
                <c:pt idx="243">
                  <c:v>682271</c:v>
                </c:pt>
              </c:numCache>
            </c:numRef>
          </c:val>
          <c:extLst>
            <c:ext xmlns:c16="http://schemas.microsoft.com/office/drawing/2014/chart" uri="{C3380CC4-5D6E-409C-BE32-E72D297353CC}">
              <c16:uniqueId val="{00000000-B9D5-4C01-9E8C-AC6A485230F1}"/>
            </c:ext>
          </c:extLst>
        </c:ser>
        <c:ser>
          <c:idx val="1"/>
          <c:order val="1"/>
          <c:tx>
            <c:strRef>
              <c:f>Sheet1!$C$1</c:f>
              <c:strCache>
                <c:ptCount val="1"/>
                <c:pt idx="0">
                  <c:v>Hassan Allam Properties</c:v>
                </c:pt>
              </c:strCache>
            </c:strRef>
          </c:tx>
          <c:spPr>
            <a:solidFill>
              <a:schemeClr val="accent2"/>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Sheet1!$C$2:$C$245</c:f>
              <c:numCache>
                <c:formatCode>General</c:formatCode>
                <c:ptCount val="244"/>
                <c:pt idx="0">
                  <c:v>27284</c:v>
                </c:pt>
                <c:pt idx="1">
                  <c:v>27294</c:v>
                </c:pt>
                <c:pt idx="2">
                  <c:v>27298</c:v>
                </c:pt>
                <c:pt idx="3">
                  <c:v>27302</c:v>
                </c:pt>
                <c:pt idx="4">
                  <c:v>27314</c:v>
                </c:pt>
                <c:pt idx="5">
                  <c:v>27319</c:v>
                </c:pt>
                <c:pt idx="6">
                  <c:v>27326</c:v>
                </c:pt>
                <c:pt idx="7">
                  <c:v>27333</c:v>
                </c:pt>
                <c:pt idx="8">
                  <c:v>27336</c:v>
                </c:pt>
                <c:pt idx="9">
                  <c:v>27341</c:v>
                </c:pt>
                <c:pt idx="10">
                  <c:v>27342</c:v>
                </c:pt>
                <c:pt idx="11">
                  <c:v>27344</c:v>
                </c:pt>
                <c:pt idx="12">
                  <c:v>27350</c:v>
                </c:pt>
                <c:pt idx="13">
                  <c:v>27351</c:v>
                </c:pt>
                <c:pt idx="14">
                  <c:v>27355</c:v>
                </c:pt>
                <c:pt idx="15">
                  <c:v>27353</c:v>
                </c:pt>
                <c:pt idx="16">
                  <c:v>27354</c:v>
                </c:pt>
                <c:pt idx="17">
                  <c:v>27351</c:v>
                </c:pt>
                <c:pt idx="18">
                  <c:v>27350</c:v>
                </c:pt>
                <c:pt idx="19">
                  <c:v>27357</c:v>
                </c:pt>
                <c:pt idx="20">
                  <c:v>27359</c:v>
                </c:pt>
                <c:pt idx="21">
                  <c:v>27374</c:v>
                </c:pt>
                <c:pt idx="22">
                  <c:v>27377</c:v>
                </c:pt>
                <c:pt idx="23">
                  <c:v>27381</c:v>
                </c:pt>
                <c:pt idx="24">
                  <c:v>27392</c:v>
                </c:pt>
                <c:pt idx="25">
                  <c:v>27406</c:v>
                </c:pt>
                <c:pt idx="26">
                  <c:v>27414</c:v>
                </c:pt>
                <c:pt idx="27">
                  <c:v>27424</c:v>
                </c:pt>
                <c:pt idx="28">
                  <c:v>27431</c:v>
                </c:pt>
                <c:pt idx="29">
                  <c:v>27444</c:v>
                </c:pt>
                <c:pt idx="30">
                  <c:v>27453</c:v>
                </c:pt>
                <c:pt idx="31">
                  <c:v>27461</c:v>
                </c:pt>
                <c:pt idx="32">
                  <c:v>27475</c:v>
                </c:pt>
                <c:pt idx="33">
                  <c:v>27489</c:v>
                </c:pt>
                <c:pt idx="34">
                  <c:v>27503</c:v>
                </c:pt>
                <c:pt idx="35">
                  <c:v>27548</c:v>
                </c:pt>
                <c:pt idx="36">
                  <c:v>27588</c:v>
                </c:pt>
                <c:pt idx="37">
                  <c:v>27627</c:v>
                </c:pt>
                <c:pt idx="38">
                  <c:v>27667</c:v>
                </c:pt>
                <c:pt idx="39">
                  <c:v>27693</c:v>
                </c:pt>
                <c:pt idx="40">
                  <c:v>27726</c:v>
                </c:pt>
                <c:pt idx="41">
                  <c:v>27766</c:v>
                </c:pt>
                <c:pt idx="42">
                  <c:v>27803</c:v>
                </c:pt>
                <c:pt idx="43">
                  <c:v>27823</c:v>
                </c:pt>
                <c:pt idx="44">
                  <c:v>27853</c:v>
                </c:pt>
                <c:pt idx="45">
                  <c:v>27876</c:v>
                </c:pt>
                <c:pt idx="46">
                  <c:v>27910</c:v>
                </c:pt>
                <c:pt idx="47">
                  <c:v>27939</c:v>
                </c:pt>
                <c:pt idx="48">
                  <c:v>27968</c:v>
                </c:pt>
                <c:pt idx="49">
                  <c:v>27998</c:v>
                </c:pt>
                <c:pt idx="50">
                  <c:v>28038</c:v>
                </c:pt>
                <c:pt idx="51">
                  <c:v>28060</c:v>
                </c:pt>
                <c:pt idx="52">
                  <c:v>28076</c:v>
                </c:pt>
                <c:pt idx="53">
                  <c:v>28103</c:v>
                </c:pt>
                <c:pt idx="54">
                  <c:v>28122</c:v>
                </c:pt>
                <c:pt idx="55">
                  <c:v>28140</c:v>
                </c:pt>
                <c:pt idx="56">
                  <c:v>28168</c:v>
                </c:pt>
                <c:pt idx="57">
                  <c:v>28197</c:v>
                </c:pt>
                <c:pt idx="58">
                  <c:v>28227</c:v>
                </c:pt>
                <c:pt idx="59">
                  <c:v>28263</c:v>
                </c:pt>
                <c:pt idx="60">
                  <c:v>28293</c:v>
                </c:pt>
                <c:pt idx="61">
                  <c:v>28327</c:v>
                </c:pt>
                <c:pt idx="62">
                  <c:v>28373</c:v>
                </c:pt>
                <c:pt idx="63">
                  <c:v>28403</c:v>
                </c:pt>
                <c:pt idx="64">
                  <c:v>28588</c:v>
                </c:pt>
                <c:pt idx="65">
                  <c:v>28757</c:v>
                </c:pt>
                <c:pt idx="66">
                  <c:v>28848</c:v>
                </c:pt>
                <c:pt idx="67">
                  <c:v>28987</c:v>
                </c:pt>
                <c:pt idx="68">
                  <c:v>29128</c:v>
                </c:pt>
                <c:pt idx="69">
                  <c:v>29238</c:v>
                </c:pt>
                <c:pt idx="70">
                  <c:v>29350</c:v>
                </c:pt>
                <c:pt idx="71">
                  <c:v>29472</c:v>
                </c:pt>
                <c:pt idx="72">
                  <c:v>29594</c:v>
                </c:pt>
                <c:pt idx="73">
                  <c:v>29634</c:v>
                </c:pt>
                <c:pt idx="74">
                  <c:v>29656</c:v>
                </c:pt>
                <c:pt idx="75">
                  <c:v>29679</c:v>
                </c:pt>
                <c:pt idx="76">
                  <c:v>29704</c:v>
                </c:pt>
                <c:pt idx="77">
                  <c:v>29723</c:v>
                </c:pt>
                <c:pt idx="78">
                  <c:v>29750</c:v>
                </c:pt>
                <c:pt idx="79">
                  <c:v>29775</c:v>
                </c:pt>
                <c:pt idx="80">
                  <c:v>29814</c:v>
                </c:pt>
                <c:pt idx="81">
                  <c:v>29851</c:v>
                </c:pt>
                <c:pt idx="82">
                  <c:v>29883</c:v>
                </c:pt>
                <c:pt idx="83">
                  <c:v>29917</c:v>
                </c:pt>
                <c:pt idx="84">
                  <c:v>29963</c:v>
                </c:pt>
                <c:pt idx="85">
                  <c:v>30000</c:v>
                </c:pt>
                <c:pt idx="86">
                  <c:v>30043</c:v>
                </c:pt>
                <c:pt idx="87">
                  <c:v>30080</c:v>
                </c:pt>
                <c:pt idx="88">
                  <c:v>30108</c:v>
                </c:pt>
                <c:pt idx="89">
                  <c:v>30152</c:v>
                </c:pt>
                <c:pt idx="90">
                  <c:v>30197</c:v>
                </c:pt>
                <c:pt idx="91">
                  <c:v>30232</c:v>
                </c:pt>
                <c:pt idx="92">
                  <c:v>30247</c:v>
                </c:pt>
                <c:pt idx="93">
                  <c:v>30259</c:v>
                </c:pt>
                <c:pt idx="94">
                  <c:v>30274</c:v>
                </c:pt>
                <c:pt idx="95">
                  <c:v>30287</c:v>
                </c:pt>
                <c:pt idx="96">
                  <c:v>30302</c:v>
                </c:pt>
                <c:pt idx="97">
                  <c:v>30311</c:v>
                </c:pt>
                <c:pt idx="98">
                  <c:v>30332</c:v>
                </c:pt>
                <c:pt idx="99">
                  <c:v>30347</c:v>
                </c:pt>
                <c:pt idx="100">
                  <c:v>30363</c:v>
                </c:pt>
                <c:pt idx="101">
                  <c:v>30378</c:v>
                </c:pt>
                <c:pt idx="102">
                  <c:v>30404</c:v>
                </c:pt>
                <c:pt idx="103">
                  <c:v>30443</c:v>
                </c:pt>
                <c:pt idx="104">
                  <c:v>30475</c:v>
                </c:pt>
                <c:pt idx="105">
                  <c:v>30503</c:v>
                </c:pt>
                <c:pt idx="106">
                  <c:v>30532</c:v>
                </c:pt>
                <c:pt idx="107">
                  <c:v>30552</c:v>
                </c:pt>
                <c:pt idx="108">
                  <c:v>30564</c:v>
                </c:pt>
                <c:pt idx="109">
                  <c:v>30583</c:v>
                </c:pt>
                <c:pt idx="110">
                  <c:v>30605</c:v>
                </c:pt>
                <c:pt idx="111">
                  <c:v>30618</c:v>
                </c:pt>
                <c:pt idx="112">
                  <c:v>30635</c:v>
                </c:pt>
                <c:pt idx="113">
                  <c:v>30653</c:v>
                </c:pt>
                <c:pt idx="114">
                  <c:v>30694</c:v>
                </c:pt>
                <c:pt idx="115">
                  <c:v>30749</c:v>
                </c:pt>
                <c:pt idx="116">
                  <c:v>30800</c:v>
                </c:pt>
                <c:pt idx="117">
                  <c:v>30856</c:v>
                </c:pt>
                <c:pt idx="118">
                  <c:v>30969</c:v>
                </c:pt>
                <c:pt idx="119">
                  <c:v>31104</c:v>
                </c:pt>
                <c:pt idx="120">
                  <c:v>31171</c:v>
                </c:pt>
                <c:pt idx="121">
                  <c:v>31187</c:v>
                </c:pt>
                <c:pt idx="122">
                  <c:v>31196</c:v>
                </c:pt>
                <c:pt idx="123">
                  <c:v>31217</c:v>
                </c:pt>
                <c:pt idx="124">
                  <c:v>31231</c:v>
                </c:pt>
                <c:pt idx="125">
                  <c:v>31245</c:v>
                </c:pt>
                <c:pt idx="126">
                  <c:v>31255</c:v>
                </c:pt>
                <c:pt idx="127">
                  <c:v>31278</c:v>
                </c:pt>
                <c:pt idx="128">
                  <c:v>31290</c:v>
                </c:pt>
                <c:pt idx="129">
                  <c:v>31327</c:v>
                </c:pt>
                <c:pt idx="130">
                  <c:v>31353</c:v>
                </c:pt>
                <c:pt idx="131">
                  <c:v>31369</c:v>
                </c:pt>
                <c:pt idx="132">
                  <c:v>31390</c:v>
                </c:pt>
                <c:pt idx="133">
                  <c:v>31404</c:v>
                </c:pt>
                <c:pt idx="134">
                  <c:v>31421</c:v>
                </c:pt>
                <c:pt idx="135">
                  <c:v>31438</c:v>
                </c:pt>
                <c:pt idx="136">
                  <c:v>31458</c:v>
                </c:pt>
                <c:pt idx="137">
                  <c:v>31480</c:v>
                </c:pt>
                <c:pt idx="138">
                  <c:v>31505</c:v>
                </c:pt>
                <c:pt idx="139">
                  <c:v>31533</c:v>
                </c:pt>
                <c:pt idx="140">
                  <c:v>31554</c:v>
                </c:pt>
                <c:pt idx="141">
                  <c:v>31708</c:v>
                </c:pt>
                <c:pt idx="142">
                  <c:v>31894</c:v>
                </c:pt>
                <c:pt idx="143">
                  <c:v>31950</c:v>
                </c:pt>
                <c:pt idx="144">
                  <c:v>31978</c:v>
                </c:pt>
                <c:pt idx="145">
                  <c:v>31986</c:v>
                </c:pt>
                <c:pt idx="146">
                  <c:v>31994</c:v>
                </c:pt>
                <c:pt idx="147">
                  <c:v>32011</c:v>
                </c:pt>
                <c:pt idx="148">
                  <c:v>32050</c:v>
                </c:pt>
                <c:pt idx="149">
                  <c:v>32120</c:v>
                </c:pt>
                <c:pt idx="150">
                  <c:v>32181</c:v>
                </c:pt>
                <c:pt idx="152">
                  <c:v>32400</c:v>
                </c:pt>
                <c:pt idx="153">
                  <c:v>32540</c:v>
                </c:pt>
                <c:pt idx="154">
                  <c:v>32581</c:v>
                </c:pt>
                <c:pt idx="155">
                  <c:v>32650</c:v>
                </c:pt>
                <c:pt idx="156">
                  <c:v>32664</c:v>
                </c:pt>
                <c:pt idx="157">
                  <c:v>32681</c:v>
                </c:pt>
                <c:pt idx="158">
                  <c:v>32691</c:v>
                </c:pt>
                <c:pt idx="159">
                  <c:v>32709</c:v>
                </c:pt>
                <c:pt idx="160">
                  <c:v>32738</c:v>
                </c:pt>
                <c:pt idx="161">
                  <c:v>32763</c:v>
                </c:pt>
                <c:pt idx="162">
                  <c:v>32786</c:v>
                </c:pt>
                <c:pt idx="163">
                  <c:v>32809</c:v>
                </c:pt>
                <c:pt idx="164">
                  <c:v>32826</c:v>
                </c:pt>
                <c:pt idx="165">
                  <c:v>32847</c:v>
                </c:pt>
                <c:pt idx="166">
                  <c:v>32884</c:v>
                </c:pt>
                <c:pt idx="167">
                  <c:v>32925</c:v>
                </c:pt>
                <c:pt idx="168">
                  <c:v>32963</c:v>
                </c:pt>
                <c:pt idx="169">
                  <c:v>32990</c:v>
                </c:pt>
                <c:pt idx="170">
                  <c:v>33031</c:v>
                </c:pt>
                <c:pt idx="171">
                  <c:v>33041</c:v>
                </c:pt>
                <c:pt idx="172">
                  <c:v>33051</c:v>
                </c:pt>
                <c:pt idx="173">
                  <c:v>33070</c:v>
                </c:pt>
                <c:pt idx="174">
                  <c:v>33089</c:v>
                </c:pt>
                <c:pt idx="175">
                  <c:v>33099</c:v>
                </c:pt>
                <c:pt idx="176">
                  <c:v>33112</c:v>
                </c:pt>
                <c:pt idx="177">
                  <c:v>33132</c:v>
                </c:pt>
                <c:pt idx="178">
                  <c:v>33142</c:v>
                </c:pt>
                <c:pt idx="179">
                  <c:v>33147</c:v>
                </c:pt>
                <c:pt idx="180">
                  <c:v>33163</c:v>
                </c:pt>
                <c:pt idx="181">
                  <c:v>33176</c:v>
                </c:pt>
                <c:pt idx="182">
                  <c:v>33190</c:v>
                </c:pt>
                <c:pt idx="183">
                  <c:v>33203</c:v>
                </c:pt>
                <c:pt idx="184">
                  <c:v>33219</c:v>
                </c:pt>
                <c:pt idx="185">
                  <c:v>33229</c:v>
                </c:pt>
                <c:pt idx="186">
                  <c:v>33238</c:v>
                </c:pt>
                <c:pt idx="187">
                  <c:v>33257</c:v>
                </c:pt>
                <c:pt idx="188">
                  <c:v>33275</c:v>
                </c:pt>
                <c:pt idx="189">
                  <c:v>33291</c:v>
                </c:pt>
                <c:pt idx="190">
                  <c:v>33302</c:v>
                </c:pt>
                <c:pt idx="191">
                  <c:v>33319</c:v>
                </c:pt>
                <c:pt idx="192">
                  <c:v>33322</c:v>
                </c:pt>
                <c:pt idx="193">
                  <c:v>33392</c:v>
                </c:pt>
                <c:pt idx="194">
                  <c:v>33456</c:v>
                </c:pt>
                <c:pt idx="195">
                  <c:v>33503</c:v>
                </c:pt>
                <c:pt idx="196">
                  <c:v>33561</c:v>
                </c:pt>
                <c:pt idx="197">
                  <c:v>33585</c:v>
                </c:pt>
                <c:pt idx="198">
                  <c:v>33604</c:v>
                </c:pt>
                <c:pt idx="199">
                  <c:v>33658</c:v>
                </c:pt>
                <c:pt idx="200">
                  <c:v>33757</c:v>
                </c:pt>
                <c:pt idx="201">
                  <c:v>33818</c:v>
                </c:pt>
                <c:pt idx="202">
                  <c:v>33910</c:v>
                </c:pt>
                <c:pt idx="203">
                  <c:v>34016</c:v>
                </c:pt>
                <c:pt idx="204">
                  <c:v>34109</c:v>
                </c:pt>
                <c:pt idx="205">
                  <c:v>34177</c:v>
                </c:pt>
                <c:pt idx="206">
                  <c:v>34226</c:v>
                </c:pt>
                <c:pt idx="207">
                  <c:v>34316</c:v>
                </c:pt>
                <c:pt idx="208">
                  <c:v>34373</c:v>
                </c:pt>
                <c:pt idx="209">
                  <c:v>34421</c:v>
                </c:pt>
                <c:pt idx="210">
                  <c:v>34544</c:v>
                </c:pt>
                <c:pt idx="211">
                  <c:v>34664</c:v>
                </c:pt>
                <c:pt idx="212">
                  <c:v>34785</c:v>
                </c:pt>
                <c:pt idx="213">
                  <c:v>35045</c:v>
                </c:pt>
                <c:pt idx="214">
                  <c:v>35148</c:v>
                </c:pt>
                <c:pt idx="215">
                  <c:v>35203</c:v>
                </c:pt>
                <c:pt idx="216">
                  <c:v>35229</c:v>
                </c:pt>
                <c:pt idx="217">
                  <c:v>35247</c:v>
                </c:pt>
                <c:pt idx="218">
                  <c:v>35270</c:v>
                </c:pt>
                <c:pt idx="219">
                  <c:v>35281</c:v>
                </c:pt>
                <c:pt idx="220">
                  <c:v>35296</c:v>
                </c:pt>
                <c:pt idx="221">
                  <c:v>35313</c:v>
                </c:pt>
                <c:pt idx="222">
                  <c:v>35331</c:v>
                </c:pt>
                <c:pt idx="223">
                  <c:v>35353</c:v>
                </c:pt>
                <c:pt idx="224">
                  <c:v>35371</c:v>
                </c:pt>
                <c:pt idx="225">
                  <c:v>35392</c:v>
                </c:pt>
                <c:pt idx="226">
                  <c:v>35414</c:v>
                </c:pt>
                <c:pt idx="227">
                  <c:v>35431</c:v>
                </c:pt>
                <c:pt idx="228">
                  <c:v>35476</c:v>
                </c:pt>
                <c:pt idx="229">
                  <c:v>35671</c:v>
                </c:pt>
                <c:pt idx="230">
                  <c:v>35909</c:v>
                </c:pt>
                <c:pt idx="231">
                  <c:v>36172</c:v>
                </c:pt>
                <c:pt idx="232">
                  <c:v>36323</c:v>
                </c:pt>
                <c:pt idx="233">
                  <c:v>36487</c:v>
                </c:pt>
                <c:pt idx="234">
                  <c:v>36627</c:v>
                </c:pt>
                <c:pt idx="235">
                  <c:v>36789</c:v>
                </c:pt>
                <c:pt idx="236">
                  <c:v>36943</c:v>
                </c:pt>
                <c:pt idx="237">
                  <c:v>37100</c:v>
                </c:pt>
                <c:pt idx="238">
                  <c:v>37150</c:v>
                </c:pt>
                <c:pt idx="239">
                  <c:v>37218</c:v>
                </c:pt>
                <c:pt idx="240">
                  <c:v>37315</c:v>
                </c:pt>
                <c:pt idx="241">
                  <c:v>37484</c:v>
                </c:pt>
                <c:pt idx="242">
                  <c:v>37642</c:v>
                </c:pt>
                <c:pt idx="243">
                  <c:v>37663</c:v>
                </c:pt>
              </c:numCache>
            </c:numRef>
          </c:val>
          <c:extLst>
            <c:ext xmlns:c16="http://schemas.microsoft.com/office/drawing/2014/chart" uri="{C3380CC4-5D6E-409C-BE32-E72D297353CC}">
              <c16:uniqueId val="{00000001-B9D5-4C01-9E8C-AC6A485230F1}"/>
            </c:ext>
          </c:extLst>
        </c:ser>
        <c:ser>
          <c:idx val="2"/>
          <c:order val="2"/>
          <c:tx>
            <c:strRef>
              <c:f>Sheet1!$D$1</c:f>
              <c:strCache>
                <c:ptCount val="1"/>
                <c:pt idx="0">
                  <c:v>Taj City</c:v>
                </c:pt>
              </c:strCache>
            </c:strRef>
          </c:tx>
          <c:spPr>
            <a:solidFill>
              <a:schemeClr val="accent3"/>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Sheet1!$D$2:$D$245</c:f>
              <c:numCache>
                <c:formatCode>General</c:formatCode>
                <c:ptCount val="244"/>
                <c:pt idx="0">
                  <c:v>115419</c:v>
                </c:pt>
                <c:pt idx="1">
                  <c:v>115630</c:v>
                </c:pt>
                <c:pt idx="2">
                  <c:v>115872</c:v>
                </c:pt>
                <c:pt idx="3">
                  <c:v>116189</c:v>
                </c:pt>
                <c:pt idx="4">
                  <c:v>116441</c:v>
                </c:pt>
                <c:pt idx="5">
                  <c:v>116607</c:v>
                </c:pt>
                <c:pt idx="6">
                  <c:v>116812</c:v>
                </c:pt>
                <c:pt idx="7">
                  <c:v>116940</c:v>
                </c:pt>
                <c:pt idx="8">
                  <c:v>117076</c:v>
                </c:pt>
                <c:pt idx="9">
                  <c:v>117260</c:v>
                </c:pt>
                <c:pt idx="10">
                  <c:v>117404</c:v>
                </c:pt>
                <c:pt idx="11">
                  <c:v>117566</c:v>
                </c:pt>
                <c:pt idx="12">
                  <c:v>117735</c:v>
                </c:pt>
                <c:pt idx="13">
                  <c:v>117918</c:v>
                </c:pt>
                <c:pt idx="14">
                  <c:v>118088</c:v>
                </c:pt>
                <c:pt idx="15">
                  <c:v>118312</c:v>
                </c:pt>
                <c:pt idx="16">
                  <c:v>118526</c:v>
                </c:pt>
                <c:pt idx="17">
                  <c:v>118641</c:v>
                </c:pt>
                <c:pt idx="18">
                  <c:v>118810</c:v>
                </c:pt>
                <c:pt idx="19">
                  <c:v>118993</c:v>
                </c:pt>
                <c:pt idx="20">
                  <c:v>119166</c:v>
                </c:pt>
                <c:pt idx="21">
                  <c:v>119503</c:v>
                </c:pt>
                <c:pt idx="22">
                  <c:v>119920</c:v>
                </c:pt>
                <c:pt idx="23">
                  <c:v>120216</c:v>
                </c:pt>
                <c:pt idx="24">
                  <c:v>120555</c:v>
                </c:pt>
                <c:pt idx="25">
                  <c:v>120892</c:v>
                </c:pt>
                <c:pt idx="26">
                  <c:v>121286</c:v>
                </c:pt>
                <c:pt idx="27">
                  <c:v>121642</c:v>
                </c:pt>
                <c:pt idx="28">
                  <c:v>122044</c:v>
                </c:pt>
                <c:pt idx="29">
                  <c:v>122389</c:v>
                </c:pt>
                <c:pt idx="30">
                  <c:v>122482</c:v>
                </c:pt>
                <c:pt idx="31">
                  <c:v>122466</c:v>
                </c:pt>
                <c:pt idx="32">
                  <c:v>122508</c:v>
                </c:pt>
                <c:pt idx="33">
                  <c:v>122812</c:v>
                </c:pt>
                <c:pt idx="34">
                  <c:v>123125</c:v>
                </c:pt>
                <c:pt idx="35">
                  <c:v>123601</c:v>
                </c:pt>
                <c:pt idx="36">
                  <c:v>124046</c:v>
                </c:pt>
                <c:pt idx="37">
                  <c:v>124501</c:v>
                </c:pt>
                <c:pt idx="38">
                  <c:v>124925</c:v>
                </c:pt>
                <c:pt idx="39">
                  <c:v>125277</c:v>
                </c:pt>
                <c:pt idx="40">
                  <c:v>125449</c:v>
                </c:pt>
                <c:pt idx="41">
                  <c:v>125583</c:v>
                </c:pt>
                <c:pt idx="42">
                  <c:v>125838</c:v>
                </c:pt>
                <c:pt idx="43">
                  <c:v>126089</c:v>
                </c:pt>
                <c:pt idx="44">
                  <c:v>126352</c:v>
                </c:pt>
                <c:pt idx="45">
                  <c:v>126683</c:v>
                </c:pt>
                <c:pt idx="46">
                  <c:v>127114</c:v>
                </c:pt>
                <c:pt idx="47">
                  <c:v>127578</c:v>
                </c:pt>
                <c:pt idx="48">
                  <c:v>128033</c:v>
                </c:pt>
                <c:pt idx="49">
                  <c:v>128437</c:v>
                </c:pt>
                <c:pt idx="50">
                  <c:v>128770</c:v>
                </c:pt>
                <c:pt idx="51">
                  <c:v>129113</c:v>
                </c:pt>
                <c:pt idx="52">
                  <c:v>129450</c:v>
                </c:pt>
                <c:pt idx="53">
                  <c:v>129986</c:v>
                </c:pt>
                <c:pt idx="54">
                  <c:v>130705</c:v>
                </c:pt>
                <c:pt idx="55">
                  <c:v>131362</c:v>
                </c:pt>
                <c:pt idx="56">
                  <c:v>131949</c:v>
                </c:pt>
                <c:pt idx="57">
                  <c:v>132561</c:v>
                </c:pt>
                <c:pt idx="58">
                  <c:v>132836</c:v>
                </c:pt>
                <c:pt idx="59">
                  <c:v>133022</c:v>
                </c:pt>
                <c:pt idx="60">
                  <c:v>133330</c:v>
                </c:pt>
                <c:pt idx="61">
                  <c:v>133596</c:v>
                </c:pt>
                <c:pt idx="62">
                  <c:v>133883</c:v>
                </c:pt>
                <c:pt idx="63">
                  <c:v>134195</c:v>
                </c:pt>
                <c:pt idx="64">
                  <c:v>134506</c:v>
                </c:pt>
                <c:pt idx="65">
                  <c:v>134805</c:v>
                </c:pt>
                <c:pt idx="66">
                  <c:v>135086</c:v>
                </c:pt>
                <c:pt idx="67">
                  <c:v>135336</c:v>
                </c:pt>
                <c:pt idx="68">
                  <c:v>135574</c:v>
                </c:pt>
                <c:pt idx="69">
                  <c:v>135921</c:v>
                </c:pt>
                <c:pt idx="70">
                  <c:v>136250</c:v>
                </c:pt>
                <c:pt idx="71">
                  <c:v>136679</c:v>
                </c:pt>
                <c:pt idx="72">
                  <c:v>136932</c:v>
                </c:pt>
                <c:pt idx="73">
                  <c:v>137237</c:v>
                </c:pt>
                <c:pt idx="74">
                  <c:v>137494</c:v>
                </c:pt>
                <c:pt idx="75">
                  <c:v>137742</c:v>
                </c:pt>
                <c:pt idx="76">
                  <c:v>137991</c:v>
                </c:pt>
                <c:pt idx="77">
                  <c:v>138211</c:v>
                </c:pt>
                <c:pt idx="78">
                  <c:v>138447</c:v>
                </c:pt>
                <c:pt idx="79">
                  <c:v>138704</c:v>
                </c:pt>
                <c:pt idx="80">
                  <c:v>138853</c:v>
                </c:pt>
                <c:pt idx="81">
                  <c:v>138953</c:v>
                </c:pt>
                <c:pt idx="82">
                  <c:v>139032</c:v>
                </c:pt>
                <c:pt idx="83">
                  <c:v>139155</c:v>
                </c:pt>
                <c:pt idx="84">
                  <c:v>139277</c:v>
                </c:pt>
                <c:pt idx="85">
                  <c:v>139511</c:v>
                </c:pt>
                <c:pt idx="86">
                  <c:v>139789</c:v>
                </c:pt>
                <c:pt idx="87">
                  <c:v>140160</c:v>
                </c:pt>
                <c:pt idx="88">
                  <c:v>140489</c:v>
                </c:pt>
                <c:pt idx="89">
                  <c:v>140747</c:v>
                </c:pt>
                <c:pt idx="90">
                  <c:v>140908</c:v>
                </c:pt>
                <c:pt idx="91">
                  <c:v>141138</c:v>
                </c:pt>
                <c:pt idx="92">
                  <c:v>141367</c:v>
                </c:pt>
                <c:pt idx="93">
                  <c:v>141734</c:v>
                </c:pt>
                <c:pt idx="94">
                  <c:v>142037</c:v>
                </c:pt>
                <c:pt idx="95">
                  <c:v>142298</c:v>
                </c:pt>
                <c:pt idx="96">
                  <c:v>142547</c:v>
                </c:pt>
                <c:pt idx="97">
                  <c:v>142745</c:v>
                </c:pt>
                <c:pt idx="98">
                  <c:v>142921</c:v>
                </c:pt>
                <c:pt idx="99">
                  <c:v>143096</c:v>
                </c:pt>
                <c:pt idx="100">
                  <c:v>143301</c:v>
                </c:pt>
                <c:pt idx="101">
                  <c:v>143487</c:v>
                </c:pt>
                <c:pt idx="102">
                  <c:v>143726</c:v>
                </c:pt>
                <c:pt idx="103">
                  <c:v>143996</c:v>
                </c:pt>
                <c:pt idx="104">
                  <c:v>144267</c:v>
                </c:pt>
                <c:pt idx="105">
                  <c:v>144516</c:v>
                </c:pt>
                <c:pt idx="106">
                  <c:v>144703</c:v>
                </c:pt>
                <c:pt idx="107">
                  <c:v>144913</c:v>
                </c:pt>
                <c:pt idx="108">
                  <c:v>145123</c:v>
                </c:pt>
                <c:pt idx="109">
                  <c:v>145397</c:v>
                </c:pt>
                <c:pt idx="110">
                  <c:v>145599</c:v>
                </c:pt>
                <c:pt idx="111">
                  <c:v>145835</c:v>
                </c:pt>
                <c:pt idx="112">
                  <c:v>146044</c:v>
                </c:pt>
                <c:pt idx="113">
                  <c:v>146283</c:v>
                </c:pt>
                <c:pt idx="114">
                  <c:v>146519</c:v>
                </c:pt>
                <c:pt idx="115">
                  <c:v>146740</c:v>
                </c:pt>
                <c:pt idx="116">
                  <c:v>147000</c:v>
                </c:pt>
                <c:pt idx="117">
                  <c:v>147247</c:v>
                </c:pt>
                <c:pt idx="118">
                  <c:v>147496</c:v>
                </c:pt>
                <c:pt idx="119">
                  <c:v>147721</c:v>
                </c:pt>
                <c:pt idx="120">
                  <c:v>147990</c:v>
                </c:pt>
                <c:pt idx="121">
                  <c:v>148613</c:v>
                </c:pt>
                <c:pt idx="122">
                  <c:v>149295</c:v>
                </c:pt>
                <c:pt idx="123">
                  <c:v>149520</c:v>
                </c:pt>
                <c:pt idx="124">
                  <c:v>149719</c:v>
                </c:pt>
                <c:pt idx="125">
                  <c:v>149951</c:v>
                </c:pt>
                <c:pt idx="126">
                  <c:v>150183</c:v>
                </c:pt>
                <c:pt idx="127">
                  <c:v>150393</c:v>
                </c:pt>
                <c:pt idx="128">
                  <c:v>150617</c:v>
                </c:pt>
                <c:pt idx="129">
                  <c:v>150789</c:v>
                </c:pt>
                <c:pt idx="130">
                  <c:v>150972</c:v>
                </c:pt>
                <c:pt idx="131">
                  <c:v>151188</c:v>
                </c:pt>
                <c:pt idx="132">
                  <c:v>151411</c:v>
                </c:pt>
                <c:pt idx="133">
                  <c:v>151581</c:v>
                </c:pt>
                <c:pt idx="134">
                  <c:v>151707</c:v>
                </c:pt>
                <c:pt idx="135">
                  <c:v>151781</c:v>
                </c:pt>
                <c:pt idx="136">
                  <c:v>151871</c:v>
                </c:pt>
                <c:pt idx="137">
                  <c:v>151974</c:v>
                </c:pt>
                <c:pt idx="138">
                  <c:v>152036</c:v>
                </c:pt>
                <c:pt idx="139">
                  <c:v>152132</c:v>
                </c:pt>
                <c:pt idx="140">
                  <c:v>152243</c:v>
                </c:pt>
                <c:pt idx="141">
                  <c:v>152308</c:v>
                </c:pt>
                <c:pt idx="142">
                  <c:v>152366</c:v>
                </c:pt>
                <c:pt idx="143">
                  <c:v>152417</c:v>
                </c:pt>
                <c:pt idx="144">
                  <c:v>152456</c:v>
                </c:pt>
                <c:pt idx="145">
                  <c:v>152550</c:v>
                </c:pt>
                <c:pt idx="146">
                  <c:v>152643</c:v>
                </c:pt>
                <c:pt idx="147">
                  <c:v>152875</c:v>
                </c:pt>
                <c:pt idx="148">
                  <c:v>153067</c:v>
                </c:pt>
                <c:pt idx="149">
                  <c:v>153248</c:v>
                </c:pt>
                <c:pt idx="150">
                  <c:v>153327</c:v>
                </c:pt>
                <c:pt idx="151">
                  <c:v>153361</c:v>
                </c:pt>
                <c:pt idx="152">
                  <c:v>153476</c:v>
                </c:pt>
                <c:pt idx="153">
                  <c:v>153506</c:v>
                </c:pt>
                <c:pt idx="154">
                  <c:v>153548</c:v>
                </c:pt>
                <c:pt idx="155">
                  <c:v>153589</c:v>
                </c:pt>
                <c:pt idx="156">
                  <c:v>153618</c:v>
                </c:pt>
                <c:pt idx="157">
                  <c:v>153654</c:v>
                </c:pt>
                <c:pt idx="158">
                  <c:v>153720</c:v>
                </c:pt>
                <c:pt idx="159">
                  <c:v>153773</c:v>
                </c:pt>
                <c:pt idx="160">
                  <c:v>153799</c:v>
                </c:pt>
                <c:pt idx="161">
                  <c:v>153815</c:v>
                </c:pt>
                <c:pt idx="162">
                  <c:v>153813</c:v>
                </c:pt>
                <c:pt idx="163">
                  <c:v>153920</c:v>
                </c:pt>
                <c:pt idx="164">
                  <c:v>154004</c:v>
                </c:pt>
                <c:pt idx="165">
                  <c:v>154078</c:v>
                </c:pt>
                <c:pt idx="166">
                  <c:v>154114</c:v>
                </c:pt>
                <c:pt idx="167">
                  <c:v>154230</c:v>
                </c:pt>
                <c:pt idx="168">
                  <c:v>154395</c:v>
                </c:pt>
                <c:pt idx="169">
                  <c:v>154561</c:v>
                </c:pt>
                <c:pt idx="170">
                  <c:v>154673</c:v>
                </c:pt>
                <c:pt idx="171">
                  <c:v>154771</c:v>
                </c:pt>
                <c:pt idx="172">
                  <c:v>154898</c:v>
                </c:pt>
                <c:pt idx="173">
                  <c:v>155009</c:v>
                </c:pt>
                <c:pt idx="174">
                  <c:v>155174</c:v>
                </c:pt>
                <c:pt idx="175">
                  <c:v>155249</c:v>
                </c:pt>
                <c:pt idx="176">
                  <c:v>155387</c:v>
                </c:pt>
                <c:pt idx="177">
                  <c:v>155499</c:v>
                </c:pt>
                <c:pt idx="178">
                  <c:v>155651</c:v>
                </c:pt>
                <c:pt idx="179">
                  <c:v>156036</c:v>
                </c:pt>
                <c:pt idx="180">
                  <c:v>156257</c:v>
                </c:pt>
                <c:pt idx="181">
                  <c:v>156357</c:v>
                </c:pt>
                <c:pt idx="182">
                  <c:v>156449</c:v>
                </c:pt>
                <c:pt idx="183">
                  <c:v>156585</c:v>
                </c:pt>
                <c:pt idx="184">
                  <c:v>156802</c:v>
                </c:pt>
                <c:pt idx="185">
                  <c:v>157019</c:v>
                </c:pt>
                <c:pt idx="186">
                  <c:v>157182</c:v>
                </c:pt>
                <c:pt idx="187">
                  <c:v>157218</c:v>
                </c:pt>
                <c:pt idx="188">
                  <c:v>157216</c:v>
                </c:pt>
                <c:pt idx="189">
                  <c:v>157245</c:v>
                </c:pt>
                <c:pt idx="190">
                  <c:v>157265</c:v>
                </c:pt>
                <c:pt idx="191">
                  <c:v>157311</c:v>
                </c:pt>
                <c:pt idx="192">
                  <c:v>157424</c:v>
                </c:pt>
                <c:pt idx="193">
                  <c:v>157523</c:v>
                </c:pt>
                <c:pt idx="194">
                  <c:v>157640</c:v>
                </c:pt>
                <c:pt idx="195">
                  <c:v>157797</c:v>
                </c:pt>
                <c:pt idx="196">
                  <c:v>157885</c:v>
                </c:pt>
                <c:pt idx="197">
                  <c:v>157972</c:v>
                </c:pt>
                <c:pt idx="198">
                  <c:v>158172</c:v>
                </c:pt>
                <c:pt idx="199">
                  <c:v>158395</c:v>
                </c:pt>
                <c:pt idx="200">
                  <c:v>158653</c:v>
                </c:pt>
                <c:pt idx="201">
                  <c:v>158883</c:v>
                </c:pt>
                <c:pt idx="202">
                  <c:v>159021</c:v>
                </c:pt>
                <c:pt idx="203">
                  <c:v>159135</c:v>
                </c:pt>
                <c:pt idx="204">
                  <c:v>159249</c:v>
                </c:pt>
                <c:pt idx="205">
                  <c:v>159343</c:v>
                </c:pt>
                <c:pt idx="206">
                  <c:v>159542</c:v>
                </c:pt>
                <c:pt idx="207">
                  <c:v>160373</c:v>
                </c:pt>
                <c:pt idx="208">
                  <c:v>160730</c:v>
                </c:pt>
                <c:pt idx="209">
                  <c:v>161106</c:v>
                </c:pt>
                <c:pt idx="210">
                  <c:v>161502</c:v>
                </c:pt>
                <c:pt idx="211">
                  <c:v>161734</c:v>
                </c:pt>
                <c:pt idx="212">
                  <c:v>161874</c:v>
                </c:pt>
                <c:pt idx="213">
                  <c:v>162015</c:v>
                </c:pt>
                <c:pt idx="214">
                  <c:v>162084</c:v>
                </c:pt>
                <c:pt idx="215">
                  <c:v>162131</c:v>
                </c:pt>
                <c:pt idx="216">
                  <c:v>162168</c:v>
                </c:pt>
                <c:pt idx="217">
                  <c:v>162213</c:v>
                </c:pt>
                <c:pt idx="218">
                  <c:v>162327</c:v>
                </c:pt>
                <c:pt idx="219">
                  <c:v>162430</c:v>
                </c:pt>
                <c:pt idx="220">
                  <c:v>162546</c:v>
                </c:pt>
                <c:pt idx="221">
                  <c:v>162698</c:v>
                </c:pt>
                <c:pt idx="222">
                  <c:v>162805</c:v>
                </c:pt>
                <c:pt idx="223">
                  <c:v>163294</c:v>
                </c:pt>
                <c:pt idx="224">
                  <c:v>163592</c:v>
                </c:pt>
                <c:pt idx="225">
                  <c:v>163668</c:v>
                </c:pt>
                <c:pt idx="226">
                  <c:v>163754</c:v>
                </c:pt>
                <c:pt idx="227">
                  <c:v>163806</c:v>
                </c:pt>
                <c:pt idx="228">
                  <c:v>163963</c:v>
                </c:pt>
                <c:pt idx="229">
                  <c:v>164093</c:v>
                </c:pt>
                <c:pt idx="230">
                  <c:v>164213</c:v>
                </c:pt>
                <c:pt idx="231">
                  <c:v>164368</c:v>
                </c:pt>
                <c:pt idx="232">
                  <c:v>164540</c:v>
                </c:pt>
                <c:pt idx="233">
                  <c:v>164632</c:v>
                </c:pt>
                <c:pt idx="234">
                  <c:v>164738</c:v>
                </c:pt>
                <c:pt idx="235">
                  <c:v>165143</c:v>
                </c:pt>
                <c:pt idx="236">
                  <c:v>165397</c:v>
                </c:pt>
                <c:pt idx="237">
                  <c:v>165729</c:v>
                </c:pt>
                <c:pt idx="238">
                  <c:v>166073</c:v>
                </c:pt>
                <c:pt idx="239">
                  <c:v>166394</c:v>
                </c:pt>
                <c:pt idx="240">
                  <c:v>166616</c:v>
                </c:pt>
                <c:pt idx="241">
                  <c:v>166665</c:v>
                </c:pt>
                <c:pt idx="242">
                  <c:v>166746</c:v>
                </c:pt>
                <c:pt idx="243">
                  <c:v>166853</c:v>
                </c:pt>
              </c:numCache>
            </c:numRef>
          </c:val>
          <c:extLst>
            <c:ext xmlns:c16="http://schemas.microsoft.com/office/drawing/2014/chart" uri="{C3380CC4-5D6E-409C-BE32-E72D297353CC}">
              <c16:uniqueId val="{00000002-B9D5-4C01-9E8C-AC6A485230F1}"/>
            </c:ext>
          </c:extLst>
        </c:ser>
        <c:ser>
          <c:idx val="3"/>
          <c:order val="3"/>
          <c:tx>
            <c:strRef>
              <c:f>Sheet1!$E$1</c:f>
              <c:strCache>
                <c:ptCount val="1"/>
                <c:pt idx="0">
                  <c:v>Tatweer Misr</c:v>
                </c:pt>
              </c:strCache>
            </c:strRef>
          </c:tx>
          <c:spPr>
            <a:solidFill>
              <a:schemeClr val="accent4"/>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Sheet1!$E$2:$E$245</c:f>
              <c:numCache>
                <c:formatCode>General</c:formatCode>
                <c:ptCount val="244"/>
                <c:pt idx="0">
                  <c:v>62085</c:v>
                </c:pt>
                <c:pt idx="1">
                  <c:v>62107</c:v>
                </c:pt>
                <c:pt idx="2">
                  <c:v>62121</c:v>
                </c:pt>
                <c:pt idx="3">
                  <c:v>62142</c:v>
                </c:pt>
                <c:pt idx="4">
                  <c:v>62162</c:v>
                </c:pt>
                <c:pt idx="5">
                  <c:v>62197</c:v>
                </c:pt>
                <c:pt idx="6">
                  <c:v>62227</c:v>
                </c:pt>
                <c:pt idx="7">
                  <c:v>62243</c:v>
                </c:pt>
                <c:pt idx="8">
                  <c:v>62252</c:v>
                </c:pt>
                <c:pt idx="9">
                  <c:v>62345</c:v>
                </c:pt>
                <c:pt idx="10">
                  <c:v>62449</c:v>
                </c:pt>
                <c:pt idx="11">
                  <c:v>62470</c:v>
                </c:pt>
                <c:pt idx="12">
                  <c:v>62513</c:v>
                </c:pt>
                <c:pt idx="13">
                  <c:v>62568</c:v>
                </c:pt>
                <c:pt idx="14">
                  <c:v>62624</c:v>
                </c:pt>
                <c:pt idx="15">
                  <c:v>62730</c:v>
                </c:pt>
                <c:pt idx="16">
                  <c:v>62772</c:v>
                </c:pt>
                <c:pt idx="17">
                  <c:v>62813</c:v>
                </c:pt>
                <c:pt idx="18">
                  <c:v>62863</c:v>
                </c:pt>
                <c:pt idx="19">
                  <c:v>62902</c:v>
                </c:pt>
                <c:pt idx="20">
                  <c:v>62945</c:v>
                </c:pt>
                <c:pt idx="21">
                  <c:v>62992</c:v>
                </c:pt>
                <c:pt idx="22">
                  <c:v>63041</c:v>
                </c:pt>
                <c:pt idx="23">
                  <c:v>63124</c:v>
                </c:pt>
                <c:pt idx="24">
                  <c:v>63221</c:v>
                </c:pt>
                <c:pt idx="25">
                  <c:v>63313</c:v>
                </c:pt>
                <c:pt idx="26">
                  <c:v>63390</c:v>
                </c:pt>
                <c:pt idx="27">
                  <c:v>63446</c:v>
                </c:pt>
                <c:pt idx="28">
                  <c:v>63478</c:v>
                </c:pt>
                <c:pt idx="29">
                  <c:v>63528</c:v>
                </c:pt>
                <c:pt idx="30">
                  <c:v>63560</c:v>
                </c:pt>
                <c:pt idx="31">
                  <c:v>63599</c:v>
                </c:pt>
                <c:pt idx="32">
                  <c:v>63628</c:v>
                </c:pt>
                <c:pt idx="33">
                  <c:v>63661</c:v>
                </c:pt>
                <c:pt idx="34">
                  <c:v>63677</c:v>
                </c:pt>
                <c:pt idx="35">
                  <c:v>63715</c:v>
                </c:pt>
                <c:pt idx="36">
                  <c:v>63745</c:v>
                </c:pt>
                <c:pt idx="37">
                  <c:v>63783</c:v>
                </c:pt>
                <c:pt idx="38">
                  <c:v>63879</c:v>
                </c:pt>
                <c:pt idx="39">
                  <c:v>63957</c:v>
                </c:pt>
                <c:pt idx="40">
                  <c:v>64191</c:v>
                </c:pt>
                <c:pt idx="41">
                  <c:v>64445</c:v>
                </c:pt>
                <c:pt idx="42">
                  <c:v>64608</c:v>
                </c:pt>
                <c:pt idx="43">
                  <c:v>64811</c:v>
                </c:pt>
                <c:pt idx="44">
                  <c:v>64960</c:v>
                </c:pt>
                <c:pt idx="45">
                  <c:v>65151</c:v>
                </c:pt>
                <c:pt idx="46">
                  <c:v>65346</c:v>
                </c:pt>
                <c:pt idx="47">
                  <c:v>65553</c:v>
                </c:pt>
                <c:pt idx="48">
                  <c:v>65599</c:v>
                </c:pt>
                <c:pt idx="49">
                  <c:v>65640</c:v>
                </c:pt>
                <c:pt idx="50">
                  <c:v>65676</c:v>
                </c:pt>
                <c:pt idx="51">
                  <c:v>65793</c:v>
                </c:pt>
                <c:pt idx="52">
                  <c:v>66003</c:v>
                </c:pt>
                <c:pt idx="53">
                  <c:v>66264</c:v>
                </c:pt>
                <c:pt idx="54">
                  <c:v>66504</c:v>
                </c:pt>
                <c:pt idx="55">
                  <c:v>66692</c:v>
                </c:pt>
                <c:pt idx="56">
                  <c:v>66710</c:v>
                </c:pt>
                <c:pt idx="57">
                  <c:v>66906</c:v>
                </c:pt>
                <c:pt idx="58">
                  <c:v>66937</c:v>
                </c:pt>
                <c:pt idx="59">
                  <c:v>67017</c:v>
                </c:pt>
                <c:pt idx="60">
                  <c:v>67175</c:v>
                </c:pt>
                <c:pt idx="61">
                  <c:v>67298</c:v>
                </c:pt>
                <c:pt idx="62">
                  <c:v>67427</c:v>
                </c:pt>
                <c:pt idx="63">
                  <c:v>67542</c:v>
                </c:pt>
                <c:pt idx="64">
                  <c:v>67645</c:v>
                </c:pt>
                <c:pt idx="65">
                  <c:v>67746</c:v>
                </c:pt>
                <c:pt idx="66">
                  <c:v>67811</c:v>
                </c:pt>
                <c:pt idx="67">
                  <c:v>67882</c:v>
                </c:pt>
                <c:pt idx="68">
                  <c:v>67958</c:v>
                </c:pt>
                <c:pt idx="69">
                  <c:v>68066</c:v>
                </c:pt>
                <c:pt idx="70">
                  <c:v>68178</c:v>
                </c:pt>
                <c:pt idx="71">
                  <c:v>68272</c:v>
                </c:pt>
                <c:pt idx="72">
                  <c:v>68345</c:v>
                </c:pt>
                <c:pt idx="73">
                  <c:v>68413</c:v>
                </c:pt>
                <c:pt idx="74">
                  <c:v>68485</c:v>
                </c:pt>
                <c:pt idx="75">
                  <c:v>68539</c:v>
                </c:pt>
                <c:pt idx="76">
                  <c:v>68589</c:v>
                </c:pt>
                <c:pt idx="77">
                  <c:v>68628</c:v>
                </c:pt>
                <c:pt idx="78">
                  <c:v>68667</c:v>
                </c:pt>
                <c:pt idx="79">
                  <c:v>68737</c:v>
                </c:pt>
                <c:pt idx="80">
                  <c:v>68790</c:v>
                </c:pt>
                <c:pt idx="81">
                  <c:v>68848</c:v>
                </c:pt>
                <c:pt idx="82">
                  <c:v>68905</c:v>
                </c:pt>
                <c:pt idx="83">
                  <c:v>68935</c:v>
                </c:pt>
                <c:pt idx="84">
                  <c:v>69003</c:v>
                </c:pt>
                <c:pt idx="85">
                  <c:v>69028</c:v>
                </c:pt>
                <c:pt idx="86">
                  <c:v>69079</c:v>
                </c:pt>
                <c:pt idx="87">
                  <c:v>69118</c:v>
                </c:pt>
                <c:pt idx="88">
                  <c:v>69163</c:v>
                </c:pt>
                <c:pt idx="89">
                  <c:v>69221</c:v>
                </c:pt>
                <c:pt idx="90">
                  <c:v>69306</c:v>
                </c:pt>
                <c:pt idx="91">
                  <c:v>69413</c:v>
                </c:pt>
                <c:pt idx="92">
                  <c:v>69471</c:v>
                </c:pt>
                <c:pt idx="93">
                  <c:v>69520</c:v>
                </c:pt>
                <c:pt idx="94">
                  <c:v>69565</c:v>
                </c:pt>
                <c:pt idx="95">
                  <c:v>69650</c:v>
                </c:pt>
                <c:pt idx="96">
                  <c:v>69759</c:v>
                </c:pt>
                <c:pt idx="97">
                  <c:v>69857</c:v>
                </c:pt>
                <c:pt idx="98">
                  <c:v>69921</c:v>
                </c:pt>
                <c:pt idx="99">
                  <c:v>69980</c:v>
                </c:pt>
                <c:pt idx="100">
                  <c:v>70061</c:v>
                </c:pt>
                <c:pt idx="101">
                  <c:v>70139</c:v>
                </c:pt>
                <c:pt idx="102">
                  <c:v>70167</c:v>
                </c:pt>
                <c:pt idx="103">
                  <c:v>70202</c:v>
                </c:pt>
                <c:pt idx="104">
                  <c:v>70229</c:v>
                </c:pt>
                <c:pt idx="105">
                  <c:v>70272</c:v>
                </c:pt>
                <c:pt idx="106">
                  <c:v>70308</c:v>
                </c:pt>
                <c:pt idx="107">
                  <c:v>70357</c:v>
                </c:pt>
                <c:pt idx="108">
                  <c:v>70392</c:v>
                </c:pt>
                <c:pt idx="109">
                  <c:v>70417</c:v>
                </c:pt>
                <c:pt idx="110">
                  <c:v>70482</c:v>
                </c:pt>
                <c:pt idx="111">
                  <c:v>70540</c:v>
                </c:pt>
                <c:pt idx="112">
                  <c:v>70587</c:v>
                </c:pt>
                <c:pt idx="113">
                  <c:v>70611</c:v>
                </c:pt>
                <c:pt idx="114">
                  <c:v>70623</c:v>
                </c:pt>
                <c:pt idx="115">
                  <c:v>70645</c:v>
                </c:pt>
                <c:pt idx="116">
                  <c:v>70672</c:v>
                </c:pt>
                <c:pt idx="117">
                  <c:v>70722</c:v>
                </c:pt>
                <c:pt idx="118">
                  <c:v>70764</c:v>
                </c:pt>
                <c:pt idx="119">
                  <c:v>70825</c:v>
                </c:pt>
                <c:pt idx="120">
                  <c:v>70913</c:v>
                </c:pt>
                <c:pt idx="121">
                  <c:v>71000</c:v>
                </c:pt>
                <c:pt idx="122">
                  <c:v>71088</c:v>
                </c:pt>
                <c:pt idx="123">
                  <c:v>71153</c:v>
                </c:pt>
                <c:pt idx="124">
                  <c:v>71704</c:v>
                </c:pt>
                <c:pt idx="125">
                  <c:v>71918</c:v>
                </c:pt>
                <c:pt idx="126">
                  <c:v>72048</c:v>
                </c:pt>
                <c:pt idx="127">
                  <c:v>72180</c:v>
                </c:pt>
                <c:pt idx="128">
                  <c:v>72267</c:v>
                </c:pt>
                <c:pt idx="129">
                  <c:v>72368</c:v>
                </c:pt>
                <c:pt idx="130">
                  <c:v>72462</c:v>
                </c:pt>
                <c:pt idx="131">
                  <c:v>72579</c:v>
                </c:pt>
                <c:pt idx="132">
                  <c:v>72737</c:v>
                </c:pt>
                <c:pt idx="133">
                  <c:v>72819</c:v>
                </c:pt>
                <c:pt idx="134">
                  <c:v>72903</c:v>
                </c:pt>
                <c:pt idx="135">
                  <c:v>72996</c:v>
                </c:pt>
                <c:pt idx="136">
                  <c:v>73083</c:v>
                </c:pt>
                <c:pt idx="137">
                  <c:v>73152</c:v>
                </c:pt>
                <c:pt idx="138">
                  <c:v>73245</c:v>
                </c:pt>
                <c:pt idx="139">
                  <c:v>73334</c:v>
                </c:pt>
                <c:pt idx="140">
                  <c:v>73442</c:v>
                </c:pt>
                <c:pt idx="141">
                  <c:v>73519</c:v>
                </c:pt>
                <c:pt idx="142">
                  <c:v>73606</c:v>
                </c:pt>
                <c:pt idx="143">
                  <c:v>73670</c:v>
                </c:pt>
                <c:pt idx="144">
                  <c:v>73719</c:v>
                </c:pt>
                <c:pt idx="145">
                  <c:v>73813</c:v>
                </c:pt>
                <c:pt idx="146">
                  <c:v>73889</c:v>
                </c:pt>
                <c:pt idx="147">
                  <c:v>73990</c:v>
                </c:pt>
                <c:pt idx="148">
                  <c:v>74092</c:v>
                </c:pt>
                <c:pt idx="149">
                  <c:v>74174</c:v>
                </c:pt>
                <c:pt idx="150">
                  <c:v>74257</c:v>
                </c:pt>
                <c:pt idx="151">
                  <c:v>74344</c:v>
                </c:pt>
                <c:pt idx="152">
                  <c:v>74435</c:v>
                </c:pt>
                <c:pt idx="153">
                  <c:v>74565</c:v>
                </c:pt>
                <c:pt idx="154">
                  <c:v>74670</c:v>
                </c:pt>
                <c:pt idx="155">
                  <c:v>74764</c:v>
                </c:pt>
                <c:pt idx="156">
                  <c:v>74842</c:v>
                </c:pt>
                <c:pt idx="157">
                  <c:v>74936</c:v>
                </c:pt>
                <c:pt idx="158">
                  <c:v>75017</c:v>
                </c:pt>
                <c:pt idx="159">
                  <c:v>75124</c:v>
                </c:pt>
                <c:pt idx="160">
                  <c:v>75237</c:v>
                </c:pt>
                <c:pt idx="161">
                  <c:v>75377</c:v>
                </c:pt>
                <c:pt idx="162">
                  <c:v>75499</c:v>
                </c:pt>
                <c:pt idx="163">
                  <c:v>75556</c:v>
                </c:pt>
                <c:pt idx="164">
                  <c:v>75623</c:v>
                </c:pt>
                <c:pt idx="165">
                  <c:v>75685</c:v>
                </c:pt>
                <c:pt idx="166">
                  <c:v>75737</c:v>
                </c:pt>
                <c:pt idx="167">
                  <c:v>75803</c:v>
                </c:pt>
                <c:pt idx="168">
                  <c:v>75871</c:v>
                </c:pt>
                <c:pt idx="169">
                  <c:v>75946</c:v>
                </c:pt>
                <c:pt idx="170">
                  <c:v>75993</c:v>
                </c:pt>
                <c:pt idx="171">
                  <c:v>76036</c:v>
                </c:pt>
                <c:pt idx="172">
                  <c:v>76073</c:v>
                </c:pt>
                <c:pt idx="173">
                  <c:v>76113</c:v>
                </c:pt>
                <c:pt idx="174">
                  <c:v>76148</c:v>
                </c:pt>
                <c:pt idx="175">
                  <c:v>76268</c:v>
                </c:pt>
                <c:pt idx="176">
                  <c:v>76351</c:v>
                </c:pt>
                <c:pt idx="177">
                  <c:v>76467</c:v>
                </c:pt>
                <c:pt idx="178">
                  <c:v>76534</c:v>
                </c:pt>
                <c:pt idx="179">
                  <c:v>76593</c:v>
                </c:pt>
                <c:pt idx="180">
                  <c:v>76685</c:v>
                </c:pt>
                <c:pt idx="181">
                  <c:v>76715</c:v>
                </c:pt>
                <c:pt idx="182">
                  <c:v>76742</c:v>
                </c:pt>
                <c:pt idx="183">
                  <c:v>76779</c:v>
                </c:pt>
                <c:pt idx="184">
                  <c:v>76844</c:v>
                </c:pt>
                <c:pt idx="185">
                  <c:v>76910</c:v>
                </c:pt>
                <c:pt idx="186">
                  <c:v>76965</c:v>
                </c:pt>
                <c:pt idx="187">
                  <c:v>77043</c:v>
                </c:pt>
                <c:pt idx="188">
                  <c:v>77159</c:v>
                </c:pt>
                <c:pt idx="189">
                  <c:v>77258</c:v>
                </c:pt>
                <c:pt idx="190">
                  <c:v>77337</c:v>
                </c:pt>
                <c:pt idx="191">
                  <c:v>77425</c:v>
                </c:pt>
                <c:pt idx="192">
                  <c:v>77493</c:v>
                </c:pt>
                <c:pt idx="193">
                  <c:v>77567</c:v>
                </c:pt>
                <c:pt idx="194">
                  <c:v>77632</c:v>
                </c:pt>
                <c:pt idx="195">
                  <c:v>77693</c:v>
                </c:pt>
                <c:pt idx="196">
                  <c:v>77784</c:v>
                </c:pt>
                <c:pt idx="197">
                  <c:v>77889</c:v>
                </c:pt>
                <c:pt idx="198">
                  <c:v>77953</c:v>
                </c:pt>
                <c:pt idx="199">
                  <c:v>78029</c:v>
                </c:pt>
                <c:pt idx="200">
                  <c:v>78099</c:v>
                </c:pt>
                <c:pt idx="201">
                  <c:v>78184</c:v>
                </c:pt>
                <c:pt idx="202">
                  <c:v>78259</c:v>
                </c:pt>
                <c:pt idx="203">
                  <c:v>78330</c:v>
                </c:pt>
                <c:pt idx="204">
                  <c:v>78402</c:v>
                </c:pt>
                <c:pt idx="205">
                  <c:v>78484</c:v>
                </c:pt>
                <c:pt idx="206">
                  <c:v>78560</c:v>
                </c:pt>
                <c:pt idx="207">
                  <c:v>78717</c:v>
                </c:pt>
                <c:pt idx="208">
                  <c:v>78771</c:v>
                </c:pt>
                <c:pt idx="209">
                  <c:v>78833</c:v>
                </c:pt>
                <c:pt idx="210">
                  <c:v>78904</c:v>
                </c:pt>
                <c:pt idx="211">
                  <c:v>78957</c:v>
                </c:pt>
                <c:pt idx="212">
                  <c:v>79004</c:v>
                </c:pt>
                <c:pt idx="213">
                  <c:v>79035</c:v>
                </c:pt>
                <c:pt idx="214">
                  <c:v>79076</c:v>
                </c:pt>
                <c:pt idx="215">
                  <c:v>79107</c:v>
                </c:pt>
                <c:pt idx="216">
                  <c:v>79144</c:v>
                </c:pt>
                <c:pt idx="217">
                  <c:v>79175</c:v>
                </c:pt>
                <c:pt idx="218">
                  <c:v>79211</c:v>
                </c:pt>
                <c:pt idx="219">
                  <c:v>79243</c:v>
                </c:pt>
                <c:pt idx="220">
                  <c:v>79290</c:v>
                </c:pt>
                <c:pt idx="221">
                  <c:v>79367</c:v>
                </c:pt>
                <c:pt idx="222">
                  <c:v>79418</c:v>
                </c:pt>
                <c:pt idx="223">
                  <c:v>79465</c:v>
                </c:pt>
                <c:pt idx="224">
                  <c:v>79568</c:v>
                </c:pt>
                <c:pt idx="225">
                  <c:v>79673</c:v>
                </c:pt>
                <c:pt idx="226">
                  <c:v>79777</c:v>
                </c:pt>
                <c:pt idx="227">
                  <c:v>79852</c:v>
                </c:pt>
                <c:pt idx="228">
                  <c:v>79938</c:v>
                </c:pt>
                <c:pt idx="229">
                  <c:v>80041</c:v>
                </c:pt>
                <c:pt idx="230">
                  <c:v>80184</c:v>
                </c:pt>
                <c:pt idx="231">
                  <c:v>80380</c:v>
                </c:pt>
                <c:pt idx="232">
                  <c:v>80573</c:v>
                </c:pt>
                <c:pt idx="233">
                  <c:v>80718</c:v>
                </c:pt>
                <c:pt idx="234">
                  <c:v>80870</c:v>
                </c:pt>
                <c:pt idx="235">
                  <c:v>81197</c:v>
                </c:pt>
                <c:pt idx="236">
                  <c:v>81380</c:v>
                </c:pt>
                <c:pt idx="237">
                  <c:v>81484</c:v>
                </c:pt>
                <c:pt idx="238">
                  <c:v>81622</c:v>
                </c:pt>
                <c:pt idx="239">
                  <c:v>81735</c:v>
                </c:pt>
                <c:pt idx="240">
                  <c:v>81817</c:v>
                </c:pt>
                <c:pt idx="241">
                  <c:v>81882</c:v>
                </c:pt>
                <c:pt idx="242">
                  <c:v>81920</c:v>
                </c:pt>
                <c:pt idx="243">
                  <c:v>81949</c:v>
                </c:pt>
              </c:numCache>
            </c:numRef>
          </c:val>
          <c:extLst>
            <c:ext xmlns:c16="http://schemas.microsoft.com/office/drawing/2014/chart" uri="{C3380CC4-5D6E-409C-BE32-E72D297353CC}">
              <c16:uniqueId val="{00000003-B9D5-4C01-9E8C-AC6A485230F1}"/>
            </c:ext>
          </c:extLst>
        </c:ser>
        <c:ser>
          <c:idx val="4"/>
          <c:order val="4"/>
          <c:tx>
            <c:strRef>
              <c:f>Sheet1!$F$1</c:f>
              <c:strCache>
                <c:ptCount val="1"/>
                <c:pt idx="0">
                  <c:v>Hyde Park Developments</c:v>
                </c:pt>
              </c:strCache>
            </c:strRef>
          </c:tx>
          <c:spPr>
            <a:solidFill>
              <a:schemeClr val="accent5"/>
            </a:solidFill>
            <a:ln>
              <a:noFill/>
            </a:ln>
            <a:effectLst/>
          </c:spPr>
          <c:invertIfNegative val="0"/>
          <c:cat>
            <c:numRef>
              <c:f>Sheet1!$A$2:$A$245</c:f>
              <c:numCache>
                <c:formatCode>m/d/yyyy</c:formatCode>
                <c:ptCount val="24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numCache>
            </c:numRef>
          </c:cat>
          <c:val>
            <c:numRef>
              <c:f>Sheet1!$F$2:$F$245</c:f>
              <c:numCache>
                <c:formatCode>General</c:formatCode>
                <c:ptCount val="244"/>
                <c:pt idx="0">
                  <c:v>195852</c:v>
                </c:pt>
                <c:pt idx="1">
                  <c:v>196101</c:v>
                </c:pt>
                <c:pt idx="2">
                  <c:v>196336</c:v>
                </c:pt>
                <c:pt idx="3">
                  <c:v>196576</c:v>
                </c:pt>
                <c:pt idx="4">
                  <c:v>196599</c:v>
                </c:pt>
                <c:pt idx="5">
                  <c:v>196611</c:v>
                </c:pt>
                <c:pt idx="6">
                  <c:v>196650</c:v>
                </c:pt>
                <c:pt idx="7">
                  <c:v>196676</c:v>
                </c:pt>
                <c:pt idx="8">
                  <c:v>196728</c:v>
                </c:pt>
                <c:pt idx="9">
                  <c:v>196805</c:v>
                </c:pt>
                <c:pt idx="10">
                  <c:v>196853</c:v>
                </c:pt>
                <c:pt idx="11">
                  <c:v>196903</c:v>
                </c:pt>
                <c:pt idx="12">
                  <c:v>196941</c:v>
                </c:pt>
                <c:pt idx="13">
                  <c:v>196967</c:v>
                </c:pt>
                <c:pt idx="14">
                  <c:v>196980</c:v>
                </c:pt>
                <c:pt idx="15">
                  <c:v>196992</c:v>
                </c:pt>
                <c:pt idx="16">
                  <c:v>196977</c:v>
                </c:pt>
                <c:pt idx="17">
                  <c:v>196985</c:v>
                </c:pt>
                <c:pt idx="18">
                  <c:v>196992</c:v>
                </c:pt>
                <c:pt idx="19">
                  <c:v>196995</c:v>
                </c:pt>
                <c:pt idx="20">
                  <c:v>197009</c:v>
                </c:pt>
                <c:pt idx="21">
                  <c:v>197030</c:v>
                </c:pt>
                <c:pt idx="22">
                  <c:v>197054</c:v>
                </c:pt>
                <c:pt idx="23">
                  <c:v>197057</c:v>
                </c:pt>
                <c:pt idx="24">
                  <c:v>197059</c:v>
                </c:pt>
                <c:pt idx="25">
                  <c:v>197058</c:v>
                </c:pt>
                <c:pt idx="26">
                  <c:v>197073</c:v>
                </c:pt>
                <c:pt idx="27">
                  <c:v>197076</c:v>
                </c:pt>
                <c:pt idx="28">
                  <c:v>197068</c:v>
                </c:pt>
                <c:pt idx="29">
                  <c:v>197063</c:v>
                </c:pt>
                <c:pt idx="30">
                  <c:v>197059</c:v>
                </c:pt>
                <c:pt idx="31">
                  <c:v>197075</c:v>
                </c:pt>
                <c:pt idx="32">
                  <c:v>197094</c:v>
                </c:pt>
                <c:pt idx="33">
                  <c:v>197087</c:v>
                </c:pt>
                <c:pt idx="34">
                  <c:v>197081</c:v>
                </c:pt>
                <c:pt idx="35">
                  <c:v>197075</c:v>
                </c:pt>
                <c:pt idx="36">
                  <c:v>197078</c:v>
                </c:pt>
                <c:pt idx="37">
                  <c:v>197094</c:v>
                </c:pt>
                <c:pt idx="38">
                  <c:v>197119</c:v>
                </c:pt>
                <c:pt idx="39">
                  <c:v>197135</c:v>
                </c:pt>
                <c:pt idx="40">
                  <c:v>197141</c:v>
                </c:pt>
                <c:pt idx="41">
                  <c:v>197162</c:v>
                </c:pt>
                <c:pt idx="42">
                  <c:v>197170</c:v>
                </c:pt>
                <c:pt idx="43">
                  <c:v>197176</c:v>
                </c:pt>
                <c:pt idx="44">
                  <c:v>197186</c:v>
                </c:pt>
                <c:pt idx="45">
                  <c:v>197207</c:v>
                </c:pt>
                <c:pt idx="46">
                  <c:v>197223</c:v>
                </c:pt>
                <c:pt idx="47">
                  <c:v>197228</c:v>
                </c:pt>
                <c:pt idx="48">
                  <c:v>197229</c:v>
                </c:pt>
                <c:pt idx="49">
                  <c:v>197381</c:v>
                </c:pt>
                <c:pt idx="50">
                  <c:v>197583</c:v>
                </c:pt>
                <c:pt idx="51">
                  <c:v>197777</c:v>
                </c:pt>
                <c:pt idx="52">
                  <c:v>197934</c:v>
                </c:pt>
                <c:pt idx="53">
                  <c:v>198088</c:v>
                </c:pt>
                <c:pt idx="54">
                  <c:v>198374</c:v>
                </c:pt>
                <c:pt idx="55">
                  <c:v>198821</c:v>
                </c:pt>
                <c:pt idx="56">
                  <c:v>199276</c:v>
                </c:pt>
                <c:pt idx="57">
                  <c:v>199680</c:v>
                </c:pt>
                <c:pt idx="58">
                  <c:v>200035</c:v>
                </c:pt>
                <c:pt idx="59">
                  <c:v>200398</c:v>
                </c:pt>
                <c:pt idx="60">
                  <c:v>200731</c:v>
                </c:pt>
                <c:pt idx="61">
                  <c:v>201082</c:v>
                </c:pt>
                <c:pt idx="62">
                  <c:v>201409</c:v>
                </c:pt>
                <c:pt idx="63">
                  <c:v>201852</c:v>
                </c:pt>
                <c:pt idx="64">
                  <c:v>202175</c:v>
                </c:pt>
                <c:pt idx="65">
                  <c:v>202162</c:v>
                </c:pt>
                <c:pt idx="66">
                  <c:v>202134</c:v>
                </c:pt>
                <c:pt idx="67">
                  <c:v>202134</c:v>
                </c:pt>
                <c:pt idx="68">
                  <c:v>202124</c:v>
                </c:pt>
                <c:pt idx="69">
                  <c:v>202109</c:v>
                </c:pt>
                <c:pt idx="70">
                  <c:v>202107</c:v>
                </c:pt>
                <c:pt idx="71">
                  <c:v>202140</c:v>
                </c:pt>
                <c:pt idx="72">
                  <c:v>202168</c:v>
                </c:pt>
                <c:pt idx="73">
                  <c:v>202168</c:v>
                </c:pt>
                <c:pt idx="74">
                  <c:v>202262</c:v>
                </c:pt>
                <c:pt idx="75">
                  <c:v>202400</c:v>
                </c:pt>
                <c:pt idx="76">
                  <c:v>202596</c:v>
                </c:pt>
                <c:pt idx="77">
                  <c:v>202758</c:v>
                </c:pt>
                <c:pt idx="78">
                  <c:v>202871</c:v>
                </c:pt>
                <c:pt idx="79">
                  <c:v>203022</c:v>
                </c:pt>
                <c:pt idx="80">
                  <c:v>203203</c:v>
                </c:pt>
                <c:pt idx="81">
                  <c:v>203487</c:v>
                </c:pt>
                <c:pt idx="82">
                  <c:v>203755</c:v>
                </c:pt>
                <c:pt idx="83">
                  <c:v>204025</c:v>
                </c:pt>
                <c:pt idx="84">
                  <c:v>204294</c:v>
                </c:pt>
                <c:pt idx="85">
                  <c:v>204437</c:v>
                </c:pt>
                <c:pt idx="86">
                  <c:v>204649</c:v>
                </c:pt>
                <c:pt idx="87">
                  <c:v>204832</c:v>
                </c:pt>
                <c:pt idx="88">
                  <c:v>204888</c:v>
                </c:pt>
                <c:pt idx="89">
                  <c:v>204962</c:v>
                </c:pt>
                <c:pt idx="90">
                  <c:v>205037</c:v>
                </c:pt>
                <c:pt idx="91">
                  <c:v>205075</c:v>
                </c:pt>
                <c:pt idx="92">
                  <c:v>205103</c:v>
                </c:pt>
                <c:pt idx="93">
                  <c:v>205355</c:v>
                </c:pt>
                <c:pt idx="94">
                  <c:v>205573</c:v>
                </c:pt>
                <c:pt idx="95">
                  <c:v>205695</c:v>
                </c:pt>
                <c:pt idx="96">
                  <c:v>205820</c:v>
                </c:pt>
                <c:pt idx="97">
                  <c:v>206122</c:v>
                </c:pt>
                <c:pt idx="98">
                  <c:v>206294</c:v>
                </c:pt>
                <c:pt idx="99">
                  <c:v>206466</c:v>
                </c:pt>
                <c:pt idx="100">
                  <c:v>206525</c:v>
                </c:pt>
                <c:pt idx="101">
                  <c:v>206643</c:v>
                </c:pt>
                <c:pt idx="102">
                  <c:v>206848</c:v>
                </c:pt>
                <c:pt idx="103">
                  <c:v>206981</c:v>
                </c:pt>
                <c:pt idx="104">
                  <c:v>207230</c:v>
                </c:pt>
                <c:pt idx="105">
                  <c:v>207560</c:v>
                </c:pt>
                <c:pt idx="106">
                  <c:v>207763</c:v>
                </c:pt>
                <c:pt idx="107">
                  <c:v>207890</c:v>
                </c:pt>
                <c:pt idx="108">
                  <c:v>208074</c:v>
                </c:pt>
                <c:pt idx="109">
                  <c:v>208275</c:v>
                </c:pt>
                <c:pt idx="110">
                  <c:v>208309</c:v>
                </c:pt>
                <c:pt idx="111">
                  <c:v>208336</c:v>
                </c:pt>
                <c:pt idx="112">
                  <c:v>208373</c:v>
                </c:pt>
                <c:pt idx="113">
                  <c:v>208421</c:v>
                </c:pt>
                <c:pt idx="114">
                  <c:v>208475</c:v>
                </c:pt>
                <c:pt idx="115">
                  <c:v>208476</c:v>
                </c:pt>
                <c:pt idx="116">
                  <c:v>208481</c:v>
                </c:pt>
                <c:pt idx="117">
                  <c:v>208503</c:v>
                </c:pt>
                <c:pt idx="118">
                  <c:v>208519</c:v>
                </c:pt>
                <c:pt idx="119">
                  <c:v>208532</c:v>
                </c:pt>
                <c:pt idx="120">
                  <c:v>208584</c:v>
                </c:pt>
                <c:pt idx="121">
                  <c:v>208654</c:v>
                </c:pt>
                <c:pt idx="122">
                  <c:v>208735</c:v>
                </c:pt>
                <c:pt idx="123">
                  <c:v>208838</c:v>
                </c:pt>
                <c:pt idx="124">
                  <c:v>208946</c:v>
                </c:pt>
                <c:pt idx="125">
                  <c:v>209076</c:v>
                </c:pt>
                <c:pt idx="126">
                  <c:v>209187</c:v>
                </c:pt>
                <c:pt idx="127">
                  <c:v>209256</c:v>
                </c:pt>
                <c:pt idx="128">
                  <c:v>209345</c:v>
                </c:pt>
                <c:pt idx="129">
                  <c:v>209444</c:v>
                </c:pt>
                <c:pt idx="130">
                  <c:v>209547</c:v>
                </c:pt>
                <c:pt idx="131">
                  <c:v>209646</c:v>
                </c:pt>
                <c:pt idx="132">
                  <c:v>209720</c:v>
                </c:pt>
                <c:pt idx="133">
                  <c:v>209774</c:v>
                </c:pt>
                <c:pt idx="134">
                  <c:v>209887</c:v>
                </c:pt>
                <c:pt idx="135">
                  <c:v>209952</c:v>
                </c:pt>
                <c:pt idx="136">
                  <c:v>210087</c:v>
                </c:pt>
                <c:pt idx="137">
                  <c:v>210253</c:v>
                </c:pt>
                <c:pt idx="138">
                  <c:v>210392</c:v>
                </c:pt>
                <c:pt idx="139">
                  <c:v>210540</c:v>
                </c:pt>
                <c:pt idx="140">
                  <c:v>210706</c:v>
                </c:pt>
                <c:pt idx="141">
                  <c:v>210866</c:v>
                </c:pt>
                <c:pt idx="142">
                  <c:v>210929</c:v>
                </c:pt>
                <c:pt idx="143">
                  <c:v>210944</c:v>
                </c:pt>
                <c:pt idx="144">
                  <c:v>210967</c:v>
                </c:pt>
                <c:pt idx="145">
                  <c:v>210993</c:v>
                </c:pt>
                <c:pt idx="146">
                  <c:v>211014</c:v>
                </c:pt>
                <c:pt idx="147">
                  <c:v>211072</c:v>
                </c:pt>
                <c:pt idx="148">
                  <c:v>211116</c:v>
                </c:pt>
                <c:pt idx="149">
                  <c:v>211133</c:v>
                </c:pt>
                <c:pt idx="150">
                  <c:v>211138</c:v>
                </c:pt>
                <c:pt idx="151">
                  <c:v>211155</c:v>
                </c:pt>
                <c:pt idx="152">
                  <c:v>211176</c:v>
                </c:pt>
                <c:pt idx="153">
                  <c:v>211195</c:v>
                </c:pt>
                <c:pt idx="154">
                  <c:v>211196</c:v>
                </c:pt>
                <c:pt idx="155">
                  <c:v>211200</c:v>
                </c:pt>
                <c:pt idx="156">
                  <c:v>211212</c:v>
                </c:pt>
                <c:pt idx="157">
                  <c:v>211241</c:v>
                </c:pt>
                <c:pt idx="158">
                  <c:v>211270</c:v>
                </c:pt>
                <c:pt idx="159">
                  <c:v>211313</c:v>
                </c:pt>
                <c:pt idx="160">
                  <c:v>211370</c:v>
                </c:pt>
                <c:pt idx="161">
                  <c:v>211405</c:v>
                </c:pt>
                <c:pt idx="162">
                  <c:v>211436</c:v>
                </c:pt>
                <c:pt idx="163">
                  <c:v>211472</c:v>
                </c:pt>
                <c:pt idx="164">
                  <c:v>211524</c:v>
                </c:pt>
                <c:pt idx="165">
                  <c:v>211599</c:v>
                </c:pt>
                <c:pt idx="166">
                  <c:v>211709</c:v>
                </c:pt>
                <c:pt idx="167">
                  <c:v>211854</c:v>
                </c:pt>
                <c:pt idx="168">
                  <c:v>211949</c:v>
                </c:pt>
                <c:pt idx="169">
                  <c:v>211997</c:v>
                </c:pt>
                <c:pt idx="170">
                  <c:v>212034</c:v>
                </c:pt>
                <c:pt idx="171">
                  <c:v>212051</c:v>
                </c:pt>
                <c:pt idx="172">
                  <c:v>212080</c:v>
                </c:pt>
                <c:pt idx="173">
                  <c:v>212102</c:v>
                </c:pt>
                <c:pt idx="174">
                  <c:v>212135</c:v>
                </c:pt>
                <c:pt idx="175">
                  <c:v>212193</c:v>
                </c:pt>
                <c:pt idx="176">
                  <c:v>212247</c:v>
                </c:pt>
                <c:pt idx="177">
                  <c:v>212275</c:v>
                </c:pt>
                <c:pt idx="178">
                  <c:v>212290</c:v>
                </c:pt>
                <c:pt idx="179">
                  <c:v>212294</c:v>
                </c:pt>
                <c:pt idx="180">
                  <c:v>212296</c:v>
                </c:pt>
                <c:pt idx="181">
                  <c:v>212298</c:v>
                </c:pt>
                <c:pt idx="182">
                  <c:v>212301</c:v>
                </c:pt>
                <c:pt idx="183">
                  <c:v>212339</c:v>
                </c:pt>
                <c:pt idx="184">
                  <c:v>212350</c:v>
                </c:pt>
                <c:pt idx="185">
                  <c:v>212395</c:v>
                </c:pt>
                <c:pt idx="186">
                  <c:v>212473</c:v>
                </c:pt>
                <c:pt idx="187">
                  <c:v>212542</c:v>
                </c:pt>
                <c:pt idx="188">
                  <c:v>212632</c:v>
                </c:pt>
                <c:pt idx="189">
                  <c:v>212741</c:v>
                </c:pt>
                <c:pt idx="190">
                  <c:v>212799</c:v>
                </c:pt>
                <c:pt idx="191">
                  <c:v>212870</c:v>
                </c:pt>
                <c:pt idx="192">
                  <c:v>212927</c:v>
                </c:pt>
                <c:pt idx="193">
                  <c:v>213009</c:v>
                </c:pt>
                <c:pt idx="194">
                  <c:v>213078</c:v>
                </c:pt>
                <c:pt idx="195">
                  <c:v>213128</c:v>
                </c:pt>
                <c:pt idx="196">
                  <c:v>213216</c:v>
                </c:pt>
                <c:pt idx="197">
                  <c:v>213337</c:v>
                </c:pt>
                <c:pt idx="198">
                  <c:v>213423</c:v>
                </c:pt>
                <c:pt idx="199">
                  <c:v>213476</c:v>
                </c:pt>
                <c:pt idx="200">
                  <c:v>213572</c:v>
                </c:pt>
                <c:pt idx="201">
                  <c:v>213674</c:v>
                </c:pt>
                <c:pt idx="202">
                  <c:v>213757</c:v>
                </c:pt>
                <c:pt idx="203">
                  <c:v>213841</c:v>
                </c:pt>
                <c:pt idx="204">
                  <c:v>213918</c:v>
                </c:pt>
                <c:pt idx="205">
                  <c:v>213959</c:v>
                </c:pt>
                <c:pt idx="206">
                  <c:v>214008</c:v>
                </c:pt>
                <c:pt idx="207">
                  <c:v>214114</c:v>
                </c:pt>
                <c:pt idx="208">
                  <c:v>214198</c:v>
                </c:pt>
                <c:pt idx="209">
                  <c:v>214247</c:v>
                </c:pt>
                <c:pt idx="210">
                  <c:v>214303</c:v>
                </c:pt>
                <c:pt idx="211">
                  <c:v>214351</c:v>
                </c:pt>
                <c:pt idx="212">
                  <c:v>214418</c:v>
                </c:pt>
                <c:pt idx="213">
                  <c:v>214489</c:v>
                </c:pt>
                <c:pt idx="214">
                  <c:v>214533</c:v>
                </c:pt>
                <c:pt idx="215">
                  <c:v>214574</c:v>
                </c:pt>
                <c:pt idx="216">
                  <c:v>214647</c:v>
                </c:pt>
                <c:pt idx="217">
                  <c:v>214689</c:v>
                </c:pt>
                <c:pt idx="218">
                  <c:v>214721</c:v>
                </c:pt>
                <c:pt idx="219">
                  <c:v>214765</c:v>
                </c:pt>
                <c:pt idx="220">
                  <c:v>214826</c:v>
                </c:pt>
                <c:pt idx="221">
                  <c:v>214918</c:v>
                </c:pt>
                <c:pt idx="222">
                  <c:v>214987</c:v>
                </c:pt>
                <c:pt idx="223">
                  <c:v>215061</c:v>
                </c:pt>
                <c:pt idx="224">
                  <c:v>215134</c:v>
                </c:pt>
                <c:pt idx="225">
                  <c:v>215208</c:v>
                </c:pt>
                <c:pt idx="226">
                  <c:v>215212</c:v>
                </c:pt>
                <c:pt idx="227">
                  <c:v>215217</c:v>
                </c:pt>
                <c:pt idx="228">
                  <c:v>215223</c:v>
                </c:pt>
                <c:pt idx="229">
                  <c:v>215246</c:v>
                </c:pt>
                <c:pt idx="230">
                  <c:v>215274</c:v>
                </c:pt>
                <c:pt idx="231">
                  <c:v>215302</c:v>
                </c:pt>
                <c:pt idx="232">
                  <c:v>215326</c:v>
                </c:pt>
                <c:pt idx="233">
                  <c:v>215346</c:v>
                </c:pt>
                <c:pt idx="234">
                  <c:v>215420</c:v>
                </c:pt>
                <c:pt idx="235">
                  <c:v>215470</c:v>
                </c:pt>
                <c:pt idx="236">
                  <c:v>215481</c:v>
                </c:pt>
                <c:pt idx="237">
                  <c:v>215495</c:v>
                </c:pt>
                <c:pt idx="238">
                  <c:v>215512</c:v>
                </c:pt>
                <c:pt idx="239">
                  <c:v>215516</c:v>
                </c:pt>
                <c:pt idx="240">
                  <c:v>215519</c:v>
                </c:pt>
                <c:pt idx="241">
                  <c:v>215533</c:v>
                </c:pt>
                <c:pt idx="242">
                  <c:v>215578</c:v>
                </c:pt>
                <c:pt idx="243">
                  <c:v>215591</c:v>
                </c:pt>
              </c:numCache>
            </c:numRef>
          </c:val>
          <c:extLst>
            <c:ext xmlns:c16="http://schemas.microsoft.com/office/drawing/2014/chart" uri="{C3380CC4-5D6E-409C-BE32-E72D297353CC}">
              <c16:uniqueId val="{00000004-B9D5-4C01-9E8C-AC6A485230F1}"/>
            </c:ext>
          </c:extLst>
        </c:ser>
        <c:dLbls>
          <c:showLegendKey val="0"/>
          <c:showVal val="0"/>
          <c:showCatName val="0"/>
          <c:showSerName val="0"/>
          <c:showPercent val="0"/>
          <c:showBubbleSize val="0"/>
        </c:dLbls>
        <c:gapWidth val="219"/>
        <c:overlap val="-27"/>
        <c:axId val="913553544"/>
        <c:axId val="913547312"/>
      </c:barChart>
      <c:dateAx>
        <c:axId val="91355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3547312"/>
        <c:crosses val="autoZero"/>
        <c:auto val="1"/>
        <c:lblOffset val="100"/>
        <c:baseTimeUnit val="days"/>
      </c:dateAx>
      <c:valAx>
        <c:axId val="91354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1355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BC24-790A-4398-80BA-B1B493AA9102}"/>
              </a:ext>
            </a:extLst>
          </p:cNvPr>
          <p:cNvSpPr>
            <a:spLocks noGrp="1"/>
          </p:cNvSpPr>
          <p:nvPr>
            <p:ph type="ctrTitle"/>
          </p:nvPr>
        </p:nvSpPr>
        <p:spPr/>
        <p:txBody>
          <a:bodyPr/>
          <a:lstStyle/>
          <a:p>
            <a:r>
              <a:rPr lang="en-US"/>
              <a:t>Facebook Report</a:t>
            </a:r>
          </a:p>
        </p:txBody>
      </p:sp>
      <p:sp>
        <p:nvSpPr>
          <p:cNvPr id="3" name="Subtitle 2">
            <a:extLst>
              <a:ext uri="{FF2B5EF4-FFF2-40B4-BE49-F238E27FC236}">
                <a16:creationId xmlns:a16="http://schemas.microsoft.com/office/drawing/2014/main" id="{2E8F2EB1-19DA-4C49-B9AB-E0A4407776A4}"/>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2337105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8FBE3-5EAB-4C17-92A5-0C7ADC11C0DA}"/>
              </a:ext>
            </a:extLst>
          </p:cNvPr>
          <p:cNvSpPr>
            <a:spLocks noGrp="1"/>
          </p:cNvSpPr>
          <p:nvPr>
            <p:ph type="title"/>
          </p:nvPr>
        </p:nvSpPr>
        <p:spPr/>
        <p:txBody>
          <a:bodyPr/>
          <a:lstStyle/>
          <a:p>
            <a:r>
              <a:rPr lang="en-US"/>
              <a:t>Facebook Key Metrics Table | Competitors - 1 of 6</a:t>
            </a:r>
          </a:p>
        </p:txBody>
      </p:sp>
      <p:graphicFrame>
        <p:nvGraphicFramePr>
          <p:cNvPr id="5" name="Table Placeholder 4">
            <a:extLst>
              <a:ext uri="{FF2B5EF4-FFF2-40B4-BE49-F238E27FC236}">
                <a16:creationId xmlns:a16="http://schemas.microsoft.com/office/drawing/2014/main" id="{7C724BD4-FB60-4476-9DC6-57DB6F22D6DB}"/>
              </a:ext>
            </a:extLst>
          </p:cNvPr>
          <p:cNvGraphicFramePr>
            <a:graphicFrameLocks noGrp="1"/>
          </p:cNvGraphicFramePr>
          <p:nvPr>
            <p:ph type="tbl" sz="quarter" idx="13"/>
            <p:extLst>
              <p:ext uri="{D42A27DB-BD31-4B8C-83A1-F6EECF244321}">
                <p14:modId xmlns:p14="http://schemas.microsoft.com/office/powerpoint/2010/main" val="42071167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563701925"/>
                    </a:ext>
                  </a:extLst>
                </a:gridCol>
                <a:gridCol w="304495">
                  <a:extLst>
                    <a:ext uri="{9D8B030D-6E8A-4147-A177-3AD203B41FA5}">
                      <a16:colId xmlns:a16="http://schemas.microsoft.com/office/drawing/2014/main" val="784770269"/>
                    </a:ext>
                  </a:extLst>
                </a:gridCol>
                <a:gridCol w="304495">
                  <a:extLst>
                    <a:ext uri="{9D8B030D-6E8A-4147-A177-3AD203B41FA5}">
                      <a16:colId xmlns:a16="http://schemas.microsoft.com/office/drawing/2014/main" val="3112512956"/>
                    </a:ext>
                  </a:extLst>
                </a:gridCol>
                <a:gridCol w="304495">
                  <a:extLst>
                    <a:ext uri="{9D8B030D-6E8A-4147-A177-3AD203B41FA5}">
                      <a16:colId xmlns:a16="http://schemas.microsoft.com/office/drawing/2014/main" val="1702867389"/>
                    </a:ext>
                  </a:extLst>
                </a:gridCol>
                <a:gridCol w="304495">
                  <a:extLst>
                    <a:ext uri="{9D8B030D-6E8A-4147-A177-3AD203B41FA5}">
                      <a16:colId xmlns:a16="http://schemas.microsoft.com/office/drawing/2014/main" val="1653127303"/>
                    </a:ext>
                  </a:extLst>
                </a:gridCol>
                <a:gridCol w="304495">
                  <a:extLst>
                    <a:ext uri="{9D8B030D-6E8A-4147-A177-3AD203B41FA5}">
                      <a16:colId xmlns:a16="http://schemas.microsoft.com/office/drawing/2014/main" val="1078905905"/>
                    </a:ext>
                  </a:extLst>
                </a:gridCol>
                <a:gridCol w="304495">
                  <a:extLst>
                    <a:ext uri="{9D8B030D-6E8A-4147-A177-3AD203B41FA5}">
                      <a16:colId xmlns:a16="http://schemas.microsoft.com/office/drawing/2014/main" val="4006339534"/>
                    </a:ext>
                  </a:extLst>
                </a:gridCol>
                <a:gridCol w="304495">
                  <a:extLst>
                    <a:ext uri="{9D8B030D-6E8A-4147-A177-3AD203B41FA5}">
                      <a16:colId xmlns:a16="http://schemas.microsoft.com/office/drawing/2014/main" val="2025317446"/>
                    </a:ext>
                  </a:extLst>
                </a:gridCol>
                <a:gridCol w="304495">
                  <a:extLst>
                    <a:ext uri="{9D8B030D-6E8A-4147-A177-3AD203B41FA5}">
                      <a16:colId xmlns:a16="http://schemas.microsoft.com/office/drawing/2014/main" val="3192112157"/>
                    </a:ext>
                  </a:extLst>
                </a:gridCol>
                <a:gridCol w="304495">
                  <a:extLst>
                    <a:ext uri="{9D8B030D-6E8A-4147-A177-3AD203B41FA5}">
                      <a16:colId xmlns:a16="http://schemas.microsoft.com/office/drawing/2014/main" val="1235237053"/>
                    </a:ext>
                  </a:extLst>
                </a:gridCol>
                <a:gridCol w="304495">
                  <a:extLst>
                    <a:ext uri="{9D8B030D-6E8A-4147-A177-3AD203B41FA5}">
                      <a16:colId xmlns:a16="http://schemas.microsoft.com/office/drawing/2014/main" val="834867984"/>
                    </a:ext>
                  </a:extLst>
                </a:gridCol>
                <a:gridCol w="304495">
                  <a:extLst>
                    <a:ext uri="{9D8B030D-6E8A-4147-A177-3AD203B41FA5}">
                      <a16:colId xmlns:a16="http://schemas.microsoft.com/office/drawing/2014/main" val="1924960454"/>
                    </a:ext>
                  </a:extLst>
                </a:gridCol>
                <a:gridCol w="304495">
                  <a:extLst>
                    <a:ext uri="{9D8B030D-6E8A-4147-A177-3AD203B41FA5}">
                      <a16:colId xmlns:a16="http://schemas.microsoft.com/office/drawing/2014/main" val="2725227064"/>
                    </a:ext>
                  </a:extLst>
                </a:gridCol>
                <a:gridCol w="304495">
                  <a:extLst>
                    <a:ext uri="{9D8B030D-6E8A-4147-A177-3AD203B41FA5}">
                      <a16:colId xmlns:a16="http://schemas.microsoft.com/office/drawing/2014/main" val="2673539030"/>
                    </a:ext>
                  </a:extLst>
                </a:gridCol>
                <a:gridCol w="304495">
                  <a:extLst>
                    <a:ext uri="{9D8B030D-6E8A-4147-A177-3AD203B41FA5}">
                      <a16:colId xmlns:a16="http://schemas.microsoft.com/office/drawing/2014/main" val="2742922171"/>
                    </a:ext>
                  </a:extLst>
                </a:gridCol>
                <a:gridCol w="304495">
                  <a:extLst>
                    <a:ext uri="{9D8B030D-6E8A-4147-A177-3AD203B41FA5}">
                      <a16:colId xmlns:a16="http://schemas.microsoft.com/office/drawing/2014/main" val="4196084588"/>
                    </a:ext>
                  </a:extLst>
                </a:gridCol>
                <a:gridCol w="304495">
                  <a:extLst>
                    <a:ext uri="{9D8B030D-6E8A-4147-A177-3AD203B41FA5}">
                      <a16:colId xmlns:a16="http://schemas.microsoft.com/office/drawing/2014/main" val="147551386"/>
                    </a:ext>
                  </a:extLst>
                </a:gridCol>
                <a:gridCol w="304495">
                  <a:extLst>
                    <a:ext uri="{9D8B030D-6E8A-4147-A177-3AD203B41FA5}">
                      <a16:colId xmlns:a16="http://schemas.microsoft.com/office/drawing/2014/main" val="2511858652"/>
                    </a:ext>
                  </a:extLst>
                </a:gridCol>
                <a:gridCol w="304495">
                  <a:extLst>
                    <a:ext uri="{9D8B030D-6E8A-4147-A177-3AD203B41FA5}">
                      <a16:colId xmlns:a16="http://schemas.microsoft.com/office/drawing/2014/main" val="1243307919"/>
                    </a:ext>
                  </a:extLst>
                </a:gridCol>
                <a:gridCol w="304495">
                  <a:extLst>
                    <a:ext uri="{9D8B030D-6E8A-4147-A177-3AD203B41FA5}">
                      <a16:colId xmlns:a16="http://schemas.microsoft.com/office/drawing/2014/main" val="651913791"/>
                    </a:ext>
                  </a:extLst>
                </a:gridCol>
                <a:gridCol w="304495">
                  <a:extLst>
                    <a:ext uri="{9D8B030D-6E8A-4147-A177-3AD203B41FA5}">
                      <a16:colId xmlns:a16="http://schemas.microsoft.com/office/drawing/2014/main" val="3107303502"/>
                    </a:ext>
                  </a:extLst>
                </a:gridCol>
                <a:gridCol w="304495">
                  <a:extLst>
                    <a:ext uri="{9D8B030D-6E8A-4147-A177-3AD203B41FA5}">
                      <a16:colId xmlns:a16="http://schemas.microsoft.com/office/drawing/2014/main" val="3097796720"/>
                    </a:ext>
                  </a:extLst>
                </a:gridCol>
                <a:gridCol w="304495">
                  <a:extLst>
                    <a:ext uri="{9D8B030D-6E8A-4147-A177-3AD203B41FA5}">
                      <a16:colId xmlns:a16="http://schemas.microsoft.com/office/drawing/2014/main" val="4129227324"/>
                    </a:ext>
                  </a:extLst>
                </a:gridCol>
                <a:gridCol w="304495">
                  <a:extLst>
                    <a:ext uri="{9D8B030D-6E8A-4147-A177-3AD203B41FA5}">
                      <a16:colId xmlns:a16="http://schemas.microsoft.com/office/drawing/2014/main" val="1186817953"/>
                    </a:ext>
                  </a:extLst>
                </a:gridCol>
                <a:gridCol w="304495">
                  <a:extLst>
                    <a:ext uri="{9D8B030D-6E8A-4147-A177-3AD203B41FA5}">
                      <a16:colId xmlns:a16="http://schemas.microsoft.com/office/drawing/2014/main" val="25525194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68273057"/>
                  </a:ext>
                </a:extLst>
              </a:tr>
            </a:tbl>
          </a:graphicData>
        </a:graphic>
      </p:graphicFrame>
      <p:sp>
        <p:nvSpPr>
          <p:cNvPr id="4" name="Text Placeholder 3">
            <a:extLst>
              <a:ext uri="{FF2B5EF4-FFF2-40B4-BE49-F238E27FC236}">
                <a16:creationId xmlns:a16="http://schemas.microsoft.com/office/drawing/2014/main" id="{9A92C2D6-C0A7-4915-9A58-0455664ACC7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855178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A6F87-7B8F-45D4-BDD0-E88DEDAC615B}"/>
              </a:ext>
            </a:extLst>
          </p:cNvPr>
          <p:cNvSpPr>
            <a:spLocks noGrp="1"/>
          </p:cNvSpPr>
          <p:nvPr>
            <p:ph type="title"/>
          </p:nvPr>
        </p:nvSpPr>
        <p:spPr/>
        <p:txBody>
          <a:bodyPr/>
          <a:lstStyle/>
          <a:p>
            <a:r>
              <a:rPr lang="en-US"/>
              <a:t>Facebook Key Metrics Table | Competitors - 2 of 6</a:t>
            </a:r>
          </a:p>
        </p:txBody>
      </p:sp>
      <p:graphicFrame>
        <p:nvGraphicFramePr>
          <p:cNvPr id="5" name="Table Placeholder 4">
            <a:extLst>
              <a:ext uri="{FF2B5EF4-FFF2-40B4-BE49-F238E27FC236}">
                <a16:creationId xmlns:a16="http://schemas.microsoft.com/office/drawing/2014/main" id="{97D9AA6A-D8F8-4A21-9FA1-1B2BFC83768F}"/>
              </a:ext>
            </a:extLst>
          </p:cNvPr>
          <p:cNvGraphicFramePr>
            <a:graphicFrameLocks noGrp="1"/>
          </p:cNvGraphicFramePr>
          <p:nvPr>
            <p:ph type="tbl" sz="quarter" idx="13"/>
            <p:extLst>
              <p:ext uri="{D42A27DB-BD31-4B8C-83A1-F6EECF244321}">
                <p14:modId xmlns:p14="http://schemas.microsoft.com/office/powerpoint/2010/main" val="8690474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1593990"/>
                    </a:ext>
                  </a:extLst>
                </a:gridCol>
                <a:gridCol w="304495">
                  <a:extLst>
                    <a:ext uri="{9D8B030D-6E8A-4147-A177-3AD203B41FA5}">
                      <a16:colId xmlns:a16="http://schemas.microsoft.com/office/drawing/2014/main" val="2657976202"/>
                    </a:ext>
                  </a:extLst>
                </a:gridCol>
                <a:gridCol w="304495">
                  <a:extLst>
                    <a:ext uri="{9D8B030D-6E8A-4147-A177-3AD203B41FA5}">
                      <a16:colId xmlns:a16="http://schemas.microsoft.com/office/drawing/2014/main" val="990821402"/>
                    </a:ext>
                  </a:extLst>
                </a:gridCol>
                <a:gridCol w="304495">
                  <a:extLst>
                    <a:ext uri="{9D8B030D-6E8A-4147-A177-3AD203B41FA5}">
                      <a16:colId xmlns:a16="http://schemas.microsoft.com/office/drawing/2014/main" val="4178306469"/>
                    </a:ext>
                  </a:extLst>
                </a:gridCol>
                <a:gridCol w="304495">
                  <a:extLst>
                    <a:ext uri="{9D8B030D-6E8A-4147-A177-3AD203B41FA5}">
                      <a16:colId xmlns:a16="http://schemas.microsoft.com/office/drawing/2014/main" val="3234716623"/>
                    </a:ext>
                  </a:extLst>
                </a:gridCol>
                <a:gridCol w="304495">
                  <a:extLst>
                    <a:ext uri="{9D8B030D-6E8A-4147-A177-3AD203B41FA5}">
                      <a16:colId xmlns:a16="http://schemas.microsoft.com/office/drawing/2014/main" val="2841951600"/>
                    </a:ext>
                  </a:extLst>
                </a:gridCol>
                <a:gridCol w="304495">
                  <a:extLst>
                    <a:ext uri="{9D8B030D-6E8A-4147-A177-3AD203B41FA5}">
                      <a16:colId xmlns:a16="http://schemas.microsoft.com/office/drawing/2014/main" val="1438973693"/>
                    </a:ext>
                  </a:extLst>
                </a:gridCol>
                <a:gridCol w="304495">
                  <a:extLst>
                    <a:ext uri="{9D8B030D-6E8A-4147-A177-3AD203B41FA5}">
                      <a16:colId xmlns:a16="http://schemas.microsoft.com/office/drawing/2014/main" val="4022783547"/>
                    </a:ext>
                  </a:extLst>
                </a:gridCol>
                <a:gridCol w="304495">
                  <a:extLst>
                    <a:ext uri="{9D8B030D-6E8A-4147-A177-3AD203B41FA5}">
                      <a16:colId xmlns:a16="http://schemas.microsoft.com/office/drawing/2014/main" val="241069093"/>
                    </a:ext>
                  </a:extLst>
                </a:gridCol>
                <a:gridCol w="304495">
                  <a:extLst>
                    <a:ext uri="{9D8B030D-6E8A-4147-A177-3AD203B41FA5}">
                      <a16:colId xmlns:a16="http://schemas.microsoft.com/office/drawing/2014/main" val="4266363319"/>
                    </a:ext>
                  </a:extLst>
                </a:gridCol>
                <a:gridCol w="304495">
                  <a:extLst>
                    <a:ext uri="{9D8B030D-6E8A-4147-A177-3AD203B41FA5}">
                      <a16:colId xmlns:a16="http://schemas.microsoft.com/office/drawing/2014/main" val="2914376901"/>
                    </a:ext>
                  </a:extLst>
                </a:gridCol>
                <a:gridCol w="304495">
                  <a:extLst>
                    <a:ext uri="{9D8B030D-6E8A-4147-A177-3AD203B41FA5}">
                      <a16:colId xmlns:a16="http://schemas.microsoft.com/office/drawing/2014/main" val="4130721764"/>
                    </a:ext>
                  </a:extLst>
                </a:gridCol>
                <a:gridCol w="304495">
                  <a:extLst>
                    <a:ext uri="{9D8B030D-6E8A-4147-A177-3AD203B41FA5}">
                      <a16:colId xmlns:a16="http://schemas.microsoft.com/office/drawing/2014/main" val="2177668438"/>
                    </a:ext>
                  </a:extLst>
                </a:gridCol>
                <a:gridCol w="304495">
                  <a:extLst>
                    <a:ext uri="{9D8B030D-6E8A-4147-A177-3AD203B41FA5}">
                      <a16:colId xmlns:a16="http://schemas.microsoft.com/office/drawing/2014/main" val="1555634042"/>
                    </a:ext>
                  </a:extLst>
                </a:gridCol>
                <a:gridCol w="304495">
                  <a:extLst>
                    <a:ext uri="{9D8B030D-6E8A-4147-A177-3AD203B41FA5}">
                      <a16:colId xmlns:a16="http://schemas.microsoft.com/office/drawing/2014/main" val="931640481"/>
                    </a:ext>
                  </a:extLst>
                </a:gridCol>
                <a:gridCol w="304495">
                  <a:extLst>
                    <a:ext uri="{9D8B030D-6E8A-4147-A177-3AD203B41FA5}">
                      <a16:colId xmlns:a16="http://schemas.microsoft.com/office/drawing/2014/main" val="1803621843"/>
                    </a:ext>
                  </a:extLst>
                </a:gridCol>
                <a:gridCol w="304495">
                  <a:extLst>
                    <a:ext uri="{9D8B030D-6E8A-4147-A177-3AD203B41FA5}">
                      <a16:colId xmlns:a16="http://schemas.microsoft.com/office/drawing/2014/main" val="3932555565"/>
                    </a:ext>
                  </a:extLst>
                </a:gridCol>
                <a:gridCol w="304495">
                  <a:extLst>
                    <a:ext uri="{9D8B030D-6E8A-4147-A177-3AD203B41FA5}">
                      <a16:colId xmlns:a16="http://schemas.microsoft.com/office/drawing/2014/main" val="2310944028"/>
                    </a:ext>
                  </a:extLst>
                </a:gridCol>
                <a:gridCol w="304495">
                  <a:extLst>
                    <a:ext uri="{9D8B030D-6E8A-4147-A177-3AD203B41FA5}">
                      <a16:colId xmlns:a16="http://schemas.microsoft.com/office/drawing/2014/main" val="457500759"/>
                    </a:ext>
                  </a:extLst>
                </a:gridCol>
                <a:gridCol w="304495">
                  <a:extLst>
                    <a:ext uri="{9D8B030D-6E8A-4147-A177-3AD203B41FA5}">
                      <a16:colId xmlns:a16="http://schemas.microsoft.com/office/drawing/2014/main" val="759166443"/>
                    </a:ext>
                  </a:extLst>
                </a:gridCol>
                <a:gridCol w="304495">
                  <a:extLst>
                    <a:ext uri="{9D8B030D-6E8A-4147-A177-3AD203B41FA5}">
                      <a16:colId xmlns:a16="http://schemas.microsoft.com/office/drawing/2014/main" val="2940626587"/>
                    </a:ext>
                  </a:extLst>
                </a:gridCol>
                <a:gridCol w="304495">
                  <a:extLst>
                    <a:ext uri="{9D8B030D-6E8A-4147-A177-3AD203B41FA5}">
                      <a16:colId xmlns:a16="http://schemas.microsoft.com/office/drawing/2014/main" val="2416066669"/>
                    </a:ext>
                  </a:extLst>
                </a:gridCol>
                <a:gridCol w="304495">
                  <a:extLst>
                    <a:ext uri="{9D8B030D-6E8A-4147-A177-3AD203B41FA5}">
                      <a16:colId xmlns:a16="http://schemas.microsoft.com/office/drawing/2014/main" val="205219447"/>
                    </a:ext>
                  </a:extLst>
                </a:gridCol>
                <a:gridCol w="304495">
                  <a:extLst>
                    <a:ext uri="{9D8B030D-6E8A-4147-A177-3AD203B41FA5}">
                      <a16:colId xmlns:a16="http://schemas.microsoft.com/office/drawing/2014/main" val="1597639920"/>
                    </a:ext>
                  </a:extLst>
                </a:gridCol>
                <a:gridCol w="304495">
                  <a:extLst>
                    <a:ext uri="{9D8B030D-6E8A-4147-A177-3AD203B41FA5}">
                      <a16:colId xmlns:a16="http://schemas.microsoft.com/office/drawing/2014/main" val="16138443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6902572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Emaar 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79950630"/>
                  </a:ext>
                </a:extLst>
              </a:tr>
            </a:tbl>
          </a:graphicData>
        </a:graphic>
      </p:graphicFrame>
      <p:sp>
        <p:nvSpPr>
          <p:cNvPr id="4" name="Text Placeholder 3">
            <a:extLst>
              <a:ext uri="{FF2B5EF4-FFF2-40B4-BE49-F238E27FC236}">
                <a16:creationId xmlns:a16="http://schemas.microsoft.com/office/drawing/2014/main" id="{3B1F4D7C-8BF5-4DD5-AE64-BDBF4FB8E0D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51188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C1439-7C20-4E0F-83FA-43566E024674}"/>
              </a:ext>
            </a:extLst>
          </p:cNvPr>
          <p:cNvSpPr>
            <a:spLocks noGrp="1"/>
          </p:cNvSpPr>
          <p:nvPr>
            <p:ph type="title"/>
          </p:nvPr>
        </p:nvSpPr>
        <p:spPr/>
        <p:txBody>
          <a:bodyPr/>
          <a:lstStyle/>
          <a:p>
            <a:r>
              <a:rPr lang="en-US"/>
              <a:t>Facebook Key Metrics Table | Competitors - 3 of 6</a:t>
            </a:r>
          </a:p>
        </p:txBody>
      </p:sp>
      <p:graphicFrame>
        <p:nvGraphicFramePr>
          <p:cNvPr id="5" name="Table Placeholder 4">
            <a:extLst>
              <a:ext uri="{FF2B5EF4-FFF2-40B4-BE49-F238E27FC236}">
                <a16:creationId xmlns:a16="http://schemas.microsoft.com/office/drawing/2014/main" id="{DD2D4FA5-43EE-4B57-83C5-0E0FFC0D8108}"/>
              </a:ext>
            </a:extLst>
          </p:cNvPr>
          <p:cNvGraphicFramePr>
            <a:graphicFrameLocks noGrp="1"/>
          </p:cNvGraphicFramePr>
          <p:nvPr>
            <p:ph type="tbl" sz="quarter" idx="13"/>
            <p:extLst>
              <p:ext uri="{D42A27DB-BD31-4B8C-83A1-F6EECF244321}">
                <p14:modId xmlns:p14="http://schemas.microsoft.com/office/powerpoint/2010/main" val="5292716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69724034"/>
                    </a:ext>
                  </a:extLst>
                </a:gridCol>
                <a:gridCol w="304495">
                  <a:extLst>
                    <a:ext uri="{9D8B030D-6E8A-4147-A177-3AD203B41FA5}">
                      <a16:colId xmlns:a16="http://schemas.microsoft.com/office/drawing/2014/main" val="561966687"/>
                    </a:ext>
                  </a:extLst>
                </a:gridCol>
                <a:gridCol w="304495">
                  <a:extLst>
                    <a:ext uri="{9D8B030D-6E8A-4147-A177-3AD203B41FA5}">
                      <a16:colId xmlns:a16="http://schemas.microsoft.com/office/drawing/2014/main" val="1911585857"/>
                    </a:ext>
                  </a:extLst>
                </a:gridCol>
                <a:gridCol w="304495">
                  <a:extLst>
                    <a:ext uri="{9D8B030D-6E8A-4147-A177-3AD203B41FA5}">
                      <a16:colId xmlns:a16="http://schemas.microsoft.com/office/drawing/2014/main" val="4280044226"/>
                    </a:ext>
                  </a:extLst>
                </a:gridCol>
                <a:gridCol w="304495">
                  <a:extLst>
                    <a:ext uri="{9D8B030D-6E8A-4147-A177-3AD203B41FA5}">
                      <a16:colId xmlns:a16="http://schemas.microsoft.com/office/drawing/2014/main" val="3468592635"/>
                    </a:ext>
                  </a:extLst>
                </a:gridCol>
                <a:gridCol w="304495">
                  <a:extLst>
                    <a:ext uri="{9D8B030D-6E8A-4147-A177-3AD203B41FA5}">
                      <a16:colId xmlns:a16="http://schemas.microsoft.com/office/drawing/2014/main" val="1735789443"/>
                    </a:ext>
                  </a:extLst>
                </a:gridCol>
                <a:gridCol w="304495">
                  <a:extLst>
                    <a:ext uri="{9D8B030D-6E8A-4147-A177-3AD203B41FA5}">
                      <a16:colId xmlns:a16="http://schemas.microsoft.com/office/drawing/2014/main" val="522787341"/>
                    </a:ext>
                  </a:extLst>
                </a:gridCol>
                <a:gridCol w="304495">
                  <a:extLst>
                    <a:ext uri="{9D8B030D-6E8A-4147-A177-3AD203B41FA5}">
                      <a16:colId xmlns:a16="http://schemas.microsoft.com/office/drawing/2014/main" val="1296212753"/>
                    </a:ext>
                  </a:extLst>
                </a:gridCol>
                <a:gridCol w="304495">
                  <a:extLst>
                    <a:ext uri="{9D8B030D-6E8A-4147-A177-3AD203B41FA5}">
                      <a16:colId xmlns:a16="http://schemas.microsoft.com/office/drawing/2014/main" val="2081024969"/>
                    </a:ext>
                  </a:extLst>
                </a:gridCol>
                <a:gridCol w="304495">
                  <a:extLst>
                    <a:ext uri="{9D8B030D-6E8A-4147-A177-3AD203B41FA5}">
                      <a16:colId xmlns:a16="http://schemas.microsoft.com/office/drawing/2014/main" val="1703968618"/>
                    </a:ext>
                  </a:extLst>
                </a:gridCol>
                <a:gridCol w="304495">
                  <a:extLst>
                    <a:ext uri="{9D8B030D-6E8A-4147-A177-3AD203B41FA5}">
                      <a16:colId xmlns:a16="http://schemas.microsoft.com/office/drawing/2014/main" val="78501097"/>
                    </a:ext>
                  </a:extLst>
                </a:gridCol>
                <a:gridCol w="304495">
                  <a:extLst>
                    <a:ext uri="{9D8B030D-6E8A-4147-A177-3AD203B41FA5}">
                      <a16:colId xmlns:a16="http://schemas.microsoft.com/office/drawing/2014/main" val="872407950"/>
                    </a:ext>
                  </a:extLst>
                </a:gridCol>
                <a:gridCol w="304495">
                  <a:extLst>
                    <a:ext uri="{9D8B030D-6E8A-4147-A177-3AD203B41FA5}">
                      <a16:colId xmlns:a16="http://schemas.microsoft.com/office/drawing/2014/main" val="2887083500"/>
                    </a:ext>
                  </a:extLst>
                </a:gridCol>
                <a:gridCol w="304495">
                  <a:extLst>
                    <a:ext uri="{9D8B030D-6E8A-4147-A177-3AD203B41FA5}">
                      <a16:colId xmlns:a16="http://schemas.microsoft.com/office/drawing/2014/main" val="2584737379"/>
                    </a:ext>
                  </a:extLst>
                </a:gridCol>
                <a:gridCol w="304495">
                  <a:extLst>
                    <a:ext uri="{9D8B030D-6E8A-4147-A177-3AD203B41FA5}">
                      <a16:colId xmlns:a16="http://schemas.microsoft.com/office/drawing/2014/main" val="1678151115"/>
                    </a:ext>
                  </a:extLst>
                </a:gridCol>
                <a:gridCol w="304495">
                  <a:extLst>
                    <a:ext uri="{9D8B030D-6E8A-4147-A177-3AD203B41FA5}">
                      <a16:colId xmlns:a16="http://schemas.microsoft.com/office/drawing/2014/main" val="2010965950"/>
                    </a:ext>
                  </a:extLst>
                </a:gridCol>
                <a:gridCol w="304495">
                  <a:extLst>
                    <a:ext uri="{9D8B030D-6E8A-4147-A177-3AD203B41FA5}">
                      <a16:colId xmlns:a16="http://schemas.microsoft.com/office/drawing/2014/main" val="3928853946"/>
                    </a:ext>
                  </a:extLst>
                </a:gridCol>
                <a:gridCol w="304495">
                  <a:extLst>
                    <a:ext uri="{9D8B030D-6E8A-4147-A177-3AD203B41FA5}">
                      <a16:colId xmlns:a16="http://schemas.microsoft.com/office/drawing/2014/main" val="2372589807"/>
                    </a:ext>
                  </a:extLst>
                </a:gridCol>
                <a:gridCol w="304495">
                  <a:extLst>
                    <a:ext uri="{9D8B030D-6E8A-4147-A177-3AD203B41FA5}">
                      <a16:colId xmlns:a16="http://schemas.microsoft.com/office/drawing/2014/main" val="3919282015"/>
                    </a:ext>
                  </a:extLst>
                </a:gridCol>
                <a:gridCol w="304495">
                  <a:extLst>
                    <a:ext uri="{9D8B030D-6E8A-4147-A177-3AD203B41FA5}">
                      <a16:colId xmlns:a16="http://schemas.microsoft.com/office/drawing/2014/main" val="1646835663"/>
                    </a:ext>
                  </a:extLst>
                </a:gridCol>
                <a:gridCol w="304495">
                  <a:extLst>
                    <a:ext uri="{9D8B030D-6E8A-4147-A177-3AD203B41FA5}">
                      <a16:colId xmlns:a16="http://schemas.microsoft.com/office/drawing/2014/main" val="1271211589"/>
                    </a:ext>
                  </a:extLst>
                </a:gridCol>
                <a:gridCol w="304495">
                  <a:extLst>
                    <a:ext uri="{9D8B030D-6E8A-4147-A177-3AD203B41FA5}">
                      <a16:colId xmlns:a16="http://schemas.microsoft.com/office/drawing/2014/main" val="1025656214"/>
                    </a:ext>
                  </a:extLst>
                </a:gridCol>
                <a:gridCol w="304495">
                  <a:extLst>
                    <a:ext uri="{9D8B030D-6E8A-4147-A177-3AD203B41FA5}">
                      <a16:colId xmlns:a16="http://schemas.microsoft.com/office/drawing/2014/main" val="237643860"/>
                    </a:ext>
                  </a:extLst>
                </a:gridCol>
                <a:gridCol w="304495">
                  <a:extLst>
                    <a:ext uri="{9D8B030D-6E8A-4147-A177-3AD203B41FA5}">
                      <a16:colId xmlns:a16="http://schemas.microsoft.com/office/drawing/2014/main" val="448594745"/>
                    </a:ext>
                  </a:extLst>
                </a:gridCol>
                <a:gridCol w="304495">
                  <a:extLst>
                    <a:ext uri="{9D8B030D-6E8A-4147-A177-3AD203B41FA5}">
                      <a16:colId xmlns:a16="http://schemas.microsoft.com/office/drawing/2014/main" val="443906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6394417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Hassan Allam Properties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93127258"/>
                  </a:ext>
                </a:extLst>
              </a:tr>
            </a:tbl>
          </a:graphicData>
        </a:graphic>
      </p:graphicFrame>
      <p:sp>
        <p:nvSpPr>
          <p:cNvPr id="4" name="Text Placeholder 3">
            <a:extLst>
              <a:ext uri="{FF2B5EF4-FFF2-40B4-BE49-F238E27FC236}">
                <a16:creationId xmlns:a16="http://schemas.microsoft.com/office/drawing/2014/main" id="{DBFEAB7B-A473-47B3-A539-D2C75F28D32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80862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E1815-5EDD-43E9-AE4C-D8238BE12861}"/>
              </a:ext>
            </a:extLst>
          </p:cNvPr>
          <p:cNvSpPr>
            <a:spLocks noGrp="1"/>
          </p:cNvSpPr>
          <p:nvPr>
            <p:ph type="title"/>
          </p:nvPr>
        </p:nvSpPr>
        <p:spPr/>
        <p:txBody>
          <a:bodyPr/>
          <a:lstStyle/>
          <a:p>
            <a:r>
              <a:rPr lang="en-US"/>
              <a:t>Facebook Key Metrics Table | Competitors - 4 of 6</a:t>
            </a:r>
          </a:p>
        </p:txBody>
      </p:sp>
      <p:graphicFrame>
        <p:nvGraphicFramePr>
          <p:cNvPr id="5" name="Table Placeholder 4">
            <a:extLst>
              <a:ext uri="{FF2B5EF4-FFF2-40B4-BE49-F238E27FC236}">
                <a16:creationId xmlns:a16="http://schemas.microsoft.com/office/drawing/2014/main" id="{821B703F-2534-4BC0-A6CF-BE7A225ADB46}"/>
              </a:ext>
            </a:extLst>
          </p:cNvPr>
          <p:cNvGraphicFramePr>
            <a:graphicFrameLocks noGrp="1"/>
          </p:cNvGraphicFramePr>
          <p:nvPr>
            <p:ph type="tbl" sz="quarter" idx="13"/>
            <p:extLst>
              <p:ext uri="{D42A27DB-BD31-4B8C-83A1-F6EECF244321}">
                <p14:modId xmlns:p14="http://schemas.microsoft.com/office/powerpoint/2010/main" val="33631270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01723285"/>
                    </a:ext>
                  </a:extLst>
                </a:gridCol>
                <a:gridCol w="304495">
                  <a:extLst>
                    <a:ext uri="{9D8B030D-6E8A-4147-A177-3AD203B41FA5}">
                      <a16:colId xmlns:a16="http://schemas.microsoft.com/office/drawing/2014/main" val="1668202090"/>
                    </a:ext>
                  </a:extLst>
                </a:gridCol>
                <a:gridCol w="304495">
                  <a:extLst>
                    <a:ext uri="{9D8B030D-6E8A-4147-A177-3AD203B41FA5}">
                      <a16:colId xmlns:a16="http://schemas.microsoft.com/office/drawing/2014/main" val="3570658241"/>
                    </a:ext>
                  </a:extLst>
                </a:gridCol>
                <a:gridCol w="304495">
                  <a:extLst>
                    <a:ext uri="{9D8B030D-6E8A-4147-A177-3AD203B41FA5}">
                      <a16:colId xmlns:a16="http://schemas.microsoft.com/office/drawing/2014/main" val="55228272"/>
                    </a:ext>
                  </a:extLst>
                </a:gridCol>
                <a:gridCol w="304495">
                  <a:extLst>
                    <a:ext uri="{9D8B030D-6E8A-4147-A177-3AD203B41FA5}">
                      <a16:colId xmlns:a16="http://schemas.microsoft.com/office/drawing/2014/main" val="2786832941"/>
                    </a:ext>
                  </a:extLst>
                </a:gridCol>
                <a:gridCol w="304495">
                  <a:extLst>
                    <a:ext uri="{9D8B030D-6E8A-4147-A177-3AD203B41FA5}">
                      <a16:colId xmlns:a16="http://schemas.microsoft.com/office/drawing/2014/main" val="1154701508"/>
                    </a:ext>
                  </a:extLst>
                </a:gridCol>
                <a:gridCol w="304495">
                  <a:extLst>
                    <a:ext uri="{9D8B030D-6E8A-4147-A177-3AD203B41FA5}">
                      <a16:colId xmlns:a16="http://schemas.microsoft.com/office/drawing/2014/main" val="4067809107"/>
                    </a:ext>
                  </a:extLst>
                </a:gridCol>
                <a:gridCol w="304495">
                  <a:extLst>
                    <a:ext uri="{9D8B030D-6E8A-4147-A177-3AD203B41FA5}">
                      <a16:colId xmlns:a16="http://schemas.microsoft.com/office/drawing/2014/main" val="4016886057"/>
                    </a:ext>
                  </a:extLst>
                </a:gridCol>
                <a:gridCol w="304495">
                  <a:extLst>
                    <a:ext uri="{9D8B030D-6E8A-4147-A177-3AD203B41FA5}">
                      <a16:colId xmlns:a16="http://schemas.microsoft.com/office/drawing/2014/main" val="493230076"/>
                    </a:ext>
                  </a:extLst>
                </a:gridCol>
                <a:gridCol w="304495">
                  <a:extLst>
                    <a:ext uri="{9D8B030D-6E8A-4147-A177-3AD203B41FA5}">
                      <a16:colId xmlns:a16="http://schemas.microsoft.com/office/drawing/2014/main" val="4200260198"/>
                    </a:ext>
                  </a:extLst>
                </a:gridCol>
                <a:gridCol w="304495">
                  <a:extLst>
                    <a:ext uri="{9D8B030D-6E8A-4147-A177-3AD203B41FA5}">
                      <a16:colId xmlns:a16="http://schemas.microsoft.com/office/drawing/2014/main" val="1939811516"/>
                    </a:ext>
                  </a:extLst>
                </a:gridCol>
                <a:gridCol w="304495">
                  <a:extLst>
                    <a:ext uri="{9D8B030D-6E8A-4147-A177-3AD203B41FA5}">
                      <a16:colId xmlns:a16="http://schemas.microsoft.com/office/drawing/2014/main" val="337833774"/>
                    </a:ext>
                  </a:extLst>
                </a:gridCol>
                <a:gridCol w="304495">
                  <a:extLst>
                    <a:ext uri="{9D8B030D-6E8A-4147-A177-3AD203B41FA5}">
                      <a16:colId xmlns:a16="http://schemas.microsoft.com/office/drawing/2014/main" val="4169659669"/>
                    </a:ext>
                  </a:extLst>
                </a:gridCol>
                <a:gridCol w="304495">
                  <a:extLst>
                    <a:ext uri="{9D8B030D-6E8A-4147-A177-3AD203B41FA5}">
                      <a16:colId xmlns:a16="http://schemas.microsoft.com/office/drawing/2014/main" val="162653580"/>
                    </a:ext>
                  </a:extLst>
                </a:gridCol>
                <a:gridCol w="304495">
                  <a:extLst>
                    <a:ext uri="{9D8B030D-6E8A-4147-A177-3AD203B41FA5}">
                      <a16:colId xmlns:a16="http://schemas.microsoft.com/office/drawing/2014/main" val="1638828485"/>
                    </a:ext>
                  </a:extLst>
                </a:gridCol>
                <a:gridCol w="304495">
                  <a:extLst>
                    <a:ext uri="{9D8B030D-6E8A-4147-A177-3AD203B41FA5}">
                      <a16:colId xmlns:a16="http://schemas.microsoft.com/office/drawing/2014/main" val="2365206781"/>
                    </a:ext>
                  </a:extLst>
                </a:gridCol>
                <a:gridCol w="304495">
                  <a:extLst>
                    <a:ext uri="{9D8B030D-6E8A-4147-A177-3AD203B41FA5}">
                      <a16:colId xmlns:a16="http://schemas.microsoft.com/office/drawing/2014/main" val="1968363519"/>
                    </a:ext>
                  </a:extLst>
                </a:gridCol>
                <a:gridCol w="304495">
                  <a:extLst>
                    <a:ext uri="{9D8B030D-6E8A-4147-A177-3AD203B41FA5}">
                      <a16:colId xmlns:a16="http://schemas.microsoft.com/office/drawing/2014/main" val="744430809"/>
                    </a:ext>
                  </a:extLst>
                </a:gridCol>
                <a:gridCol w="304495">
                  <a:extLst>
                    <a:ext uri="{9D8B030D-6E8A-4147-A177-3AD203B41FA5}">
                      <a16:colId xmlns:a16="http://schemas.microsoft.com/office/drawing/2014/main" val="1413148132"/>
                    </a:ext>
                  </a:extLst>
                </a:gridCol>
                <a:gridCol w="304495">
                  <a:extLst>
                    <a:ext uri="{9D8B030D-6E8A-4147-A177-3AD203B41FA5}">
                      <a16:colId xmlns:a16="http://schemas.microsoft.com/office/drawing/2014/main" val="3527520514"/>
                    </a:ext>
                  </a:extLst>
                </a:gridCol>
                <a:gridCol w="304495">
                  <a:extLst>
                    <a:ext uri="{9D8B030D-6E8A-4147-A177-3AD203B41FA5}">
                      <a16:colId xmlns:a16="http://schemas.microsoft.com/office/drawing/2014/main" val="588570707"/>
                    </a:ext>
                  </a:extLst>
                </a:gridCol>
                <a:gridCol w="304495">
                  <a:extLst>
                    <a:ext uri="{9D8B030D-6E8A-4147-A177-3AD203B41FA5}">
                      <a16:colId xmlns:a16="http://schemas.microsoft.com/office/drawing/2014/main" val="1820381234"/>
                    </a:ext>
                  </a:extLst>
                </a:gridCol>
                <a:gridCol w="304495">
                  <a:extLst>
                    <a:ext uri="{9D8B030D-6E8A-4147-A177-3AD203B41FA5}">
                      <a16:colId xmlns:a16="http://schemas.microsoft.com/office/drawing/2014/main" val="938386774"/>
                    </a:ext>
                  </a:extLst>
                </a:gridCol>
                <a:gridCol w="304495">
                  <a:extLst>
                    <a:ext uri="{9D8B030D-6E8A-4147-A177-3AD203B41FA5}">
                      <a16:colId xmlns:a16="http://schemas.microsoft.com/office/drawing/2014/main" val="1629562405"/>
                    </a:ext>
                  </a:extLst>
                </a:gridCol>
                <a:gridCol w="304495">
                  <a:extLst>
                    <a:ext uri="{9D8B030D-6E8A-4147-A177-3AD203B41FA5}">
                      <a16:colId xmlns:a16="http://schemas.microsoft.com/office/drawing/2014/main" val="28133560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7327090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Taj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1520459"/>
                  </a:ext>
                </a:extLst>
              </a:tr>
            </a:tbl>
          </a:graphicData>
        </a:graphic>
      </p:graphicFrame>
      <p:sp>
        <p:nvSpPr>
          <p:cNvPr id="4" name="Text Placeholder 3">
            <a:extLst>
              <a:ext uri="{FF2B5EF4-FFF2-40B4-BE49-F238E27FC236}">
                <a16:creationId xmlns:a16="http://schemas.microsoft.com/office/drawing/2014/main" id="{C09342F3-B080-4A43-A37C-5326702CC59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87753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30EC-1FAB-41B9-862F-4C62C53A4A9B}"/>
              </a:ext>
            </a:extLst>
          </p:cNvPr>
          <p:cNvSpPr>
            <a:spLocks noGrp="1"/>
          </p:cNvSpPr>
          <p:nvPr>
            <p:ph type="title"/>
          </p:nvPr>
        </p:nvSpPr>
        <p:spPr/>
        <p:txBody>
          <a:bodyPr/>
          <a:lstStyle/>
          <a:p>
            <a:r>
              <a:rPr lang="en-US"/>
              <a:t>Facebook Key Metrics Table | Competitors - 5 of 6</a:t>
            </a:r>
          </a:p>
        </p:txBody>
      </p:sp>
      <p:graphicFrame>
        <p:nvGraphicFramePr>
          <p:cNvPr id="5" name="Table Placeholder 4">
            <a:extLst>
              <a:ext uri="{FF2B5EF4-FFF2-40B4-BE49-F238E27FC236}">
                <a16:creationId xmlns:a16="http://schemas.microsoft.com/office/drawing/2014/main" id="{AA93EACD-FF5C-410B-BCA0-4379B21E8062}"/>
              </a:ext>
            </a:extLst>
          </p:cNvPr>
          <p:cNvGraphicFramePr>
            <a:graphicFrameLocks noGrp="1"/>
          </p:cNvGraphicFramePr>
          <p:nvPr>
            <p:ph type="tbl" sz="quarter" idx="13"/>
            <p:extLst>
              <p:ext uri="{D42A27DB-BD31-4B8C-83A1-F6EECF244321}">
                <p14:modId xmlns:p14="http://schemas.microsoft.com/office/powerpoint/2010/main" val="22003527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51885269"/>
                    </a:ext>
                  </a:extLst>
                </a:gridCol>
                <a:gridCol w="304495">
                  <a:extLst>
                    <a:ext uri="{9D8B030D-6E8A-4147-A177-3AD203B41FA5}">
                      <a16:colId xmlns:a16="http://schemas.microsoft.com/office/drawing/2014/main" val="314367605"/>
                    </a:ext>
                  </a:extLst>
                </a:gridCol>
                <a:gridCol w="304495">
                  <a:extLst>
                    <a:ext uri="{9D8B030D-6E8A-4147-A177-3AD203B41FA5}">
                      <a16:colId xmlns:a16="http://schemas.microsoft.com/office/drawing/2014/main" val="2375274103"/>
                    </a:ext>
                  </a:extLst>
                </a:gridCol>
                <a:gridCol w="304495">
                  <a:extLst>
                    <a:ext uri="{9D8B030D-6E8A-4147-A177-3AD203B41FA5}">
                      <a16:colId xmlns:a16="http://schemas.microsoft.com/office/drawing/2014/main" val="3075189559"/>
                    </a:ext>
                  </a:extLst>
                </a:gridCol>
                <a:gridCol w="304495">
                  <a:extLst>
                    <a:ext uri="{9D8B030D-6E8A-4147-A177-3AD203B41FA5}">
                      <a16:colId xmlns:a16="http://schemas.microsoft.com/office/drawing/2014/main" val="3892168211"/>
                    </a:ext>
                  </a:extLst>
                </a:gridCol>
                <a:gridCol w="304495">
                  <a:extLst>
                    <a:ext uri="{9D8B030D-6E8A-4147-A177-3AD203B41FA5}">
                      <a16:colId xmlns:a16="http://schemas.microsoft.com/office/drawing/2014/main" val="2459465470"/>
                    </a:ext>
                  </a:extLst>
                </a:gridCol>
                <a:gridCol w="304495">
                  <a:extLst>
                    <a:ext uri="{9D8B030D-6E8A-4147-A177-3AD203B41FA5}">
                      <a16:colId xmlns:a16="http://schemas.microsoft.com/office/drawing/2014/main" val="3958491985"/>
                    </a:ext>
                  </a:extLst>
                </a:gridCol>
                <a:gridCol w="304495">
                  <a:extLst>
                    <a:ext uri="{9D8B030D-6E8A-4147-A177-3AD203B41FA5}">
                      <a16:colId xmlns:a16="http://schemas.microsoft.com/office/drawing/2014/main" val="2845313597"/>
                    </a:ext>
                  </a:extLst>
                </a:gridCol>
                <a:gridCol w="304495">
                  <a:extLst>
                    <a:ext uri="{9D8B030D-6E8A-4147-A177-3AD203B41FA5}">
                      <a16:colId xmlns:a16="http://schemas.microsoft.com/office/drawing/2014/main" val="3097751956"/>
                    </a:ext>
                  </a:extLst>
                </a:gridCol>
                <a:gridCol w="304495">
                  <a:extLst>
                    <a:ext uri="{9D8B030D-6E8A-4147-A177-3AD203B41FA5}">
                      <a16:colId xmlns:a16="http://schemas.microsoft.com/office/drawing/2014/main" val="4251008751"/>
                    </a:ext>
                  </a:extLst>
                </a:gridCol>
                <a:gridCol w="304495">
                  <a:extLst>
                    <a:ext uri="{9D8B030D-6E8A-4147-A177-3AD203B41FA5}">
                      <a16:colId xmlns:a16="http://schemas.microsoft.com/office/drawing/2014/main" val="1209398779"/>
                    </a:ext>
                  </a:extLst>
                </a:gridCol>
                <a:gridCol w="304495">
                  <a:extLst>
                    <a:ext uri="{9D8B030D-6E8A-4147-A177-3AD203B41FA5}">
                      <a16:colId xmlns:a16="http://schemas.microsoft.com/office/drawing/2014/main" val="2360616818"/>
                    </a:ext>
                  </a:extLst>
                </a:gridCol>
                <a:gridCol w="304495">
                  <a:extLst>
                    <a:ext uri="{9D8B030D-6E8A-4147-A177-3AD203B41FA5}">
                      <a16:colId xmlns:a16="http://schemas.microsoft.com/office/drawing/2014/main" val="4111359740"/>
                    </a:ext>
                  </a:extLst>
                </a:gridCol>
                <a:gridCol w="304495">
                  <a:extLst>
                    <a:ext uri="{9D8B030D-6E8A-4147-A177-3AD203B41FA5}">
                      <a16:colId xmlns:a16="http://schemas.microsoft.com/office/drawing/2014/main" val="1748016083"/>
                    </a:ext>
                  </a:extLst>
                </a:gridCol>
                <a:gridCol w="304495">
                  <a:extLst>
                    <a:ext uri="{9D8B030D-6E8A-4147-A177-3AD203B41FA5}">
                      <a16:colId xmlns:a16="http://schemas.microsoft.com/office/drawing/2014/main" val="3237267800"/>
                    </a:ext>
                  </a:extLst>
                </a:gridCol>
                <a:gridCol w="304495">
                  <a:extLst>
                    <a:ext uri="{9D8B030D-6E8A-4147-A177-3AD203B41FA5}">
                      <a16:colId xmlns:a16="http://schemas.microsoft.com/office/drawing/2014/main" val="3711255312"/>
                    </a:ext>
                  </a:extLst>
                </a:gridCol>
                <a:gridCol w="304495">
                  <a:extLst>
                    <a:ext uri="{9D8B030D-6E8A-4147-A177-3AD203B41FA5}">
                      <a16:colId xmlns:a16="http://schemas.microsoft.com/office/drawing/2014/main" val="2395251191"/>
                    </a:ext>
                  </a:extLst>
                </a:gridCol>
                <a:gridCol w="304495">
                  <a:extLst>
                    <a:ext uri="{9D8B030D-6E8A-4147-A177-3AD203B41FA5}">
                      <a16:colId xmlns:a16="http://schemas.microsoft.com/office/drawing/2014/main" val="2464627546"/>
                    </a:ext>
                  </a:extLst>
                </a:gridCol>
                <a:gridCol w="304495">
                  <a:extLst>
                    <a:ext uri="{9D8B030D-6E8A-4147-A177-3AD203B41FA5}">
                      <a16:colId xmlns:a16="http://schemas.microsoft.com/office/drawing/2014/main" val="3223212059"/>
                    </a:ext>
                  </a:extLst>
                </a:gridCol>
                <a:gridCol w="304495">
                  <a:extLst>
                    <a:ext uri="{9D8B030D-6E8A-4147-A177-3AD203B41FA5}">
                      <a16:colId xmlns:a16="http://schemas.microsoft.com/office/drawing/2014/main" val="2353139922"/>
                    </a:ext>
                  </a:extLst>
                </a:gridCol>
                <a:gridCol w="304495">
                  <a:extLst>
                    <a:ext uri="{9D8B030D-6E8A-4147-A177-3AD203B41FA5}">
                      <a16:colId xmlns:a16="http://schemas.microsoft.com/office/drawing/2014/main" val="1520228772"/>
                    </a:ext>
                  </a:extLst>
                </a:gridCol>
                <a:gridCol w="304495">
                  <a:extLst>
                    <a:ext uri="{9D8B030D-6E8A-4147-A177-3AD203B41FA5}">
                      <a16:colId xmlns:a16="http://schemas.microsoft.com/office/drawing/2014/main" val="1478017190"/>
                    </a:ext>
                  </a:extLst>
                </a:gridCol>
                <a:gridCol w="304495">
                  <a:extLst>
                    <a:ext uri="{9D8B030D-6E8A-4147-A177-3AD203B41FA5}">
                      <a16:colId xmlns:a16="http://schemas.microsoft.com/office/drawing/2014/main" val="1459179001"/>
                    </a:ext>
                  </a:extLst>
                </a:gridCol>
                <a:gridCol w="304495">
                  <a:extLst>
                    <a:ext uri="{9D8B030D-6E8A-4147-A177-3AD203B41FA5}">
                      <a16:colId xmlns:a16="http://schemas.microsoft.com/office/drawing/2014/main" val="3247996733"/>
                    </a:ext>
                  </a:extLst>
                </a:gridCol>
                <a:gridCol w="304495">
                  <a:extLst>
                    <a:ext uri="{9D8B030D-6E8A-4147-A177-3AD203B41FA5}">
                      <a16:colId xmlns:a16="http://schemas.microsoft.com/office/drawing/2014/main" val="17388151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8614606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Tatweer 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56950806"/>
                  </a:ext>
                </a:extLst>
              </a:tr>
            </a:tbl>
          </a:graphicData>
        </a:graphic>
      </p:graphicFrame>
      <p:sp>
        <p:nvSpPr>
          <p:cNvPr id="4" name="Text Placeholder 3">
            <a:extLst>
              <a:ext uri="{FF2B5EF4-FFF2-40B4-BE49-F238E27FC236}">
                <a16:creationId xmlns:a16="http://schemas.microsoft.com/office/drawing/2014/main" id="{5C86543F-E896-45C1-8A69-0310F3BBC6C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370629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061D5-E071-4465-B7A1-3A3503B2B301}"/>
              </a:ext>
            </a:extLst>
          </p:cNvPr>
          <p:cNvSpPr>
            <a:spLocks noGrp="1"/>
          </p:cNvSpPr>
          <p:nvPr>
            <p:ph type="title"/>
          </p:nvPr>
        </p:nvSpPr>
        <p:spPr/>
        <p:txBody>
          <a:bodyPr/>
          <a:lstStyle/>
          <a:p>
            <a:r>
              <a:rPr lang="en-US"/>
              <a:t>Facebook Key Metrics Table | Competitors - 6 of 6</a:t>
            </a:r>
          </a:p>
        </p:txBody>
      </p:sp>
      <p:graphicFrame>
        <p:nvGraphicFramePr>
          <p:cNvPr id="5" name="Table Placeholder 4">
            <a:extLst>
              <a:ext uri="{FF2B5EF4-FFF2-40B4-BE49-F238E27FC236}">
                <a16:creationId xmlns:a16="http://schemas.microsoft.com/office/drawing/2014/main" id="{AF3E5FB4-7A44-4A09-9985-9A51BDC9B9AE}"/>
              </a:ext>
            </a:extLst>
          </p:cNvPr>
          <p:cNvGraphicFramePr>
            <a:graphicFrameLocks noGrp="1"/>
          </p:cNvGraphicFramePr>
          <p:nvPr>
            <p:ph type="tbl" sz="quarter" idx="13"/>
            <p:extLst>
              <p:ext uri="{D42A27DB-BD31-4B8C-83A1-F6EECF244321}">
                <p14:modId xmlns:p14="http://schemas.microsoft.com/office/powerpoint/2010/main" val="11641219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692538458"/>
                    </a:ext>
                  </a:extLst>
                </a:gridCol>
                <a:gridCol w="304495">
                  <a:extLst>
                    <a:ext uri="{9D8B030D-6E8A-4147-A177-3AD203B41FA5}">
                      <a16:colId xmlns:a16="http://schemas.microsoft.com/office/drawing/2014/main" val="588004852"/>
                    </a:ext>
                  </a:extLst>
                </a:gridCol>
                <a:gridCol w="304495">
                  <a:extLst>
                    <a:ext uri="{9D8B030D-6E8A-4147-A177-3AD203B41FA5}">
                      <a16:colId xmlns:a16="http://schemas.microsoft.com/office/drawing/2014/main" val="652563712"/>
                    </a:ext>
                  </a:extLst>
                </a:gridCol>
                <a:gridCol w="304495">
                  <a:extLst>
                    <a:ext uri="{9D8B030D-6E8A-4147-A177-3AD203B41FA5}">
                      <a16:colId xmlns:a16="http://schemas.microsoft.com/office/drawing/2014/main" val="1983296857"/>
                    </a:ext>
                  </a:extLst>
                </a:gridCol>
                <a:gridCol w="304495">
                  <a:extLst>
                    <a:ext uri="{9D8B030D-6E8A-4147-A177-3AD203B41FA5}">
                      <a16:colId xmlns:a16="http://schemas.microsoft.com/office/drawing/2014/main" val="3326301638"/>
                    </a:ext>
                  </a:extLst>
                </a:gridCol>
                <a:gridCol w="304495">
                  <a:extLst>
                    <a:ext uri="{9D8B030D-6E8A-4147-A177-3AD203B41FA5}">
                      <a16:colId xmlns:a16="http://schemas.microsoft.com/office/drawing/2014/main" val="3857071982"/>
                    </a:ext>
                  </a:extLst>
                </a:gridCol>
                <a:gridCol w="304495">
                  <a:extLst>
                    <a:ext uri="{9D8B030D-6E8A-4147-A177-3AD203B41FA5}">
                      <a16:colId xmlns:a16="http://schemas.microsoft.com/office/drawing/2014/main" val="1993043875"/>
                    </a:ext>
                  </a:extLst>
                </a:gridCol>
                <a:gridCol w="304495">
                  <a:extLst>
                    <a:ext uri="{9D8B030D-6E8A-4147-A177-3AD203B41FA5}">
                      <a16:colId xmlns:a16="http://schemas.microsoft.com/office/drawing/2014/main" val="3534284073"/>
                    </a:ext>
                  </a:extLst>
                </a:gridCol>
                <a:gridCol w="304495">
                  <a:extLst>
                    <a:ext uri="{9D8B030D-6E8A-4147-A177-3AD203B41FA5}">
                      <a16:colId xmlns:a16="http://schemas.microsoft.com/office/drawing/2014/main" val="911822150"/>
                    </a:ext>
                  </a:extLst>
                </a:gridCol>
                <a:gridCol w="304495">
                  <a:extLst>
                    <a:ext uri="{9D8B030D-6E8A-4147-A177-3AD203B41FA5}">
                      <a16:colId xmlns:a16="http://schemas.microsoft.com/office/drawing/2014/main" val="2003859578"/>
                    </a:ext>
                  </a:extLst>
                </a:gridCol>
                <a:gridCol w="304495">
                  <a:extLst>
                    <a:ext uri="{9D8B030D-6E8A-4147-A177-3AD203B41FA5}">
                      <a16:colId xmlns:a16="http://schemas.microsoft.com/office/drawing/2014/main" val="1252754405"/>
                    </a:ext>
                  </a:extLst>
                </a:gridCol>
                <a:gridCol w="304495">
                  <a:extLst>
                    <a:ext uri="{9D8B030D-6E8A-4147-A177-3AD203B41FA5}">
                      <a16:colId xmlns:a16="http://schemas.microsoft.com/office/drawing/2014/main" val="1860844652"/>
                    </a:ext>
                  </a:extLst>
                </a:gridCol>
                <a:gridCol w="304495">
                  <a:extLst>
                    <a:ext uri="{9D8B030D-6E8A-4147-A177-3AD203B41FA5}">
                      <a16:colId xmlns:a16="http://schemas.microsoft.com/office/drawing/2014/main" val="3645243492"/>
                    </a:ext>
                  </a:extLst>
                </a:gridCol>
                <a:gridCol w="304495">
                  <a:extLst>
                    <a:ext uri="{9D8B030D-6E8A-4147-A177-3AD203B41FA5}">
                      <a16:colId xmlns:a16="http://schemas.microsoft.com/office/drawing/2014/main" val="1745206161"/>
                    </a:ext>
                  </a:extLst>
                </a:gridCol>
                <a:gridCol w="304495">
                  <a:extLst>
                    <a:ext uri="{9D8B030D-6E8A-4147-A177-3AD203B41FA5}">
                      <a16:colId xmlns:a16="http://schemas.microsoft.com/office/drawing/2014/main" val="3454288763"/>
                    </a:ext>
                  </a:extLst>
                </a:gridCol>
                <a:gridCol w="304495">
                  <a:extLst>
                    <a:ext uri="{9D8B030D-6E8A-4147-A177-3AD203B41FA5}">
                      <a16:colId xmlns:a16="http://schemas.microsoft.com/office/drawing/2014/main" val="302881166"/>
                    </a:ext>
                  </a:extLst>
                </a:gridCol>
                <a:gridCol w="304495">
                  <a:extLst>
                    <a:ext uri="{9D8B030D-6E8A-4147-A177-3AD203B41FA5}">
                      <a16:colId xmlns:a16="http://schemas.microsoft.com/office/drawing/2014/main" val="2254862448"/>
                    </a:ext>
                  </a:extLst>
                </a:gridCol>
                <a:gridCol w="304495">
                  <a:extLst>
                    <a:ext uri="{9D8B030D-6E8A-4147-A177-3AD203B41FA5}">
                      <a16:colId xmlns:a16="http://schemas.microsoft.com/office/drawing/2014/main" val="483213580"/>
                    </a:ext>
                  </a:extLst>
                </a:gridCol>
                <a:gridCol w="304495">
                  <a:extLst>
                    <a:ext uri="{9D8B030D-6E8A-4147-A177-3AD203B41FA5}">
                      <a16:colId xmlns:a16="http://schemas.microsoft.com/office/drawing/2014/main" val="2149654684"/>
                    </a:ext>
                  </a:extLst>
                </a:gridCol>
                <a:gridCol w="304495">
                  <a:extLst>
                    <a:ext uri="{9D8B030D-6E8A-4147-A177-3AD203B41FA5}">
                      <a16:colId xmlns:a16="http://schemas.microsoft.com/office/drawing/2014/main" val="2218831332"/>
                    </a:ext>
                  </a:extLst>
                </a:gridCol>
                <a:gridCol w="304495">
                  <a:extLst>
                    <a:ext uri="{9D8B030D-6E8A-4147-A177-3AD203B41FA5}">
                      <a16:colId xmlns:a16="http://schemas.microsoft.com/office/drawing/2014/main" val="141722420"/>
                    </a:ext>
                  </a:extLst>
                </a:gridCol>
                <a:gridCol w="304495">
                  <a:extLst>
                    <a:ext uri="{9D8B030D-6E8A-4147-A177-3AD203B41FA5}">
                      <a16:colId xmlns:a16="http://schemas.microsoft.com/office/drawing/2014/main" val="1395537178"/>
                    </a:ext>
                  </a:extLst>
                </a:gridCol>
                <a:gridCol w="304495">
                  <a:extLst>
                    <a:ext uri="{9D8B030D-6E8A-4147-A177-3AD203B41FA5}">
                      <a16:colId xmlns:a16="http://schemas.microsoft.com/office/drawing/2014/main" val="930083490"/>
                    </a:ext>
                  </a:extLst>
                </a:gridCol>
                <a:gridCol w="304495">
                  <a:extLst>
                    <a:ext uri="{9D8B030D-6E8A-4147-A177-3AD203B41FA5}">
                      <a16:colId xmlns:a16="http://schemas.microsoft.com/office/drawing/2014/main" val="2295838851"/>
                    </a:ext>
                  </a:extLst>
                </a:gridCol>
                <a:gridCol w="304495">
                  <a:extLst>
                    <a:ext uri="{9D8B030D-6E8A-4147-A177-3AD203B41FA5}">
                      <a16:colId xmlns:a16="http://schemas.microsoft.com/office/drawing/2014/main" val="170244848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069955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Hyde Park 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2513359"/>
                  </a:ext>
                </a:extLst>
              </a:tr>
            </a:tbl>
          </a:graphicData>
        </a:graphic>
      </p:graphicFrame>
      <p:sp>
        <p:nvSpPr>
          <p:cNvPr id="4" name="Text Placeholder 3">
            <a:extLst>
              <a:ext uri="{FF2B5EF4-FFF2-40B4-BE49-F238E27FC236}">
                <a16:creationId xmlns:a16="http://schemas.microsoft.com/office/drawing/2014/main" id="{6DD3B121-A980-42AB-AC49-401B6A43844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831527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9CB9F-0002-4E93-9F2F-58A66ED41853}"/>
              </a:ext>
            </a:extLst>
          </p:cNvPr>
          <p:cNvSpPr>
            <a:spLocks noGrp="1"/>
          </p:cNvSpPr>
          <p:nvPr>
            <p:ph type="title"/>
          </p:nvPr>
        </p:nvSpPr>
        <p:spPr/>
        <p:txBody>
          <a:bodyPr/>
          <a:lstStyle/>
          <a:p>
            <a:r>
              <a:rPr lang="en-US"/>
              <a:t>Group Interactions Table | Competitors</a:t>
            </a:r>
          </a:p>
        </p:txBody>
      </p:sp>
      <p:graphicFrame>
        <p:nvGraphicFramePr>
          <p:cNvPr id="5" name="Table Placeholder 4">
            <a:extLst>
              <a:ext uri="{FF2B5EF4-FFF2-40B4-BE49-F238E27FC236}">
                <a16:creationId xmlns:a16="http://schemas.microsoft.com/office/drawing/2014/main" id="{F9197914-A2F7-4BF2-B714-2FEDDDC85E2D}"/>
              </a:ext>
            </a:extLst>
          </p:cNvPr>
          <p:cNvGraphicFramePr>
            <a:graphicFrameLocks noGrp="1"/>
          </p:cNvGraphicFramePr>
          <p:nvPr>
            <p:ph type="tbl" sz="quarter" idx="13"/>
            <p:extLst>
              <p:ext uri="{D42A27DB-BD31-4B8C-83A1-F6EECF244321}">
                <p14:modId xmlns:p14="http://schemas.microsoft.com/office/powerpoint/2010/main" val="17554088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7436198"/>
                    </a:ext>
                  </a:extLst>
                </a:gridCol>
                <a:gridCol w="4114800">
                  <a:extLst>
                    <a:ext uri="{9D8B030D-6E8A-4147-A177-3AD203B41FA5}">
                      <a16:colId xmlns:a16="http://schemas.microsoft.com/office/drawing/2014/main" val="248748421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905333811"/>
                  </a:ext>
                </a:extLst>
              </a:tr>
              <a:tr h="370840">
                <a:tc>
                  <a:txBody>
                    <a:bodyPr/>
                    <a:lstStyle/>
                    <a:p>
                      <a:r>
                        <a:rPr lang="en-US" sz="1000"/>
                        <a:t>Avg. Interactions per Day</a:t>
                      </a:r>
                    </a:p>
                  </a:txBody>
                  <a:tcPr/>
                </a:tc>
                <a:tc>
                  <a:txBody>
                    <a:bodyPr/>
                    <a:lstStyle/>
                    <a:p>
                      <a:r>
                        <a:rPr lang="en-US" sz="1000"/>
                        <a:t>2249.0</a:t>
                      </a:r>
                    </a:p>
                  </a:txBody>
                  <a:tcPr/>
                </a:tc>
                <a:extLst>
                  <a:ext uri="{0D108BD9-81ED-4DB2-BD59-A6C34878D82A}">
                    <a16:rowId xmlns:a16="http://schemas.microsoft.com/office/drawing/2014/main" val="1046790650"/>
                  </a:ext>
                </a:extLst>
              </a:tr>
              <a:tr h="370840">
                <a:tc>
                  <a:txBody>
                    <a:bodyPr/>
                    <a:lstStyle/>
                    <a:p>
                      <a:r>
                        <a:rPr lang="en-US" sz="1000"/>
                        <a:t>Max Interactions</a:t>
                      </a:r>
                    </a:p>
                  </a:txBody>
                  <a:tcPr/>
                </a:tc>
                <a:tc>
                  <a:txBody>
                    <a:bodyPr/>
                    <a:lstStyle/>
                    <a:p>
                      <a:r>
                        <a:rPr lang="en-US" sz="1000"/>
                        <a:t>15231</a:t>
                      </a:r>
                    </a:p>
                  </a:txBody>
                  <a:tcPr/>
                </a:tc>
                <a:extLst>
                  <a:ext uri="{0D108BD9-81ED-4DB2-BD59-A6C34878D82A}">
                    <a16:rowId xmlns:a16="http://schemas.microsoft.com/office/drawing/2014/main" val="1243269120"/>
                  </a:ext>
                </a:extLst>
              </a:tr>
              <a:tr h="370840">
                <a:tc>
                  <a:txBody>
                    <a:bodyPr/>
                    <a:lstStyle/>
                    <a:p>
                      <a:r>
                        <a:rPr lang="en-US" sz="1000"/>
                        <a:t>Min Interactions</a:t>
                      </a:r>
                    </a:p>
                  </a:txBody>
                  <a:tcPr/>
                </a:tc>
                <a:tc>
                  <a:txBody>
                    <a:bodyPr/>
                    <a:lstStyle/>
                    <a:p>
                      <a:r>
                        <a:rPr lang="en-US" sz="1000"/>
                        <a:t>1</a:t>
                      </a:r>
                    </a:p>
                  </a:txBody>
                  <a:tcPr/>
                </a:tc>
                <a:extLst>
                  <a:ext uri="{0D108BD9-81ED-4DB2-BD59-A6C34878D82A}">
                    <a16:rowId xmlns:a16="http://schemas.microsoft.com/office/drawing/2014/main" val="1696645497"/>
                  </a:ext>
                </a:extLst>
              </a:tr>
              <a:tr h="370840">
                <a:tc>
                  <a:txBody>
                    <a:bodyPr/>
                    <a:lstStyle/>
                    <a:p>
                      <a:r>
                        <a:rPr lang="en-US" sz="1000"/>
                        <a:t>Total Interactions</a:t>
                      </a:r>
                    </a:p>
                  </a:txBody>
                  <a:tcPr/>
                </a:tc>
                <a:tc>
                  <a:txBody>
                    <a:bodyPr/>
                    <a:lstStyle/>
                    <a:p>
                      <a:r>
                        <a:rPr lang="en-US" sz="1000"/>
                        <a:t>548707</a:t>
                      </a:r>
                    </a:p>
                  </a:txBody>
                  <a:tcPr/>
                </a:tc>
                <a:extLst>
                  <a:ext uri="{0D108BD9-81ED-4DB2-BD59-A6C34878D82A}">
                    <a16:rowId xmlns:a16="http://schemas.microsoft.com/office/drawing/2014/main" val="3956559647"/>
                  </a:ext>
                </a:extLst>
              </a:tr>
            </a:tbl>
          </a:graphicData>
        </a:graphic>
      </p:graphicFrame>
      <p:sp>
        <p:nvSpPr>
          <p:cNvPr id="4" name="Text Placeholder 3">
            <a:extLst>
              <a:ext uri="{FF2B5EF4-FFF2-40B4-BE49-F238E27FC236}">
                <a16:creationId xmlns:a16="http://schemas.microsoft.com/office/drawing/2014/main" id="{37C57834-0C55-4745-8B65-C9DC3E66A52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83052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085FF-855D-472B-A090-DEACE4CC140D}"/>
              </a:ext>
            </a:extLst>
          </p:cNvPr>
          <p:cNvSpPr>
            <a:spLocks noGrp="1"/>
          </p:cNvSpPr>
          <p:nvPr>
            <p:ph type="title"/>
          </p:nvPr>
        </p:nvSpPr>
        <p:spPr/>
        <p:txBody>
          <a:bodyPr/>
          <a:lstStyle/>
          <a:p>
            <a:r>
              <a:rPr lang="en-US"/>
              <a:t>Facebook Fans Table | Competitors</a:t>
            </a:r>
          </a:p>
        </p:txBody>
      </p:sp>
      <p:graphicFrame>
        <p:nvGraphicFramePr>
          <p:cNvPr id="5" name="Table Placeholder 4">
            <a:extLst>
              <a:ext uri="{FF2B5EF4-FFF2-40B4-BE49-F238E27FC236}">
                <a16:creationId xmlns:a16="http://schemas.microsoft.com/office/drawing/2014/main" id="{AFC9D7EA-0175-42D0-9CE3-7C6E0491D0E1}"/>
              </a:ext>
            </a:extLst>
          </p:cNvPr>
          <p:cNvGraphicFramePr>
            <a:graphicFrameLocks noGrp="1"/>
          </p:cNvGraphicFramePr>
          <p:nvPr>
            <p:ph type="tbl" sz="quarter" idx="13"/>
            <p:extLst>
              <p:ext uri="{D42A27DB-BD31-4B8C-83A1-F6EECF244321}">
                <p14:modId xmlns:p14="http://schemas.microsoft.com/office/powerpoint/2010/main" val="40292211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7161370"/>
                    </a:ext>
                  </a:extLst>
                </a:gridCol>
                <a:gridCol w="1234440">
                  <a:extLst>
                    <a:ext uri="{9D8B030D-6E8A-4147-A177-3AD203B41FA5}">
                      <a16:colId xmlns:a16="http://schemas.microsoft.com/office/drawing/2014/main" val="2018239174"/>
                    </a:ext>
                  </a:extLst>
                </a:gridCol>
                <a:gridCol w="822960">
                  <a:extLst>
                    <a:ext uri="{9D8B030D-6E8A-4147-A177-3AD203B41FA5}">
                      <a16:colId xmlns:a16="http://schemas.microsoft.com/office/drawing/2014/main" val="2772196360"/>
                    </a:ext>
                  </a:extLst>
                </a:gridCol>
                <a:gridCol w="822960">
                  <a:extLst>
                    <a:ext uri="{9D8B030D-6E8A-4147-A177-3AD203B41FA5}">
                      <a16:colId xmlns:a16="http://schemas.microsoft.com/office/drawing/2014/main" val="2359241349"/>
                    </a:ext>
                  </a:extLst>
                </a:gridCol>
                <a:gridCol w="822960">
                  <a:extLst>
                    <a:ext uri="{9D8B030D-6E8A-4147-A177-3AD203B41FA5}">
                      <a16:colId xmlns:a16="http://schemas.microsoft.com/office/drawing/2014/main" val="29124749"/>
                    </a:ext>
                  </a:extLst>
                </a:gridCol>
                <a:gridCol w="822960">
                  <a:extLst>
                    <a:ext uri="{9D8B030D-6E8A-4147-A177-3AD203B41FA5}">
                      <a16:colId xmlns:a16="http://schemas.microsoft.com/office/drawing/2014/main" val="3408150042"/>
                    </a:ext>
                  </a:extLst>
                </a:gridCol>
                <a:gridCol w="822960">
                  <a:extLst>
                    <a:ext uri="{9D8B030D-6E8A-4147-A177-3AD203B41FA5}">
                      <a16:colId xmlns:a16="http://schemas.microsoft.com/office/drawing/2014/main" val="4114997340"/>
                    </a:ext>
                  </a:extLst>
                </a:gridCol>
                <a:gridCol w="822960">
                  <a:extLst>
                    <a:ext uri="{9D8B030D-6E8A-4147-A177-3AD203B41FA5}">
                      <a16:colId xmlns:a16="http://schemas.microsoft.com/office/drawing/2014/main" val="6644081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12834775"/>
                  </a:ext>
                </a:extLst>
              </a:tr>
              <a:tr h="370840">
                <a:tc>
                  <a:txBody>
                    <a:bodyPr/>
                    <a:lstStyle/>
                    <a:p>
                      <a:r>
                        <a:rPr lang="en-US" sz="1000"/>
                        <a:t>Emaar Misr</a:t>
                      </a:r>
                    </a:p>
                  </a:txBody>
                  <a:tcPr/>
                </a:tc>
                <a:tc>
                  <a:txBody>
                    <a:bodyPr/>
                    <a:lstStyle/>
                    <a:p>
                      <a:r>
                        <a:rPr lang="en-US" sz="1000"/>
                        <a:t>682271</a:t>
                      </a:r>
                    </a:p>
                  </a:txBody>
                  <a:tcPr/>
                </a:tc>
                <a:tc>
                  <a:txBody>
                    <a:bodyPr/>
                    <a:lstStyle/>
                    <a:p>
                      <a:r>
                        <a:rPr lang="en-US" sz="1000"/>
                        <a:t>1772</a:t>
                      </a:r>
                    </a:p>
                  </a:txBody>
                  <a:tcPr/>
                </a:tc>
                <a:tc>
                  <a:txBody>
                    <a:bodyPr/>
                    <a:lstStyle/>
                    <a:p>
                      <a:r>
                        <a:rPr lang="en-US" sz="1000"/>
                        <a:t>0.3 %</a:t>
                      </a:r>
                    </a:p>
                  </a:txBody>
                  <a:tcPr/>
                </a:tc>
                <a:tc>
                  <a:txBody>
                    <a:bodyPr/>
                    <a:lstStyle/>
                    <a:p>
                      <a:r>
                        <a:rPr lang="en-US" sz="1000"/>
                        <a:t>3515</a:t>
                      </a:r>
                    </a:p>
                  </a:txBody>
                  <a:tcPr/>
                </a:tc>
                <a:tc>
                  <a:txBody>
                    <a:bodyPr/>
                    <a:lstStyle/>
                    <a:p>
                      <a:r>
                        <a:rPr lang="en-US" sz="1000"/>
                        <a:t>0.5 %</a:t>
                      </a:r>
                    </a:p>
                  </a:txBody>
                  <a:tcPr/>
                </a:tc>
                <a:tc>
                  <a:txBody>
                    <a:bodyPr/>
                    <a:lstStyle/>
                    <a:p>
                      <a:r>
                        <a:rPr lang="en-US" sz="1000"/>
                        <a:t>9120</a:t>
                      </a:r>
                    </a:p>
                  </a:txBody>
                  <a:tcPr/>
                </a:tc>
                <a:tc>
                  <a:txBody>
                    <a:bodyPr/>
                    <a:lstStyle/>
                    <a:p>
                      <a:r>
                        <a:rPr lang="en-US" sz="1000"/>
                        <a:t>1.4 %</a:t>
                      </a:r>
                    </a:p>
                  </a:txBody>
                  <a:tcPr/>
                </a:tc>
                <a:extLst>
                  <a:ext uri="{0D108BD9-81ED-4DB2-BD59-A6C34878D82A}">
                    <a16:rowId xmlns:a16="http://schemas.microsoft.com/office/drawing/2014/main" val="3654915389"/>
                  </a:ext>
                </a:extLst>
              </a:tr>
              <a:tr h="370840">
                <a:tc>
                  <a:txBody>
                    <a:bodyPr/>
                    <a:lstStyle/>
                    <a:p>
                      <a:r>
                        <a:rPr lang="en-US" sz="1000"/>
                        <a:t>Hassan Allam Properties</a:t>
                      </a:r>
                    </a:p>
                  </a:txBody>
                  <a:tcPr/>
                </a:tc>
                <a:tc>
                  <a:txBody>
                    <a:bodyPr/>
                    <a:lstStyle/>
                    <a:p>
                      <a:r>
                        <a:rPr lang="en-US" sz="1000"/>
                        <a:t>37663</a:t>
                      </a:r>
                    </a:p>
                  </a:txBody>
                  <a:tcPr/>
                </a:tc>
                <a:tc>
                  <a:txBody>
                    <a:bodyPr/>
                    <a:lstStyle/>
                    <a:p>
                      <a:r>
                        <a:rPr lang="en-US" sz="1000"/>
                        <a:t>348</a:t>
                      </a:r>
                    </a:p>
                  </a:txBody>
                  <a:tcPr/>
                </a:tc>
                <a:tc>
                  <a:txBody>
                    <a:bodyPr/>
                    <a:lstStyle/>
                    <a:p>
                      <a:r>
                        <a:rPr lang="en-US" sz="1000"/>
                        <a:t>0.9 %</a:t>
                      </a:r>
                    </a:p>
                  </a:txBody>
                  <a:tcPr/>
                </a:tc>
                <a:tc>
                  <a:txBody>
                    <a:bodyPr/>
                    <a:lstStyle/>
                    <a:p>
                      <a:r>
                        <a:rPr lang="en-US" sz="1000"/>
                        <a:t>720</a:t>
                      </a:r>
                    </a:p>
                  </a:txBody>
                  <a:tcPr/>
                </a:tc>
                <a:tc>
                  <a:txBody>
                    <a:bodyPr/>
                    <a:lstStyle/>
                    <a:p>
                      <a:r>
                        <a:rPr lang="en-US" sz="1000"/>
                        <a:t>1.9 %</a:t>
                      </a:r>
                    </a:p>
                  </a:txBody>
                  <a:tcPr/>
                </a:tc>
                <a:tc>
                  <a:txBody>
                    <a:bodyPr/>
                    <a:lstStyle/>
                    <a:p>
                      <a:r>
                        <a:rPr lang="en-US" sz="1000"/>
                        <a:t>2618</a:t>
                      </a:r>
                    </a:p>
                  </a:txBody>
                  <a:tcPr/>
                </a:tc>
                <a:tc>
                  <a:txBody>
                    <a:bodyPr/>
                    <a:lstStyle/>
                    <a:p>
                      <a:r>
                        <a:rPr lang="en-US" sz="1000"/>
                        <a:t>7.5 %</a:t>
                      </a:r>
                    </a:p>
                  </a:txBody>
                  <a:tcPr/>
                </a:tc>
                <a:extLst>
                  <a:ext uri="{0D108BD9-81ED-4DB2-BD59-A6C34878D82A}">
                    <a16:rowId xmlns:a16="http://schemas.microsoft.com/office/drawing/2014/main" val="930779040"/>
                  </a:ext>
                </a:extLst>
              </a:tr>
              <a:tr h="370840">
                <a:tc>
                  <a:txBody>
                    <a:bodyPr/>
                    <a:lstStyle/>
                    <a:p>
                      <a:r>
                        <a:rPr lang="en-US" sz="1000"/>
                        <a:t>Taj City</a:t>
                      </a:r>
                    </a:p>
                  </a:txBody>
                  <a:tcPr/>
                </a:tc>
                <a:tc>
                  <a:txBody>
                    <a:bodyPr/>
                    <a:lstStyle/>
                    <a:p>
                      <a:r>
                        <a:rPr lang="en-US" sz="1000"/>
                        <a:t>166853</a:t>
                      </a:r>
                    </a:p>
                  </a:txBody>
                  <a:tcPr/>
                </a:tc>
                <a:tc>
                  <a:txBody>
                    <a:bodyPr/>
                    <a:lstStyle/>
                    <a:p>
                      <a:r>
                        <a:rPr lang="en-US" sz="1000"/>
                        <a:t>237</a:t>
                      </a:r>
                    </a:p>
                  </a:txBody>
                  <a:tcPr/>
                </a:tc>
                <a:tc>
                  <a:txBody>
                    <a:bodyPr/>
                    <a:lstStyle/>
                    <a:p>
                      <a:r>
                        <a:rPr lang="en-US" sz="1000"/>
                        <a:t>0.1 %</a:t>
                      </a:r>
                    </a:p>
                  </a:txBody>
                  <a:tcPr/>
                </a:tc>
                <a:tc>
                  <a:txBody>
                    <a:bodyPr/>
                    <a:lstStyle/>
                    <a:p>
                      <a:r>
                        <a:rPr lang="en-US" sz="1000"/>
                        <a:t>1456</a:t>
                      </a:r>
                    </a:p>
                  </a:txBody>
                  <a:tcPr/>
                </a:tc>
                <a:tc>
                  <a:txBody>
                    <a:bodyPr/>
                    <a:lstStyle/>
                    <a:p>
                      <a:r>
                        <a:rPr lang="en-US" sz="1000"/>
                        <a:t>0.9 %</a:t>
                      </a:r>
                    </a:p>
                  </a:txBody>
                  <a:tcPr/>
                </a:tc>
                <a:tc>
                  <a:txBody>
                    <a:bodyPr/>
                    <a:lstStyle/>
                    <a:p>
                      <a:r>
                        <a:rPr lang="en-US" sz="1000"/>
                        <a:t>4838</a:t>
                      </a:r>
                    </a:p>
                  </a:txBody>
                  <a:tcPr/>
                </a:tc>
                <a:tc>
                  <a:txBody>
                    <a:bodyPr/>
                    <a:lstStyle/>
                    <a:p>
                      <a:r>
                        <a:rPr lang="en-US" sz="1000"/>
                        <a:t>3.0 %</a:t>
                      </a:r>
                    </a:p>
                  </a:txBody>
                  <a:tcPr/>
                </a:tc>
                <a:extLst>
                  <a:ext uri="{0D108BD9-81ED-4DB2-BD59-A6C34878D82A}">
                    <a16:rowId xmlns:a16="http://schemas.microsoft.com/office/drawing/2014/main" val="1778415874"/>
                  </a:ext>
                </a:extLst>
              </a:tr>
              <a:tr h="370840">
                <a:tc>
                  <a:txBody>
                    <a:bodyPr/>
                    <a:lstStyle/>
                    <a:p>
                      <a:r>
                        <a:rPr lang="en-US" sz="1000"/>
                        <a:t>Tatweer Misr</a:t>
                      </a:r>
                    </a:p>
                  </a:txBody>
                  <a:tcPr/>
                </a:tc>
                <a:tc>
                  <a:txBody>
                    <a:bodyPr/>
                    <a:lstStyle/>
                    <a:p>
                      <a:r>
                        <a:rPr lang="en-US" sz="1000"/>
                        <a:t>81949</a:t>
                      </a:r>
                    </a:p>
                  </a:txBody>
                  <a:tcPr/>
                </a:tc>
                <a:tc>
                  <a:txBody>
                    <a:bodyPr/>
                    <a:lstStyle/>
                    <a:p>
                      <a:r>
                        <a:rPr lang="en-US" sz="1000"/>
                        <a:t>132</a:t>
                      </a:r>
                    </a:p>
                  </a:txBody>
                  <a:tcPr/>
                </a:tc>
                <a:tc>
                  <a:txBody>
                    <a:bodyPr/>
                    <a:lstStyle/>
                    <a:p>
                      <a:r>
                        <a:rPr lang="en-US" sz="1000"/>
                        <a:t>0.2 %</a:t>
                      </a:r>
                    </a:p>
                  </a:txBody>
                  <a:tcPr/>
                </a:tc>
                <a:tc>
                  <a:txBody>
                    <a:bodyPr/>
                    <a:lstStyle/>
                    <a:p>
                      <a:r>
                        <a:rPr lang="en-US" sz="1000"/>
                        <a:t>569</a:t>
                      </a:r>
                    </a:p>
                  </a:txBody>
                  <a:tcPr/>
                </a:tc>
                <a:tc>
                  <a:txBody>
                    <a:bodyPr/>
                    <a:lstStyle/>
                    <a:p>
                      <a:r>
                        <a:rPr lang="en-US" sz="1000"/>
                        <a:t>0.7 %</a:t>
                      </a:r>
                    </a:p>
                  </a:txBody>
                  <a:tcPr/>
                </a:tc>
                <a:tc>
                  <a:txBody>
                    <a:bodyPr/>
                    <a:lstStyle/>
                    <a:p>
                      <a:r>
                        <a:rPr lang="en-US" sz="1000"/>
                        <a:t>2914</a:t>
                      </a:r>
                    </a:p>
                  </a:txBody>
                  <a:tcPr/>
                </a:tc>
                <a:tc>
                  <a:txBody>
                    <a:bodyPr/>
                    <a:lstStyle/>
                    <a:p>
                      <a:r>
                        <a:rPr lang="en-US" sz="1000"/>
                        <a:t>3.7 %</a:t>
                      </a:r>
                    </a:p>
                  </a:txBody>
                  <a:tcPr/>
                </a:tc>
                <a:extLst>
                  <a:ext uri="{0D108BD9-81ED-4DB2-BD59-A6C34878D82A}">
                    <a16:rowId xmlns:a16="http://schemas.microsoft.com/office/drawing/2014/main" val="4024464180"/>
                  </a:ext>
                </a:extLst>
              </a:tr>
              <a:tr h="370840">
                <a:tc>
                  <a:txBody>
                    <a:bodyPr/>
                    <a:lstStyle/>
                    <a:p>
                      <a:r>
                        <a:rPr lang="en-US" sz="1000"/>
                        <a:t>Hyde Park Developments</a:t>
                      </a:r>
                    </a:p>
                  </a:txBody>
                  <a:tcPr/>
                </a:tc>
                <a:tc>
                  <a:txBody>
                    <a:bodyPr/>
                    <a:lstStyle/>
                    <a:p>
                      <a:r>
                        <a:rPr lang="en-US" sz="1000"/>
                        <a:t>215591</a:t>
                      </a:r>
                    </a:p>
                  </a:txBody>
                  <a:tcPr/>
                </a:tc>
                <a:tc>
                  <a:txBody>
                    <a:bodyPr/>
                    <a:lstStyle/>
                    <a:p>
                      <a:r>
                        <a:rPr lang="en-US" sz="1000"/>
                        <a:t>72</a:t>
                      </a:r>
                    </a:p>
                  </a:txBody>
                  <a:tcPr/>
                </a:tc>
                <a:tc>
                  <a:txBody>
                    <a:bodyPr/>
                    <a:lstStyle/>
                    <a:p>
                      <a:r>
                        <a:rPr lang="en-US" sz="1000"/>
                        <a:t>0.0 %</a:t>
                      </a:r>
                    </a:p>
                  </a:txBody>
                  <a:tcPr/>
                </a:tc>
                <a:tc>
                  <a:txBody>
                    <a:bodyPr/>
                    <a:lstStyle/>
                    <a:p>
                      <a:r>
                        <a:rPr lang="en-US" sz="1000"/>
                        <a:t>110</a:t>
                      </a:r>
                    </a:p>
                  </a:txBody>
                  <a:tcPr/>
                </a:tc>
                <a:tc>
                  <a:txBody>
                    <a:bodyPr/>
                    <a:lstStyle/>
                    <a:p>
                      <a:r>
                        <a:rPr lang="en-US" sz="1000"/>
                        <a:t>0.1 %</a:t>
                      </a:r>
                    </a:p>
                  </a:txBody>
                  <a:tcPr/>
                </a:tc>
                <a:tc>
                  <a:txBody>
                    <a:bodyPr/>
                    <a:lstStyle/>
                    <a:p>
                      <a:r>
                        <a:rPr lang="en-US" sz="1000"/>
                        <a:t>1102</a:t>
                      </a:r>
                    </a:p>
                  </a:txBody>
                  <a:tcPr/>
                </a:tc>
                <a:tc>
                  <a:txBody>
                    <a:bodyPr/>
                    <a:lstStyle/>
                    <a:p>
                      <a:r>
                        <a:rPr lang="en-US" sz="1000"/>
                        <a:t>0.5 %</a:t>
                      </a:r>
                    </a:p>
                  </a:txBody>
                  <a:tcPr/>
                </a:tc>
                <a:extLst>
                  <a:ext uri="{0D108BD9-81ED-4DB2-BD59-A6C34878D82A}">
                    <a16:rowId xmlns:a16="http://schemas.microsoft.com/office/drawing/2014/main" val="3514238013"/>
                  </a:ext>
                </a:extLst>
              </a:tr>
            </a:tbl>
          </a:graphicData>
        </a:graphic>
      </p:graphicFrame>
      <p:sp>
        <p:nvSpPr>
          <p:cNvPr id="4" name="Text Placeholder 3">
            <a:extLst>
              <a:ext uri="{FF2B5EF4-FFF2-40B4-BE49-F238E27FC236}">
                <a16:creationId xmlns:a16="http://schemas.microsoft.com/office/drawing/2014/main" id="{54E9ED7E-D1A4-4C8A-BA45-EC08071D2636}"/>
              </a:ext>
            </a:extLst>
          </p:cNvPr>
          <p:cNvSpPr>
            <a:spLocks noGrp="1"/>
          </p:cNvSpPr>
          <p:nvPr>
            <p:ph type="body" sz="quarter" idx="14"/>
          </p:nvPr>
        </p:nvSpPr>
        <p:spPr/>
        <p:txBody>
          <a:bodyPr/>
          <a:lstStyle/>
          <a:p>
            <a:r>
              <a:rPr lang="en-US"/>
              <a:t>08/02/2018 - 09/01/2018</a:t>
            </a:r>
          </a:p>
        </p:txBody>
      </p:sp>
    </p:spTree>
    <p:extLst>
      <p:ext uri="{BB962C8B-B14F-4D97-AF65-F5344CB8AC3E}">
        <p14:creationId xmlns:p14="http://schemas.microsoft.com/office/powerpoint/2010/main" val="598064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8BE87-47FF-4352-A0C1-4CD92F7D8F56}"/>
              </a:ext>
            </a:extLst>
          </p:cNvPr>
          <p:cNvSpPr>
            <a:spLocks noGrp="1"/>
          </p:cNvSpPr>
          <p:nvPr>
            <p:ph type="title"/>
          </p:nvPr>
        </p:nvSpPr>
        <p:spPr/>
        <p:txBody>
          <a:bodyPr/>
          <a:lstStyle/>
          <a:p>
            <a:r>
              <a:rPr lang="en-US"/>
              <a:t>Group fans change (Note: Make sure you select only one client) | Competitors</a:t>
            </a:r>
          </a:p>
        </p:txBody>
      </p:sp>
      <p:graphicFrame>
        <p:nvGraphicFramePr>
          <p:cNvPr id="5" name="Table Placeholder 4">
            <a:extLst>
              <a:ext uri="{FF2B5EF4-FFF2-40B4-BE49-F238E27FC236}">
                <a16:creationId xmlns:a16="http://schemas.microsoft.com/office/drawing/2014/main" id="{24EBF2C7-8ABE-4896-8B5E-E6FD1F977A74}"/>
              </a:ext>
            </a:extLst>
          </p:cNvPr>
          <p:cNvGraphicFramePr>
            <a:graphicFrameLocks noGrp="1"/>
          </p:cNvGraphicFramePr>
          <p:nvPr>
            <p:ph type="tbl" sz="quarter" idx="13"/>
            <p:extLst>
              <p:ext uri="{D42A27DB-BD31-4B8C-83A1-F6EECF244321}">
                <p14:modId xmlns:p14="http://schemas.microsoft.com/office/powerpoint/2010/main" val="35427711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0651075"/>
                    </a:ext>
                  </a:extLst>
                </a:gridCol>
                <a:gridCol w="1645920">
                  <a:extLst>
                    <a:ext uri="{9D8B030D-6E8A-4147-A177-3AD203B41FA5}">
                      <a16:colId xmlns:a16="http://schemas.microsoft.com/office/drawing/2014/main" val="2354030143"/>
                    </a:ext>
                  </a:extLst>
                </a:gridCol>
                <a:gridCol w="1645920">
                  <a:extLst>
                    <a:ext uri="{9D8B030D-6E8A-4147-A177-3AD203B41FA5}">
                      <a16:colId xmlns:a16="http://schemas.microsoft.com/office/drawing/2014/main" val="302916167"/>
                    </a:ext>
                  </a:extLst>
                </a:gridCol>
                <a:gridCol w="1645920">
                  <a:extLst>
                    <a:ext uri="{9D8B030D-6E8A-4147-A177-3AD203B41FA5}">
                      <a16:colId xmlns:a16="http://schemas.microsoft.com/office/drawing/2014/main" val="3393658750"/>
                    </a:ext>
                  </a:extLst>
                </a:gridCol>
                <a:gridCol w="1645920">
                  <a:extLst>
                    <a:ext uri="{9D8B030D-6E8A-4147-A177-3AD203B41FA5}">
                      <a16:colId xmlns:a16="http://schemas.microsoft.com/office/drawing/2014/main" val="1013843356"/>
                    </a:ext>
                  </a:extLst>
                </a:gridCol>
              </a:tblGrid>
              <a:tr h="370840">
                <a:tc>
                  <a:txBody>
                    <a:bodyPr/>
                    <a:lstStyle/>
                    <a:p>
                      <a:r>
                        <a:rPr lang="en-US" sz="1000"/>
                        <a:t>Fans</a:t>
                      </a:r>
                    </a:p>
                  </a:txBody>
                  <a:tcPr/>
                </a:tc>
                <a:tc>
                  <a:txBody>
                    <a:bodyPr/>
                    <a:lstStyle/>
                    <a:p>
                      <a:r>
                        <a:rPr lang="en-US" sz="1000"/>
                        <a:t>TotalPosts</a:t>
                      </a:r>
                    </a:p>
                  </a:txBody>
                  <a:tcPr/>
                </a:tc>
                <a:tc>
                  <a:txBody>
                    <a:bodyPr/>
                    <a:lstStyle/>
                    <a:p>
                      <a:r>
                        <a:rPr lang="en-US" sz="1000"/>
                        <a:t>Total Interactions</a:t>
                      </a:r>
                    </a:p>
                  </a:txBody>
                  <a:tcPr/>
                </a:tc>
                <a:tc>
                  <a:txBody>
                    <a:bodyPr/>
                    <a:lstStyle/>
                    <a:p>
                      <a:r>
                        <a:rPr lang="en-US" sz="1000"/>
                        <a:t>Avg Interactions</a:t>
                      </a:r>
                    </a:p>
                  </a:txBody>
                  <a:tcPr/>
                </a:tc>
                <a:tc>
                  <a:txBody>
                    <a:bodyPr/>
                    <a:lstStyle/>
                    <a:p>
                      <a:r>
                        <a:rPr lang="en-US" sz="1000"/>
                        <a:t>Response Time</a:t>
                      </a:r>
                    </a:p>
                  </a:txBody>
                  <a:tcPr/>
                </a:tc>
                <a:extLst>
                  <a:ext uri="{0D108BD9-81ED-4DB2-BD59-A6C34878D82A}">
                    <a16:rowId xmlns:a16="http://schemas.microsoft.com/office/drawing/2014/main" val="2089658334"/>
                  </a:ext>
                </a:extLst>
              </a:tr>
              <a:tr h="370840">
                <a:tc>
                  <a:txBody>
                    <a:bodyPr/>
                    <a:lstStyle/>
                    <a:p>
                      <a:r>
                        <a:rPr lang="en-US" sz="1000"/>
                        <a:t>1184327</a:t>
                      </a:r>
                    </a:p>
                  </a:txBody>
                  <a:tcPr/>
                </a:tc>
                <a:tc>
                  <a:txBody>
                    <a:bodyPr/>
                    <a:lstStyle/>
                    <a:p>
                      <a:r>
                        <a:rPr lang="en-US" sz="1000"/>
                        <a:t>759</a:t>
                      </a:r>
                    </a:p>
                  </a:txBody>
                  <a:tcPr/>
                </a:tc>
                <a:tc>
                  <a:txBody>
                    <a:bodyPr/>
                    <a:lstStyle/>
                    <a:p>
                      <a:r>
                        <a:rPr lang="en-US" sz="1000"/>
                        <a:t>548707</a:t>
                      </a:r>
                    </a:p>
                  </a:txBody>
                  <a:tcPr/>
                </a:tc>
                <a:tc>
                  <a:txBody>
                    <a:bodyPr/>
                    <a:lstStyle/>
                    <a:p>
                      <a:r>
                        <a:rPr lang="en-US" sz="1000"/>
                        <a:t>2248.7</a:t>
                      </a:r>
                    </a:p>
                  </a:txBody>
                  <a:tcPr/>
                </a:tc>
                <a:tc>
                  <a:txBody>
                    <a:bodyPr/>
                    <a:lstStyle/>
                    <a:p>
                      <a:r>
                        <a:rPr lang="en-US" sz="1000"/>
                        <a:t>n/a</a:t>
                      </a:r>
                    </a:p>
                  </a:txBody>
                  <a:tcPr/>
                </a:tc>
                <a:extLst>
                  <a:ext uri="{0D108BD9-81ED-4DB2-BD59-A6C34878D82A}">
                    <a16:rowId xmlns:a16="http://schemas.microsoft.com/office/drawing/2014/main" val="2439307867"/>
                  </a:ext>
                </a:extLst>
              </a:tr>
            </a:tbl>
          </a:graphicData>
        </a:graphic>
      </p:graphicFrame>
      <p:sp>
        <p:nvSpPr>
          <p:cNvPr id="4" name="Text Placeholder 3">
            <a:extLst>
              <a:ext uri="{FF2B5EF4-FFF2-40B4-BE49-F238E27FC236}">
                <a16:creationId xmlns:a16="http://schemas.microsoft.com/office/drawing/2014/main" id="{78FC36FD-AFF8-4A27-8F61-FCBB20F72C6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96160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905D-B4B9-485F-A038-6EB7852B70F7}"/>
              </a:ext>
            </a:extLst>
          </p:cNvPr>
          <p:cNvSpPr>
            <a:spLocks noGrp="1"/>
          </p:cNvSpPr>
          <p:nvPr>
            <p:ph type="title"/>
          </p:nvPr>
        </p:nvSpPr>
        <p:spPr/>
        <p:txBody>
          <a:bodyPr/>
          <a:lstStyle/>
          <a:p>
            <a:r>
              <a:rPr lang="en-US"/>
              <a:t>Facebook Fans Total | Competitors</a:t>
            </a:r>
          </a:p>
        </p:txBody>
      </p:sp>
      <p:graphicFrame>
        <p:nvGraphicFramePr>
          <p:cNvPr id="6" name="Chart Placeholder 5">
            <a:extLst>
              <a:ext uri="{FF2B5EF4-FFF2-40B4-BE49-F238E27FC236}">
                <a16:creationId xmlns:a16="http://schemas.microsoft.com/office/drawing/2014/main" id="{F6563C7E-DE3E-4355-A9F5-A5EE55711F0C}"/>
              </a:ext>
            </a:extLst>
          </p:cNvPr>
          <p:cNvGraphicFramePr>
            <a:graphicFrameLocks noGrp="1"/>
          </p:cNvGraphicFramePr>
          <p:nvPr>
            <p:ph type="chart" sz="quarter" idx="13"/>
            <p:extLst>
              <p:ext uri="{D42A27DB-BD31-4B8C-83A1-F6EECF244321}">
                <p14:modId xmlns:p14="http://schemas.microsoft.com/office/powerpoint/2010/main" val="153701616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6DB402-297E-4421-8636-D983B6276654}"/>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623BA911-88C8-41BB-A6E2-6E6CEF65D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1133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6F52-4AC1-4D13-942E-4751C3F8129A}"/>
              </a:ext>
            </a:extLst>
          </p:cNvPr>
          <p:cNvSpPr>
            <a:spLocks noGrp="1"/>
          </p:cNvSpPr>
          <p:nvPr>
            <p:ph type="title"/>
          </p:nvPr>
        </p:nvSpPr>
        <p:spPr/>
        <p:txBody>
          <a:bodyPr/>
          <a:lstStyle/>
          <a:p>
            <a:r>
              <a:rPr lang="en-US"/>
              <a:t>Facebook Fans Total | Competitors</a:t>
            </a:r>
          </a:p>
        </p:txBody>
      </p:sp>
      <p:graphicFrame>
        <p:nvGraphicFramePr>
          <p:cNvPr id="6" name="Chart Placeholder 5">
            <a:extLst>
              <a:ext uri="{FF2B5EF4-FFF2-40B4-BE49-F238E27FC236}">
                <a16:creationId xmlns:a16="http://schemas.microsoft.com/office/drawing/2014/main" id="{9330608D-E782-4827-8330-5D10E6ED7F34}"/>
              </a:ext>
            </a:extLst>
          </p:cNvPr>
          <p:cNvGraphicFramePr>
            <a:graphicFrameLocks noGrp="1"/>
          </p:cNvGraphicFramePr>
          <p:nvPr>
            <p:ph type="chart" sz="quarter" idx="13"/>
            <p:extLst>
              <p:ext uri="{D42A27DB-BD31-4B8C-83A1-F6EECF244321}">
                <p14:modId xmlns:p14="http://schemas.microsoft.com/office/powerpoint/2010/main" val="324077425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2F83FD-453B-4D89-B9A8-3AE1BBD21F20}"/>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B7981647-A4EA-4D35-A70A-2AA6FF947B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529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E1D7C-DC6F-4981-81BC-AE5DF5E233C1}"/>
              </a:ext>
            </a:extLst>
          </p:cNvPr>
          <p:cNvSpPr>
            <a:spLocks noGrp="1"/>
          </p:cNvSpPr>
          <p:nvPr>
            <p:ph type="title"/>
          </p:nvPr>
        </p:nvSpPr>
        <p:spPr/>
        <p:txBody>
          <a:bodyPr/>
          <a:lstStyle/>
          <a:p>
            <a:r>
              <a:rPr lang="en-US"/>
              <a:t>Growth of Fans | Competitors</a:t>
            </a:r>
          </a:p>
        </p:txBody>
      </p:sp>
      <p:graphicFrame>
        <p:nvGraphicFramePr>
          <p:cNvPr id="6" name="Chart Placeholder 5">
            <a:extLst>
              <a:ext uri="{FF2B5EF4-FFF2-40B4-BE49-F238E27FC236}">
                <a16:creationId xmlns:a16="http://schemas.microsoft.com/office/drawing/2014/main" id="{A3097EA4-563F-4249-8ED0-254547B55EA2}"/>
              </a:ext>
            </a:extLst>
          </p:cNvPr>
          <p:cNvGraphicFramePr>
            <a:graphicFrameLocks noGrp="1"/>
          </p:cNvGraphicFramePr>
          <p:nvPr>
            <p:ph type="chart" sz="quarter" idx="13"/>
            <p:extLst>
              <p:ext uri="{D42A27DB-BD31-4B8C-83A1-F6EECF244321}">
                <p14:modId xmlns:p14="http://schemas.microsoft.com/office/powerpoint/2010/main" val="306708849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DE205-4F71-4604-93F7-7719A6EB3883}"/>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EB9450A0-B69D-428D-A3A1-5EE38F0890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136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A39BD-F353-4A8C-9A18-3B08737705BC}"/>
              </a:ext>
            </a:extLst>
          </p:cNvPr>
          <p:cNvSpPr>
            <a:spLocks noGrp="1"/>
          </p:cNvSpPr>
          <p:nvPr>
            <p:ph type="title"/>
          </p:nvPr>
        </p:nvSpPr>
        <p:spPr/>
        <p:txBody>
          <a:bodyPr/>
          <a:lstStyle/>
          <a:p>
            <a:r>
              <a:rPr lang="en-US"/>
              <a:t>Page Reach | Competitors</a:t>
            </a:r>
          </a:p>
        </p:txBody>
      </p:sp>
      <p:graphicFrame>
        <p:nvGraphicFramePr>
          <p:cNvPr id="6" name="Chart Placeholder 5">
            <a:extLst>
              <a:ext uri="{FF2B5EF4-FFF2-40B4-BE49-F238E27FC236}">
                <a16:creationId xmlns:a16="http://schemas.microsoft.com/office/drawing/2014/main" id="{CAD8F96D-3156-4F8F-9F0D-7985D4FCD6D7}"/>
              </a:ext>
            </a:extLst>
          </p:cNvPr>
          <p:cNvGraphicFramePr>
            <a:graphicFrameLocks noGrp="1"/>
          </p:cNvGraphicFramePr>
          <p:nvPr>
            <p:ph type="chart" sz="quarter" idx="13"/>
            <p:extLst>
              <p:ext uri="{D42A27DB-BD31-4B8C-83A1-F6EECF244321}">
                <p14:modId xmlns:p14="http://schemas.microsoft.com/office/powerpoint/2010/main" val="386719225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BB3F6C-F2C9-48BA-9AF6-6EA998B838F5}"/>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B47B5A93-50FE-4AB9-8AB3-DB5C8A1B8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64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FD0C8-F0A0-4492-B6A5-B9CC068224D0}"/>
              </a:ext>
            </a:extLst>
          </p:cNvPr>
          <p:cNvSpPr>
            <a:spLocks noGrp="1"/>
          </p:cNvSpPr>
          <p:nvPr>
            <p:ph type="title"/>
          </p:nvPr>
        </p:nvSpPr>
        <p:spPr/>
        <p:txBody>
          <a:bodyPr/>
          <a:lstStyle/>
          <a:p>
            <a:r>
              <a:rPr lang="en-US"/>
              <a:t>Facebook Post Types Table | Competitors</a:t>
            </a:r>
          </a:p>
        </p:txBody>
      </p:sp>
      <p:graphicFrame>
        <p:nvGraphicFramePr>
          <p:cNvPr id="5" name="Table Placeholder 4">
            <a:extLst>
              <a:ext uri="{FF2B5EF4-FFF2-40B4-BE49-F238E27FC236}">
                <a16:creationId xmlns:a16="http://schemas.microsoft.com/office/drawing/2014/main" id="{B8575D1A-0883-4A3B-A5B2-C3B313F7920C}"/>
              </a:ext>
            </a:extLst>
          </p:cNvPr>
          <p:cNvGraphicFramePr>
            <a:graphicFrameLocks noGrp="1"/>
          </p:cNvGraphicFramePr>
          <p:nvPr>
            <p:ph type="tbl" sz="quarter" idx="13"/>
            <p:extLst>
              <p:ext uri="{D42A27DB-BD31-4B8C-83A1-F6EECF244321}">
                <p14:modId xmlns:p14="http://schemas.microsoft.com/office/powerpoint/2010/main" val="18669612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75618997"/>
                    </a:ext>
                  </a:extLst>
                </a:gridCol>
                <a:gridCol w="2880360">
                  <a:extLst>
                    <a:ext uri="{9D8B030D-6E8A-4147-A177-3AD203B41FA5}">
                      <a16:colId xmlns:a16="http://schemas.microsoft.com/office/drawing/2014/main" val="2810619445"/>
                    </a:ext>
                  </a:extLst>
                </a:gridCol>
                <a:gridCol w="2880360">
                  <a:extLst>
                    <a:ext uri="{9D8B030D-6E8A-4147-A177-3AD203B41FA5}">
                      <a16:colId xmlns:a16="http://schemas.microsoft.com/office/drawing/2014/main" val="2179695953"/>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extLst>
                  <a:ext uri="{0D108BD9-81ED-4DB2-BD59-A6C34878D82A}">
                    <a16:rowId xmlns:a16="http://schemas.microsoft.com/office/drawing/2014/main" val="2187735379"/>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extLst>
                  <a:ext uri="{0D108BD9-81ED-4DB2-BD59-A6C34878D82A}">
                    <a16:rowId xmlns:a16="http://schemas.microsoft.com/office/drawing/2014/main" val="967013978"/>
                  </a:ext>
                </a:extLst>
              </a:tr>
              <a:tr h="370840">
                <a:tc>
                  <a:txBody>
                    <a:bodyPr/>
                    <a:lstStyle/>
                    <a:p>
                      <a:r>
                        <a:rPr lang="en-US" sz="1000"/>
                        <a:t>Link</a:t>
                      </a:r>
                    </a:p>
                  </a:txBody>
                  <a:tcPr/>
                </a:tc>
                <a:tc>
                  <a:txBody>
                    <a:bodyPr/>
                    <a:lstStyle/>
                    <a:p>
                      <a:r>
                        <a:rPr lang="en-US" sz="1000"/>
                        <a:t>0.92226613965744 %</a:t>
                      </a:r>
                    </a:p>
                  </a:txBody>
                  <a:tcPr/>
                </a:tc>
                <a:tc>
                  <a:txBody>
                    <a:bodyPr/>
                    <a:lstStyle/>
                    <a:p>
                      <a:r>
                        <a:rPr lang="en-US" sz="1000"/>
                        <a:t>7</a:t>
                      </a:r>
                    </a:p>
                  </a:txBody>
                  <a:tcPr/>
                </a:tc>
                <a:extLst>
                  <a:ext uri="{0D108BD9-81ED-4DB2-BD59-A6C34878D82A}">
                    <a16:rowId xmlns:a16="http://schemas.microsoft.com/office/drawing/2014/main" val="2694772008"/>
                  </a:ext>
                </a:extLst>
              </a:tr>
              <a:tr h="370840">
                <a:tc>
                  <a:txBody>
                    <a:bodyPr/>
                    <a:lstStyle/>
                    <a:p>
                      <a:r>
                        <a:rPr lang="en-US" sz="1000"/>
                        <a:t>Live Video</a:t>
                      </a:r>
                    </a:p>
                  </a:txBody>
                  <a:tcPr/>
                </a:tc>
                <a:tc>
                  <a:txBody>
                    <a:bodyPr/>
                    <a:lstStyle/>
                    <a:p>
                      <a:r>
                        <a:rPr lang="en-US" sz="1000"/>
                        <a:t>1.3175230566535 %</a:t>
                      </a:r>
                    </a:p>
                  </a:txBody>
                  <a:tcPr/>
                </a:tc>
                <a:tc>
                  <a:txBody>
                    <a:bodyPr/>
                    <a:lstStyle/>
                    <a:p>
                      <a:r>
                        <a:rPr lang="en-US" sz="1000"/>
                        <a:t>10</a:t>
                      </a:r>
                    </a:p>
                  </a:txBody>
                  <a:tcPr/>
                </a:tc>
                <a:extLst>
                  <a:ext uri="{0D108BD9-81ED-4DB2-BD59-A6C34878D82A}">
                    <a16:rowId xmlns:a16="http://schemas.microsoft.com/office/drawing/2014/main" val="1547439889"/>
                  </a:ext>
                </a:extLst>
              </a:tr>
              <a:tr h="370840">
                <a:tc>
                  <a:txBody>
                    <a:bodyPr/>
                    <a:lstStyle/>
                    <a:p>
                      <a:r>
                        <a:rPr lang="en-US" sz="1000"/>
                        <a:t>Photo</a:t>
                      </a:r>
                    </a:p>
                  </a:txBody>
                  <a:tcPr/>
                </a:tc>
                <a:tc>
                  <a:txBody>
                    <a:bodyPr/>
                    <a:lstStyle/>
                    <a:p>
                      <a:r>
                        <a:rPr lang="en-US" sz="1000"/>
                        <a:t>57.312252964427 %</a:t>
                      </a:r>
                    </a:p>
                  </a:txBody>
                  <a:tcPr/>
                </a:tc>
                <a:tc>
                  <a:txBody>
                    <a:bodyPr/>
                    <a:lstStyle/>
                    <a:p>
                      <a:r>
                        <a:rPr lang="en-US" sz="1000"/>
                        <a:t>435</a:t>
                      </a:r>
                    </a:p>
                  </a:txBody>
                  <a:tcPr/>
                </a:tc>
                <a:extLst>
                  <a:ext uri="{0D108BD9-81ED-4DB2-BD59-A6C34878D82A}">
                    <a16:rowId xmlns:a16="http://schemas.microsoft.com/office/drawing/2014/main" val="935521483"/>
                  </a:ext>
                </a:extLst>
              </a:tr>
              <a:tr h="370840">
                <a:tc>
                  <a:txBody>
                    <a:bodyPr/>
                    <a:lstStyle/>
                    <a:p>
                      <a:r>
                        <a:rPr lang="en-US" sz="1000"/>
                        <a:t>Status</a:t>
                      </a:r>
                    </a:p>
                  </a:txBody>
                  <a:tcPr/>
                </a:tc>
                <a:tc>
                  <a:txBody>
                    <a:bodyPr/>
                    <a:lstStyle/>
                    <a:p>
                      <a:r>
                        <a:rPr lang="en-US" sz="1000"/>
                        <a:t>0.65876152832675 %</a:t>
                      </a:r>
                    </a:p>
                  </a:txBody>
                  <a:tcPr/>
                </a:tc>
                <a:tc>
                  <a:txBody>
                    <a:bodyPr/>
                    <a:lstStyle/>
                    <a:p>
                      <a:r>
                        <a:rPr lang="en-US" sz="1000"/>
                        <a:t>5</a:t>
                      </a:r>
                    </a:p>
                  </a:txBody>
                  <a:tcPr/>
                </a:tc>
                <a:extLst>
                  <a:ext uri="{0D108BD9-81ED-4DB2-BD59-A6C34878D82A}">
                    <a16:rowId xmlns:a16="http://schemas.microsoft.com/office/drawing/2014/main" val="1353802584"/>
                  </a:ext>
                </a:extLst>
              </a:tr>
              <a:tr h="370840">
                <a:tc>
                  <a:txBody>
                    <a:bodyPr/>
                    <a:lstStyle/>
                    <a:p>
                      <a:r>
                        <a:rPr lang="en-US" sz="1000"/>
                        <a:t>Video</a:t>
                      </a:r>
                    </a:p>
                  </a:txBody>
                  <a:tcPr/>
                </a:tc>
                <a:tc>
                  <a:txBody>
                    <a:bodyPr/>
                    <a:lstStyle/>
                    <a:p>
                      <a:r>
                        <a:rPr lang="en-US" sz="1000"/>
                        <a:t>39.789196310935 %</a:t>
                      </a:r>
                    </a:p>
                  </a:txBody>
                  <a:tcPr/>
                </a:tc>
                <a:tc>
                  <a:txBody>
                    <a:bodyPr/>
                    <a:lstStyle/>
                    <a:p>
                      <a:r>
                        <a:rPr lang="en-US" sz="1000"/>
                        <a:t>302</a:t>
                      </a:r>
                    </a:p>
                  </a:txBody>
                  <a:tcPr/>
                </a:tc>
                <a:extLst>
                  <a:ext uri="{0D108BD9-81ED-4DB2-BD59-A6C34878D82A}">
                    <a16:rowId xmlns:a16="http://schemas.microsoft.com/office/drawing/2014/main" val="127507897"/>
                  </a:ext>
                </a:extLst>
              </a:tr>
            </a:tbl>
          </a:graphicData>
        </a:graphic>
      </p:graphicFrame>
      <p:sp>
        <p:nvSpPr>
          <p:cNvPr id="4" name="Text Placeholder 3">
            <a:extLst>
              <a:ext uri="{FF2B5EF4-FFF2-40B4-BE49-F238E27FC236}">
                <a16:creationId xmlns:a16="http://schemas.microsoft.com/office/drawing/2014/main" id="{9B06E794-FE9A-460D-A54F-2E5C8E65BEF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253305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B0B2E-7620-421C-8E57-7855C2055CD3}"/>
              </a:ext>
            </a:extLst>
          </p:cNvPr>
          <p:cNvSpPr>
            <a:spLocks noGrp="1"/>
          </p:cNvSpPr>
          <p:nvPr>
            <p:ph type="title"/>
          </p:nvPr>
        </p:nvSpPr>
        <p:spPr/>
        <p:txBody>
          <a:bodyPr/>
          <a:lstStyle/>
          <a:p>
            <a:r>
              <a:rPr lang="en-US"/>
              <a:t>Facebook Average Reach per Day by City | Competitors - 1 of 5</a:t>
            </a:r>
          </a:p>
        </p:txBody>
      </p:sp>
      <p:graphicFrame>
        <p:nvGraphicFramePr>
          <p:cNvPr id="5" name="Table Placeholder 4">
            <a:extLst>
              <a:ext uri="{FF2B5EF4-FFF2-40B4-BE49-F238E27FC236}">
                <a16:creationId xmlns:a16="http://schemas.microsoft.com/office/drawing/2014/main" id="{5B51FFA1-2780-45A6-8AE7-E7860FF0E71D}"/>
              </a:ext>
            </a:extLst>
          </p:cNvPr>
          <p:cNvGraphicFramePr>
            <a:graphicFrameLocks noGrp="1"/>
          </p:cNvGraphicFramePr>
          <p:nvPr>
            <p:ph type="tbl" sz="quarter" idx="13"/>
            <p:extLst>
              <p:ext uri="{D42A27DB-BD31-4B8C-83A1-F6EECF244321}">
                <p14:modId xmlns:p14="http://schemas.microsoft.com/office/powerpoint/2010/main" val="20130110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73754996"/>
                    </a:ext>
                  </a:extLst>
                </a:gridCol>
                <a:gridCol w="3291840">
                  <a:extLst>
                    <a:ext uri="{9D8B030D-6E8A-4147-A177-3AD203B41FA5}">
                      <a16:colId xmlns:a16="http://schemas.microsoft.com/office/drawing/2014/main" val="53709159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9999577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Al Lusayli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80.736842105263</a:t>
                      </a:r>
                    </a:p>
                  </a:txBody>
                  <a:tcPr/>
                </a:tc>
                <a:extLst>
                  <a:ext uri="{0D108BD9-81ED-4DB2-BD59-A6C34878D82A}">
                    <a16:rowId xmlns:a16="http://schemas.microsoft.com/office/drawing/2014/main" val="5100558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10th of Ramadan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630.61971830986</a:t>
                      </a:r>
                    </a:p>
                  </a:txBody>
                  <a:tcPr/>
                </a:tc>
                <a:extLst>
                  <a:ext uri="{0D108BD9-81ED-4DB2-BD59-A6C34878D82A}">
                    <a16:rowId xmlns:a16="http://schemas.microsoft.com/office/drawing/2014/main" val="39309036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October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2251.8951781971</a:t>
                      </a:r>
                    </a:p>
                  </a:txBody>
                  <a:tcPr/>
                </a:tc>
                <a:extLst>
                  <a:ext uri="{0D108BD9-81ED-4DB2-BD59-A6C34878D82A}">
                    <a16:rowId xmlns:a16="http://schemas.microsoft.com/office/drawing/2014/main" val="21788558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252.52631578947</a:t>
                      </a:r>
                    </a:p>
                  </a:txBody>
                  <a:tcPr/>
                </a:tc>
                <a:extLst>
                  <a:ext uri="{0D108BD9-81ED-4DB2-BD59-A6C34878D82A}">
                    <a16:rowId xmlns:a16="http://schemas.microsoft.com/office/drawing/2014/main" val="28228489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3640.8302658487</a:t>
                      </a:r>
                    </a:p>
                  </a:txBody>
                  <a:tcPr/>
                </a:tc>
                <a:extLst>
                  <a:ext uri="{0D108BD9-81ED-4DB2-BD59-A6C34878D82A}">
                    <a16:rowId xmlns:a16="http://schemas.microsoft.com/office/drawing/2014/main" val="8643595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Kabir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307.77777777778</a:t>
                      </a:r>
                    </a:p>
                  </a:txBody>
                  <a:tcPr/>
                </a:tc>
                <a:extLst>
                  <a:ext uri="{0D108BD9-81ED-4DB2-BD59-A6C34878D82A}">
                    <a16:rowId xmlns:a16="http://schemas.microsoft.com/office/drawing/2014/main" val="2223259616"/>
                  </a:ext>
                </a:extLst>
              </a:tr>
            </a:tbl>
          </a:graphicData>
        </a:graphic>
      </p:graphicFrame>
      <p:sp>
        <p:nvSpPr>
          <p:cNvPr id="4" name="Text Placeholder 3">
            <a:extLst>
              <a:ext uri="{FF2B5EF4-FFF2-40B4-BE49-F238E27FC236}">
                <a16:creationId xmlns:a16="http://schemas.microsoft.com/office/drawing/2014/main" id="{5DB3A160-BD93-43EB-B3FB-BB55A44ABB6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28896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7628C-262A-4568-872B-A4C048951BF4}"/>
              </a:ext>
            </a:extLst>
          </p:cNvPr>
          <p:cNvSpPr>
            <a:spLocks noGrp="1"/>
          </p:cNvSpPr>
          <p:nvPr>
            <p:ph type="title"/>
          </p:nvPr>
        </p:nvSpPr>
        <p:spPr/>
        <p:txBody>
          <a:bodyPr/>
          <a:lstStyle/>
          <a:p>
            <a:r>
              <a:rPr lang="en-US"/>
              <a:t>Facebook Average Reach per Day by City | Competitors - 2 of 5</a:t>
            </a:r>
          </a:p>
        </p:txBody>
      </p:sp>
      <p:graphicFrame>
        <p:nvGraphicFramePr>
          <p:cNvPr id="5" name="Table Placeholder 4">
            <a:extLst>
              <a:ext uri="{FF2B5EF4-FFF2-40B4-BE49-F238E27FC236}">
                <a16:creationId xmlns:a16="http://schemas.microsoft.com/office/drawing/2014/main" id="{4FF16B14-9940-4D87-9EA6-D988B51B5ACE}"/>
              </a:ext>
            </a:extLst>
          </p:cNvPr>
          <p:cNvGraphicFramePr>
            <a:graphicFrameLocks noGrp="1"/>
          </p:cNvGraphicFramePr>
          <p:nvPr>
            <p:ph type="tbl" sz="quarter" idx="13"/>
            <p:extLst>
              <p:ext uri="{D42A27DB-BD31-4B8C-83A1-F6EECF244321}">
                <p14:modId xmlns:p14="http://schemas.microsoft.com/office/powerpoint/2010/main" val="25967475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05374042"/>
                    </a:ext>
                  </a:extLst>
                </a:gridCol>
                <a:gridCol w="3291840">
                  <a:extLst>
                    <a:ext uri="{9D8B030D-6E8A-4147-A177-3AD203B41FA5}">
                      <a16:colId xmlns:a16="http://schemas.microsoft.com/office/drawing/2014/main" val="10615566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6069519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Rawwash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324.30375426621</a:t>
                      </a:r>
                    </a:p>
                  </a:txBody>
                  <a:tcPr/>
                </a:tc>
                <a:extLst>
                  <a:ext uri="{0D108BD9-81ED-4DB2-BD59-A6C34878D82A}">
                    <a16:rowId xmlns:a16="http://schemas.microsoft.com/office/drawing/2014/main" val="40121233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Abuja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510326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 Duba`iyah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1666.4444444444</a:t>
                      </a:r>
                    </a:p>
                  </a:txBody>
                  <a:tcPr/>
                </a:tc>
                <a:extLst>
                  <a:ext uri="{0D108BD9-81ED-4DB2-BD59-A6C34878D82A}">
                    <a16:rowId xmlns:a16="http://schemas.microsoft.com/office/drawing/2014/main" val="26893354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 Duqqi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1476828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449.33333333333</a:t>
                      </a:r>
                    </a:p>
                  </a:txBody>
                  <a:tcPr/>
                </a:tc>
                <a:extLst>
                  <a:ext uri="{0D108BD9-81ED-4DB2-BD59-A6C34878D82A}">
                    <a16:rowId xmlns:a16="http://schemas.microsoft.com/office/drawing/2014/main" val="32756458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extLst>
                  <a:ext uri="{0D108BD9-81ED-4DB2-BD59-A6C34878D82A}">
                    <a16:rowId xmlns:a16="http://schemas.microsoft.com/office/drawing/2014/main" val="2699586745"/>
                  </a:ext>
                </a:extLst>
              </a:tr>
            </a:tbl>
          </a:graphicData>
        </a:graphic>
      </p:graphicFrame>
      <p:sp>
        <p:nvSpPr>
          <p:cNvPr id="4" name="Text Placeholder 3">
            <a:extLst>
              <a:ext uri="{FF2B5EF4-FFF2-40B4-BE49-F238E27FC236}">
                <a16:creationId xmlns:a16="http://schemas.microsoft.com/office/drawing/2014/main" id="{CCC5854A-951C-4B2C-9A53-DFB6E9D0E03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131698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27C5C-025C-4C9A-BA34-572B78261958}"/>
              </a:ext>
            </a:extLst>
          </p:cNvPr>
          <p:cNvSpPr>
            <a:spLocks noGrp="1"/>
          </p:cNvSpPr>
          <p:nvPr>
            <p:ph type="title"/>
          </p:nvPr>
        </p:nvSpPr>
        <p:spPr/>
        <p:txBody>
          <a:bodyPr/>
          <a:lstStyle/>
          <a:p>
            <a:r>
              <a:rPr lang="en-US"/>
              <a:t>Facebook Average Reach per Day by City | Competitors - 3 of 5</a:t>
            </a:r>
          </a:p>
        </p:txBody>
      </p:sp>
      <p:graphicFrame>
        <p:nvGraphicFramePr>
          <p:cNvPr id="5" name="Table Placeholder 4">
            <a:extLst>
              <a:ext uri="{FF2B5EF4-FFF2-40B4-BE49-F238E27FC236}">
                <a16:creationId xmlns:a16="http://schemas.microsoft.com/office/drawing/2014/main" id="{DA51F1DD-2D05-4985-8170-F1B755DD218E}"/>
              </a:ext>
            </a:extLst>
          </p:cNvPr>
          <p:cNvGraphicFramePr>
            <a:graphicFrameLocks noGrp="1"/>
          </p:cNvGraphicFramePr>
          <p:nvPr>
            <p:ph type="tbl" sz="quarter" idx="13"/>
            <p:extLst>
              <p:ext uri="{D42A27DB-BD31-4B8C-83A1-F6EECF244321}">
                <p14:modId xmlns:p14="http://schemas.microsoft.com/office/powerpoint/2010/main" val="267854867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68362513"/>
                    </a:ext>
                  </a:extLst>
                </a:gridCol>
                <a:gridCol w="3291840">
                  <a:extLst>
                    <a:ext uri="{9D8B030D-6E8A-4147-A177-3AD203B41FA5}">
                      <a16:colId xmlns:a16="http://schemas.microsoft.com/office/drawing/2014/main" val="17997155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8074411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Agra Belanganj</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156246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Ahmadi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1232.875</a:t>
                      </a:r>
                    </a:p>
                  </a:txBody>
                  <a:tcPr/>
                </a:tc>
                <a:extLst>
                  <a:ext uri="{0D108BD9-81ED-4DB2-BD59-A6C34878D82A}">
                    <a16:rowId xmlns:a16="http://schemas.microsoft.com/office/drawing/2014/main" val="32840512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Ahmedabad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37071967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Airwa Katra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072552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Ain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1803.3730569948</a:t>
                      </a:r>
                    </a:p>
                  </a:txBody>
                  <a:tcPr/>
                </a:tc>
                <a:extLst>
                  <a:ext uri="{0D108BD9-81ED-4DB2-BD59-A6C34878D82A}">
                    <a16:rowId xmlns:a16="http://schemas.microsoft.com/office/drawing/2014/main" val="3566979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Ajman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1597.7765957447</a:t>
                      </a:r>
                    </a:p>
                  </a:txBody>
                  <a:tcPr/>
                </a:tc>
                <a:extLst>
                  <a:ext uri="{0D108BD9-81ED-4DB2-BD59-A6C34878D82A}">
                    <a16:rowId xmlns:a16="http://schemas.microsoft.com/office/drawing/2014/main" val="2880640192"/>
                  </a:ext>
                </a:extLst>
              </a:tr>
            </a:tbl>
          </a:graphicData>
        </a:graphic>
      </p:graphicFrame>
      <p:sp>
        <p:nvSpPr>
          <p:cNvPr id="4" name="Text Placeholder 3">
            <a:extLst>
              <a:ext uri="{FF2B5EF4-FFF2-40B4-BE49-F238E27FC236}">
                <a16:creationId xmlns:a16="http://schemas.microsoft.com/office/drawing/2014/main" id="{218C5C47-D14C-4594-A6B1-7143E517C38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180426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9791-B194-452F-B16C-E987C99374DA}"/>
              </a:ext>
            </a:extLst>
          </p:cNvPr>
          <p:cNvSpPr>
            <a:spLocks noGrp="1"/>
          </p:cNvSpPr>
          <p:nvPr>
            <p:ph type="title"/>
          </p:nvPr>
        </p:nvSpPr>
        <p:spPr/>
        <p:txBody>
          <a:bodyPr/>
          <a:lstStyle/>
          <a:p>
            <a:r>
              <a:rPr lang="en-US"/>
              <a:t>Facebook Average Reach per Day by City | Competitors - 4 of 5</a:t>
            </a:r>
          </a:p>
        </p:txBody>
      </p:sp>
      <p:graphicFrame>
        <p:nvGraphicFramePr>
          <p:cNvPr id="5" name="Table Placeholder 4">
            <a:extLst>
              <a:ext uri="{FF2B5EF4-FFF2-40B4-BE49-F238E27FC236}">
                <a16:creationId xmlns:a16="http://schemas.microsoft.com/office/drawing/2014/main" id="{7EBE9BEF-526C-4291-9C31-85DED1584391}"/>
              </a:ext>
            </a:extLst>
          </p:cNvPr>
          <p:cNvGraphicFramePr>
            <a:graphicFrameLocks noGrp="1"/>
          </p:cNvGraphicFramePr>
          <p:nvPr>
            <p:ph type="tbl" sz="quarter" idx="13"/>
            <p:extLst>
              <p:ext uri="{D42A27DB-BD31-4B8C-83A1-F6EECF244321}">
                <p14:modId xmlns:p14="http://schemas.microsoft.com/office/powerpoint/2010/main" val="41816458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687487"/>
                    </a:ext>
                  </a:extLst>
                </a:gridCol>
                <a:gridCol w="3291840">
                  <a:extLst>
                    <a:ext uri="{9D8B030D-6E8A-4147-A177-3AD203B41FA5}">
                      <a16:colId xmlns:a16="http://schemas.microsoft.com/office/drawing/2014/main" val="24580260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4702871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Aridiyah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3907.8947368421</a:t>
                      </a:r>
                    </a:p>
                  </a:txBody>
                  <a:tcPr/>
                </a:tc>
                <a:extLst>
                  <a:ext uri="{0D108BD9-81ED-4DB2-BD59-A6C34878D82A}">
                    <a16:rowId xmlns:a16="http://schemas.microsoft.com/office/drawing/2014/main" val="38228838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Farwaniyah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962.9018404908</a:t>
                      </a:r>
                    </a:p>
                  </a:txBody>
                  <a:tcPr/>
                </a:tc>
                <a:extLst>
                  <a:ext uri="{0D108BD9-81ED-4DB2-BD59-A6C34878D82A}">
                    <a16:rowId xmlns:a16="http://schemas.microsoft.com/office/drawing/2014/main" val="4043546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Ghanayim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210853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Ghanim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1949.3571428571</a:t>
                      </a:r>
                    </a:p>
                  </a:txBody>
                  <a:tcPr/>
                </a:tc>
                <a:extLst>
                  <a:ext uri="{0D108BD9-81ED-4DB2-BD59-A6C34878D82A}">
                    <a16:rowId xmlns:a16="http://schemas.microsoft.com/office/drawing/2014/main" val="41097932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Hamriyah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88.714285714286</a:t>
                      </a:r>
                    </a:p>
                  </a:txBody>
                  <a:tcPr/>
                </a:tc>
                <a:extLst>
                  <a:ext uri="{0D108BD9-81ED-4DB2-BD59-A6C34878D82A}">
                    <a16:rowId xmlns:a16="http://schemas.microsoft.com/office/drawing/2014/main" val="328099608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Jabiriyah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052627543"/>
                  </a:ext>
                </a:extLst>
              </a:tr>
            </a:tbl>
          </a:graphicData>
        </a:graphic>
      </p:graphicFrame>
      <p:sp>
        <p:nvSpPr>
          <p:cNvPr id="4" name="Text Placeholder 3">
            <a:extLst>
              <a:ext uri="{FF2B5EF4-FFF2-40B4-BE49-F238E27FC236}">
                <a16:creationId xmlns:a16="http://schemas.microsoft.com/office/drawing/2014/main" id="{2831775F-DAB7-47F8-8CD8-091D16D08CE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651620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478E-294C-4205-87F3-F44E0BDBD6B5}"/>
              </a:ext>
            </a:extLst>
          </p:cNvPr>
          <p:cNvSpPr>
            <a:spLocks noGrp="1"/>
          </p:cNvSpPr>
          <p:nvPr>
            <p:ph type="title"/>
          </p:nvPr>
        </p:nvSpPr>
        <p:spPr/>
        <p:txBody>
          <a:bodyPr/>
          <a:lstStyle/>
          <a:p>
            <a:r>
              <a:rPr lang="en-US"/>
              <a:t>Facebook Average Reach per Day by City | Competitors - 5 of 5</a:t>
            </a:r>
          </a:p>
        </p:txBody>
      </p:sp>
      <p:graphicFrame>
        <p:nvGraphicFramePr>
          <p:cNvPr id="5" name="Table Placeholder 4">
            <a:extLst>
              <a:ext uri="{FF2B5EF4-FFF2-40B4-BE49-F238E27FC236}">
                <a16:creationId xmlns:a16="http://schemas.microsoft.com/office/drawing/2014/main" id="{B0780D6F-D629-435A-9E52-2BA9AED105E7}"/>
              </a:ext>
            </a:extLst>
          </p:cNvPr>
          <p:cNvGraphicFramePr>
            <a:graphicFrameLocks noGrp="1"/>
          </p:cNvGraphicFramePr>
          <p:nvPr>
            <p:ph type="tbl" sz="quarter" idx="13"/>
            <p:extLst>
              <p:ext uri="{D42A27DB-BD31-4B8C-83A1-F6EECF244321}">
                <p14:modId xmlns:p14="http://schemas.microsoft.com/office/powerpoint/2010/main" val="9051031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15257886"/>
                    </a:ext>
                  </a:extLst>
                </a:gridCol>
                <a:gridCol w="3291840">
                  <a:extLst>
                    <a:ext uri="{9D8B030D-6E8A-4147-A177-3AD203B41FA5}">
                      <a16:colId xmlns:a16="http://schemas.microsoft.com/office/drawing/2014/main" val="28252263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7983150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Jahra'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288.16666666667</a:t>
                      </a:r>
                    </a:p>
                  </a:txBody>
                  <a:tcPr/>
                </a:tc>
                <a:extLst>
                  <a:ext uri="{0D108BD9-81ED-4DB2-BD59-A6C34878D82A}">
                    <a16:rowId xmlns:a16="http://schemas.microsoft.com/office/drawing/2014/main" val="610524291"/>
                  </a:ext>
                </a:extLst>
              </a:tr>
            </a:tbl>
          </a:graphicData>
        </a:graphic>
      </p:graphicFrame>
      <p:sp>
        <p:nvSpPr>
          <p:cNvPr id="4" name="Text Placeholder 3">
            <a:extLst>
              <a:ext uri="{FF2B5EF4-FFF2-40B4-BE49-F238E27FC236}">
                <a16:creationId xmlns:a16="http://schemas.microsoft.com/office/drawing/2014/main" id="{73679C33-29EC-4A7F-8BAA-EAF9FD348BA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15556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163B3-BA37-4BC1-9C94-17D29E450C13}"/>
              </a:ext>
            </a:extLst>
          </p:cNvPr>
          <p:cNvSpPr>
            <a:spLocks noGrp="1"/>
          </p:cNvSpPr>
          <p:nvPr>
            <p:ph type="title"/>
          </p:nvPr>
        </p:nvSpPr>
        <p:spPr/>
        <p:txBody>
          <a:bodyPr/>
          <a:lstStyle/>
          <a:p>
            <a:r>
              <a:rPr lang="en-US"/>
              <a:t>Facebook Most Engaging Post Types Table | Competitors</a:t>
            </a:r>
          </a:p>
        </p:txBody>
      </p:sp>
      <p:graphicFrame>
        <p:nvGraphicFramePr>
          <p:cNvPr id="5" name="Table Placeholder 4">
            <a:extLst>
              <a:ext uri="{FF2B5EF4-FFF2-40B4-BE49-F238E27FC236}">
                <a16:creationId xmlns:a16="http://schemas.microsoft.com/office/drawing/2014/main" id="{2F7C6BC2-45B3-45A8-95EC-B7FEB74B5868}"/>
              </a:ext>
            </a:extLst>
          </p:cNvPr>
          <p:cNvGraphicFramePr>
            <a:graphicFrameLocks noGrp="1"/>
          </p:cNvGraphicFramePr>
          <p:nvPr>
            <p:ph type="tbl" sz="quarter" idx="13"/>
            <p:extLst>
              <p:ext uri="{D42A27DB-BD31-4B8C-83A1-F6EECF244321}">
                <p14:modId xmlns:p14="http://schemas.microsoft.com/office/powerpoint/2010/main" val="226002602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815566459"/>
                    </a:ext>
                  </a:extLst>
                </a:gridCol>
                <a:gridCol w="1810512">
                  <a:extLst>
                    <a:ext uri="{9D8B030D-6E8A-4147-A177-3AD203B41FA5}">
                      <a16:colId xmlns:a16="http://schemas.microsoft.com/office/drawing/2014/main" val="1006898881"/>
                    </a:ext>
                  </a:extLst>
                </a:gridCol>
                <a:gridCol w="1810512">
                  <a:extLst>
                    <a:ext uri="{9D8B030D-6E8A-4147-A177-3AD203B41FA5}">
                      <a16:colId xmlns:a16="http://schemas.microsoft.com/office/drawing/2014/main" val="1092050179"/>
                    </a:ext>
                  </a:extLst>
                </a:gridCol>
                <a:gridCol w="1810512">
                  <a:extLst>
                    <a:ext uri="{9D8B030D-6E8A-4147-A177-3AD203B41FA5}">
                      <a16:colId xmlns:a16="http://schemas.microsoft.com/office/drawing/2014/main" val="3806732518"/>
                    </a:ext>
                  </a:extLst>
                </a:gridCol>
              </a:tblGrid>
              <a:tr h="370840">
                <a:tc>
                  <a:txBody>
                    <a:bodyPr/>
                    <a:lstStyle/>
                    <a:p>
                      <a:r>
                        <a:rPr lang="en-US" sz="1000"/>
                        <a:t>Post Type</a:t>
                      </a:r>
                    </a:p>
                  </a:txBody>
                  <a:tcPr/>
                </a:tc>
                <a:tc>
                  <a:txBody>
                    <a:bodyPr/>
                    <a:lstStyle/>
                    <a:p>
                      <a:r>
                        <a:rPr lang="en-US" sz="1000"/>
                        <a:t>%</a:t>
                      </a:r>
                    </a:p>
                  </a:txBody>
                  <a:tcPr/>
                </a:tc>
                <a:tc>
                  <a:txBody>
                    <a:bodyPr/>
                    <a:lstStyle/>
                    <a:p>
                      <a:r>
                        <a:rPr lang="en-US" sz="1000"/>
                        <a:t>Count</a:t>
                      </a:r>
                    </a:p>
                  </a:txBody>
                  <a:tcPr/>
                </a:tc>
                <a:tc>
                  <a:txBody>
                    <a:bodyPr/>
                    <a:lstStyle/>
                    <a:p>
                      <a:r>
                        <a:rPr lang="en-US" sz="1000"/>
                        <a:t>Int/1k</a:t>
                      </a:r>
                    </a:p>
                  </a:txBody>
                  <a:tcPr/>
                </a:tc>
                <a:extLst>
                  <a:ext uri="{0D108BD9-81ED-4DB2-BD59-A6C34878D82A}">
                    <a16:rowId xmlns:a16="http://schemas.microsoft.com/office/drawing/2014/main" val="2735003974"/>
                  </a:ext>
                </a:extLst>
              </a:tr>
              <a:tr h="370840">
                <a:tc>
                  <a:txBody>
                    <a:bodyPr/>
                    <a:lstStyle/>
                    <a:p>
                      <a:r>
                        <a:rPr lang="en-US" sz="1000"/>
                        <a:t>Event</a:t>
                      </a:r>
                    </a:p>
                  </a:txBody>
                  <a:tcPr/>
                </a:tc>
                <a:tc>
                  <a:txBody>
                    <a:bodyPr/>
                    <a:lstStyle/>
                    <a:p>
                      <a:r>
                        <a:rPr lang="en-US" sz="1000"/>
                        <a:t>0 %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02457277"/>
                  </a:ext>
                </a:extLst>
              </a:tr>
              <a:tr h="370840">
                <a:tc>
                  <a:txBody>
                    <a:bodyPr/>
                    <a:lstStyle/>
                    <a:p>
                      <a:r>
                        <a:rPr lang="en-US" sz="1000"/>
                        <a:t>Link</a:t>
                      </a:r>
                    </a:p>
                  </a:txBody>
                  <a:tcPr/>
                </a:tc>
                <a:tc>
                  <a:txBody>
                    <a:bodyPr/>
                    <a:lstStyle/>
                    <a:p>
                      <a:r>
                        <a:rPr lang="en-US" sz="1000"/>
                        <a:t>0.057043298232569 %</a:t>
                      </a:r>
                    </a:p>
                  </a:txBody>
                  <a:tcPr/>
                </a:tc>
                <a:tc>
                  <a:txBody>
                    <a:bodyPr/>
                    <a:lstStyle/>
                    <a:p>
                      <a:r>
                        <a:rPr lang="en-US" sz="1000"/>
                        <a:t>313</a:t>
                      </a:r>
                    </a:p>
                  </a:txBody>
                  <a:tcPr/>
                </a:tc>
                <a:tc>
                  <a:txBody>
                    <a:bodyPr/>
                    <a:lstStyle/>
                    <a:p>
                      <a:r>
                        <a:rPr lang="en-US" sz="1000"/>
                        <a:t>0.313</a:t>
                      </a:r>
                    </a:p>
                  </a:txBody>
                  <a:tcPr/>
                </a:tc>
                <a:extLst>
                  <a:ext uri="{0D108BD9-81ED-4DB2-BD59-A6C34878D82A}">
                    <a16:rowId xmlns:a16="http://schemas.microsoft.com/office/drawing/2014/main" val="3028195281"/>
                  </a:ext>
                </a:extLst>
              </a:tr>
              <a:tr h="370840">
                <a:tc>
                  <a:txBody>
                    <a:bodyPr/>
                    <a:lstStyle/>
                    <a:p>
                      <a:r>
                        <a:rPr lang="en-US" sz="1000"/>
                        <a:t>Live Video</a:t>
                      </a:r>
                    </a:p>
                  </a:txBody>
                  <a:tcPr/>
                </a:tc>
                <a:tc>
                  <a:txBody>
                    <a:bodyPr/>
                    <a:lstStyle/>
                    <a:p>
                      <a:r>
                        <a:rPr lang="en-US" sz="1000"/>
                        <a:t>0.12903084712032 %</a:t>
                      </a:r>
                    </a:p>
                  </a:txBody>
                  <a:tcPr/>
                </a:tc>
                <a:tc>
                  <a:txBody>
                    <a:bodyPr/>
                    <a:lstStyle/>
                    <a:p>
                      <a:r>
                        <a:rPr lang="en-US" sz="1000"/>
                        <a:t>708</a:t>
                      </a:r>
                    </a:p>
                  </a:txBody>
                  <a:tcPr/>
                </a:tc>
                <a:tc>
                  <a:txBody>
                    <a:bodyPr/>
                    <a:lstStyle/>
                    <a:p>
                      <a:r>
                        <a:rPr lang="en-US" sz="1000"/>
                        <a:t>0.708</a:t>
                      </a:r>
                    </a:p>
                  </a:txBody>
                  <a:tcPr/>
                </a:tc>
                <a:extLst>
                  <a:ext uri="{0D108BD9-81ED-4DB2-BD59-A6C34878D82A}">
                    <a16:rowId xmlns:a16="http://schemas.microsoft.com/office/drawing/2014/main" val="2827234800"/>
                  </a:ext>
                </a:extLst>
              </a:tr>
              <a:tr h="370840">
                <a:tc>
                  <a:txBody>
                    <a:bodyPr/>
                    <a:lstStyle/>
                    <a:p>
                      <a:r>
                        <a:rPr lang="en-US" sz="1000"/>
                        <a:t>Photo</a:t>
                      </a:r>
                    </a:p>
                  </a:txBody>
                  <a:tcPr/>
                </a:tc>
                <a:tc>
                  <a:txBody>
                    <a:bodyPr/>
                    <a:lstStyle/>
                    <a:p>
                      <a:r>
                        <a:rPr lang="en-US" sz="1000"/>
                        <a:t>62.991292240289 %</a:t>
                      </a:r>
                    </a:p>
                  </a:txBody>
                  <a:tcPr/>
                </a:tc>
                <a:tc>
                  <a:txBody>
                    <a:bodyPr/>
                    <a:lstStyle/>
                    <a:p>
                      <a:r>
                        <a:rPr lang="en-US" sz="1000"/>
                        <a:t>345637</a:t>
                      </a:r>
                    </a:p>
                  </a:txBody>
                  <a:tcPr/>
                </a:tc>
                <a:tc>
                  <a:txBody>
                    <a:bodyPr/>
                    <a:lstStyle/>
                    <a:p>
                      <a:r>
                        <a:rPr lang="en-US" sz="1000"/>
                        <a:t>345.637</a:t>
                      </a:r>
                    </a:p>
                  </a:txBody>
                  <a:tcPr/>
                </a:tc>
                <a:extLst>
                  <a:ext uri="{0D108BD9-81ED-4DB2-BD59-A6C34878D82A}">
                    <a16:rowId xmlns:a16="http://schemas.microsoft.com/office/drawing/2014/main" val="3639919373"/>
                  </a:ext>
                </a:extLst>
              </a:tr>
              <a:tr h="370840">
                <a:tc>
                  <a:txBody>
                    <a:bodyPr/>
                    <a:lstStyle/>
                    <a:p>
                      <a:r>
                        <a:rPr lang="en-US" sz="1000"/>
                        <a:t>Status</a:t>
                      </a:r>
                    </a:p>
                  </a:txBody>
                  <a:tcPr/>
                </a:tc>
                <a:tc>
                  <a:txBody>
                    <a:bodyPr/>
                    <a:lstStyle/>
                    <a:p>
                      <a:r>
                        <a:rPr lang="en-US" sz="1000"/>
                        <a:t>0.013486274981502 %</a:t>
                      </a:r>
                    </a:p>
                  </a:txBody>
                  <a:tcPr/>
                </a:tc>
                <a:tc>
                  <a:txBody>
                    <a:bodyPr/>
                    <a:lstStyle/>
                    <a:p>
                      <a:r>
                        <a:rPr lang="en-US" sz="1000"/>
                        <a:t>74</a:t>
                      </a:r>
                    </a:p>
                  </a:txBody>
                  <a:tcPr/>
                </a:tc>
                <a:tc>
                  <a:txBody>
                    <a:bodyPr/>
                    <a:lstStyle/>
                    <a:p>
                      <a:r>
                        <a:rPr lang="en-US" sz="1000"/>
                        <a:t>0.074</a:t>
                      </a:r>
                    </a:p>
                  </a:txBody>
                  <a:tcPr/>
                </a:tc>
                <a:extLst>
                  <a:ext uri="{0D108BD9-81ED-4DB2-BD59-A6C34878D82A}">
                    <a16:rowId xmlns:a16="http://schemas.microsoft.com/office/drawing/2014/main" val="932878049"/>
                  </a:ext>
                </a:extLst>
              </a:tr>
              <a:tr h="370840">
                <a:tc>
                  <a:txBody>
                    <a:bodyPr/>
                    <a:lstStyle/>
                    <a:p>
                      <a:r>
                        <a:rPr lang="en-US" sz="1000"/>
                        <a:t>Video</a:t>
                      </a:r>
                    </a:p>
                  </a:txBody>
                  <a:tcPr/>
                </a:tc>
                <a:tc>
                  <a:txBody>
                    <a:bodyPr/>
                    <a:lstStyle/>
                    <a:p>
                      <a:r>
                        <a:rPr lang="en-US" sz="1000"/>
                        <a:t>36.809147339377 %</a:t>
                      </a:r>
                    </a:p>
                  </a:txBody>
                  <a:tcPr/>
                </a:tc>
                <a:tc>
                  <a:txBody>
                    <a:bodyPr/>
                    <a:lstStyle/>
                    <a:p>
                      <a:r>
                        <a:rPr lang="en-US" sz="1000"/>
                        <a:t>201974</a:t>
                      </a:r>
                    </a:p>
                  </a:txBody>
                  <a:tcPr/>
                </a:tc>
                <a:tc>
                  <a:txBody>
                    <a:bodyPr/>
                    <a:lstStyle/>
                    <a:p>
                      <a:r>
                        <a:rPr lang="en-US" sz="1000"/>
                        <a:t>201.974</a:t>
                      </a:r>
                    </a:p>
                  </a:txBody>
                  <a:tcPr/>
                </a:tc>
                <a:extLst>
                  <a:ext uri="{0D108BD9-81ED-4DB2-BD59-A6C34878D82A}">
                    <a16:rowId xmlns:a16="http://schemas.microsoft.com/office/drawing/2014/main" val="740569956"/>
                  </a:ext>
                </a:extLst>
              </a:tr>
            </a:tbl>
          </a:graphicData>
        </a:graphic>
      </p:graphicFrame>
      <p:sp>
        <p:nvSpPr>
          <p:cNvPr id="4" name="Text Placeholder 3">
            <a:extLst>
              <a:ext uri="{FF2B5EF4-FFF2-40B4-BE49-F238E27FC236}">
                <a16:creationId xmlns:a16="http://schemas.microsoft.com/office/drawing/2014/main" id="{DDFC58A7-4E1A-4FAC-A62A-D871C655A44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180716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3FAB-32C9-4349-810E-C921D9AD4BB2}"/>
              </a:ext>
            </a:extLst>
          </p:cNvPr>
          <p:cNvSpPr>
            <a:spLocks noGrp="1"/>
          </p:cNvSpPr>
          <p:nvPr>
            <p:ph type="title"/>
          </p:nvPr>
        </p:nvSpPr>
        <p:spPr/>
        <p:txBody>
          <a:bodyPr/>
          <a:lstStyle/>
          <a:p>
            <a:r>
              <a:rPr lang="en-US"/>
              <a:t>Facebook Fan Demographics | Competitors</a:t>
            </a:r>
          </a:p>
        </p:txBody>
      </p:sp>
      <p:graphicFrame>
        <p:nvGraphicFramePr>
          <p:cNvPr id="6" name="Chart Placeholder 5">
            <a:extLst>
              <a:ext uri="{FF2B5EF4-FFF2-40B4-BE49-F238E27FC236}">
                <a16:creationId xmlns:a16="http://schemas.microsoft.com/office/drawing/2014/main" id="{119F5CF6-F638-4223-9D62-32EDA94EE889}"/>
              </a:ext>
            </a:extLst>
          </p:cNvPr>
          <p:cNvGraphicFramePr>
            <a:graphicFrameLocks noGrp="1"/>
          </p:cNvGraphicFramePr>
          <p:nvPr>
            <p:ph type="chart" sz="quarter" idx="13"/>
            <p:extLst>
              <p:ext uri="{D42A27DB-BD31-4B8C-83A1-F6EECF244321}">
                <p14:modId xmlns:p14="http://schemas.microsoft.com/office/powerpoint/2010/main" val="8510175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314D7-D63B-48D6-A53C-832CA2EB935C}"/>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2E55F889-4A3D-4EC6-AB0C-3028B8513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3217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D969C-81DF-4CE7-96C3-E485A35DC734}"/>
              </a:ext>
            </a:extLst>
          </p:cNvPr>
          <p:cNvSpPr>
            <a:spLocks noGrp="1"/>
          </p:cNvSpPr>
          <p:nvPr>
            <p:ph type="title"/>
          </p:nvPr>
        </p:nvSpPr>
        <p:spPr/>
        <p:txBody>
          <a:bodyPr/>
          <a:lstStyle/>
          <a:p>
            <a:r>
              <a:rPr lang="en-US"/>
              <a:t>Facebook Distribution of Interactions | Competitors</a:t>
            </a:r>
          </a:p>
        </p:txBody>
      </p:sp>
      <p:graphicFrame>
        <p:nvGraphicFramePr>
          <p:cNvPr id="6" name="Chart Placeholder 5">
            <a:extLst>
              <a:ext uri="{FF2B5EF4-FFF2-40B4-BE49-F238E27FC236}">
                <a16:creationId xmlns:a16="http://schemas.microsoft.com/office/drawing/2014/main" id="{8939D6B5-5073-4033-8E91-4478713A79D3}"/>
              </a:ext>
            </a:extLst>
          </p:cNvPr>
          <p:cNvGraphicFramePr>
            <a:graphicFrameLocks noGrp="1"/>
          </p:cNvGraphicFramePr>
          <p:nvPr>
            <p:ph type="chart" sz="quarter" idx="13"/>
            <p:extLst>
              <p:ext uri="{D42A27DB-BD31-4B8C-83A1-F6EECF244321}">
                <p14:modId xmlns:p14="http://schemas.microsoft.com/office/powerpoint/2010/main" val="92061476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6BED8-C812-40F0-9C2B-7A11473B1F4C}"/>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ED59F618-1B74-47C0-BA39-825C1B997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624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2939-86B6-4F1D-84D6-8C6FE2D279E7}"/>
              </a:ext>
            </a:extLst>
          </p:cNvPr>
          <p:cNvSpPr>
            <a:spLocks noGrp="1"/>
          </p:cNvSpPr>
          <p:nvPr>
            <p:ph type="title"/>
          </p:nvPr>
        </p:nvSpPr>
        <p:spPr/>
        <p:txBody>
          <a:bodyPr/>
          <a:lstStyle/>
          <a:p>
            <a:r>
              <a:rPr lang="en-US"/>
              <a:t>Facebook Reach Demographics | Competitors</a:t>
            </a:r>
          </a:p>
        </p:txBody>
      </p:sp>
      <p:graphicFrame>
        <p:nvGraphicFramePr>
          <p:cNvPr id="6" name="Chart Placeholder 5">
            <a:extLst>
              <a:ext uri="{FF2B5EF4-FFF2-40B4-BE49-F238E27FC236}">
                <a16:creationId xmlns:a16="http://schemas.microsoft.com/office/drawing/2014/main" id="{ABA6800B-F4E8-48A1-BFA9-48BF249B5F85}"/>
              </a:ext>
            </a:extLst>
          </p:cNvPr>
          <p:cNvGraphicFramePr>
            <a:graphicFrameLocks noGrp="1"/>
          </p:cNvGraphicFramePr>
          <p:nvPr>
            <p:ph type="chart" sz="quarter" idx="13"/>
            <p:extLst>
              <p:ext uri="{D42A27DB-BD31-4B8C-83A1-F6EECF244321}">
                <p14:modId xmlns:p14="http://schemas.microsoft.com/office/powerpoint/2010/main" val="90726026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21A766-9B4B-4CA9-B48D-AC74DA5D1144}"/>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778CFF35-06E1-440C-806E-28A663E105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1153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35874-EC5F-4A27-861D-45E0F392E905}"/>
              </a:ext>
            </a:extLst>
          </p:cNvPr>
          <p:cNvSpPr>
            <a:spLocks noGrp="1"/>
          </p:cNvSpPr>
          <p:nvPr>
            <p:ph type="title"/>
          </p:nvPr>
        </p:nvSpPr>
        <p:spPr/>
        <p:txBody>
          <a:bodyPr/>
          <a:lstStyle/>
          <a:p>
            <a:r>
              <a:rPr lang="en-US"/>
              <a:t>Facebook Daily Interactions (Insights) | Competitors</a:t>
            </a:r>
          </a:p>
        </p:txBody>
      </p:sp>
      <p:graphicFrame>
        <p:nvGraphicFramePr>
          <p:cNvPr id="6" name="Chart Placeholder 5">
            <a:extLst>
              <a:ext uri="{FF2B5EF4-FFF2-40B4-BE49-F238E27FC236}">
                <a16:creationId xmlns:a16="http://schemas.microsoft.com/office/drawing/2014/main" id="{F992DCE3-2CF4-4263-BB44-01118536C648}"/>
              </a:ext>
            </a:extLst>
          </p:cNvPr>
          <p:cNvGraphicFramePr>
            <a:graphicFrameLocks noGrp="1"/>
          </p:cNvGraphicFramePr>
          <p:nvPr>
            <p:ph type="chart" sz="quarter" idx="13"/>
            <p:extLst>
              <p:ext uri="{D42A27DB-BD31-4B8C-83A1-F6EECF244321}">
                <p14:modId xmlns:p14="http://schemas.microsoft.com/office/powerpoint/2010/main" val="259103782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415DC-A01F-43A2-9987-77665452E3D4}"/>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B5A74A5D-26E0-4B70-8F27-0EAEE57A4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559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483B5-06D0-4F85-B88E-C10566EB7348}"/>
              </a:ext>
            </a:extLst>
          </p:cNvPr>
          <p:cNvSpPr>
            <a:spLocks noGrp="1"/>
          </p:cNvSpPr>
          <p:nvPr>
            <p:ph type="title"/>
          </p:nvPr>
        </p:nvSpPr>
        <p:spPr/>
        <p:txBody>
          <a:bodyPr/>
          <a:lstStyle/>
          <a:p>
            <a:r>
              <a:rPr lang="en-US"/>
              <a:t>Facebook Average Reach per Day by Country | Competitors - 1 of 5</a:t>
            </a:r>
          </a:p>
        </p:txBody>
      </p:sp>
      <p:graphicFrame>
        <p:nvGraphicFramePr>
          <p:cNvPr id="5" name="Table Placeholder 4">
            <a:extLst>
              <a:ext uri="{FF2B5EF4-FFF2-40B4-BE49-F238E27FC236}">
                <a16:creationId xmlns:a16="http://schemas.microsoft.com/office/drawing/2014/main" id="{7C84E1CD-F765-48BE-B397-A7D165A6D6B1}"/>
              </a:ext>
            </a:extLst>
          </p:cNvPr>
          <p:cNvGraphicFramePr>
            <a:graphicFrameLocks noGrp="1"/>
          </p:cNvGraphicFramePr>
          <p:nvPr>
            <p:ph type="tbl" sz="quarter" idx="13"/>
            <p:extLst>
              <p:ext uri="{D42A27DB-BD31-4B8C-83A1-F6EECF244321}">
                <p14:modId xmlns:p14="http://schemas.microsoft.com/office/powerpoint/2010/main" val="23873378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6987140"/>
                    </a:ext>
                  </a:extLst>
                </a:gridCol>
                <a:gridCol w="3291840">
                  <a:extLst>
                    <a:ext uri="{9D8B030D-6E8A-4147-A177-3AD203B41FA5}">
                      <a16:colId xmlns:a16="http://schemas.microsoft.com/office/drawing/2014/main" val="26022364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5699653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8919.121085595</a:t>
                      </a:r>
                    </a:p>
                  </a:txBody>
                  <a:tcPr/>
                </a:tc>
                <a:extLst>
                  <a:ext uri="{0D108BD9-81ED-4DB2-BD59-A6C34878D82A}">
                    <a16:rowId xmlns:a16="http://schemas.microsoft.com/office/drawing/2014/main" val="97712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4.7667844522968</a:t>
                      </a:r>
                    </a:p>
                  </a:txBody>
                  <a:tcPr/>
                </a:tc>
                <a:extLst>
                  <a:ext uri="{0D108BD9-81ED-4DB2-BD59-A6C34878D82A}">
                    <a16:rowId xmlns:a16="http://schemas.microsoft.com/office/drawing/2014/main" val="18598754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Antigua and Barbuda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635320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107923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389462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2.5128205128205</a:t>
                      </a:r>
                    </a:p>
                  </a:txBody>
                  <a:tcPr/>
                </a:tc>
                <a:extLst>
                  <a:ext uri="{0D108BD9-81ED-4DB2-BD59-A6C34878D82A}">
                    <a16:rowId xmlns:a16="http://schemas.microsoft.com/office/drawing/2014/main" val="663112113"/>
                  </a:ext>
                </a:extLst>
              </a:tr>
            </a:tbl>
          </a:graphicData>
        </a:graphic>
      </p:graphicFrame>
      <p:sp>
        <p:nvSpPr>
          <p:cNvPr id="4" name="Text Placeholder 3">
            <a:extLst>
              <a:ext uri="{FF2B5EF4-FFF2-40B4-BE49-F238E27FC236}">
                <a16:creationId xmlns:a16="http://schemas.microsoft.com/office/drawing/2014/main" id="{5D1E511F-955F-41DA-9286-C88D4674C96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17251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60BB-C3E9-4C45-8450-D3B91A0FA319}"/>
              </a:ext>
            </a:extLst>
          </p:cNvPr>
          <p:cNvSpPr>
            <a:spLocks noGrp="1"/>
          </p:cNvSpPr>
          <p:nvPr>
            <p:ph type="title"/>
          </p:nvPr>
        </p:nvSpPr>
        <p:spPr/>
        <p:txBody>
          <a:bodyPr/>
          <a:lstStyle/>
          <a:p>
            <a:r>
              <a:rPr lang="en-US"/>
              <a:t>Facebook Average Reach per Day by Country | Competitors - 2 of 5</a:t>
            </a:r>
          </a:p>
        </p:txBody>
      </p:sp>
      <p:graphicFrame>
        <p:nvGraphicFramePr>
          <p:cNvPr id="5" name="Table Placeholder 4">
            <a:extLst>
              <a:ext uri="{FF2B5EF4-FFF2-40B4-BE49-F238E27FC236}">
                <a16:creationId xmlns:a16="http://schemas.microsoft.com/office/drawing/2014/main" id="{F7F3DE49-144C-4766-9B98-DDB9141014C8}"/>
              </a:ext>
            </a:extLst>
          </p:cNvPr>
          <p:cNvGraphicFramePr>
            <a:graphicFrameLocks noGrp="1"/>
          </p:cNvGraphicFramePr>
          <p:nvPr>
            <p:ph type="tbl" sz="quarter" idx="13"/>
            <p:extLst>
              <p:ext uri="{D42A27DB-BD31-4B8C-83A1-F6EECF244321}">
                <p14:modId xmlns:p14="http://schemas.microsoft.com/office/powerpoint/2010/main" val="17809802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43440244"/>
                    </a:ext>
                  </a:extLst>
                </a:gridCol>
                <a:gridCol w="3291840">
                  <a:extLst>
                    <a:ext uri="{9D8B030D-6E8A-4147-A177-3AD203B41FA5}">
                      <a16:colId xmlns:a16="http://schemas.microsoft.com/office/drawing/2014/main" val="8233557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4738651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1.5294117647059</a:t>
                      </a:r>
                    </a:p>
                  </a:txBody>
                  <a:tcPr/>
                </a:tc>
                <a:extLst>
                  <a:ext uri="{0D108BD9-81ED-4DB2-BD59-A6C34878D82A}">
                    <a16:rowId xmlns:a16="http://schemas.microsoft.com/office/drawing/2014/main" val="12367504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2.5188679245283</a:t>
                      </a:r>
                    </a:p>
                  </a:txBody>
                  <a:tcPr/>
                </a:tc>
                <a:extLst>
                  <a:ext uri="{0D108BD9-81ED-4DB2-BD59-A6C34878D82A}">
                    <a16:rowId xmlns:a16="http://schemas.microsoft.com/office/drawing/2014/main" val="322798140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4.9302325581395</a:t>
                      </a:r>
                    </a:p>
                  </a:txBody>
                  <a:tcPr/>
                </a:tc>
                <a:extLst>
                  <a:ext uri="{0D108BD9-81ED-4DB2-BD59-A6C34878D82A}">
                    <a16:rowId xmlns:a16="http://schemas.microsoft.com/office/drawing/2014/main" val="11735383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9.7720488466757</a:t>
                      </a:r>
                    </a:p>
                  </a:txBody>
                  <a:tcPr/>
                </a:tc>
                <a:extLst>
                  <a:ext uri="{0D108BD9-81ED-4DB2-BD59-A6C34878D82A}">
                    <a16:rowId xmlns:a16="http://schemas.microsoft.com/office/drawing/2014/main" val="40250600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3.3684210526316</a:t>
                      </a:r>
                    </a:p>
                  </a:txBody>
                  <a:tcPr/>
                </a:tc>
                <a:extLst>
                  <a:ext uri="{0D108BD9-81ED-4DB2-BD59-A6C34878D82A}">
                    <a16:rowId xmlns:a16="http://schemas.microsoft.com/office/drawing/2014/main" val="225965539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1.2727272727273</a:t>
                      </a:r>
                    </a:p>
                  </a:txBody>
                  <a:tcPr/>
                </a:tc>
                <a:extLst>
                  <a:ext uri="{0D108BD9-81ED-4DB2-BD59-A6C34878D82A}">
                    <a16:rowId xmlns:a16="http://schemas.microsoft.com/office/drawing/2014/main" val="2690526085"/>
                  </a:ext>
                </a:extLst>
              </a:tr>
            </a:tbl>
          </a:graphicData>
        </a:graphic>
      </p:graphicFrame>
      <p:sp>
        <p:nvSpPr>
          <p:cNvPr id="4" name="Text Placeholder 3">
            <a:extLst>
              <a:ext uri="{FF2B5EF4-FFF2-40B4-BE49-F238E27FC236}">
                <a16:creationId xmlns:a16="http://schemas.microsoft.com/office/drawing/2014/main" id="{49C1CCBC-A067-446C-89C0-ADF6A2DDAFB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25966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3C060-E2D0-4401-8DC3-74189052521F}"/>
              </a:ext>
            </a:extLst>
          </p:cNvPr>
          <p:cNvSpPr>
            <a:spLocks noGrp="1"/>
          </p:cNvSpPr>
          <p:nvPr>
            <p:ph type="title"/>
          </p:nvPr>
        </p:nvSpPr>
        <p:spPr/>
        <p:txBody>
          <a:bodyPr/>
          <a:lstStyle/>
          <a:p>
            <a:r>
              <a:rPr lang="en-US"/>
              <a:t>Facebook Average Reach per Day by Country | Competitors - 3 of 5</a:t>
            </a:r>
          </a:p>
        </p:txBody>
      </p:sp>
      <p:graphicFrame>
        <p:nvGraphicFramePr>
          <p:cNvPr id="5" name="Table Placeholder 4">
            <a:extLst>
              <a:ext uri="{FF2B5EF4-FFF2-40B4-BE49-F238E27FC236}">
                <a16:creationId xmlns:a16="http://schemas.microsoft.com/office/drawing/2014/main" id="{AD7DE6BE-9E3B-4549-80A8-A45C3FF40688}"/>
              </a:ext>
            </a:extLst>
          </p:cNvPr>
          <p:cNvGraphicFramePr>
            <a:graphicFrameLocks noGrp="1"/>
          </p:cNvGraphicFramePr>
          <p:nvPr>
            <p:ph type="tbl" sz="quarter" idx="13"/>
            <p:extLst>
              <p:ext uri="{D42A27DB-BD31-4B8C-83A1-F6EECF244321}">
                <p14:modId xmlns:p14="http://schemas.microsoft.com/office/powerpoint/2010/main" val="38564393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51006552"/>
                    </a:ext>
                  </a:extLst>
                </a:gridCol>
                <a:gridCol w="3291840">
                  <a:extLst>
                    <a:ext uri="{9D8B030D-6E8A-4147-A177-3AD203B41FA5}">
                      <a16:colId xmlns:a16="http://schemas.microsoft.com/office/drawing/2014/main" val="40522949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6734664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Barbados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383262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23.67468175389</a:t>
                      </a:r>
                    </a:p>
                  </a:txBody>
                  <a:tcPr/>
                </a:tc>
                <a:extLst>
                  <a:ext uri="{0D108BD9-81ED-4DB2-BD59-A6C34878D82A}">
                    <a16:rowId xmlns:a16="http://schemas.microsoft.com/office/drawing/2014/main" val="4375724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5.6965174129353</a:t>
                      </a:r>
                    </a:p>
                  </a:txBody>
                  <a:tcPr/>
                </a:tc>
                <a:extLst>
                  <a:ext uri="{0D108BD9-81ED-4DB2-BD59-A6C34878D82A}">
                    <a16:rowId xmlns:a16="http://schemas.microsoft.com/office/drawing/2014/main" val="38605971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1.448275862069</a:t>
                      </a:r>
                    </a:p>
                  </a:txBody>
                  <a:tcPr/>
                </a:tc>
                <a:extLst>
                  <a:ext uri="{0D108BD9-81ED-4DB2-BD59-A6C34878D82A}">
                    <a16:rowId xmlns:a16="http://schemas.microsoft.com/office/drawing/2014/main" val="25669073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4.8048780487805</a:t>
                      </a:r>
                    </a:p>
                  </a:txBody>
                  <a:tcPr/>
                </a:tc>
                <a:extLst>
                  <a:ext uri="{0D108BD9-81ED-4DB2-BD59-A6C34878D82A}">
                    <a16:rowId xmlns:a16="http://schemas.microsoft.com/office/drawing/2014/main" val="11449993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9.1080050825921</a:t>
                      </a:r>
                    </a:p>
                  </a:txBody>
                  <a:tcPr/>
                </a:tc>
                <a:extLst>
                  <a:ext uri="{0D108BD9-81ED-4DB2-BD59-A6C34878D82A}">
                    <a16:rowId xmlns:a16="http://schemas.microsoft.com/office/drawing/2014/main" val="1260135517"/>
                  </a:ext>
                </a:extLst>
              </a:tr>
            </a:tbl>
          </a:graphicData>
        </a:graphic>
      </p:graphicFrame>
      <p:sp>
        <p:nvSpPr>
          <p:cNvPr id="4" name="Text Placeholder 3">
            <a:extLst>
              <a:ext uri="{FF2B5EF4-FFF2-40B4-BE49-F238E27FC236}">
                <a16:creationId xmlns:a16="http://schemas.microsoft.com/office/drawing/2014/main" id="{B7EAEC27-71A2-4A63-950E-9397B50CE3D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670111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77E3E-E589-4A24-8943-304F8A25C1C9}"/>
              </a:ext>
            </a:extLst>
          </p:cNvPr>
          <p:cNvSpPr>
            <a:spLocks noGrp="1"/>
          </p:cNvSpPr>
          <p:nvPr>
            <p:ph type="title"/>
          </p:nvPr>
        </p:nvSpPr>
        <p:spPr/>
        <p:txBody>
          <a:bodyPr/>
          <a:lstStyle/>
          <a:p>
            <a:r>
              <a:rPr lang="en-US"/>
              <a:t>Facebook Average Reach per Day by Country | Competitors - 4 of 5</a:t>
            </a:r>
          </a:p>
        </p:txBody>
      </p:sp>
      <p:graphicFrame>
        <p:nvGraphicFramePr>
          <p:cNvPr id="5" name="Table Placeholder 4">
            <a:extLst>
              <a:ext uri="{FF2B5EF4-FFF2-40B4-BE49-F238E27FC236}">
                <a16:creationId xmlns:a16="http://schemas.microsoft.com/office/drawing/2014/main" id="{0584D994-05F9-4B8A-972F-E4FFA730586B}"/>
              </a:ext>
            </a:extLst>
          </p:cNvPr>
          <p:cNvGraphicFramePr>
            <a:graphicFrameLocks noGrp="1"/>
          </p:cNvGraphicFramePr>
          <p:nvPr>
            <p:ph type="tbl" sz="quarter" idx="13"/>
            <p:extLst>
              <p:ext uri="{D42A27DB-BD31-4B8C-83A1-F6EECF244321}">
                <p14:modId xmlns:p14="http://schemas.microsoft.com/office/powerpoint/2010/main" val="31116566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04002905"/>
                    </a:ext>
                  </a:extLst>
                </a:gridCol>
                <a:gridCol w="3291840">
                  <a:extLst>
                    <a:ext uri="{9D8B030D-6E8A-4147-A177-3AD203B41FA5}">
                      <a16:colId xmlns:a16="http://schemas.microsoft.com/office/drawing/2014/main" val="13451730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9660647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157530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826209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Bermuda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123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Brunei Darussalam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extLst>
                  <a:ext uri="{0D108BD9-81ED-4DB2-BD59-A6C34878D82A}">
                    <a16:rowId xmlns:a16="http://schemas.microsoft.com/office/drawing/2014/main" val="27949022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7735715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bq</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49922390"/>
                  </a:ext>
                </a:extLst>
              </a:tr>
            </a:tbl>
          </a:graphicData>
        </a:graphic>
      </p:graphicFrame>
      <p:sp>
        <p:nvSpPr>
          <p:cNvPr id="4" name="Text Placeholder 3">
            <a:extLst>
              <a:ext uri="{FF2B5EF4-FFF2-40B4-BE49-F238E27FC236}">
                <a16:creationId xmlns:a16="http://schemas.microsoft.com/office/drawing/2014/main" id="{5748D6CF-6D94-492D-90BF-29D11A209C8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829976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94EA2-31A0-45DF-B6CB-9DD9B6328C4C}"/>
              </a:ext>
            </a:extLst>
          </p:cNvPr>
          <p:cNvSpPr>
            <a:spLocks noGrp="1"/>
          </p:cNvSpPr>
          <p:nvPr>
            <p:ph type="title"/>
          </p:nvPr>
        </p:nvSpPr>
        <p:spPr/>
        <p:txBody>
          <a:bodyPr/>
          <a:lstStyle/>
          <a:p>
            <a:r>
              <a:rPr lang="en-US"/>
              <a:t>Facebook Average Reach per Day by Country | Competitors - 5 of 5</a:t>
            </a:r>
          </a:p>
        </p:txBody>
      </p:sp>
      <p:graphicFrame>
        <p:nvGraphicFramePr>
          <p:cNvPr id="5" name="Table Placeholder 4">
            <a:extLst>
              <a:ext uri="{FF2B5EF4-FFF2-40B4-BE49-F238E27FC236}">
                <a16:creationId xmlns:a16="http://schemas.microsoft.com/office/drawing/2014/main" id="{DC087DA3-BE96-45A5-B5C3-A44133DCECE6}"/>
              </a:ext>
            </a:extLst>
          </p:cNvPr>
          <p:cNvGraphicFramePr>
            <a:graphicFrameLocks noGrp="1"/>
          </p:cNvGraphicFramePr>
          <p:nvPr>
            <p:ph type="tbl" sz="quarter" idx="13"/>
            <p:extLst>
              <p:ext uri="{D42A27DB-BD31-4B8C-83A1-F6EECF244321}">
                <p14:modId xmlns:p14="http://schemas.microsoft.com/office/powerpoint/2010/main" val="28292535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42739293"/>
                    </a:ext>
                  </a:extLst>
                </a:gridCol>
                <a:gridCol w="3291840">
                  <a:extLst>
                    <a:ext uri="{9D8B030D-6E8A-4147-A177-3AD203B41FA5}">
                      <a16:colId xmlns:a16="http://schemas.microsoft.com/office/drawing/2014/main" val="25893556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3006586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4.5428015564202</a:t>
                      </a:r>
                    </a:p>
                  </a:txBody>
                  <a:tcPr/>
                </a:tc>
                <a:extLst>
                  <a:ext uri="{0D108BD9-81ED-4DB2-BD59-A6C34878D82A}">
                    <a16:rowId xmlns:a16="http://schemas.microsoft.com/office/drawing/2014/main" val="977137835"/>
                  </a:ext>
                </a:extLst>
              </a:tr>
            </a:tbl>
          </a:graphicData>
        </a:graphic>
      </p:graphicFrame>
      <p:sp>
        <p:nvSpPr>
          <p:cNvPr id="4" name="Text Placeholder 3">
            <a:extLst>
              <a:ext uri="{FF2B5EF4-FFF2-40B4-BE49-F238E27FC236}">
                <a16:creationId xmlns:a16="http://schemas.microsoft.com/office/drawing/2014/main" id="{4FB2AB2F-4230-43AB-8E26-6E893286FD1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431501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06EA4-87B2-43DD-A618-897C647D3DC6}"/>
              </a:ext>
            </a:extLst>
          </p:cNvPr>
          <p:cNvSpPr>
            <a:spLocks noGrp="1"/>
          </p:cNvSpPr>
          <p:nvPr>
            <p:ph type="title"/>
          </p:nvPr>
        </p:nvSpPr>
        <p:spPr/>
        <p:txBody>
          <a:bodyPr/>
          <a:lstStyle/>
          <a:p>
            <a:r>
              <a:rPr lang="en-US"/>
              <a:t>Facebook Content Overview Table | Competitors</a:t>
            </a:r>
          </a:p>
        </p:txBody>
      </p:sp>
      <p:graphicFrame>
        <p:nvGraphicFramePr>
          <p:cNvPr id="5" name="Table Placeholder 4">
            <a:extLst>
              <a:ext uri="{FF2B5EF4-FFF2-40B4-BE49-F238E27FC236}">
                <a16:creationId xmlns:a16="http://schemas.microsoft.com/office/drawing/2014/main" id="{F01DF14D-13F1-47F8-8218-A8143ECBCCF6}"/>
              </a:ext>
            </a:extLst>
          </p:cNvPr>
          <p:cNvGraphicFramePr>
            <a:graphicFrameLocks noGrp="1"/>
          </p:cNvGraphicFramePr>
          <p:nvPr>
            <p:ph type="tbl" sz="quarter" idx="13"/>
            <p:extLst>
              <p:ext uri="{D42A27DB-BD31-4B8C-83A1-F6EECF244321}">
                <p14:modId xmlns:p14="http://schemas.microsoft.com/office/powerpoint/2010/main" val="15814743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33913539"/>
                    </a:ext>
                  </a:extLst>
                </a:gridCol>
                <a:gridCol w="4114800">
                  <a:extLst>
                    <a:ext uri="{9D8B030D-6E8A-4147-A177-3AD203B41FA5}">
                      <a16:colId xmlns:a16="http://schemas.microsoft.com/office/drawing/2014/main" val="332827202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006722414"/>
                  </a:ext>
                </a:extLst>
              </a:tr>
              <a:tr h="370840">
                <a:tc>
                  <a:txBody>
                    <a:bodyPr/>
                    <a:lstStyle/>
                    <a:p>
                      <a:r>
                        <a:rPr lang="en-US" sz="1000"/>
                        <a:t>Avg Posts per Day</a:t>
                      </a:r>
                    </a:p>
                  </a:txBody>
                  <a:tcPr/>
                </a:tc>
                <a:tc>
                  <a:txBody>
                    <a:bodyPr/>
                    <a:lstStyle/>
                    <a:p>
                      <a:r>
                        <a:rPr lang="en-US" sz="1000"/>
                        <a:t>151.8</a:t>
                      </a:r>
                    </a:p>
                  </a:txBody>
                  <a:tcPr/>
                </a:tc>
                <a:extLst>
                  <a:ext uri="{0D108BD9-81ED-4DB2-BD59-A6C34878D82A}">
                    <a16:rowId xmlns:a16="http://schemas.microsoft.com/office/drawing/2014/main" val="344267651"/>
                  </a:ext>
                </a:extLst>
              </a:tr>
              <a:tr h="370840">
                <a:tc>
                  <a:txBody>
                    <a:bodyPr/>
                    <a:lstStyle/>
                    <a:p>
                      <a:r>
                        <a:rPr lang="en-US" sz="1000"/>
                        <a:t>Total Posts</a:t>
                      </a:r>
                    </a:p>
                  </a:txBody>
                  <a:tcPr/>
                </a:tc>
                <a:tc>
                  <a:txBody>
                    <a:bodyPr/>
                    <a:lstStyle/>
                    <a:p>
                      <a:r>
                        <a:rPr lang="en-US" sz="1000"/>
                        <a:t>759</a:t>
                      </a:r>
                    </a:p>
                  </a:txBody>
                  <a:tcPr/>
                </a:tc>
                <a:extLst>
                  <a:ext uri="{0D108BD9-81ED-4DB2-BD59-A6C34878D82A}">
                    <a16:rowId xmlns:a16="http://schemas.microsoft.com/office/drawing/2014/main" val="871786417"/>
                  </a:ext>
                </a:extLst>
              </a:tr>
            </a:tbl>
          </a:graphicData>
        </a:graphic>
      </p:graphicFrame>
      <p:sp>
        <p:nvSpPr>
          <p:cNvPr id="4" name="Text Placeholder 3">
            <a:extLst>
              <a:ext uri="{FF2B5EF4-FFF2-40B4-BE49-F238E27FC236}">
                <a16:creationId xmlns:a16="http://schemas.microsoft.com/office/drawing/2014/main" id="{F83CE2DB-6980-4C26-8390-C313E4B86DB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065617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B578-F242-4A2A-8839-03216F7600F3}"/>
              </a:ext>
            </a:extLst>
          </p:cNvPr>
          <p:cNvSpPr>
            <a:spLocks noGrp="1"/>
          </p:cNvSpPr>
          <p:nvPr>
            <p:ph type="title"/>
          </p:nvPr>
        </p:nvSpPr>
        <p:spPr/>
        <p:txBody>
          <a:bodyPr/>
          <a:lstStyle/>
          <a:p>
            <a:r>
              <a:rPr lang="en-US"/>
              <a:t>Page Posts | Competitors</a:t>
            </a:r>
          </a:p>
        </p:txBody>
      </p:sp>
      <p:graphicFrame>
        <p:nvGraphicFramePr>
          <p:cNvPr id="6" name="Chart Placeholder 5">
            <a:extLst>
              <a:ext uri="{FF2B5EF4-FFF2-40B4-BE49-F238E27FC236}">
                <a16:creationId xmlns:a16="http://schemas.microsoft.com/office/drawing/2014/main" id="{4130748D-4BB0-49FB-A161-A0D64AA75A28}"/>
              </a:ext>
            </a:extLst>
          </p:cNvPr>
          <p:cNvGraphicFramePr>
            <a:graphicFrameLocks noGrp="1"/>
          </p:cNvGraphicFramePr>
          <p:nvPr>
            <p:ph type="chart" sz="quarter" idx="13"/>
            <p:extLst>
              <p:ext uri="{D42A27DB-BD31-4B8C-83A1-F6EECF244321}">
                <p14:modId xmlns:p14="http://schemas.microsoft.com/office/powerpoint/2010/main" val="44596723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B1D9A-5ECA-4BD8-9FDB-8A8C73FA594B}"/>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7C25320F-1E15-44E6-90AB-A682F5B499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661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653E4-AFD8-4146-9E54-33B2C47F92CA}"/>
              </a:ext>
            </a:extLst>
          </p:cNvPr>
          <p:cNvSpPr>
            <a:spLocks noGrp="1"/>
          </p:cNvSpPr>
          <p:nvPr>
            <p:ph type="title"/>
          </p:nvPr>
        </p:nvSpPr>
        <p:spPr/>
        <p:txBody>
          <a:bodyPr/>
          <a:lstStyle/>
          <a:p>
            <a:r>
              <a:rPr lang="en-US"/>
              <a:t>Facebook Post Types | Competitors</a:t>
            </a:r>
          </a:p>
        </p:txBody>
      </p:sp>
      <p:graphicFrame>
        <p:nvGraphicFramePr>
          <p:cNvPr id="6" name="Chart Placeholder 5">
            <a:extLst>
              <a:ext uri="{FF2B5EF4-FFF2-40B4-BE49-F238E27FC236}">
                <a16:creationId xmlns:a16="http://schemas.microsoft.com/office/drawing/2014/main" id="{ADE1ED60-2856-4227-89F3-E93E2D3DD853}"/>
              </a:ext>
            </a:extLst>
          </p:cNvPr>
          <p:cNvGraphicFramePr>
            <a:graphicFrameLocks noGrp="1"/>
          </p:cNvGraphicFramePr>
          <p:nvPr>
            <p:ph type="chart" sz="quarter" idx="13"/>
            <p:extLst>
              <p:ext uri="{D42A27DB-BD31-4B8C-83A1-F6EECF244321}">
                <p14:modId xmlns:p14="http://schemas.microsoft.com/office/powerpoint/2010/main" val="401617643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0B7B8-1424-449E-9127-D37FE603995B}"/>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6C3F9D9A-D2CE-42B1-AA70-A7D2A5E5D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4782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E33CF-BABC-4DC1-B5C8-16956E8D18BB}"/>
              </a:ext>
            </a:extLst>
          </p:cNvPr>
          <p:cNvSpPr>
            <a:spLocks noGrp="1"/>
          </p:cNvSpPr>
          <p:nvPr>
            <p:ph type="title"/>
          </p:nvPr>
        </p:nvSpPr>
        <p:spPr/>
        <p:txBody>
          <a:bodyPr/>
          <a:lstStyle/>
          <a:p>
            <a:r>
              <a:rPr lang="en-US"/>
              <a:t>Facebook Most Engaging Post Types | Competitors</a:t>
            </a:r>
          </a:p>
        </p:txBody>
      </p:sp>
      <p:graphicFrame>
        <p:nvGraphicFramePr>
          <p:cNvPr id="6" name="Chart Placeholder 5">
            <a:extLst>
              <a:ext uri="{FF2B5EF4-FFF2-40B4-BE49-F238E27FC236}">
                <a16:creationId xmlns:a16="http://schemas.microsoft.com/office/drawing/2014/main" id="{9021867C-C0AF-467C-9BA0-2CC143532D41}"/>
              </a:ext>
            </a:extLst>
          </p:cNvPr>
          <p:cNvGraphicFramePr>
            <a:graphicFrameLocks noGrp="1"/>
          </p:cNvGraphicFramePr>
          <p:nvPr>
            <p:ph type="chart" sz="quarter" idx="13"/>
            <p:extLst>
              <p:ext uri="{D42A27DB-BD31-4B8C-83A1-F6EECF244321}">
                <p14:modId xmlns:p14="http://schemas.microsoft.com/office/powerpoint/2010/main" val="210740487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46E463-9DE8-4FA0-969C-293D311A9261}"/>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D6DA9FA3-381A-4207-A887-9F41D19FD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260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C18F-8BD7-4467-9CC9-EE8507DFF495}"/>
              </a:ext>
            </a:extLst>
          </p:cNvPr>
          <p:cNvSpPr>
            <a:spLocks noGrp="1"/>
          </p:cNvSpPr>
          <p:nvPr>
            <p:ph type="title"/>
          </p:nvPr>
        </p:nvSpPr>
        <p:spPr/>
        <p:txBody>
          <a:bodyPr/>
          <a:lstStyle/>
          <a:p>
            <a:r>
              <a:rPr lang="en-US"/>
              <a:t>Facebook Daily Interactions | Competitors</a:t>
            </a:r>
          </a:p>
        </p:txBody>
      </p:sp>
      <p:graphicFrame>
        <p:nvGraphicFramePr>
          <p:cNvPr id="6" name="Chart Placeholder 5">
            <a:extLst>
              <a:ext uri="{FF2B5EF4-FFF2-40B4-BE49-F238E27FC236}">
                <a16:creationId xmlns:a16="http://schemas.microsoft.com/office/drawing/2014/main" id="{DA3BA2DB-665F-4E6A-B6FD-9188EECD575B}"/>
              </a:ext>
            </a:extLst>
          </p:cNvPr>
          <p:cNvGraphicFramePr>
            <a:graphicFrameLocks noGrp="1"/>
          </p:cNvGraphicFramePr>
          <p:nvPr>
            <p:ph type="chart" sz="quarter" idx="13"/>
            <p:extLst>
              <p:ext uri="{D42A27DB-BD31-4B8C-83A1-F6EECF244321}">
                <p14:modId xmlns:p14="http://schemas.microsoft.com/office/powerpoint/2010/main" val="242432168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7799E-ABF8-4672-AF08-92430B335F08}"/>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435DABB9-5EB9-4820-BD0F-ECFD1744CE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737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AAE4A-8D42-4A6E-AA4F-4AC441885DEB}"/>
              </a:ext>
            </a:extLst>
          </p:cNvPr>
          <p:cNvSpPr>
            <a:spLocks noGrp="1"/>
          </p:cNvSpPr>
          <p:nvPr>
            <p:ph type="title"/>
          </p:nvPr>
        </p:nvSpPr>
        <p:spPr/>
        <p:txBody>
          <a:bodyPr/>
          <a:lstStyle/>
          <a:p>
            <a:r>
              <a:rPr lang="en-US"/>
              <a:t>Facebook Distribution of Interactions Table | Competitors</a:t>
            </a:r>
          </a:p>
        </p:txBody>
      </p:sp>
      <p:graphicFrame>
        <p:nvGraphicFramePr>
          <p:cNvPr id="5" name="Table Placeholder 4">
            <a:extLst>
              <a:ext uri="{FF2B5EF4-FFF2-40B4-BE49-F238E27FC236}">
                <a16:creationId xmlns:a16="http://schemas.microsoft.com/office/drawing/2014/main" id="{809805D9-04DE-4B7C-9C98-D4B40ED6FA9B}"/>
              </a:ext>
            </a:extLst>
          </p:cNvPr>
          <p:cNvGraphicFramePr>
            <a:graphicFrameLocks noGrp="1"/>
          </p:cNvGraphicFramePr>
          <p:nvPr>
            <p:ph type="tbl" sz="quarter" idx="13"/>
            <p:extLst>
              <p:ext uri="{D42A27DB-BD31-4B8C-83A1-F6EECF244321}">
                <p14:modId xmlns:p14="http://schemas.microsoft.com/office/powerpoint/2010/main" val="28784908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782831788"/>
                    </a:ext>
                  </a:extLst>
                </a:gridCol>
                <a:gridCol w="2715768">
                  <a:extLst>
                    <a:ext uri="{9D8B030D-6E8A-4147-A177-3AD203B41FA5}">
                      <a16:colId xmlns:a16="http://schemas.microsoft.com/office/drawing/2014/main" val="4127944869"/>
                    </a:ext>
                  </a:extLst>
                </a:gridCol>
                <a:gridCol w="2715768">
                  <a:extLst>
                    <a:ext uri="{9D8B030D-6E8A-4147-A177-3AD203B41FA5}">
                      <a16:colId xmlns:a16="http://schemas.microsoft.com/office/drawing/2014/main" val="100382175"/>
                    </a:ext>
                  </a:extLst>
                </a:gridCol>
              </a:tblGrid>
              <a:tr h="370840">
                <a:tc>
                  <a:txBody>
                    <a:bodyPr/>
                    <a:lstStyle/>
                    <a:p>
                      <a:r>
                        <a:rPr lang="en-US" sz="1000"/>
                        <a:t>Interaction Type</a:t>
                      </a:r>
                    </a:p>
                  </a:txBody>
                  <a:tcPr/>
                </a:tc>
                <a:tc>
                  <a:txBody>
                    <a:bodyPr/>
                    <a:lstStyle/>
                    <a:p>
                      <a:r>
                        <a:rPr lang="en-US" sz="1000"/>
                        <a:t>% of Interactions</a:t>
                      </a:r>
                    </a:p>
                  </a:txBody>
                  <a:tcPr/>
                </a:tc>
                <a:tc>
                  <a:txBody>
                    <a:bodyPr/>
                    <a:lstStyle/>
                    <a:p>
                      <a:r>
                        <a:rPr lang="en-US" sz="1000"/>
                        <a:t># of Interactions</a:t>
                      </a:r>
                    </a:p>
                  </a:txBody>
                  <a:tcPr/>
                </a:tc>
                <a:extLst>
                  <a:ext uri="{0D108BD9-81ED-4DB2-BD59-A6C34878D82A}">
                    <a16:rowId xmlns:a16="http://schemas.microsoft.com/office/drawing/2014/main" val="937848694"/>
                  </a:ext>
                </a:extLst>
              </a:tr>
              <a:tr h="370840">
                <a:tc>
                  <a:txBody>
                    <a:bodyPr/>
                    <a:lstStyle/>
                    <a:p>
                      <a:r>
                        <a:rPr lang="en-US" sz="1000"/>
                        <a:t>Comments</a:t>
                      </a:r>
                    </a:p>
                  </a:txBody>
                  <a:tcPr/>
                </a:tc>
                <a:tc>
                  <a:txBody>
                    <a:bodyPr/>
                    <a:lstStyle/>
                    <a:p>
                      <a:r>
                        <a:rPr lang="en-US" sz="1000"/>
                        <a:t>2.5545509716479 %</a:t>
                      </a:r>
                    </a:p>
                  </a:txBody>
                  <a:tcPr/>
                </a:tc>
                <a:tc>
                  <a:txBody>
                    <a:bodyPr/>
                    <a:lstStyle/>
                    <a:p>
                      <a:r>
                        <a:rPr lang="en-US" sz="1000"/>
                        <a:t>14017</a:t>
                      </a:r>
                    </a:p>
                  </a:txBody>
                  <a:tcPr/>
                </a:tc>
                <a:extLst>
                  <a:ext uri="{0D108BD9-81ED-4DB2-BD59-A6C34878D82A}">
                    <a16:rowId xmlns:a16="http://schemas.microsoft.com/office/drawing/2014/main" val="75415869"/>
                  </a:ext>
                </a:extLst>
              </a:tr>
              <a:tr h="370840">
                <a:tc>
                  <a:txBody>
                    <a:bodyPr/>
                    <a:lstStyle/>
                    <a:p>
                      <a:r>
                        <a:rPr lang="en-US" sz="1000"/>
                        <a:t>Reactions</a:t>
                      </a:r>
                    </a:p>
                  </a:txBody>
                  <a:tcPr/>
                </a:tc>
                <a:tc>
                  <a:txBody>
                    <a:bodyPr/>
                    <a:lstStyle/>
                    <a:p>
                      <a:r>
                        <a:rPr lang="en-US" sz="1000"/>
                        <a:t>92.860852877765 %</a:t>
                      </a:r>
                    </a:p>
                  </a:txBody>
                  <a:tcPr/>
                </a:tc>
                <a:tc>
                  <a:txBody>
                    <a:bodyPr/>
                    <a:lstStyle/>
                    <a:p>
                      <a:r>
                        <a:rPr lang="en-US" sz="1000"/>
                        <a:t>509534</a:t>
                      </a:r>
                    </a:p>
                  </a:txBody>
                  <a:tcPr/>
                </a:tc>
                <a:extLst>
                  <a:ext uri="{0D108BD9-81ED-4DB2-BD59-A6C34878D82A}">
                    <a16:rowId xmlns:a16="http://schemas.microsoft.com/office/drawing/2014/main" val="3100165429"/>
                  </a:ext>
                </a:extLst>
              </a:tr>
              <a:tr h="370840">
                <a:tc>
                  <a:txBody>
                    <a:bodyPr/>
                    <a:lstStyle/>
                    <a:p>
                      <a:r>
                        <a:rPr lang="en-US" sz="1000"/>
                        <a:t>Shares</a:t>
                      </a:r>
                    </a:p>
                  </a:txBody>
                  <a:tcPr/>
                </a:tc>
                <a:tc>
                  <a:txBody>
                    <a:bodyPr/>
                    <a:lstStyle/>
                    <a:p>
                      <a:r>
                        <a:rPr lang="en-US" sz="1000"/>
                        <a:t>4.5845961505867 %</a:t>
                      </a:r>
                    </a:p>
                  </a:txBody>
                  <a:tcPr/>
                </a:tc>
                <a:tc>
                  <a:txBody>
                    <a:bodyPr/>
                    <a:lstStyle/>
                    <a:p>
                      <a:r>
                        <a:rPr lang="en-US" sz="1000"/>
                        <a:t>25156</a:t>
                      </a:r>
                    </a:p>
                  </a:txBody>
                  <a:tcPr/>
                </a:tc>
                <a:extLst>
                  <a:ext uri="{0D108BD9-81ED-4DB2-BD59-A6C34878D82A}">
                    <a16:rowId xmlns:a16="http://schemas.microsoft.com/office/drawing/2014/main" val="3028648084"/>
                  </a:ext>
                </a:extLst>
              </a:tr>
            </a:tbl>
          </a:graphicData>
        </a:graphic>
      </p:graphicFrame>
      <p:sp>
        <p:nvSpPr>
          <p:cNvPr id="4" name="Text Placeholder 3">
            <a:extLst>
              <a:ext uri="{FF2B5EF4-FFF2-40B4-BE49-F238E27FC236}">
                <a16:creationId xmlns:a16="http://schemas.microsoft.com/office/drawing/2014/main" id="{4D0C5294-F3E0-4993-8D96-0D6FBDFEEDC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00784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25AE-D4D0-4D92-A4A5-07AE27E1498C}"/>
              </a:ext>
            </a:extLst>
          </p:cNvPr>
          <p:cNvSpPr>
            <a:spLocks noGrp="1"/>
          </p:cNvSpPr>
          <p:nvPr>
            <p:ph type="title"/>
          </p:nvPr>
        </p:nvSpPr>
        <p:spPr/>
        <p:txBody>
          <a:bodyPr/>
          <a:lstStyle/>
          <a:p>
            <a:r>
              <a:rPr lang="en-US"/>
              <a:t>Facebook Posting Summary  | Competitors</a:t>
            </a:r>
          </a:p>
        </p:txBody>
      </p:sp>
      <p:graphicFrame>
        <p:nvGraphicFramePr>
          <p:cNvPr id="5" name="Table Placeholder 4">
            <a:extLst>
              <a:ext uri="{FF2B5EF4-FFF2-40B4-BE49-F238E27FC236}">
                <a16:creationId xmlns:a16="http://schemas.microsoft.com/office/drawing/2014/main" id="{3392F431-ACCC-4328-9E9E-5B4499AC84E6}"/>
              </a:ext>
            </a:extLst>
          </p:cNvPr>
          <p:cNvGraphicFramePr>
            <a:graphicFrameLocks noGrp="1"/>
          </p:cNvGraphicFramePr>
          <p:nvPr>
            <p:ph type="tbl" sz="quarter" idx="13"/>
            <p:extLst>
              <p:ext uri="{D42A27DB-BD31-4B8C-83A1-F6EECF244321}">
                <p14:modId xmlns:p14="http://schemas.microsoft.com/office/powerpoint/2010/main" val="6627483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7695206"/>
                    </a:ext>
                  </a:extLst>
                </a:gridCol>
                <a:gridCol w="822960">
                  <a:extLst>
                    <a:ext uri="{9D8B030D-6E8A-4147-A177-3AD203B41FA5}">
                      <a16:colId xmlns:a16="http://schemas.microsoft.com/office/drawing/2014/main" val="827894791"/>
                    </a:ext>
                  </a:extLst>
                </a:gridCol>
                <a:gridCol w="905256">
                  <a:extLst>
                    <a:ext uri="{9D8B030D-6E8A-4147-A177-3AD203B41FA5}">
                      <a16:colId xmlns:a16="http://schemas.microsoft.com/office/drawing/2014/main" val="2373315952"/>
                    </a:ext>
                  </a:extLst>
                </a:gridCol>
                <a:gridCol w="987552">
                  <a:extLst>
                    <a:ext uri="{9D8B030D-6E8A-4147-A177-3AD203B41FA5}">
                      <a16:colId xmlns:a16="http://schemas.microsoft.com/office/drawing/2014/main" val="3668987008"/>
                    </a:ext>
                  </a:extLst>
                </a:gridCol>
                <a:gridCol w="822960">
                  <a:extLst>
                    <a:ext uri="{9D8B030D-6E8A-4147-A177-3AD203B41FA5}">
                      <a16:colId xmlns:a16="http://schemas.microsoft.com/office/drawing/2014/main" val="2541694855"/>
                    </a:ext>
                  </a:extLst>
                </a:gridCol>
                <a:gridCol w="905256">
                  <a:extLst>
                    <a:ext uri="{9D8B030D-6E8A-4147-A177-3AD203B41FA5}">
                      <a16:colId xmlns:a16="http://schemas.microsoft.com/office/drawing/2014/main" val="1067992276"/>
                    </a:ext>
                  </a:extLst>
                </a:gridCol>
                <a:gridCol w="822960">
                  <a:extLst>
                    <a:ext uri="{9D8B030D-6E8A-4147-A177-3AD203B41FA5}">
                      <a16:colId xmlns:a16="http://schemas.microsoft.com/office/drawing/2014/main" val="2724754115"/>
                    </a:ext>
                  </a:extLst>
                </a:gridCol>
                <a:gridCol w="905256">
                  <a:extLst>
                    <a:ext uri="{9D8B030D-6E8A-4147-A177-3AD203B41FA5}">
                      <a16:colId xmlns:a16="http://schemas.microsoft.com/office/drawing/2014/main" val="4018683191"/>
                    </a:ext>
                  </a:extLst>
                </a:gridCol>
                <a:gridCol w="822960">
                  <a:extLst>
                    <a:ext uri="{9D8B030D-6E8A-4147-A177-3AD203B41FA5}">
                      <a16:colId xmlns:a16="http://schemas.microsoft.com/office/drawing/2014/main" val="3658998920"/>
                    </a:ext>
                  </a:extLst>
                </a:gridCol>
              </a:tblGrid>
              <a:tr h="370840">
                <a:tc>
                  <a:txBody>
                    <a:bodyPr/>
                    <a:lstStyle/>
                    <a:p>
                      <a:r>
                        <a:rPr lang="en-US" sz="1000"/>
                        <a:t>Post Type</a:t>
                      </a:r>
                    </a:p>
                  </a:txBody>
                  <a:tcPr/>
                </a:tc>
                <a:tc>
                  <a:txBody>
                    <a:bodyPr/>
                    <a:lstStyle/>
                    <a:p>
                      <a:r>
                        <a:rPr lang="en-US" sz="1000"/>
                        <a:t># of Posts</a:t>
                      </a:r>
                    </a:p>
                  </a:txBody>
                  <a:tcPr/>
                </a:tc>
                <a:tc>
                  <a:txBody>
                    <a:bodyPr/>
                    <a:lstStyle/>
                    <a:p>
                      <a:r>
                        <a:rPr lang="en-US" sz="1000"/>
                        <a:t>Avg. Reach</a:t>
                      </a:r>
                    </a:p>
                  </a:txBody>
                  <a:tcPr/>
                </a:tc>
                <a:tc>
                  <a:txBody>
                    <a:bodyPr/>
                    <a:lstStyle/>
                    <a:p>
                      <a:r>
                        <a:rPr lang="en-US" sz="1000"/>
                        <a:t>Avg. Organic Reach</a:t>
                      </a:r>
                    </a:p>
                  </a:txBody>
                  <a:tcPr/>
                </a:tc>
                <a:tc>
                  <a:txBody>
                    <a:bodyPr/>
                    <a:lstStyle/>
                    <a:p>
                      <a:r>
                        <a:rPr lang="en-US" sz="1000"/>
                        <a:t>Avg. ER</a:t>
                      </a:r>
                    </a:p>
                  </a:txBody>
                  <a:tcPr/>
                </a:tc>
                <a:tc>
                  <a:txBody>
                    <a:bodyPr/>
                    <a:lstStyle/>
                    <a:p>
                      <a:r>
                        <a:rPr lang="en-US" sz="1000"/>
                        <a:t>Avg. IR</a:t>
                      </a:r>
                    </a:p>
                  </a:txBody>
                  <a:tcPr/>
                </a:tc>
                <a:tc>
                  <a:txBody>
                    <a:bodyPr/>
                    <a:lstStyle/>
                    <a:p>
                      <a:r>
                        <a:rPr lang="en-US" sz="1000"/>
                        <a:t>VV</a:t>
                      </a:r>
                    </a:p>
                  </a:txBody>
                  <a:tcPr/>
                </a:tc>
                <a:tc>
                  <a:txBody>
                    <a:bodyPr/>
                    <a:lstStyle/>
                    <a:p>
                      <a:r>
                        <a:rPr lang="en-US" sz="1000"/>
                        <a:t>Avg. VTR</a:t>
                      </a:r>
                    </a:p>
                  </a:txBody>
                  <a:tcPr/>
                </a:tc>
                <a:tc>
                  <a:txBody>
                    <a:bodyPr/>
                    <a:lstStyle/>
                    <a:p>
                      <a:r>
                        <a:rPr lang="en-US" sz="1000"/>
                        <a:t>Avg. IR</a:t>
                      </a:r>
                    </a:p>
                  </a:txBody>
                  <a:tcPr/>
                </a:tc>
                <a:extLst>
                  <a:ext uri="{0D108BD9-81ED-4DB2-BD59-A6C34878D82A}">
                    <a16:rowId xmlns:a16="http://schemas.microsoft.com/office/drawing/2014/main" val="1674212825"/>
                  </a:ext>
                </a:extLst>
              </a:tr>
              <a:tr h="370840">
                <a:tc>
                  <a:txBody>
                    <a:bodyPr/>
                    <a:lstStyle/>
                    <a:p>
                      <a:r>
                        <a:rPr lang="en-US" sz="1000"/>
                        <a:t>Link</a:t>
                      </a:r>
                    </a:p>
                  </a:txBody>
                  <a:tcPr/>
                </a:tc>
                <a:tc>
                  <a:txBody>
                    <a:bodyPr/>
                    <a:lstStyle/>
                    <a:p>
                      <a:r>
                        <a:rPr lang="en-US" sz="1000"/>
                        <a:t>5</a:t>
                      </a:r>
                    </a:p>
                  </a:txBody>
                  <a:tcPr/>
                </a:tc>
                <a:tc>
                  <a:txBody>
                    <a:bodyPr/>
                    <a:lstStyle/>
                    <a:p>
                      <a:r>
                        <a:rPr lang="en-US" sz="1000"/>
                        <a:t>6219.6</a:t>
                      </a:r>
                    </a:p>
                  </a:txBody>
                  <a:tcPr/>
                </a:tc>
                <a:tc>
                  <a:txBody>
                    <a:bodyPr/>
                    <a:lstStyle/>
                    <a:p>
                      <a:r>
                        <a:rPr lang="en-US" sz="1000"/>
                        <a:t>6190.4</a:t>
                      </a:r>
                    </a:p>
                  </a:txBody>
                  <a:tcPr/>
                </a:tc>
                <a:tc>
                  <a:txBody>
                    <a:bodyPr/>
                    <a:lstStyle/>
                    <a:p>
                      <a:r>
                        <a:rPr lang="en-US" sz="1000"/>
                        <a:t>5 %</a:t>
                      </a:r>
                    </a:p>
                  </a:txBody>
                  <a:tcPr/>
                </a:tc>
                <a:tc>
                  <a:txBody>
                    <a:bodyPr/>
                    <a:lstStyle/>
                    <a:p>
                      <a:r>
                        <a:rPr lang="en-US" sz="1000"/>
                        <a:t>1 %</a:t>
                      </a:r>
                    </a:p>
                  </a:txBody>
                  <a:tcPr/>
                </a:tc>
                <a:tc>
                  <a:txBody>
                    <a:bodyPr/>
                    <a:lstStyle/>
                    <a:p>
                      <a:r>
                        <a:rPr lang="en-US" sz="1000"/>
                        <a:t>n/a</a:t>
                      </a:r>
                    </a:p>
                  </a:txBody>
                  <a:tcPr/>
                </a:tc>
                <a:tc>
                  <a:txBody>
                    <a:bodyPr/>
                    <a:lstStyle/>
                    <a:p>
                      <a:r>
                        <a:rPr lang="en-US" sz="1000"/>
                        <a:t>n/a</a:t>
                      </a:r>
                    </a:p>
                  </a:txBody>
                  <a:tcPr/>
                </a:tc>
                <a:tc>
                  <a:txBody>
                    <a:bodyPr/>
                    <a:lstStyle/>
                    <a:p>
                      <a:r>
                        <a:rPr lang="en-US" sz="1000"/>
                        <a:t>1 %</a:t>
                      </a:r>
                    </a:p>
                  </a:txBody>
                  <a:tcPr/>
                </a:tc>
                <a:extLst>
                  <a:ext uri="{0D108BD9-81ED-4DB2-BD59-A6C34878D82A}">
                    <a16:rowId xmlns:a16="http://schemas.microsoft.com/office/drawing/2014/main" val="2651281862"/>
                  </a:ext>
                </a:extLst>
              </a:tr>
              <a:tr h="370840">
                <a:tc>
                  <a:txBody>
                    <a:bodyPr/>
                    <a:lstStyle/>
                    <a:p>
                      <a:r>
                        <a:rPr lang="en-US" sz="1000"/>
                        <a:t>Photo</a:t>
                      </a:r>
                    </a:p>
                  </a:txBody>
                  <a:tcPr/>
                </a:tc>
                <a:tc>
                  <a:txBody>
                    <a:bodyPr/>
                    <a:lstStyle/>
                    <a:p>
                      <a:r>
                        <a:rPr lang="en-US" sz="1000"/>
                        <a:t>392</a:t>
                      </a:r>
                    </a:p>
                  </a:txBody>
                  <a:tcPr/>
                </a:tc>
                <a:tc>
                  <a:txBody>
                    <a:bodyPr/>
                    <a:lstStyle/>
                    <a:p>
                      <a:r>
                        <a:rPr lang="en-US" sz="1000"/>
                        <a:t>39540.142857143</a:t>
                      </a:r>
                    </a:p>
                  </a:txBody>
                  <a:tcPr/>
                </a:tc>
                <a:tc>
                  <a:txBody>
                    <a:bodyPr/>
                    <a:lstStyle/>
                    <a:p>
                      <a:r>
                        <a:rPr lang="en-US" sz="1000"/>
                        <a:t>6847.7908163265</a:t>
                      </a:r>
                    </a:p>
                  </a:txBody>
                  <a:tcPr/>
                </a:tc>
                <a:tc>
                  <a:txBody>
                    <a:bodyPr/>
                    <a:lstStyle/>
                    <a:p>
                      <a:r>
                        <a:rPr lang="en-US" sz="1000"/>
                        <a:t>5 %</a:t>
                      </a:r>
                    </a:p>
                  </a:txBody>
                  <a:tcPr/>
                </a:tc>
                <a:tc>
                  <a:txBody>
                    <a:bodyPr/>
                    <a:lstStyle/>
                    <a:p>
                      <a:r>
                        <a:rPr lang="en-US" sz="1000"/>
                        <a:t>2 %</a:t>
                      </a:r>
                    </a:p>
                  </a:txBody>
                  <a:tcPr/>
                </a:tc>
                <a:tc>
                  <a:txBody>
                    <a:bodyPr/>
                    <a:lstStyle/>
                    <a:p>
                      <a:r>
                        <a:rPr lang="en-US" sz="1000"/>
                        <a:t>n/a</a:t>
                      </a:r>
                    </a:p>
                  </a:txBody>
                  <a:tcPr/>
                </a:tc>
                <a:tc>
                  <a:txBody>
                    <a:bodyPr/>
                    <a:lstStyle/>
                    <a:p>
                      <a:r>
                        <a:rPr lang="en-US" sz="1000"/>
                        <a:t>n/a</a:t>
                      </a:r>
                    </a:p>
                  </a:txBody>
                  <a:tcPr/>
                </a:tc>
                <a:tc>
                  <a:txBody>
                    <a:bodyPr/>
                    <a:lstStyle/>
                    <a:p>
                      <a:r>
                        <a:rPr lang="en-US" sz="1000"/>
                        <a:t>2 %</a:t>
                      </a:r>
                    </a:p>
                  </a:txBody>
                  <a:tcPr/>
                </a:tc>
                <a:extLst>
                  <a:ext uri="{0D108BD9-81ED-4DB2-BD59-A6C34878D82A}">
                    <a16:rowId xmlns:a16="http://schemas.microsoft.com/office/drawing/2014/main" val="2576405521"/>
                  </a:ext>
                </a:extLst>
              </a:tr>
              <a:tr h="370840">
                <a:tc>
                  <a:txBody>
                    <a:bodyPr/>
                    <a:lstStyle/>
                    <a:p>
                      <a:r>
                        <a:rPr lang="en-US" sz="1000"/>
                        <a:t>Status</a:t>
                      </a:r>
                    </a:p>
                  </a:txBody>
                  <a:tcPr/>
                </a:tc>
                <a:tc>
                  <a:txBody>
                    <a:bodyPr/>
                    <a:lstStyle/>
                    <a:p>
                      <a:r>
                        <a:rPr lang="en-US" sz="1000"/>
                        <a:t>4</a:t>
                      </a:r>
                    </a:p>
                  </a:txBody>
                  <a:tcPr/>
                </a:tc>
                <a:tc>
                  <a:txBody>
                    <a:bodyPr/>
                    <a:lstStyle/>
                    <a:p>
                      <a:r>
                        <a:rPr lang="en-US" sz="1000"/>
                        <a:t>2475.5</a:t>
                      </a:r>
                    </a:p>
                  </a:txBody>
                  <a:tcPr/>
                </a:tc>
                <a:tc>
                  <a:txBody>
                    <a:bodyPr/>
                    <a:lstStyle/>
                    <a:p>
                      <a:r>
                        <a:rPr lang="en-US" sz="1000"/>
                        <a:t>2475.5</a:t>
                      </a:r>
                    </a:p>
                  </a:txBody>
                  <a:tcPr/>
                </a:tc>
                <a:tc>
                  <a:txBody>
                    <a:bodyPr/>
                    <a:lstStyle/>
                    <a:p>
                      <a:r>
                        <a:rPr lang="en-US" sz="1000"/>
                        <a:t>2 %</a:t>
                      </a:r>
                    </a:p>
                  </a:txBody>
                  <a:tcPr/>
                </a:tc>
                <a:tc>
                  <a:txBody>
                    <a:bodyPr/>
                    <a:lstStyle/>
                    <a:p>
                      <a:r>
                        <a:rPr lang="en-US" sz="1000"/>
                        <a:t>1 %</a:t>
                      </a:r>
                    </a:p>
                  </a:txBody>
                  <a:tcPr/>
                </a:tc>
                <a:tc>
                  <a:txBody>
                    <a:bodyPr/>
                    <a:lstStyle/>
                    <a:p>
                      <a:r>
                        <a:rPr lang="en-US" sz="1000"/>
                        <a:t>n/a</a:t>
                      </a:r>
                    </a:p>
                  </a:txBody>
                  <a:tcPr/>
                </a:tc>
                <a:tc>
                  <a:txBody>
                    <a:bodyPr/>
                    <a:lstStyle/>
                    <a:p>
                      <a:r>
                        <a:rPr lang="en-US" sz="1000"/>
                        <a:t>n/a</a:t>
                      </a:r>
                    </a:p>
                  </a:txBody>
                  <a:tcPr/>
                </a:tc>
                <a:tc>
                  <a:txBody>
                    <a:bodyPr/>
                    <a:lstStyle/>
                    <a:p>
                      <a:r>
                        <a:rPr lang="en-US" sz="1000"/>
                        <a:t>1 %</a:t>
                      </a:r>
                    </a:p>
                  </a:txBody>
                  <a:tcPr/>
                </a:tc>
                <a:extLst>
                  <a:ext uri="{0D108BD9-81ED-4DB2-BD59-A6C34878D82A}">
                    <a16:rowId xmlns:a16="http://schemas.microsoft.com/office/drawing/2014/main" val="2506530022"/>
                  </a:ext>
                </a:extLst>
              </a:tr>
              <a:tr h="370840">
                <a:tc>
                  <a:txBody>
                    <a:bodyPr/>
                    <a:lstStyle/>
                    <a:p>
                      <a:r>
                        <a:rPr lang="en-US" sz="1000"/>
                        <a:t>Video</a:t>
                      </a:r>
                    </a:p>
                  </a:txBody>
                  <a:tcPr/>
                </a:tc>
                <a:tc>
                  <a:txBody>
                    <a:bodyPr/>
                    <a:lstStyle/>
                    <a:p>
                      <a:r>
                        <a:rPr lang="en-US" sz="1000"/>
                        <a:t>300</a:t>
                      </a:r>
                    </a:p>
                  </a:txBody>
                  <a:tcPr/>
                </a:tc>
                <a:tc>
                  <a:txBody>
                    <a:bodyPr/>
                    <a:lstStyle/>
                    <a:p>
                      <a:r>
                        <a:rPr lang="en-US" sz="1000"/>
                        <a:t>202677.21</a:t>
                      </a:r>
                    </a:p>
                  </a:txBody>
                  <a:tcPr/>
                </a:tc>
                <a:tc>
                  <a:txBody>
                    <a:bodyPr/>
                    <a:lstStyle/>
                    <a:p>
                      <a:r>
                        <a:rPr lang="en-US" sz="1000"/>
                        <a:t>6739.9533333333</a:t>
                      </a:r>
                    </a:p>
                  </a:txBody>
                  <a:tcPr/>
                </a:tc>
                <a:tc>
                  <a:txBody>
                    <a:bodyPr/>
                    <a:lstStyle/>
                    <a:p>
                      <a:r>
                        <a:rPr lang="en-US" sz="1000"/>
                        <a:t>5 %</a:t>
                      </a:r>
                    </a:p>
                  </a:txBody>
                  <a:tcPr/>
                </a:tc>
                <a:tc>
                  <a:txBody>
                    <a:bodyPr/>
                    <a:lstStyle/>
                    <a:p>
                      <a:r>
                        <a:rPr lang="en-US" sz="1000"/>
                        <a:t>0 %</a:t>
                      </a:r>
                    </a:p>
                  </a:txBody>
                  <a:tcPr/>
                </a:tc>
                <a:tc>
                  <a:txBody>
                    <a:bodyPr/>
                    <a:lstStyle/>
                    <a:p>
                      <a:r>
                        <a:rPr lang="en-US" sz="1000"/>
                        <a:t>27253096</a:t>
                      </a:r>
                    </a:p>
                  </a:txBody>
                  <a:tcPr/>
                </a:tc>
                <a:tc>
                  <a:txBody>
                    <a:bodyPr/>
                    <a:lstStyle/>
                    <a:p>
                      <a:r>
                        <a:rPr lang="en-US" sz="1000"/>
                        <a:t>38 %</a:t>
                      </a:r>
                    </a:p>
                  </a:txBody>
                  <a:tcPr/>
                </a:tc>
                <a:tc>
                  <a:txBody>
                    <a:bodyPr/>
                    <a:lstStyle/>
                    <a:p>
                      <a:r>
                        <a:rPr lang="en-US" sz="1000"/>
                        <a:t>0 %</a:t>
                      </a:r>
                    </a:p>
                  </a:txBody>
                  <a:tcPr/>
                </a:tc>
                <a:extLst>
                  <a:ext uri="{0D108BD9-81ED-4DB2-BD59-A6C34878D82A}">
                    <a16:rowId xmlns:a16="http://schemas.microsoft.com/office/drawing/2014/main" val="1133495759"/>
                  </a:ext>
                </a:extLst>
              </a:tr>
            </a:tbl>
          </a:graphicData>
        </a:graphic>
      </p:graphicFrame>
      <p:sp>
        <p:nvSpPr>
          <p:cNvPr id="4" name="Text Placeholder 3">
            <a:extLst>
              <a:ext uri="{FF2B5EF4-FFF2-40B4-BE49-F238E27FC236}">
                <a16:creationId xmlns:a16="http://schemas.microsoft.com/office/drawing/2014/main" id="{ECCCD7CE-B754-4853-BFBD-BEE3E9650CF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590015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CBD0-B1FE-443E-BFAC-9A409D7FD08E}"/>
              </a:ext>
            </a:extLst>
          </p:cNvPr>
          <p:cNvSpPr>
            <a:spLocks noGrp="1"/>
          </p:cNvSpPr>
          <p:nvPr>
            <p:ph type="title"/>
          </p:nvPr>
        </p:nvSpPr>
        <p:spPr/>
        <p:txBody>
          <a:bodyPr/>
          <a:lstStyle/>
          <a:p>
            <a:r>
              <a:rPr lang="en-US"/>
              <a:t>Facebook Top Posts Table | Competitors - 1 of 26</a:t>
            </a:r>
          </a:p>
        </p:txBody>
      </p:sp>
      <p:graphicFrame>
        <p:nvGraphicFramePr>
          <p:cNvPr id="5" name="Table Placeholder 4">
            <a:extLst>
              <a:ext uri="{FF2B5EF4-FFF2-40B4-BE49-F238E27FC236}">
                <a16:creationId xmlns:a16="http://schemas.microsoft.com/office/drawing/2014/main" id="{D9CD83D7-D8CB-4C9B-BA2B-27173B3BF9DF}"/>
              </a:ext>
            </a:extLst>
          </p:cNvPr>
          <p:cNvGraphicFramePr>
            <a:graphicFrameLocks noGrp="1"/>
          </p:cNvGraphicFramePr>
          <p:nvPr>
            <p:ph type="tbl" sz="quarter" idx="13"/>
            <p:extLst>
              <p:ext uri="{D42A27DB-BD31-4B8C-83A1-F6EECF244321}">
                <p14:modId xmlns:p14="http://schemas.microsoft.com/office/powerpoint/2010/main" val="19964106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7397407"/>
                    </a:ext>
                  </a:extLst>
                </a:gridCol>
                <a:gridCol w="436169">
                  <a:extLst>
                    <a:ext uri="{9D8B030D-6E8A-4147-A177-3AD203B41FA5}">
                      <a16:colId xmlns:a16="http://schemas.microsoft.com/office/drawing/2014/main" val="3672386055"/>
                    </a:ext>
                  </a:extLst>
                </a:gridCol>
                <a:gridCol w="436169">
                  <a:extLst>
                    <a:ext uri="{9D8B030D-6E8A-4147-A177-3AD203B41FA5}">
                      <a16:colId xmlns:a16="http://schemas.microsoft.com/office/drawing/2014/main" val="4026533558"/>
                    </a:ext>
                  </a:extLst>
                </a:gridCol>
                <a:gridCol w="436169">
                  <a:extLst>
                    <a:ext uri="{9D8B030D-6E8A-4147-A177-3AD203B41FA5}">
                      <a16:colId xmlns:a16="http://schemas.microsoft.com/office/drawing/2014/main" val="2604404048"/>
                    </a:ext>
                  </a:extLst>
                </a:gridCol>
                <a:gridCol w="436169">
                  <a:extLst>
                    <a:ext uri="{9D8B030D-6E8A-4147-A177-3AD203B41FA5}">
                      <a16:colId xmlns:a16="http://schemas.microsoft.com/office/drawing/2014/main" val="3017293319"/>
                    </a:ext>
                  </a:extLst>
                </a:gridCol>
                <a:gridCol w="436169">
                  <a:extLst>
                    <a:ext uri="{9D8B030D-6E8A-4147-A177-3AD203B41FA5}">
                      <a16:colId xmlns:a16="http://schemas.microsoft.com/office/drawing/2014/main" val="2071667617"/>
                    </a:ext>
                  </a:extLst>
                </a:gridCol>
                <a:gridCol w="436169">
                  <a:extLst>
                    <a:ext uri="{9D8B030D-6E8A-4147-A177-3AD203B41FA5}">
                      <a16:colId xmlns:a16="http://schemas.microsoft.com/office/drawing/2014/main" val="3359309408"/>
                    </a:ext>
                  </a:extLst>
                </a:gridCol>
                <a:gridCol w="436169">
                  <a:extLst>
                    <a:ext uri="{9D8B030D-6E8A-4147-A177-3AD203B41FA5}">
                      <a16:colId xmlns:a16="http://schemas.microsoft.com/office/drawing/2014/main" val="207030906"/>
                    </a:ext>
                  </a:extLst>
                </a:gridCol>
                <a:gridCol w="436169">
                  <a:extLst>
                    <a:ext uri="{9D8B030D-6E8A-4147-A177-3AD203B41FA5}">
                      <a16:colId xmlns:a16="http://schemas.microsoft.com/office/drawing/2014/main" val="214811026"/>
                    </a:ext>
                  </a:extLst>
                </a:gridCol>
                <a:gridCol w="436169">
                  <a:extLst>
                    <a:ext uri="{9D8B030D-6E8A-4147-A177-3AD203B41FA5}">
                      <a16:colId xmlns:a16="http://schemas.microsoft.com/office/drawing/2014/main" val="286280752"/>
                    </a:ext>
                  </a:extLst>
                </a:gridCol>
                <a:gridCol w="485546">
                  <a:extLst>
                    <a:ext uri="{9D8B030D-6E8A-4147-A177-3AD203B41FA5}">
                      <a16:colId xmlns:a16="http://schemas.microsoft.com/office/drawing/2014/main" val="3354369310"/>
                    </a:ext>
                  </a:extLst>
                </a:gridCol>
                <a:gridCol w="436169">
                  <a:extLst>
                    <a:ext uri="{9D8B030D-6E8A-4147-A177-3AD203B41FA5}">
                      <a16:colId xmlns:a16="http://schemas.microsoft.com/office/drawing/2014/main" val="2106415473"/>
                    </a:ext>
                  </a:extLst>
                </a:gridCol>
                <a:gridCol w="419710">
                  <a:extLst>
                    <a:ext uri="{9D8B030D-6E8A-4147-A177-3AD203B41FA5}">
                      <a16:colId xmlns:a16="http://schemas.microsoft.com/office/drawing/2014/main" val="4094121922"/>
                    </a:ext>
                  </a:extLst>
                </a:gridCol>
                <a:gridCol w="436169">
                  <a:extLst>
                    <a:ext uri="{9D8B030D-6E8A-4147-A177-3AD203B41FA5}">
                      <a16:colId xmlns:a16="http://schemas.microsoft.com/office/drawing/2014/main" val="1660030183"/>
                    </a:ext>
                  </a:extLst>
                </a:gridCol>
                <a:gridCol w="436169">
                  <a:extLst>
                    <a:ext uri="{9D8B030D-6E8A-4147-A177-3AD203B41FA5}">
                      <a16:colId xmlns:a16="http://schemas.microsoft.com/office/drawing/2014/main" val="28141399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59489158"/>
                  </a:ext>
                </a:extLst>
              </a:tr>
            </a:tbl>
          </a:graphicData>
        </a:graphic>
      </p:graphicFrame>
      <p:sp>
        <p:nvSpPr>
          <p:cNvPr id="4" name="Text Placeholder 3">
            <a:extLst>
              <a:ext uri="{FF2B5EF4-FFF2-40B4-BE49-F238E27FC236}">
                <a16:creationId xmlns:a16="http://schemas.microsoft.com/office/drawing/2014/main" id="{5F694039-EEA6-4FD0-B99A-7B53B4191CE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18256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5B976-D613-409B-924D-62A9465039CC}"/>
              </a:ext>
            </a:extLst>
          </p:cNvPr>
          <p:cNvSpPr>
            <a:spLocks noGrp="1"/>
          </p:cNvSpPr>
          <p:nvPr>
            <p:ph type="title"/>
          </p:nvPr>
        </p:nvSpPr>
        <p:spPr/>
        <p:txBody>
          <a:bodyPr/>
          <a:lstStyle/>
          <a:p>
            <a:r>
              <a:rPr lang="en-US"/>
              <a:t>Facebook Top Posts Table | Competitors - 2 of 26</a:t>
            </a:r>
          </a:p>
        </p:txBody>
      </p:sp>
      <p:graphicFrame>
        <p:nvGraphicFramePr>
          <p:cNvPr id="5" name="Table Placeholder 4">
            <a:extLst>
              <a:ext uri="{FF2B5EF4-FFF2-40B4-BE49-F238E27FC236}">
                <a16:creationId xmlns:a16="http://schemas.microsoft.com/office/drawing/2014/main" id="{9612C27A-1F6C-4603-9F9E-5CE7194DDE66}"/>
              </a:ext>
            </a:extLst>
          </p:cNvPr>
          <p:cNvGraphicFramePr>
            <a:graphicFrameLocks noGrp="1"/>
          </p:cNvGraphicFramePr>
          <p:nvPr>
            <p:ph type="tbl" sz="quarter" idx="13"/>
            <p:extLst>
              <p:ext uri="{D42A27DB-BD31-4B8C-83A1-F6EECF244321}">
                <p14:modId xmlns:p14="http://schemas.microsoft.com/office/powerpoint/2010/main" val="361269765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112275"/>
                    </a:ext>
                  </a:extLst>
                </a:gridCol>
                <a:gridCol w="436169">
                  <a:extLst>
                    <a:ext uri="{9D8B030D-6E8A-4147-A177-3AD203B41FA5}">
                      <a16:colId xmlns:a16="http://schemas.microsoft.com/office/drawing/2014/main" val="1844775687"/>
                    </a:ext>
                  </a:extLst>
                </a:gridCol>
                <a:gridCol w="436169">
                  <a:extLst>
                    <a:ext uri="{9D8B030D-6E8A-4147-A177-3AD203B41FA5}">
                      <a16:colId xmlns:a16="http://schemas.microsoft.com/office/drawing/2014/main" val="2775603935"/>
                    </a:ext>
                  </a:extLst>
                </a:gridCol>
                <a:gridCol w="436169">
                  <a:extLst>
                    <a:ext uri="{9D8B030D-6E8A-4147-A177-3AD203B41FA5}">
                      <a16:colId xmlns:a16="http://schemas.microsoft.com/office/drawing/2014/main" val="3903221784"/>
                    </a:ext>
                  </a:extLst>
                </a:gridCol>
                <a:gridCol w="436169">
                  <a:extLst>
                    <a:ext uri="{9D8B030D-6E8A-4147-A177-3AD203B41FA5}">
                      <a16:colId xmlns:a16="http://schemas.microsoft.com/office/drawing/2014/main" val="335212313"/>
                    </a:ext>
                  </a:extLst>
                </a:gridCol>
                <a:gridCol w="436169">
                  <a:extLst>
                    <a:ext uri="{9D8B030D-6E8A-4147-A177-3AD203B41FA5}">
                      <a16:colId xmlns:a16="http://schemas.microsoft.com/office/drawing/2014/main" val="1910861904"/>
                    </a:ext>
                  </a:extLst>
                </a:gridCol>
                <a:gridCol w="436169">
                  <a:extLst>
                    <a:ext uri="{9D8B030D-6E8A-4147-A177-3AD203B41FA5}">
                      <a16:colId xmlns:a16="http://schemas.microsoft.com/office/drawing/2014/main" val="1499093410"/>
                    </a:ext>
                  </a:extLst>
                </a:gridCol>
                <a:gridCol w="436169">
                  <a:extLst>
                    <a:ext uri="{9D8B030D-6E8A-4147-A177-3AD203B41FA5}">
                      <a16:colId xmlns:a16="http://schemas.microsoft.com/office/drawing/2014/main" val="1536454840"/>
                    </a:ext>
                  </a:extLst>
                </a:gridCol>
                <a:gridCol w="436169">
                  <a:extLst>
                    <a:ext uri="{9D8B030D-6E8A-4147-A177-3AD203B41FA5}">
                      <a16:colId xmlns:a16="http://schemas.microsoft.com/office/drawing/2014/main" val="909876237"/>
                    </a:ext>
                  </a:extLst>
                </a:gridCol>
                <a:gridCol w="436169">
                  <a:extLst>
                    <a:ext uri="{9D8B030D-6E8A-4147-A177-3AD203B41FA5}">
                      <a16:colId xmlns:a16="http://schemas.microsoft.com/office/drawing/2014/main" val="3109094384"/>
                    </a:ext>
                  </a:extLst>
                </a:gridCol>
                <a:gridCol w="485546">
                  <a:extLst>
                    <a:ext uri="{9D8B030D-6E8A-4147-A177-3AD203B41FA5}">
                      <a16:colId xmlns:a16="http://schemas.microsoft.com/office/drawing/2014/main" val="419471504"/>
                    </a:ext>
                  </a:extLst>
                </a:gridCol>
                <a:gridCol w="436169">
                  <a:extLst>
                    <a:ext uri="{9D8B030D-6E8A-4147-A177-3AD203B41FA5}">
                      <a16:colId xmlns:a16="http://schemas.microsoft.com/office/drawing/2014/main" val="364014976"/>
                    </a:ext>
                  </a:extLst>
                </a:gridCol>
                <a:gridCol w="419710">
                  <a:extLst>
                    <a:ext uri="{9D8B030D-6E8A-4147-A177-3AD203B41FA5}">
                      <a16:colId xmlns:a16="http://schemas.microsoft.com/office/drawing/2014/main" val="3894209874"/>
                    </a:ext>
                  </a:extLst>
                </a:gridCol>
                <a:gridCol w="436169">
                  <a:extLst>
                    <a:ext uri="{9D8B030D-6E8A-4147-A177-3AD203B41FA5}">
                      <a16:colId xmlns:a16="http://schemas.microsoft.com/office/drawing/2014/main" val="1251136012"/>
                    </a:ext>
                  </a:extLst>
                </a:gridCol>
                <a:gridCol w="436169">
                  <a:extLst>
                    <a:ext uri="{9D8B030D-6E8A-4147-A177-3AD203B41FA5}">
                      <a16:colId xmlns:a16="http://schemas.microsoft.com/office/drawing/2014/main" val="230662066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4212657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- 2018-07-09 11:18:36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بأحلى اللحظات في مجتمع ميڤيدا النابض بالحياة.
انضم لمجتمعات إعمار السكنية واحجز وحدتك الآن بخطة سداد على ٧ سنوات
</a:t>
                      </a:r>
                      <a:r>
                        <a:rPr kumimoji="0" lang="en-US" sz="1000" b="0" i="0" u="none" strike="noStrike" kern="1200" cap="none" spc="0" normalizeH="0" baseline="0" noProof="0">
                          <a:ln>
                            <a:noFill/>
                          </a:ln>
                          <a:solidFill>
                            <a:prstClr val="black"/>
                          </a:solidFill>
                          <a:effectLst/>
                          <a:uLnTx/>
                          <a:uFillTx/>
                          <a:latin typeface="+mn-lt"/>
                          <a:ea typeface="+mn-ea"/>
                          <a:cs typeface="+mn-cs"/>
                        </a:rPr>
                        <a:t>http://bit.ly/Mivida-Register001 
#Emaar #EmaarMisr #Mivida #</a:t>
                      </a:r>
                      <a:r>
                        <a:rPr kumimoji="0" lang="ar-AE" sz="1000" b="0" i="0" u="none" strike="noStrike" kern="1200" cap="none" spc="0" normalizeH="0" baseline="0" noProof="0">
                          <a:ln>
                            <a:noFill/>
                          </a:ln>
                          <a:solidFill>
                            <a:prstClr val="black"/>
                          </a:solidFill>
                          <a:effectLst/>
                          <a:uLnTx/>
                          <a:uFillTx/>
                          <a:latin typeface="+mn-lt"/>
                          <a:ea typeface="+mn-ea"/>
                          <a:cs typeface="+mn-cs"/>
                        </a:rPr>
                        <a:t>هنا_تعشق_الحياة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Mivida Calligraphy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2440254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23.932618995466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5892519"/>
                  </a:ext>
                </a:extLst>
              </a:tr>
            </a:tbl>
          </a:graphicData>
        </a:graphic>
      </p:graphicFrame>
      <p:sp>
        <p:nvSpPr>
          <p:cNvPr id="4" name="Text Placeholder 3">
            <a:extLst>
              <a:ext uri="{FF2B5EF4-FFF2-40B4-BE49-F238E27FC236}">
                <a16:creationId xmlns:a16="http://schemas.microsoft.com/office/drawing/2014/main" id="{C8AA8B01-4604-4A55-BFA8-C63BF332D29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018681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DD5F3-CC7E-4A9B-B3EF-F9C46BA14A45}"/>
              </a:ext>
            </a:extLst>
          </p:cNvPr>
          <p:cNvSpPr>
            <a:spLocks noGrp="1"/>
          </p:cNvSpPr>
          <p:nvPr>
            <p:ph type="title"/>
          </p:nvPr>
        </p:nvSpPr>
        <p:spPr/>
        <p:txBody>
          <a:bodyPr/>
          <a:lstStyle/>
          <a:p>
            <a:r>
              <a:rPr lang="en-US"/>
              <a:t>Facebook Top Posts Table | Competitors - 3 of 26</a:t>
            </a:r>
          </a:p>
        </p:txBody>
      </p:sp>
      <p:graphicFrame>
        <p:nvGraphicFramePr>
          <p:cNvPr id="5" name="Table Placeholder 4">
            <a:extLst>
              <a:ext uri="{FF2B5EF4-FFF2-40B4-BE49-F238E27FC236}">
                <a16:creationId xmlns:a16="http://schemas.microsoft.com/office/drawing/2014/main" id="{B68840B0-281B-451D-B112-A9CFD17126EA}"/>
              </a:ext>
            </a:extLst>
          </p:cNvPr>
          <p:cNvGraphicFramePr>
            <a:graphicFrameLocks noGrp="1"/>
          </p:cNvGraphicFramePr>
          <p:nvPr>
            <p:ph type="tbl" sz="quarter" idx="13"/>
            <p:extLst>
              <p:ext uri="{D42A27DB-BD31-4B8C-83A1-F6EECF244321}">
                <p14:modId xmlns:p14="http://schemas.microsoft.com/office/powerpoint/2010/main" val="16360969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2344447"/>
                    </a:ext>
                  </a:extLst>
                </a:gridCol>
                <a:gridCol w="436169">
                  <a:extLst>
                    <a:ext uri="{9D8B030D-6E8A-4147-A177-3AD203B41FA5}">
                      <a16:colId xmlns:a16="http://schemas.microsoft.com/office/drawing/2014/main" val="4068553293"/>
                    </a:ext>
                  </a:extLst>
                </a:gridCol>
                <a:gridCol w="436169">
                  <a:extLst>
                    <a:ext uri="{9D8B030D-6E8A-4147-A177-3AD203B41FA5}">
                      <a16:colId xmlns:a16="http://schemas.microsoft.com/office/drawing/2014/main" val="2054177782"/>
                    </a:ext>
                  </a:extLst>
                </a:gridCol>
                <a:gridCol w="436169">
                  <a:extLst>
                    <a:ext uri="{9D8B030D-6E8A-4147-A177-3AD203B41FA5}">
                      <a16:colId xmlns:a16="http://schemas.microsoft.com/office/drawing/2014/main" val="1955301193"/>
                    </a:ext>
                  </a:extLst>
                </a:gridCol>
                <a:gridCol w="436169">
                  <a:extLst>
                    <a:ext uri="{9D8B030D-6E8A-4147-A177-3AD203B41FA5}">
                      <a16:colId xmlns:a16="http://schemas.microsoft.com/office/drawing/2014/main" val="161403585"/>
                    </a:ext>
                  </a:extLst>
                </a:gridCol>
                <a:gridCol w="436169">
                  <a:extLst>
                    <a:ext uri="{9D8B030D-6E8A-4147-A177-3AD203B41FA5}">
                      <a16:colId xmlns:a16="http://schemas.microsoft.com/office/drawing/2014/main" val="1160460508"/>
                    </a:ext>
                  </a:extLst>
                </a:gridCol>
                <a:gridCol w="436169">
                  <a:extLst>
                    <a:ext uri="{9D8B030D-6E8A-4147-A177-3AD203B41FA5}">
                      <a16:colId xmlns:a16="http://schemas.microsoft.com/office/drawing/2014/main" val="3676416030"/>
                    </a:ext>
                  </a:extLst>
                </a:gridCol>
                <a:gridCol w="436169">
                  <a:extLst>
                    <a:ext uri="{9D8B030D-6E8A-4147-A177-3AD203B41FA5}">
                      <a16:colId xmlns:a16="http://schemas.microsoft.com/office/drawing/2014/main" val="2068758392"/>
                    </a:ext>
                  </a:extLst>
                </a:gridCol>
                <a:gridCol w="436169">
                  <a:extLst>
                    <a:ext uri="{9D8B030D-6E8A-4147-A177-3AD203B41FA5}">
                      <a16:colId xmlns:a16="http://schemas.microsoft.com/office/drawing/2014/main" val="3495809241"/>
                    </a:ext>
                  </a:extLst>
                </a:gridCol>
                <a:gridCol w="436169">
                  <a:extLst>
                    <a:ext uri="{9D8B030D-6E8A-4147-A177-3AD203B41FA5}">
                      <a16:colId xmlns:a16="http://schemas.microsoft.com/office/drawing/2014/main" val="3258531972"/>
                    </a:ext>
                  </a:extLst>
                </a:gridCol>
                <a:gridCol w="485546">
                  <a:extLst>
                    <a:ext uri="{9D8B030D-6E8A-4147-A177-3AD203B41FA5}">
                      <a16:colId xmlns:a16="http://schemas.microsoft.com/office/drawing/2014/main" val="3801587791"/>
                    </a:ext>
                  </a:extLst>
                </a:gridCol>
                <a:gridCol w="436169">
                  <a:extLst>
                    <a:ext uri="{9D8B030D-6E8A-4147-A177-3AD203B41FA5}">
                      <a16:colId xmlns:a16="http://schemas.microsoft.com/office/drawing/2014/main" val="657750845"/>
                    </a:ext>
                  </a:extLst>
                </a:gridCol>
                <a:gridCol w="419710">
                  <a:extLst>
                    <a:ext uri="{9D8B030D-6E8A-4147-A177-3AD203B41FA5}">
                      <a16:colId xmlns:a16="http://schemas.microsoft.com/office/drawing/2014/main" val="3143673424"/>
                    </a:ext>
                  </a:extLst>
                </a:gridCol>
                <a:gridCol w="436169">
                  <a:extLst>
                    <a:ext uri="{9D8B030D-6E8A-4147-A177-3AD203B41FA5}">
                      <a16:colId xmlns:a16="http://schemas.microsoft.com/office/drawing/2014/main" val="955057420"/>
                    </a:ext>
                  </a:extLst>
                </a:gridCol>
                <a:gridCol w="436169">
                  <a:extLst>
                    <a:ext uri="{9D8B030D-6E8A-4147-A177-3AD203B41FA5}">
                      <a16:colId xmlns:a16="http://schemas.microsoft.com/office/drawing/2014/main" val="2686860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393873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- 2018-03-13 12:27:38</a:t>
                      </a:r>
                      <a:r>
                        <a:rPr kumimoji="0" lang="en-US" sz="1000" b="0" i="0" u="none" strike="noStrike" kern="1200" cap="none" spc="0" normalizeH="0" baseline="0" noProof="0">
                          <a:ln>
                            <a:noFill/>
                          </a:ln>
                          <a:solidFill>
                            <a:prstClr val="black"/>
                          </a:solidFill>
                          <a:effectLst/>
                          <a:uLnTx/>
                          <a:uFillTx/>
                          <a:latin typeface="+mn-lt"/>
                          <a:ea typeface="+mn-ea"/>
                          <a:cs typeface="+mn-cs"/>
                        </a:rPr>
                        <a:t>
Mivida Business Park launches its second phase at Downtown Mivida, steps away from The Lake District, Shopping Boulevard, Mivida Mall, the Medical Center, and with direct access to Road 90.
Developed for business, designed for you!
For more information, register now on: http://bit.ly/BusinessPark-Register1
#Emaar #EmaarMisr #Mivida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24.029508888668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50378551"/>
                  </a:ext>
                </a:extLst>
              </a:tr>
            </a:tbl>
          </a:graphicData>
        </a:graphic>
      </p:graphicFrame>
      <p:sp>
        <p:nvSpPr>
          <p:cNvPr id="4" name="Text Placeholder 3">
            <a:extLst>
              <a:ext uri="{FF2B5EF4-FFF2-40B4-BE49-F238E27FC236}">
                <a16:creationId xmlns:a16="http://schemas.microsoft.com/office/drawing/2014/main" id="{398EE93B-41DB-417F-942F-DE9564D6A3A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8870512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B86E-4B72-4B2A-8457-C171E61406FF}"/>
              </a:ext>
            </a:extLst>
          </p:cNvPr>
          <p:cNvSpPr>
            <a:spLocks noGrp="1"/>
          </p:cNvSpPr>
          <p:nvPr>
            <p:ph type="title"/>
          </p:nvPr>
        </p:nvSpPr>
        <p:spPr/>
        <p:txBody>
          <a:bodyPr/>
          <a:lstStyle/>
          <a:p>
            <a:r>
              <a:rPr lang="en-US"/>
              <a:t>Facebook Top Posts Table | Competitors - 4 of 26</a:t>
            </a:r>
          </a:p>
        </p:txBody>
      </p:sp>
      <p:graphicFrame>
        <p:nvGraphicFramePr>
          <p:cNvPr id="5" name="Table Placeholder 4">
            <a:extLst>
              <a:ext uri="{FF2B5EF4-FFF2-40B4-BE49-F238E27FC236}">
                <a16:creationId xmlns:a16="http://schemas.microsoft.com/office/drawing/2014/main" id="{A9812D1C-32C1-4C0F-97E0-1716C60015FD}"/>
              </a:ext>
            </a:extLst>
          </p:cNvPr>
          <p:cNvGraphicFramePr>
            <a:graphicFrameLocks noGrp="1"/>
          </p:cNvGraphicFramePr>
          <p:nvPr>
            <p:ph type="tbl" sz="quarter" idx="13"/>
            <p:extLst>
              <p:ext uri="{D42A27DB-BD31-4B8C-83A1-F6EECF244321}">
                <p14:modId xmlns:p14="http://schemas.microsoft.com/office/powerpoint/2010/main" val="35777022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0564031"/>
                    </a:ext>
                  </a:extLst>
                </a:gridCol>
                <a:gridCol w="436169">
                  <a:extLst>
                    <a:ext uri="{9D8B030D-6E8A-4147-A177-3AD203B41FA5}">
                      <a16:colId xmlns:a16="http://schemas.microsoft.com/office/drawing/2014/main" val="3506651917"/>
                    </a:ext>
                  </a:extLst>
                </a:gridCol>
                <a:gridCol w="436169">
                  <a:extLst>
                    <a:ext uri="{9D8B030D-6E8A-4147-A177-3AD203B41FA5}">
                      <a16:colId xmlns:a16="http://schemas.microsoft.com/office/drawing/2014/main" val="1720437294"/>
                    </a:ext>
                  </a:extLst>
                </a:gridCol>
                <a:gridCol w="436169">
                  <a:extLst>
                    <a:ext uri="{9D8B030D-6E8A-4147-A177-3AD203B41FA5}">
                      <a16:colId xmlns:a16="http://schemas.microsoft.com/office/drawing/2014/main" val="544559456"/>
                    </a:ext>
                  </a:extLst>
                </a:gridCol>
                <a:gridCol w="436169">
                  <a:extLst>
                    <a:ext uri="{9D8B030D-6E8A-4147-A177-3AD203B41FA5}">
                      <a16:colId xmlns:a16="http://schemas.microsoft.com/office/drawing/2014/main" val="3864297664"/>
                    </a:ext>
                  </a:extLst>
                </a:gridCol>
                <a:gridCol w="436169">
                  <a:extLst>
                    <a:ext uri="{9D8B030D-6E8A-4147-A177-3AD203B41FA5}">
                      <a16:colId xmlns:a16="http://schemas.microsoft.com/office/drawing/2014/main" val="1879007094"/>
                    </a:ext>
                  </a:extLst>
                </a:gridCol>
                <a:gridCol w="436169">
                  <a:extLst>
                    <a:ext uri="{9D8B030D-6E8A-4147-A177-3AD203B41FA5}">
                      <a16:colId xmlns:a16="http://schemas.microsoft.com/office/drawing/2014/main" val="1434589254"/>
                    </a:ext>
                  </a:extLst>
                </a:gridCol>
                <a:gridCol w="436169">
                  <a:extLst>
                    <a:ext uri="{9D8B030D-6E8A-4147-A177-3AD203B41FA5}">
                      <a16:colId xmlns:a16="http://schemas.microsoft.com/office/drawing/2014/main" val="1327880770"/>
                    </a:ext>
                  </a:extLst>
                </a:gridCol>
                <a:gridCol w="436169">
                  <a:extLst>
                    <a:ext uri="{9D8B030D-6E8A-4147-A177-3AD203B41FA5}">
                      <a16:colId xmlns:a16="http://schemas.microsoft.com/office/drawing/2014/main" val="2944528192"/>
                    </a:ext>
                  </a:extLst>
                </a:gridCol>
                <a:gridCol w="436169">
                  <a:extLst>
                    <a:ext uri="{9D8B030D-6E8A-4147-A177-3AD203B41FA5}">
                      <a16:colId xmlns:a16="http://schemas.microsoft.com/office/drawing/2014/main" val="571541017"/>
                    </a:ext>
                  </a:extLst>
                </a:gridCol>
                <a:gridCol w="485546">
                  <a:extLst>
                    <a:ext uri="{9D8B030D-6E8A-4147-A177-3AD203B41FA5}">
                      <a16:colId xmlns:a16="http://schemas.microsoft.com/office/drawing/2014/main" val="2941584577"/>
                    </a:ext>
                  </a:extLst>
                </a:gridCol>
                <a:gridCol w="436169">
                  <a:extLst>
                    <a:ext uri="{9D8B030D-6E8A-4147-A177-3AD203B41FA5}">
                      <a16:colId xmlns:a16="http://schemas.microsoft.com/office/drawing/2014/main" val="2248861401"/>
                    </a:ext>
                  </a:extLst>
                </a:gridCol>
                <a:gridCol w="419710">
                  <a:extLst>
                    <a:ext uri="{9D8B030D-6E8A-4147-A177-3AD203B41FA5}">
                      <a16:colId xmlns:a16="http://schemas.microsoft.com/office/drawing/2014/main" val="1072158253"/>
                    </a:ext>
                  </a:extLst>
                </a:gridCol>
                <a:gridCol w="436169">
                  <a:extLst>
                    <a:ext uri="{9D8B030D-6E8A-4147-A177-3AD203B41FA5}">
                      <a16:colId xmlns:a16="http://schemas.microsoft.com/office/drawing/2014/main" val="2249314004"/>
                    </a:ext>
                  </a:extLst>
                </a:gridCol>
                <a:gridCol w="436169">
                  <a:extLst>
                    <a:ext uri="{9D8B030D-6E8A-4147-A177-3AD203B41FA5}">
                      <a16:colId xmlns:a16="http://schemas.microsoft.com/office/drawing/2014/main" val="33349724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95624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- 2018-04-03 15:32:57</a:t>
                      </a:r>
                      <a:r>
                        <a:rPr kumimoji="0" lang="en-US" sz="1000" b="0" i="0" u="none" strike="noStrike" kern="1200" cap="none" spc="0" normalizeH="0" baseline="0" noProof="0">
                          <a:ln>
                            <a:noFill/>
                          </a:ln>
                          <a:solidFill>
                            <a:prstClr val="black"/>
                          </a:solidFill>
                          <a:effectLst/>
                          <a:uLnTx/>
                          <a:uFillTx/>
                          <a:latin typeface="+mn-lt"/>
                          <a:ea typeface="+mn-ea"/>
                          <a:cs typeface="+mn-cs"/>
                        </a:rPr>
                        <a:t>
‘Places By Hyde Park Developments’ campaign in partnership with Arsenal.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Arsenal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50.911005689824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716856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29288397"/>
                  </a:ext>
                </a:extLst>
              </a:tr>
            </a:tbl>
          </a:graphicData>
        </a:graphic>
      </p:graphicFrame>
      <p:sp>
        <p:nvSpPr>
          <p:cNvPr id="4" name="Text Placeholder 3">
            <a:extLst>
              <a:ext uri="{FF2B5EF4-FFF2-40B4-BE49-F238E27FC236}">
                <a16:creationId xmlns:a16="http://schemas.microsoft.com/office/drawing/2014/main" id="{C18350E3-7CF9-4F01-94AA-A1B88DEA878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839825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77D49-7D55-4BBE-AB47-C50AB03EB825}"/>
              </a:ext>
            </a:extLst>
          </p:cNvPr>
          <p:cNvSpPr>
            <a:spLocks noGrp="1"/>
          </p:cNvSpPr>
          <p:nvPr>
            <p:ph type="title"/>
          </p:nvPr>
        </p:nvSpPr>
        <p:spPr/>
        <p:txBody>
          <a:bodyPr/>
          <a:lstStyle/>
          <a:p>
            <a:r>
              <a:rPr lang="en-US"/>
              <a:t>Facebook Top Posts Table | Competitors - 5 of 26</a:t>
            </a:r>
          </a:p>
        </p:txBody>
      </p:sp>
      <p:graphicFrame>
        <p:nvGraphicFramePr>
          <p:cNvPr id="5" name="Table Placeholder 4">
            <a:extLst>
              <a:ext uri="{FF2B5EF4-FFF2-40B4-BE49-F238E27FC236}">
                <a16:creationId xmlns:a16="http://schemas.microsoft.com/office/drawing/2014/main" id="{A8C612B6-37ED-4EE9-B91F-1F650A8FF334}"/>
              </a:ext>
            </a:extLst>
          </p:cNvPr>
          <p:cNvGraphicFramePr>
            <a:graphicFrameLocks noGrp="1"/>
          </p:cNvGraphicFramePr>
          <p:nvPr>
            <p:ph type="tbl" sz="quarter" idx="13"/>
            <p:extLst>
              <p:ext uri="{D42A27DB-BD31-4B8C-83A1-F6EECF244321}">
                <p14:modId xmlns:p14="http://schemas.microsoft.com/office/powerpoint/2010/main" val="31979602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8944976"/>
                    </a:ext>
                  </a:extLst>
                </a:gridCol>
                <a:gridCol w="436169">
                  <a:extLst>
                    <a:ext uri="{9D8B030D-6E8A-4147-A177-3AD203B41FA5}">
                      <a16:colId xmlns:a16="http://schemas.microsoft.com/office/drawing/2014/main" val="2750490349"/>
                    </a:ext>
                  </a:extLst>
                </a:gridCol>
                <a:gridCol w="436169">
                  <a:extLst>
                    <a:ext uri="{9D8B030D-6E8A-4147-A177-3AD203B41FA5}">
                      <a16:colId xmlns:a16="http://schemas.microsoft.com/office/drawing/2014/main" val="3398252692"/>
                    </a:ext>
                  </a:extLst>
                </a:gridCol>
                <a:gridCol w="436169">
                  <a:extLst>
                    <a:ext uri="{9D8B030D-6E8A-4147-A177-3AD203B41FA5}">
                      <a16:colId xmlns:a16="http://schemas.microsoft.com/office/drawing/2014/main" val="4073609109"/>
                    </a:ext>
                  </a:extLst>
                </a:gridCol>
                <a:gridCol w="436169">
                  <a:extLst>
                    <a:ext uri="{9D8B030D-6E8A-4147-A177-3AD203B41FA5}">
                      <a16:colId xmlns:a16="http://schemas.microsoft.com/office/drawing/2014/main" val="788302526"/>
                    </a:ext>
                  </a:extLst>
                </a:gridCol>
                <a:gridCol w="436169">
                  <a:extLst>
                    <a:ext uri="{9D8B030D-6E8A-4147-A177-3AD203B41FA5}">
                      <a16:colId xmlns:a16="http://schemas.microsoft.com/office/drawing/2014/main" val="674574093"/>
                    </a:ext>
                  </a:extLst>
                </a:gridCol>
                <a:gridCol w="436169">
                  <a:extLst>
                    <a:ext uri="{9D8B030D-6E8A-4147-A177-3AD203B41FA5}">
                      <a16:colId xmlns:a16="http://schemas.microsoft.com/office/drawing/2014/main" val="3566107788"/>
                    </a:ext>
                  </a:extLst>
                </a:gridCol>
                <a:gridCol w="436169">
                  <a:extLst>
                    <a:ext uri="{9D8B030D-6E8A-4147-A177-3AD203B41FA5}">
                      <a16:colId xmlns:a16="http://schemas.microsoft.com/office/drawing/2014/main" val="1554528943"/>
                    </a:ext>
                  </a:extLst>
                </a:gridCol>
                <a:gridCol w="436169">
                  <a:extLst>
                    <a:ext uri="{9D8B030D-6E8A-4147-A177-3AD203B41FA5}">
                      <a16:colId xmlns:a16="http://schemas.microsoft.com/office/drawing/2014/main" val="483040809"/>
                    </a:ext>
                  </a:extLst>
                </a:gridCol>
                <a:gridCol w="436169">
                  <a:extLst>
                    <a:ext uri="{9D8B030D-6E8A-4147-A177-3AD203B41FA5}">
                      <a16:colId xmlns:a16="http://schemas.microsoft.com/office/drawing/2014/main" val="2610498533"/>
                    </a:ext>
                  </a:extLst>
                </a:gridCol>
                <a:gridCol w="485546">
                  <a:extLst>
                    <a:ext uri="{9D8B030D-6E8A-4147-A177-3AD203B41FA5}">
                      <a16:colId xmlns:a16="http://schemas.microsoft.com/office/drawing/2014/main" val="2680839612"/>
                    </a:ext>
                  </a:extLst>
                </a:gridCol>
                <a:gridCol w="436169">
                  <a:extLst>
                    <a:ext uri="{9D8B030D-6E8A-4147-A177-3AD203B41FA5}">
                      <a16:colId xmlns:a16="http://schemas.microsoft.com/office/drawing/2014/main" val="4122721003"/>
                    </a:ext>
                  </a:extLst>
                </a:gridCol>
                <a:gridCol w="419710">
                  <a:extLst>
                    <a:ext uri="{9D8B030D-6E8A-4147-A177-3AD203B41FA5}">
                      <a16:colId xmlns:a16="http://schemas.microsoft.com/office/drawing/2014/main" val="2074983890"/>
                    </a:ext>
                  </a:extLst>
                </a:gridCol>
                <a:gridCol w="436169">
                  <a:extLst>
                    <a:ext uri="{9D8B030D-6E8A-4147-A177-3AD203B41FA5}">
                      <a16:colId xmlns:a16="http://schemas.microsoft.com/office/drawing/2014/main" val="4051229659"/>
                    </a:ext>
                  </a:extLst>
                </a:gridCol>
                <a:gridCol w="436169">
                  <a:extLst>
                    <a:ext uri="{9D8B030D-6E8A-4147-A177-3AD203B41FA5}">
                      <a16:colId xmlns:a16="http://schemas.microsoft.com/office/drawing/2014/main" val="34197347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479880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- 2018-01-14 15:47:55</a:t>
                      </a:r>
                      <a:r>
                        <a:rPr kumimoji="0" lang="en-US" sz="1000" b="0" i="0" u="none" strike="noStrike" kern="1200" cap="none" spc="0" normalizeH="0" baseline="0" noProof="0">
                          <a:ln>
                            <a:noFill/>
                          </a:ln>
                          <a:solidFill>
                            <a:prstClr val="black"/>
                          </a:solidFill>
                          <a:effectLst/>
                          <a:uLnTx/>
                          <a:uFillTx/>
                          <a:latin typeface="+mn-lt"/>
                          <a:ea typeface="+mn-ea"/>
                          <a:cs typeface="+mn-cs"/>
                        </a:rPr>
                        <a:t>
Revel in the infinite views of Mivida’s lush greenery. Explore Gardens, the final twinhomes in Mivida.
Register now on http://bit.ly/Gardens-Register0-4 
#EmaarMisr #Emaar #Mivida #GardensTwinhomes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19.36914867473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16464645"/>
                  </a:ext>
                </a:extLst>
              </a:tr>
            </a:tbl>
          </a:graphicData>
        </a:graphic>
      </p:graphicFrame>
      <p:sp>
        <p:nvSpPr>
          <p:cNvPr id="4" name="Text Placeholder 3">
            <a:extLst>
              <a:ext uri="{FF2B5EF4-FFF2-40B4-BE49-F238E27FC236}">
                <a16:creationId xmlns:a16="http://schemas.microsoft.com/office/drawing/2014/main" id="{D2D940EA-2937-432B-B5F3-E7A2458F90CF}"/>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0456326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C552A-86EE-4DBB-BCE8-E0F7FD473083}"/>
              </a:ext>
            </a:extLst>
          </p:cNvPr>
          <p:cNvSpPr>
            <a:spLocks noGrp="1"/>
          </p:cNvSpPr>
          <p:nvPr>
            <p:ph type="title"/>
          </p:nvPr>
        </p:nvSpPr>
        <p:spPr/>
        <p:txBody>
          <a:bodyPr/>
          <a:lstStyle/>
          <a:p>
            <a:r>
              <a:rPr lang="en-US"/>
              <a:t>Facebook Top Posts Table | Competitors - 6 of 26</a:t>
            </a:r>
          </a:p>
        </p:txBody>
      </p:sp>
      <p:graphicFrame>
        <p:nvGraphicFramePr>
          <p:cNvPr id="5" name="Table Placeholder 4">
            <a:extLst>
              <a:ext uri="{FF2B5EF4-FFF2-40B4-BE49-F238E27FC236}">
                <a16:creationId xmlns:a16="http://schemas.microsoft.com/office/drawing/2014/main" id="{47EED573-61C1-48E3-A05E-55701A8154F6}"/>
              </a:ext>
            </a:extLst>
          </p:cNvPr>
          <p:cNvGraphicFramePr>
            <a:graphicFrameLocks noGrp="1"/>
          </p:cNvGraphicFramePr>
          <p:nvPr>
            <p:ph type="tbl" sz="quarter" idx="13"/>
            <p:extLst>
              <p:ext uri="{D42A27DB-BD31-4B8C-83A1-F6EECF244321}">
                <p14:modId xmlns:p14="http://schemas.microsoft.com/office/powerpoint/2010/main" val="16743570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1020582"/>
                    </a:ext>
                  </a:extLst>
                </a:gridCol>
                <a:gridCol w="436169">
                  <a:extLst>
                    <a:ext uri="{9D8B030D-6E8A-4147-A177-3AD203B41FA5}">
                      <a16:colId xmlns:a16="http://schemas.microsoft.com/office/drawing/2014/main" val="3488534514"/>
                    </a:ext>
                  </a:extLst>
                </a:gridCol>
                <a:gridCol w="436169">
                  <a:extLst>
                    <a:ext uri="{9D8B030D-6E8A-4147-A177-3AD203B41FA5}">
                      <a16:colId xmlns:a16="http://schemas.microsoft.com/office/drawing/2014/main" val="2224827675"/>
                    </a:ext>
                  </a:extLst>
                </a:gridCol>
                <a:gridCol w="436169">
                  <a:extLst>
                    <a:ext uri="{9D8B030D-6E8A-4147-A177-3AD203B41FA5}">
                      <a16:colId xmlns:a16="http://schemas.microsoft.com/office/drawing/2014/main" val="2741399744"/>
                    </a:ext>
                  </a:extLst>
                </a:gridCol>
                <a:gridCol w="436169">
                  <a:extLst>
                    <a:ext uri="{9D8B030D-6E8A-4147-A177-3AD203B41FA5}">
                      <a16:colId xmlns:a16="http://schemas.microsoft.com/office/drawing/2014/main" val="1403518326"/>
                    </a:ext>
                  </a:extLst>
                </a:gridCol>
                <a:gridCol w="436169">
                  <a:extLst>
                    <a:ext uri="{9D8B030D-6E8A-4147-A177-3AD203B41FA5}">
                      <a16:colId xmlns:a16="http://schemas.microsoft.com/office/drawing/2014/main" val="3533656767"/>
                    </a:ext>
                  </a:extLst>
                </a:gridCol>
                <a:gridCol w="436169">
                  <a:extLst>
                    <a:ext uri="{9D8B030D-6E8A-4147-A177-3AD203B41FA5}">
                      <a16:colId xmlns:a16="http://schemas.microsoft.com/office/drawing/2014/main" val="2501989402"/>
                    </a:ext>
                  </a:extLst>
                </a:gridCol>
                <a:gridCol w="436169">
                  <a:extLst>
                    <a:ext uri="{9D8B030D-6E8A-4147-A177-3AD203B41FA5}">
                      <a16:colId xmlns:a16="http://schemas.microsoft.com/office/drawing/2014/main" val="3717780417"/>
                    </a:ext>
                  </a:extLst>
                </a:gridCol>
                <a:gridCol w="436169">
                  <a:extLst>
                    <a:ext uri="{9D8B030D-6E8A-4147-A177-3AD203B41FA5}">
                      <a16:colId xmlns:a16="http://schemas.microsoft.com/office/drawing/2014/main" val="2769824905"/>
                    </a:ext>
                  </a:extLst>
                </a:gridCol>
                <a:gridCol w="436169">
                  <a:extLst>
                    <a:ext uri="{9D8B030D-6E8A-4147-A177-3AD203B41FA5}">
                      <a16:colId xmlns:a16="http://schemas.microsoft.com/office/drawing/2014/main" val="244071610"/>
                    </a:ext>
                  </a:extLst>
                </a:gridCol>
                <a:gridCol w="485546">
                  <a:extLst>
                    <a:ext uri="{9D8B030D-6E8A-4147-A177-3AD203B41FA5}">
                      <a16:colId xmlns:a16="http://schemas.microsoft.com/office/drawing/2014/main" val="1106379104"/>
                    </a:ext>
                  </a:extLst>
                </a:gridCol>
                <a:gridCol w="436169">
                  <a:extLst>
                    <a:ext uri="{9D8B030D-6E8A-4147-A177-3AD203B41FA5}">
                      <a16:colId xmlns:a16="http://schemas.microsoft.com/office/drawing/2014/main" val="794109001"/>
                    </a:ext>
                  </a:extLst>
                </a:gridCol>
                <a:gridCol w="419710">
                  <a:extLst>
                    <a:ext uri="{9D8B030D-6E8A-4147-A177-3AD203B41FA5}">
                      <a16:colId xmlns:a16="http://schemas.microsoft.com/office/drawing/2014/main" val="1485574866"/>
                    </a:ext>
                  </a:extLst>
                </a:gridCol>
                <a:gridCol w="436169">
                  <a:extLst>
                    <a:ext uri="{9D8B030D-6E8A-4147-A177-3AD203B41FA5}">
                      <a16:colId xmlns:a16="http://schemas.microsoft.com/office/drawing/2014/main" val="1525111763"/>
                    </a:ext>
                  </a:extLst>
                </a:gridCol>
                <a:gridCol w="436169">
                  <a:extLst>
                    <a:ext uri="{9D8B030D-6E8A-4147-A177-3AD203B41FA5}">
                      <a16:colId xmlns:a16="http://schemas.microsoft.com/office/drawing/2014/main" val="42181990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764474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- 2018-01-21 15:43:44</a:t>
                      </a:r>
                      <a:r>
                        <a:rPr kumimoji="0" lang="en-US" sz="1000" b="0" i="0" u="none" strike="noStrike" kern="1200" cap="none" spc="0" normalizeH="0" baseline="0" noProof="0">
                          <a:ln>
                            <a:noFill/>
                          </a:ln>
                          <a:solidFill>
                            <a:prstClr val="black"/>
                          </a:solidFill>
                          <a:effectLst/>
                          <a:uLnTx/>
                          <a:uFillTx/>
                          <a:latin typeface="+mn-lt"/>
                          <a:ea typeface="+mn-ea"/>
                          <a:cs typeface="+mn-cs"/>
                        </a:rPr>
                        <a:t>
Tuscan style homes among perfectly manicured gardens in the heart of New Cairo.
Explore Gardens, the final twinhomes in Mivida.
Register now on http://bit.ly/Gardens-Register0-5 
#EmaarMisr #Emaar #Mivida #GardensTwinhomes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17.200661876715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187595169"/>
                  </a:ext>
                </a:extLst>
              </a:tr>
            </a:tbl>
          </a:graphicData>
        </a:graphic>
      </p:graphicFrame>
      <p:sp>
        <p:nvSpPr>
          <p:cNvPr id="4" name="Text Placeholder 3">
            <a:extLst>
              <a:ext uri="{FF2B5EF4-FFF2-40B4-BE49-F238E27FC236}">
                <a16:creationId xmlns:a16="http://schemas.microsoft.com/office/drawing/2014/main" id="{986E509A-A655-4FC0-BE32-5D3C59C6422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676953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4BE44-74F0-4287-A664-ED126A249674}"/>
              </a:ext>
            </a:extLst>
          </p:cNvPr>
          <p:cNvSpPr>
            <a:spLocks noGrp="1"/>
          </p:cNvSpPr>
          <p:nvPr>
            <p:ph type="title"/>
          </p:nvPr>
        </p:nvSpPr>
        <p:spPr/>
        <p:txBody>
          <a:bodyPr/>
          <a:lstStyle/>
          <a:p>
            <a:r>
              <a:rPr lang="en-US"/>
              <a:t>Facebook Top Posts Table | Competitors - 7 of 26</a:t>
            </a:r>
          </a:p>
        </p:txBody>
      </p:sp>
      <p:graphicFrame>
        <p:nvGraphicFramePr>
          <p:cNvPr id="5" name="Table Placeholder 4">
            <a:extLst>
              <a:ext uri="{FF2B5EF4-FFF2-40B4-BE49-F238E27FC236}">
                <a16:creationId xmlns:a16="http://schemas.microsoft.com/office/drawing/2014/main" id="{54947B03-3138-45C2-A1EB-191CB1D2625E}"/>
              </a:ext>
            </a:extLst>
          </p:cNvPr>
          <p:cNvGraphicFramePr>
            <a:graphicFrameLocks noGrp="1"/>
          </p:cNvGraphicFramePr>
          <p:nvPr>
            <p:ph type="tbl" sz="quarter" idx="13"/>
            <p:extLst>
              <p:ext uri="{D42A27DB-BD31-4B8C-83A1-F6EECF244321}">
                <p14:modId xmlns:p14="http://schemas.microsoft.com/office/powerpoint/2010/main" val="16283962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285673"/>
                    </a:ext>
                  </a:extLst>
                </a:gridCol>
                <a:gridCol w="436169">
                  <a:extLst>
                    <a:ext uri="{9D8B030D-6E8A-4147-A177-3AD203B41FA5}">
                      <a16:colId xmlns:a16="http://schemas.microsoft.com/office/drawing/2014/main" val="2613579746"/>
                    </a:ext>
                  </a:extLst>
                </a:gridCol>
                <a:gridCol w="436169">
                  <a:extLst>
                    <a:ext uri="{9D8B030D-6E8A-4147-A177-3AD203B41FA5}">
                      <a16:colId xmlns:a16="http://schemas.microsoft.com/office/drawing/2014/main" val="481234306"/>
                    </a:ext>
                  </a:extLst>
                </a:gridCol>
                <a:gridCol w="436169">
                  <a:extLst>
                    <a:ext uri="{9D8B030D-6E8A-4147-A177-3AD203B41FA5}">
                      <a16:colId xmlns:a16="http://schemas.microsoft.com/office/drawing/2014/main" val="836609301"/>
                    </a:ext>
                  </a:extLst>
                </a:gridCol>
                <a:gridCol w="436169">
                  <a:extLst>
                    <a:ext uri="{9D8B030D-6E8A-4147-A177-3AD203B41FA5}">
                      <a16:colId xmlns:a16="http://schemas.microsoft.com/office/drawing/2014/main" val="1044864098"/>
                    </a:ext>
                  </a:extLst>
                </a:gridCol>
                <a:gridCol w="436169">
                  <a:extLst>
                    <a:ext uri="{9D8B030D-6E8A-4147-A177-3AD203B41FA5}">
                      <a16:colId xmlns:a16="http://schemas.microsoft.com/office/drawing/2014/main" val="3289139211"/>
                    </a:ext>
                  </a:extLst>
                </a:gridCol>
                <a:gridCol w="436169">
                  <a:extLst>
                    <a:ext uri="{9D8B030D-6E8A-4147-A177-3AD203B41FA5}">
                      <a16:colId xmlns:a16="http://schemas.microsoft.com/office/drawing/2014/main" val="3346021099"/>
                    </a:ext>
                  </a:extLst>
                </a:gridCol>
                <a:gridCol w="436169">
                  <a:extLst>
                    <a:ext uri="{9D8B030D-6E8A-4147-A177-3AD203B41FA5}">
                      <a16:colId xmlns:a16="http://schemas.microsoft.com/office/drawing/2014/main" val="1160715582"/>
                    </a:ext>
                  </a:extLst>
                </a:gridCol>
                <a:gridCol w="436169">
                  <a:extLst>
                    <a:ext uri="{9D8B030D-6E8A-4147-A177-3AD203B41FA5}">
                      <a16:colId xmlns:a16="http://schemas.microsoft.com/office/drawing/2014/main" val="3071639457"/>
                    </a:ext>
                  </a:extLst>
                </a:gridCol>
                <a:gridCol w="436169">
                  <a:extLst>
                    <a:ext uri="{9D8B030D-6E8A-4147-A177-3AD203B41FA5}">
                      <a16:colId xmlns:a16="http://schemas.microsoft.com/office/drawing/2014/main" val="3579584999"/>
                    </a:ext>
                  </a:extLst>
                </a:gridCol>
                <a:gridCol w="485546">
                  <a:extLst>
                    <a:ext uri="{9D8B030D-6E8A-4147-A177-3AD203B41FA5}">
                      <a16:colId xmlns:a16="http://schemas.microsoft.com/office/drawing/2014/main" val="906869769"/>
                    </a:ext>
                  </a:extLst>
                </a:gridCol>
                <a:gridCol w="436169">
                  <a:extLst>
                    <a:ext uri="{9D8B030D-6E8A-4147-A177-3AD203B41FA5}">
                      <a16:colId xmlns:a16="http://schemas.microsoft.com/office/drawing/2014/main" val="2143493773"/>
                    </a:ext>
                  </a:extLst>
                </a:gridCol>
                <a:gridCol w="419710">
                  <a:extLst>
                    <a:ext uri="{9D8B030D-6E8A-4147-A177-3AD203B41FA5}">
                      <a16:colId xmlns:a16="http://schemas.microsoft.com/office/drawing/2014/main" val="2494945629"/>
                    </a:ext>
                  </a:extLst>
                </a:gridCol>
                <a:gridCol w="436169">
                  <a:extLst>
                    <a:ext uri="{9D8B030D-6E8A-4147-A177-3AD203B41FA5}">
                      <a16:colId xmlns:a16="http://schemas.microsoft.com/office/drawing/2014/main" val="4250815405"/>
                    </a:ext>
                  </a:extLst>
                </a:gridCol>
                <a:gridCol w="436169">
                  <a:extLst>
                    <a:ext uri="{9D8B030D-6E8A-4147-A177-3AD203B41FA5}">
                      <a16:colId xmlns:a16="http://schemas.microsoft.com/office/drawing/2014/main" val="8560377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413632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- 2018-04-07 14:00:01</a:t>
                      </a:r>
                      <a:r>
                        <a:rPr kumimoji="0" lang="en-US" sz="1000" b="0" i="0" u="none" strike="noStrike" kern="1200" cap="none" spc="0" normalizeH="0" baseline="0" noProof="0">
                          <a:ln>
                            <a:noFill/>
                          </a:ln>
                          <a:solidFill>
                            <a:prstClr val="black"/>
                          </a:solidFill>
                          <a:effectLst/>
                          <a:uLnTx/>
                          <a:uFillTx/>
                          <a:latin typeface="+mn-lt"/>
                          <a:ea typeface="+mn-ea"/>
                          <a:cs typeface="+mn-cs"/>
                        </a:rPr>
                        <a:t>
BLOOMFIELDS...a breakthrough perspective on integrated living offering new concept homes designed for every lifestyle.
#TatweerMisr
#MostakbalCity
#BLOOMFIELDS
#LifeInAllItsColors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137.24393985006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71496098"/>
                  </a:ext>
                </a:extLst>
              </a:tr>
            </a:tbl>
          </a:graphicData>
        </a:graphic>
      </p:graphicFrame>
      <p:sp>
        <p:nvSpPr>
          <p:cNvPr id="4" name="Text Placeholder 3">
            <a:extLst>
              <a:ext uri="{FF2B5EF4-FFF2-40B4-BE49-F238E27FC236}">
                <a16:creationId xmlns:a16="http://schemas.microsoft.com/office/drawing/2014/main" id="{57DC62AB-55EB-4B41-AAE9-C5E4AE434B7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836758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90BE-85D8-464F-9D1E-66D27A182421}"/>
              </a:ext>
            </a:extLst>
          </p:cNvPr>
          <p:cNvSpPr>
            <a:spLocks noGrp="1"/>
          </p:cNvSpPr>
          <p:nvPr>
            <p:ph type="title"/>
          </p:nvPr>
        </p:nvSpPr>
        <p:spPr/>
        <p:txBody>
          <a:bodyPr/>
          <a:lstStyle/>
          <a:p>
            <a:r>
              <a:rPr lang="en-US"/>
              <a:t>Facebook Top Posts Table | Competitors - 8 of 26</a:t>
            </a:r>
          </a:p>
        </p:txBody>
      </p:sp>
      <p:graphicFrame>
        <p:nvGraphicFramePr>
          <p:cNvPr id="5" name="Table Placeholder 4">
            <a:extLst>
              <a:ext uri="{FF2B5EF4-FFF2-40B4-BE49-F238E27FC236}">
                <a16:creationId xmlns:a16="http://schemas.microsoft.com/office/drawing/2014/main" id="{17495EF5-4AA4-4398-86EB-C633BAFA2966}"/>
              </a:ext>
            </a:extLst>
          </p:cNvPr>
          <p:cNvGraphicFramePr>
            <a:graphicFrameLocks noGrp="1"/>
          </p:cNvGraphicFramePr>
          <p:nvPr>
            <p:ph type="tbl" sz="quarter" idx="13"/>
            <p:extLst>
              <p:ext uri="{D42A27DB-BD31-4B8C-83A1-F6EECF244321}">
                <p14:modId xmlns:p14="http://schemas.microsoft.com/office/powerpoint/2010/main" val="1164492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8731950"/>
                    </a:ext>
                  </a:extLst>
                </a:gridCol>
                <a:gridCol w="436169">
                  <a:extLst>
                    <a:ext uri="{9D8B030D-6E8A-4147-A177-3AD203B41FA5}">
                      <a16:colId xmlns:a16="http://schemas.microsoft.com/office/drawing/2014/main" val="181498754"/>
                    </a:ext>
                  </a:extLst>
                </a:gridCol>
                <a:gridCol w="436169">
                  <a:extLst>
                    <a:ext uri="{9D8B030D-6E8A-4147-A177-3AD203B41FA5}">
                      <a16:colId xmlns:a16="http://schemas.microsoft.com/office/drawing/2014/main" val="2624625056"/>
                    </a:ext>
                  </a:extLst>
                </a:gridCol>
                <a:gridCol w="436169">
                  <a:extLst>
                    <a:ext uri="{9D8B030D-6E8A-4147-A177-3AD203B41FA5}">
                      <a16:colId xmlns:a16="http://schemas.microsoft.com/office/drawing/2014/main" val="637829249"/>
                    </a:ext>
                  </a:extLst>
                </a:gridCol>
                <a:gridCol w="436169">
                  <a:extLst>
                    <a:ext uri="{9D8B030D-6E8A-4147-A177-3AD203B41FA5}">
                      <a16:colId xmlns:a16="http://schemas.microsoft.com/office/drawing/2014/main" val="3514953470"/>
                    </a:ext>
                  </a:extLst>
                </a:gridCol>
                <a:gridCol w="436169">
                  <a:extLst>
                    <a:ext uri="{9D8B030D-6E8A-4147-A177-3AD203B41FA5}">
                      <a16:colId xmlns:a16="http://schemas.microsoft.com/office/drawing/2014/main" val="2763262113"/>
                    </a:ext>
                  </a:extLst>
                </a:gridCol>
                <a:gridCol w="436169">
                  <a:extLst>
                    <a:ext uri="{9D8B030D-6E8A-4147-A177-3AD203B41FA5}">
                      <a16:colId xmlns:a16="http://schemas.microsoft.com/office/drawing/2014/main" val="2381153076"/>
                    </a:ext>
                  </a:extLst>
                </a:gridCol>
                <a:gridCol w="436169">
                  <a:extLst>
                    <a:ext uri="{9D8B030D-6E8A-4147-A177-3AD203B41FA5}">
                      <a16:colId xmlns:a16="http://schemas.microsoft.com/office/drawing/2014/main" val="2316512061"/>
                    </a:ext>
                  </a:extLst>
                </a:gridCol>
                <a:gridCol w="436169">
                  <a:extLst>
                    <a:ext uri="{9D8B030D-6E8A-4147-A177-3AD203B41FA5}">
                      <a16:colId xmlns:a16="http://schemas.microsoft.com/office/drawing/2014/main" val="3547747305"/>
                    </a:ext>
                  </a:extLst>
                </a:gridCol>
                <a:gridCol w="436169">
                  <a:extLst>
                    <a:ext uri="{9D8B030D-6E8A-4147-A177-3AD203B41FA5}">
                      <a16:colId xmlns:a16="http://schemas.microsoft.com/office/drawing/2014/main" val="585219276"/>
                    </a:ext>
                  </a:extLst>
                </a:gridCol>
                <a:gridCol w="485546">
                  <a:extLst>
                    <a:ext uri="{9D8B030D-6E8A-4147-A177-3AD203B41FA5}">
                      <a16:colId xmlns:a16="http://schemas.microsoft.com/office/drawing/2014/main" val="1852223955"/>
                    </a:ext>
                  </a:extLst>
                </a:gridCol>
                <a:gridCol w="436169">
                  <a:extLst>
                    <a:ext uri="{9D8B030D-6E8A-4147-A177-3AD203B41FA5}">
                      <a16:colId xmlns:a16="http://schemas.microsoft.com/office/drawing/2014/main" val="2101414278"/>
                    </a:ext>
                  </a:extLst>
                </a:gridCol>
                <a:gridCol w="419710">
                  <a:extLst>
                    <a:ext uri="{9D8B030D-6E8A-4147-A177-3AD203B41FA5}">
                      <a16:colId xmlns:a16="http://schemas.microsoft.com/office/drawing/2014/main" val="3999906298"/>
                    </a:ext>
                  </a:extLst>
                </a:gridCol>
                <a:gridCol w="436169">
                  <a:extLst>
                    <a:ext uri="{9D8B030D-6E8A-4147-A177-3AD203B41FA5}">
                      <a16:colId xmlns:a16="http://schemas.microsoft.com/office/drawing/2014/main" val="2327454165"/>
                    </a:ext>
                  </a:extLst>
                </a:gridCol>
                <a:gridCol w="436169">
                  <a:extLst>
                    <a:ext uri="{9D8B030D-6E8A-4147-A177-3AD203B41FA5}">
                      <a16:colId xmlns:a16="http://schemas.microsoft.com/office/drawing/2014/main" val="1030049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144677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- 2018-02-12 16:04:26</a:t>
                      </a:r>
                      <a:r>
                        <a:rPr kumimoji="0" lang="en-US" sz="1000" b="0" i="0" u="none" strike="noStrike" kern="1200" cap="none" spc="0" normalizeH="0" baseline="0" noProof="0">
                          <a:ln>
                            <a:noFill/>
                          </a:ln>
                          <a:solidFill>
                            <a:prstClr val="black"/>
                          </a:solidFill>
                          <a:effectLst/>
                          <a:uLnTx/>
                          <a:uFillTx/>
                          <a:latin typeface="+mn-lt"/>
                          <a:ea typeface="+mn-ea"/>
                          <a:cs typeface="+mn-cs"/>
                        </a:rPr>
                        <a:t>
Marassi's Greek Village townhomes and apartments bring Santorini to your Summer experience. Enjoy dazzling views, walk barefoot &amp; live simple. Welcome to carefree living.
Starting from 2.3 M EGP. 
Register now at http://bit.ly/TheGreek-Register4 
#Marassi #Emaar #EmaarMisr #Sa7el #NorthCoast #Egypt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14.203820466697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941015261"/>
                  </a:ext>
                </a:extLst>
              </a:tr>
            </a:tbl>
          </a:graphicData>
        </a:graphic>
      </p:graphicFrame>
      <p:sp>
        <p:nvSpPr>
          <p:cNvPr id="4" name="Text Placeholder 3">
            <a:extLst>
              <a:ext uri="{FF2B5EF4-FFF2-40B4-BE49-F238E27FC236}">
                <a16:creationId xmlns:a16="http://schemas.microsoft.com/office/drawing/2014/main" id="{102E544F-CDB6-4728-B849-B8E456E0FC5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801222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C8A7-0E77-44A9-B3D2-935A4C2664EC}"/>
              </a:ext>
            </a:extLst>
          </p:cNvPr>
          <p:cNvSpPr>
            <a:spLocks noGrp="1"/>
          </p:cNvSpPr>
          <p:nvPr>
            <p:ph type="title"/>
          </p:nvPr>
        </p:nvSpPr>
        <p:spPr/>
        <p:txBody>
          <a:bodyPr/>
          <a:lstStyle/>
          <a:p>
            <a:r>
              <a:rPr lang="en-US"/>
              <a:t>Facebook Top Posts Table | Competitors - 9 of 26</a:t>
            </a:r>
          </a:p>
        </p:txBody>
      </p:sp>
      <p:graphicFrame>
        <p:nvGraphicFramePr>
          <p:cNvPr id="5" name="Table Placeholder 4">
            <a:extLst>
              <a:ext uri="{FF2B5EF4-FFF2-40B4-BE49-F238E27FC236}">
                <a16:creationId xmlns:a16="http://schemas.microsoft.com/office/drawing/2014/main" id="{7C5210E4-0647-4BAC-9022-18BBC8525487}"/>
              </a:ext>
            </a:extLst>
          </p:cNvPr>
          <p:cNvGraphicFramePr>
            <a:graphicFrameLocks noGrp="1"/>
          </p:cNvGraphicFramePr>
          <p:nvPr>
            <p:ph type="tbl" sz="quarter" idx="13"/>
            <p:extLst>
              <p:ext uri="{D42A27DB-BD31-4B8C-83A1-F6EECF244321}">
                <p14:modId xmlns:p14="http://schemas.microsoft.com/office/powerpoint/2010/main" val="39382407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1171846"/>
                    </a:ext>
                  </a:extLst>
                </a:gridCol>
                <a:gridCol w="436169">
                  <a:extLst>
                    <a:ext uri="{9D8B030D-6E8A-4147-A177-3AD203B41FA5}">
                      <a16:colId xmlns:a16="http://schemas.microsoft.com/office/drawing/2014/main" val="2429723457"/>
                    </a:ext>
                  </a:extLst>
                </a:gridCol>
                <a:gridCol w="436169">
                  <a:extLst>
                    <a:ext uri="{9D8B030D-6E8A-4147-A177-3AD203B41FA5}">
                      <a16:colId xmlns:a16="http://schemas.microsoft.com/office/drawing/2014/main" val="3770661987"/>
                    </a:ext>
                  </a:extLst>
                </a:gridCol>
                <a:gridCol w="436169">
                  <a:extLst>
                    <a:ext uri="{9D8B030D-6E8A-4147-A177-3AD203B41FA5}">
                      <a16:colId xmlns:a16="http://schemas.microsoft.com/office/drawing/2014/main" val="775227946"/>
                    </a:ext>
                  </a:extLst>
                </a:gridCol>
                <a:gridCol w="436169">
                  <a:extLst>
                    <a:ext uri="{9D8B030D-6E8A-4147-A177-3AD203B41FA5}">
                      <a16:colId xmlns:a16="http://schemas.microsoft.com/office/drawing/2014/main" val="2677239483"/>
                    </a:ext>
                  </a:extLst>
                </a:gridCol>
                <a:gridCol w="436169">
                  <a:extLst>
                    <a:ext uri="{9D8B030D-6E8A-4147-A177-3AD203B41FA5}">
                      <a16:colId xmlns:a16="http://schemas.microsoft.com/office/drawing/2014/main" val="2065371867"/>
                    </a:ext>
                  </a:extLst>
                </a:gridCol>
                <a:gridCol w="436169">
                  <a:extLst>
                    <a:ext uri="{9D8B030D-6E8A-4147-A177-3AD203B41FA5}">
                      <a16:colId xmlns:a16="http://schemas.microsoft.com/office/drawing/2014/main" val="1376648242"/>
                    </a:ext>
                  </a:extLst>
                </a:gridCol>
                <a:gridCol w="436169">
                  <a:extLst>
                    <a:ext uri="{9D8B030D-6E8A-4147-A177-3AD203B41FA5}">
                      <a16:colId xmlns:a16="http://schemas.microsoft.com/office/drawing/2014/main" val="489971902"/>
                    </a:ext>
                  </a:extLst>
                </a:gridCol>
                <a:gridCol w="436169">
                  <a:extLst>
                    <a:ext uri="{9D8B030D-6E8A-4147-A177-3AD203B41FA5}">
                      <a16:colId xmlns:a16="http://schemas.microsoft.com/office/drawing/2014/main" val="126910342"/>
                    </a:ext>
                  </a:extLst>
                </a:gridCol>
                <a:gridCol w="436169">
                  <a:extLst>
                    <a:ext uri="{9D8B030D-6E8A-4147-A177-3AD203B41FA5}">
                      <a16:colId xmlns:a16="http://schemas.microsoft.com/office/drawing/2014/main" val="2210600540"/>
                    </a:ext>
                  </a:extLst>
                </a:gridCol>
                <a:gridCol w="485546">
                  <a:extLst>
                    <a:ext uri="{9D8B030D-6E8A-4147-A177-3AD203B41FA5}">
                      <a16:colId xmlns:a16="http://schemas.microsoft.com/office/drawing/2014/main" val="708701157"/>
                    </a:ext>
                  </a:extLst>
                </a:gridCol>
                <a:gridCol w="436169">
                  <a:extLst>
                    <a:ext uri="{9D8B030D-6E8A-4147-A177-3AD203B41FA5}">
                      <a16:colId xmlns:a16="http://schemas.microsoft.com/office/drawing/2014/main" val="2938576772"/>
                    </a:ext>
                  </a:extLst>
                </a:gridCol>
                <a:gridCol w="419710">
                  <a:extLst>
                    <a:ext uri="{9D8B030D-6E8A-4147-A177-3AD203B41FA5}">
                      <a16:colId xmlns:a16="http://schemas.microsoft.com/office/drawing/2014/main" val="3199880008"/>
                    </a:ext>
                  </a:extLst>
                </a:gridCol>
                <a:gridCol w="436169">
                  <a:extLst>
                    <a:ext uri="{9D8B030D-6E8A-4147-A177-3AD203B41FA5}">
                      <a16:colId xmlns:a16="http://schemas.microsoft.com/office/drawing/2014/main" val="3127658843"/>
                    </a:ext>
                  </a:extLst>
                </a:gridCol>
                <a:gridCol w="436169">
                  <a:extLst>
                    <a:ext uri="{9D8B030D-6E8A-4147-A177-3AD203B41FA5}">
                      <a16:colId xmlns:a16="http://schemas.microsoft.com/office/drawing/2014/main" val="35431545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849396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- 2018-07-27 10:11:46</a:t>
                      </a:r>
                      <a:r>
                        <a:rPr kumimoji="0" lang="en-US" sz="1000" b="0" i="0" u="none" strike="noStrike" kern="1200" cap="none" spc="0" normalizeH="0" baseline="0" noProof="0">
                          <a:ln>
                            <a:noFill/>
                          </a:ln>
                          <a:solidFill>
                            <a:prstClr val="black"/>
                          </a:solidFill>
                          <a:effectLst/>
                          <a:uLnTx/>
                          <a:uFillTx/>
                          <a:latin typeface="+mn-lt"/>
                          <a:ea typeface="+mn-ea"/>
                          <a:cs typeface="+mn-cs"/>
                        </a:rPr>
                        <a:t>
Arrive home to your very own lakefront home and enjoy vibrant living at Mivida Boulevard.
For a very limited time,  you can join the Emaar living communities and enjoy an 8-year payment plan at Mivida.
For more information and registration visit: 
http://bit.ly/Boulevard-Register0 
#Emaar #EmaarMisr #Mivida #Boulevard #LimtedOffer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1397730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12.384744591633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621751723"/>
                  </a:ext>
                </a:extLst>
              </a:tr>
            </a:tbl>
          </a:graphicData>
        </a:graphic>
      </p:graphicFrame>
      <p:sp>
        <p:nvSpPr>
          <p:cNvPr id="4" name="Text Placeholder 3">
            <a:extLst>
              <a:ext uri="{FF2B5EF4-FFF2-40B4-BE49-F238E27FC236}">
                <a16:creationId xmlns:a16="http://schemas.microsoft.com/office/drawing/2014/main" id="{6275804B-41CD-4453-A3A6-154207E0B9A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407105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0DD4-99CD-4F5D-AF7F-59F6EF8CA118}"/>
              </a:ext>
            </a:extLst>
          </p:cNvPr>
          <p:cNvSpPr>
            <a:spLocks noGrp="1"/>
          </p:cNvSpPr>
          <p:nvPr>
            <p:ph type="title"/>
          </p:nvPr>
        </p:nvSpPr>
        <p:spPr/>
        <p:txBody>
          <a:bodyPr/>
          <a:lstStyle/>
          <a:p>
            <a:r>
              <a:rPr lang="en-US"/>
              <a:t>Facebook Top Posts Table | Competitors - 10 of 26</a:t>
            </a:r>
          </a:p>
        </p:txBody>
      </p:sp>
      <p:graphicFrame>
        <p:nvGraphicFramePr>
          <p:cNvPr id="5" name="Table Placeholder 4">
            <a:extLst>
              <a:ext uri="{FF2B5EF4-FFF2-40B4-BE49-F238E27FC236}">
                <a16:creationId xmlns:a16="http://schemas.microsoft.com/office/drawing/2014/main" id="{0EA63108-2294-4381-96B6-90060BD5A6A2}"/>
              </a:ext>
            </a:extLst>
          </p:cNvPr>
          <p:cNvGraphicFramePr>
            <a:graphicFrameLocks noGrp="1"/>
          </p:cNvGraphicFramePr>
          <p:nvPr>
            <p:ph type="tbl" sz="quarter" idx="13"/>
            <p:extLst>
              <p:ext uri="{D42A27DB-BD31-4B8C-83A1-F6EECF244321}">
                <p14:modId xmlns:p14="http://schemas.microsoft.com/office/powerpoint/2010/main" val="2819476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4799927"/>
                    </a:ext>
                  </a:extLst>
                </a:gridCol>
                <a:gridCol w="436169">
                  <a:extLst>
                    <a:ext uri="{9D8B030D-6E8A-4147-A177-3AD203B41FA5}">
                      <a16:colId xmlns:a16="http://schemas.microsoft.com/office/drawing/2014/main" val="187635540"/>
                    </a:ext>
                  </a:extLst>
                </a:gridCol>
                <a:gridCol w="436169">
                  <a:extLst>
                    <a:ext uri="{9D8B030D-6E8A-4147-A177-3AD203B41FA5}">
                      <a16:colId xmlns:a16="http://schemas.microsoft.com/office/drawing/2014/main" val="680479002"/>
                    </a:ext>
                  </a:extLst>
                </a:gridCol>
                <a:gridCol w="436169">
                  <a:extLst>
                    <a:ext uri="{9D8B030D-6E8A-4147-A177-3AD203B41FA5}">
                      <a16:colId xmlns:a16="http://schemas.microsoft.com/office/drawing/2014/main" val="3634896172"/>
                    </a:ext>
                  </a:extLst>
                </a:gridCol>
                <a:gridCol w="436169">
                  <a:extLst>
                    <a:ext uri="{9D8B030D-6E8A-4147-A177-3AD203B41FA5}">
                      <a16:colId xmlns:a16="http://schemas.microsoft.com/office/drawing/2014/main" val="803712179"/>
                    </a:ext>
                  </a:extLst>
                </a:gridCol>
                <a:gridCol w="436169">
                  <a:extLst>
                    <a:ext uri="{9D8B030D-6E8A-4147-A177-3AD203B41FA5}">
                      <a16:colId xmlns:a16="http://schemas.microsoft.com/office/drawing/2014/main" val="881371286"/>
                    </a:ext>
                  </a:extLst>
                </a:gridCol>
                <a:gridCol w="436169">
                  <a:extLst>
                    <a:ext uri="{9D8B030D-6E8A-4147-A177-3AD203B41FA5}">
                      <a16:colId xmlns:a16="http://schemas.microsoft.com/office/drawing/2014/main" val="1695743477"/>
                    </a:ext>
                  </a:extLst>
                </a:gridCol>
                <a:gridCol w="436169">
                  <a:extLst>
                    <a:ext uri="{9D8B030D-6E8A-4147-A177-3AD203B41FA5}">
                      <a16:colId xmlns:a16="http://schemas.microsoft.com/office/drawing/2014/main" val="273975550"/>
                    </a:ext>
                  </a:extLst>
                </a:gridCol>
                <a:gridCol w="436169">
                  <a:extLst>
                    <a:ext uri="{9D8B030D-6E8A-4147-A177-3AD203B41FA5}">
                      <a16:colId xmlns:a16="http://schemas.microsoft.com/office/drawing/2014/main" val="516216961"/>
                    </a:ext>
                  </a:extLst>
                </a:gridCol>
                <a:gridCol w="436169">
                  <a:extLst>
                    <a:ext uri="{9D8B030D-6E8A-4147-A177-3AD203B41FA5}">
                      <a16:colId xmlns:a16="http://schemas.microsoft.com/office/drawing/2014/main" val="3825118581"/>
                    </a:ext>
                  </a:extLst>
                </a:gridCol>
                <a:gridCol w="485546">
                  <a:extLst>
                    <a:ext uri="{9D8B030D-6E8A-4147-A177-3AD203B41FA5}">
                      <a16:colId xmlns:a16="http://schemas.microsoft.com/office/drawing/2014/main" val="2878189715"/>
                    </a:ext>
                  </a:extLst>
                </a:gridCol>
                <a:gridCol w="436169">
                  <a:extLst>
                    <a:ext uri="{9D8B030D-6E8A-4147-A177-3AD203B41FA5}">
                      <a16:colId xmlns:a16="http://schemas.microsoft.com/office/drawing/2014/main" val="2317956578"/>
                    </a:ext>
                  </a:extLst>
                </a:gridCol>
                <a:gridCol w="419710">
                  <a:extLst>
                    <a:ext uri="{9D8B030D-6E8A-4147-A177-3AD203B41FA5}">
                      <a16:colId xmlns:a16="http://schemas.microsoft.com/office/drawing/2014/main" val="2456530860"/>
                    </a:ext>
                  </a:extLst>
                </a:gridCol>
                <a:gridCol w="436169">
                  <a:extLst>
                    <a:ext uri="{9D8B030D-6E8A-4147-A177-3AD203B41FA5}">
                      <a16:colId xmlns:a16="http://schemas.microsoft.com/office/drawing/2014/main" val="1989325341"/>
                    </a:ext>
                  </a:extLst>
                </a:gridCol>
                <a:gridCol w="436169">
                  <a:extLst>
                    <a:ext uri="{9D8B030D-6E8A-4147-A177-3AD203B41FA5}">
                      <a16:colId xmlns:a16="http://schemas.microsoft.com/office/drawing/2014/main" val="306187413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109277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- 2018-04-23 17:18:18</a:t>
                      </a:r>
                      <a:r>
                        <a:rPr kumimoji="0" lang="en-US" sz="1000" b="0" i="0" u="none" strike="noStrike" kern="1200" cap="none" spc="0" normalizeH="0" baseline="0" noProof="0">
                          <a:ln>
                            <a:noFill/>
                          </a:ln>
                          <a:solidFill>
                            <a:prstClr val="black"/>
                          </a:solidFill>
                          <a:effectLst/>
                          <a:uLnTx/>
                          <a:uFillTx/>
                          <a:latin typeface="+mn-lt"/>
                          <a:ea typeface="+mn-ea"/>
                          <a:cs typeface="+mn-cs"/>
                        </a:rPr>
                        <a:t>
#Throwback to our remarkable Classic Cars Show at Uptown Cairo last year. 
Celebrate the good old days, and join us for a night full of nostalgic experiences from cars to music, live entertainment and dancing.
This time we present to you “Concours D’elegance” for the first time in Egypt. 
To get your invitation to the event, please send us a private message on Emaar Misr page to confirm your attendance.
#Emaar #EmaarMisr #Uptown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Classic Cars Throwback Video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12.470863010254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718014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80255268"/>
                  </a:ext>
                </a:extLst>
              </a:tr>
            </a:tbl>
          </a:graphicData>
        </a:graphic>
      </p:graphicFrame>
      <p:sp>
        <p:nvSpPr>
          <p:cNvPr id="4" name="Text Placeholder 3">
            <a:extLst>
              <a:ext uri="{FF2B5EF4-FFF2-40B4-BE49-F238E27FC236}">
                <a16:creationId xmlns:a16="http://schemas.microsoft.com/office/drawing/2014/main" id="{E3337FAF-037C-46C1-9D39-A5DAB53EB5D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534741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1C597-3EA5-4796-98AE-F25BD15FCD60}"/>
              </a:ext>
            </a:extLst>
          </p:cNvPr>
          <p:cNvSpPr>
            <a:spLocks noGrp="1"/>
          </p:cNvSpPr>
          <p:nvPr>
            <p:ph type="title"/>
          </p:nvPr>
        </p:nvSpPr>
        <p:spPr/>
        <p:txBody>
          <a:bodyPr/>
          <a:lstStyle/>
          <a:p>
            <a:r>
              <a:rPr lang="en-US"/>
              <a:t>Facebook Top Posts Table | Competitors - 11 of 26</a:t>
            </a:r>
          </a:p>
        </p:txBody>
      </p:sp>
      <p:graphicFrame>
        <p:nvGraphicFramePr>
          <p:cNvPr id="5" name="Table Placeholder 4">
            <a:extLst>
              <a:ext uri="{FF2B5EF4-FFF2-40B4-BE49-F238E27FC236}">
                <a16:creationId xmlns:a16="http://schemas.microsoft.com/office/drawing/2014/main" id="{E5355C68-10C8-49F5-A803-2FB31C3DBB7C}"/>
              </a:ext>
            </a:extLst>
          </p:cNvPr>
          <p:cNvGraphicFramePr>
            <a:graphicFrameLocks noGrp="1"/>
          </p:cNvGraphicFramePr>
          <p:nvPr>
            <p:ph type="tbl" sz="quarter" idx="13"/>
            <p:extLst>
              <p:ext uri="{D42A27DB-BD31-4B8C-83A1-F6EECF244321}">
                <p14:modId xmlns:p14="http://schemas.microsoft.com/office/powerpoint/2010/main" val="8195837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5607242"/>
                    </a:ext>
                  </a:extLst>
                </a:gridCol>
                <a:gridCol w="436169">
                  <a:extLst>
                    <a:ext uri="{9D8B030D-6E8A-4147-A177-3AD203B41FA5}">
                      <a16:colId xmlns:a16="http://schemas.microsoft.com/office/drawing/2014/main" val="1269970308"/>
                    </a:ext>
                  </a:extLst>
                </a:gridCol>
                <a:gridCol w="436169">
                  <a:extLst>
                    <a:ext uri="{9D8B030D-6E8A-4147-A177-3AD203B41FA5}">
                      <a16:colId xmlns:a16="http://schemas.microsoft.com/office/drawing/2014/main" val="2152233210"/>
                    </a:ext>
                  </a:extLst>
                </a:gridCol>
                <a:gridCol w="436169">
                  <a:extLst>
                    <a:ext uri="{9D8B030D-6E8A-4147-A177-3AD203B41FA5}">
                      <a16:colId xmlns:a16="http://schemas.microsoft.com/office/drawing/2014/main" val="1267078144"/>
                    </a:ext>
                  </a:extLst>
                </a:gridCol>
                <a:gridCol w="436169">
                  <a:extLst>
                    <a:ext uri="{9D8B030D-6E8A-4147-A177-3AD203B41FA5}">
                      <a16:colId xmlns:a16="http://schemas.microsoft.com/office/drawing/2014/main" val="743928172"/>
                    </a:ext>
                  </a:extLst>
                </a:gridCol>
                <a:gridCol w="436169">
                  <a:extLst>
                    <a:ext uri="{9D8B030D-6E8A-4147-A177-3AD203B41FA5}">
                      <a16:colId xmlns:a16="http://schemas.microsoft.com/office/drawing/2014/main" val="1241019118"/>
                    </a:ext>
                  </a:extLst>
                </a:gridCol>
                <a:gridCol w="436169">
                  <a:extLst>
                    <a:ext uri="{9D8B030D-6E8A-4147-A177-3AD203B41FA5}">
                      <a16:colId xmlns:a16="http://schemas.microsoft.com/office/drawing/2014/main" val="1985678258"/>
                    </a:ext>
                  </a:extLst>
                </a:gridCol>
                <a:gridCol w="436169">
                  <a:extLst>
                    <a:ext uri="{9D8B030D-6E8A-4147-A177-3AD203B41FA5}">
                      <a16:colId xmlns:a16="http://schemas.microsoft.com/office/drawing/2014/main" val="4039802166"/>
                    </a:ext>
                  </a:extLst>
                </a:gridCol>
                <a:gridCol w="436169">
                  <a:extLst>
                    <a:ext uri="{9D8B030D-6E8A-4147-A177-3AD203B41FA5}">
                      <a16:colId xmlns:a16="http://schemas.microsoft.com/office/drawing/2014/main" val="2042282935"/>
                    </a:ext>
                  </a:extLst>
                </a:gridCol>
                <a:gridCol w="436169">
                  <a:extLst>
                    <a:ext uri="{9D8B030D-6E8A-4147-A177-3AD203B41FA5}">
                      <a16:colId xmlns:a16="http://schemas.microsoft.com/office/drawing/2014/main" val="3603059306"/>
                    </a:ext>
                  </a:extLst>
                </a:gridCol>
                <a:gridCol w="485546">
                  <a:extLst>
                    <a:ext uri="{9D8B030D-6E8A-4147-A177-3AD203B41FA5}">
                      <a16:colId xmlns:a16="http://schemas.microsoft.com/office/drawing/2014/main" val="2713217657"/>
                    </a:ext>
                  </a:extLst>
                </a:gridCol>
                <a:gridCol w="436169">
                  <a:extLst>
                    <a:ext uri="{9D8B030D-6E8A-4147-A177-3AD203B41FA5}">
                      <a16:colId xmlns:a16="http://schemas.microsoft.com/office/drawing/2014/main" val="1644975896"/>
                    </a:ext>
                  </a:extLst>
                </a:gridCol>
                <a:gridCol w="419710">
                  <a:extLst>
                    <a:ext uri="{9D8B030D-6E8A-4147-A177-3AD203B41FA5}">
                      <a16:colId xmlns:a16="http://schemas.microsoft.com/office/drawing/2014/main" val="1103506024"/>
                    </a:ext>
                  </a:extLst>
                </a:gridCol>
                <a:gridCol w="436169">
                  <a:extLst>
                    <a:ext uri="{9D8B030D-6E8A-4147-A177-3AD203B41FA5}">
                      <a16:colId xmlns:a16="http://schemas.microsoft.com/office/drawing/2014/main" val="3029518825"/>
                    </a:ext>
                  </a:extLst>
                </a:gridCol>
                <a:gridCol w="436169">
                  <a:extLst>
                    <a:ext uri="{9D8B030D-6E8A-4147-A177-3AD203B41FA5}">
                      <a16:colId xmlns:a16="http://schemas.microsoft.com/office/drawing/2014/main" val="7358051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450859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- 2018-01-26 10:47:06</a:t>
                      </a:r>
                      <a:r>
                        <a:rPr kumimoji="0" lang="en-US" sz="1000" b="0" i="0" u="none" strike="noStrike" kern="1200" cap="none" spc="0" normalizeH="0" baseline="0" noProof="0">
                          <a:ln>
                            <a:noFill/>
                          </a:ln>
                          <a:solidFill>
                            <a:prstClr val="black"/>
                          </a:solidFill>
                          <a:effectLst/>
                          <a:uLnTx/>
                          <a:uFillTx/>
                          <a:latin typeface="+mn-lt"/>
                          <a:ea typeface="+mn-ea"/>
                          <a:cs typeface="+mn-cs"/>
                        </a:rPr>
                        <a:t>
Spectacular views of boundless landscapes.
Explore Gardens, the final twinhomes in the vibrant community of Mivida in New Cairo.
Register now on http://bit.ly/Gardens-Register0-6 
#EmaarMisr #Emaar #Mivida #GardensTwinhomes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12.569282585467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09570090"/>
                  </a:ext>
                </a:extLst>
              </a:tr>
            </a:tbl>
          </a:graphicData>
        </a:graphic>
      </p:graphicFrame>
      <p:sp>
        <p:nvSpPr>
          <p:cNvPr id="4" name="Text Placeholder 3">
            <a:extLst>
              <a:ext uri="{FF2B5EF4-FFF2-40B4-BE49-F238E27FC236}">
                <a16:creationId xmlns:a16="http://schemas.microsoft.com/office/drawing/2014/main" id="{9E856E23-8FFF-4A31-8321-5C819C16441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6562800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3035-420D-46D1-966F-1DB63D13756D}"/>
              </a:ext>
            </a:extLst>
          </p:cNvPr>
          <p:cNvSpPr>
            <a:spLocks noGrp="1"/>
          </p:cNvSpPr>
          <p:nvPr>
            <p:ph type="title"/>
          </p:nvPr>
        </p:nvSpPr>
        <p:spPr/>
        <p:txBody>
          <a:bodyPr/>
          <a:lstStyle/>
          <a:p>
            <a:r>
              <a:rPr lang="en-US"/>
              <a:t>Facebook Top Posts Table | Competitors - 12 of 26</a:t>
            </a:r>
          </a:p>
        </p:txBody>
      </p:sp>
      <p:graphicFrame>
        <p:nvGraphicFramePr>
          <p:cNvPr id="5" name="Table Placeholder 4">
            <a:extLst>
              <a:ext uri="{FF2B5EF4-FFF2-40B4-BE49-F238E27FC236}">
                <a16:creationId xmlns:a16="http://schemas.microsoft.com/office/drawing/2014/main" id="{F31EE1B4-DCB1-4404-B39A-EF0E303EF6FC}"/>
              </a:ext>
            </a:extLst>
          </p:cNvPr>
          <p:cNvGraphicFramePr>
            <a:graphicFrameLocks noGrp="1"/>
          </p:cNvGraphicFramePr>
          <p:nvPr>
            <p:ph type="tbl" sz="quarter" idx="13"/>
            <p:extLst>
              <p:ext uri="{D42A27DB-BD31-4B8C-83A1-F6EECF244321}">
                <p14:modId xmlns:p14="http://schemas.microsoft.com/office/powerpoint/2010/main" val="40163926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0913438"/>
                    </a:ext>
                  </a:extLst>
                </a:gridCol>
                <a:gridCol w="436169">
                  <a:extLst>
                    <a:ext uri="{9D8B030D-6E8A-4147-A177-3AD203B41FA5}">
                      <a16:colId xmlns:a16="http://schemas.microsoft.com/office/drawing/2014/main" val="2968979375"/>
                    </a:ext>
                  </a:extLst>
                </a:gridCol>
                <a:gridCol w="436169">
                  <a:extLst>
                    <a:ext uri="{9D8B030D-6E8A-4147-A177-3AD203B41FA5}">
                      <a16:colId xmlns:a16="http://schemas.microsoft.com/office/drawing/2014/main" val="3971773796"/>
                    </a:ext>
                  </a:extLst>
                </a:gridCol>
                <a:gridCol w="436169">
                  <a:extLst>
                    <a:ext uri="{9D8B030D-6E8A-4147-A177-3AD203B41FA5}">
                      <a16:colId xmlns:a16="http://schemas.microsoft.com/office/drawing/2014/main" val="2324478969"/>
                    </a:ext>
                  </a:extLst>
                </a:gridCol>
                <a:gridCol w="436169">
                  <a:extLst>
                    <a:ext uri="{9D8B030D-6E8A-4147-A177-3AD203B41FA5}">
                      <a16:colId xmlns:a16="http://schemas.microsoft.com/office/drawing/2014/main" val="543906769"/>
                    </a:ext>
                  </a:extLst>
                </a:gridCol>
                <a:gridCol w="436169">
                  <a:extLst>
                    <a:ext uri="{9D8B030D-6E8A-4147-A177-3AD203B41FA5}">
                      <a16:colId xmlns:a16="http://schemas.microsoft.com/office/drawing/2014/main" val="4272371358"/>
                    </a:ext>
                  </a:extLst>
                </a:gridCol>
                <a:gridCol w="436169">
                  <a:extLst>
                    <a:ext uri="{9D8B030D-6E8A-4147-A177-3AD203B41FA5}">
                      <a16:colId xmlns:a16="http://schemas.microsoft.com/office/drawing/2014/main" val="2959147033"/>
                    </a:ext>
                  </a:extLst>
                </a:gridCol>
                <a:gridCol w="436169">
                  <a:extLst>
                    <a:ext uri="{9D8B030D-6E8A-4147-A177-3AD203B41FA5}">
                      <a16:colId xmlns:a16="http://schemas.microsoft.com/office/drawing/2014/main" val="1320913331"/>
                    </a:ext>
                  </a:extLst>
                </a:gridCol>
                <a:gridCol w="436169">
                  <a:extLst>
                    <a:ext uri="{9D8B030D-6E8A-4147-A177-3AD203B41FA5}">
                      <a16:colId xmlns:a16="http://schemas.microsoft.com/office/drawing/2014/main" val="83178067"/>
                    </a:ext>
                  </a:extLst>
                </a:gridCol>
                <a:gridCol w="436169">
                  <a:extLst>
                    <a:ext uri="{9D8B030D-6E8A-4147-A177-3AD203B41FA5}">
                      <a16:colId xmlns:a16="http://schemas.microsoft.com/office/drawing/2014/main" val="2296661546"/>
                    </a:ext>
                  </a:extLst>
                </a:gridCol>
                <a:gridCol w="485546">
                  <a:extLst>
                    <a:ext uri="{9D8B030D-6E8A-4147-A177-3AD203B41FA5}">
                      <a16:colId xmlns:a16="http://schemas.microsoft.com/office/drawing/2014/main" val="2064938572"/>
                    </a:ext>
                  </a:extLst>
                </a:gridCol>
                <a:gridCol w="436169">
                  <a:extLst>
                    <a:ext uri="{9D8B030D-6E8A-4147-A177-3AD203B41FA5}">
                      <a16:colId xmlns:a16="http://schemas.microsoft.com/office/drawing/2014/main" val="2955005589"/>
                    </a:ext>
                  </a:extLst>
                </a:gridCol>
                <a:gridCol w="419710">
                  <a:extLst>
                    <a:ext uri="{9D8B030D-6E8A-4147-A177-3AD203B41FA5}">
                      <a16:colId xmlns:a16="http://schemas.microsoft.com/office/drawing/2014/main" val="3620569232"/>
                    </a:ext>
                  </a:extLst>
                </a:gridCol>
                <a:gridCol w="436169">
                  <a:extLst>
                    <a:ext uri="{9D8B030D-6E8A-4147-A177-3AD203B41FA5}">
                      <a16:colId xmlns:a16="http://schemas.microsoft.com/office/drawing/2014/main" val="1653805018"/>
                    </a:ext>
                  </a:extLst>
                </a:gridCol>
                <a:gridCol w="436169">
                  <a:extLst>
                    <a:ext uri="{9D8B030D-6E8A-4147-A177-3AD203B41FA5}">
                      <a16:colId xmlns:a16="http://schemas.microsoft.com/office/drawing/2014/main" val="5354023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774595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- 2018-05-18 15:00:02</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heart of New Cairo, Mivida.
Boulevard Residences offer an impeccable blend of contemporary luxury and green living within a vibrant, cosmopolitan environment!
Join the Emaar living communities with equal installments and a 7 year payment plan
For more information and registration visit: 
http://bit.ly/Boulevard-Register002 
#Emaar #EmaarMisr #Boulevard #Mivida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Boulevard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1418647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11.502897507272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03315837"/>
                  </a:ext>
                </a:extLst>
              </a:tr>
            </a:tbl>
          </a:graphicData>
        </a:graphic>
      </p:graphicFrame>
      <p:sp>
        <p:nvSpPr>
          <p:cNvPr id="4" name="Text Placeholder 3">
            <a:extLst>
              <a:ext uri="{FF2B5EF4-FFF2-40B4-BE49-F238E27FC236}">
                <a16:creationId xmlns:a16="http://schemas.microsoft.com/office/drawing/2014/main" id="{1F3AB49D-8469-430E-9899-287DB2B0C4A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986403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9719F-5868-435D-802D-96B0E49DC3F0}"/>
              </a:ext>
            </a:extLst>
          </p:cNvPr>
          <p:cNvSpPr>
            <a:spLocks noGrp="1"/>
          </p:cNvSpPr>
          <p:nvPr>
            <p:ph type="title"/>
          </p:nvPr>
        </p:nvSpPr>
        <p:spPr/>
        <p:txBody>
          <a:bodyPr/>
          <a:lstStyle/>
          <a:p>
            <a:r>
              <a:rPr lang="en-US"/>
              <a:t>Facebook Top Posts Table | Competitors - 13 of 26</a:t>
            </a:r>
          </a:p>
        </p:txBody>
      </p:sp>
      <p:graphicFrame>
        <p:nvGraphicFramePr>
          <p:cNvPr id="5" name="Table Placeholder 4">
            <a:extLst>
              <a:ext uri="{FF2B5EF4-FFF2-40B4-BE49-F238E27FC236}">
                <a16:creationId xmlns:a16="http://schemas.microsoft.com/office/drawing/2014/main" id="{DE7BE975-D1CD-4B58-9F0D-00FC1BEA20D9}"/>
              </a:ext>
            </a:extLst>
          </p:cNvPr>
          <p:cNvGraphicFramePr>
            <a:graphicFrameLocks noGrp="1"/>
          </p:cNvGraphicFramePr>
          <p:nvPr>
            <p:ph type="tbl" sz="quarter" idx="13"/>
            <p:extLst>
              <p:ext uri="{D42A27DB-BD31-4B8C-83A1-F6EECF244321}">
                <p14:modId xmlns:p14="http://schemas.microsoft.com/office/powerpoint/2010/main" val="32956945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6327879"/>
                    </a:ext>
                  </a:extLst>
                </a:gridCol>
                <a:gridCol w="436169">
                  <a:extLst>
                    <a:ext uri="{9D8B030D-6E8A-4147-A177-3AD203B41FA5}">
                      <a16:colId xmlns:a16="http://schemas.microsoft.com/office/drawing/2014/main" val="259546897"/>
                    </a:ext>
                  </a:extLst>
                </a:gridCol>
                <a:gridCol w="436169">
                  <a:extLst>
                    <a:ext uri="{9D8B030D-6E8A-4147-A177-3AD203B41FA5}">
                      <a16:colId xmlns:a16="http://schemas.microsoft.com/office/drawing/2014/main" val="717249944"/>
                    </a:ext>
                  </a:extLst>
                </a:gridCol>
                <a:gridCol w="436169">
                  <a:extLst>
                    <a:ext uri="{9D8B030D-6E8A-4147-A177-3AD203B41FA5}">
                      <a16:colId xmlns:a16="http://schemas.microsoft.com/office/drawing/2014/main" val="3706165937"/>
                    </a:ext>
                  </a:extLst>
                </a:gridCol>
                <a:gridCol w="436169">
                  <a:extLst>
                    <a:ext uri="{9D8B030D-6E8A-4147-A177-3AD203B41FA5}">
                      <a16:colId xmlns:a16="http://schemas.microsoft.com/office/drawing/2014/main" val="1964084013"/>
                    </a:ext>
                  </a:extLst>
                </a:gridCol>
                <a:gridCol w="436169">
                  <a:extLst>
                    <a:ext uri="{9D8B030D-6E8A-4147-A177-3AD203B41FA5}">
                      <a16:colId xmlns:a16="http://schemas.microsoft.com/office/drawing/2014/main" val="2160247007"/>
                    </a:ext>
                  </a:extLst>
                </a:gridCol>
                <a:gridCol w="436169">
                  <a:extLst>
                    <a:ext uri="{9D8B030D-6E8A-4147-A177-3AD203B41FA5}">
                      <a16:colId xmlns:a16="http://schemas.microsoft.com/office/drawing/2014/main" val="4276564803"/>
                    </a:ext>
                  </a:extLst>
                </a:gridCol>
                <a:gridCol w="436169">
                  <a:extLst>
                    <a:ext uri="{9D8B030D-6E8A-4147-A177-3AD203B41FA5}">
                      <a16:colId xmlns:a16="http://schemas.microsoft.com/office/drawing/2014/main" val="4000880545"/>
                    </a:ext>
                  </a:extLst>
                </a:gridCol>
                <a:gridCol w="436169">
                  <a:extLst>
                    <a:ext uri="{9D8B030D-6E8A-4147-A177-3AD203B41FA5}">
                      <a16:colId xmlns:a16="http://schemas.microsoft.com/office/drawing/2014/main" val="3795950020"/>
                    </a:ext>
                  </a:extLst>
                </a:gridCol>
                <a:gridCol w="436169">
                  <a:extLst>
                    <a:ext uri="{9D8B030D-6E8A-4147-A177-3AD203B41FA5}">
                      <a16:colId xmlns:a16="http://schemas.microsoft.com/office/drawing/2014/main" val="770740827"/>
                    </a:ext>
                  </a:extLst>
                </a:gridCol>
                <a:gridCol w="485546">
                  <a:extLst>
                    <a:ext uri="{9D8B030D-6E8A-4147-A177-3AD203B41FA5}">
                      <a16:colId xmlns:a16="http://schemas.microsoft.com/office/drawing/2014/main" val="463963593"/>
                    </a:ext>
                  </a:extLst>
                </a:gridCol>
                <a:gridCol w="436169">
                  <a:extLst>
                    <a:ext uri="{9D8B030D-6E8A-4147-A177-3AD203B41FA5}">
                      <a16:colId xmlns:a16="http://schemas.microsoft.com/office/drawing/2014/main" val="303213676"/>
                    </a:ext>
                  </a:extLst>
                </a:gridCol>
                <a:gridCol w="419710">
                  <a:extLst>
                    <a:ext uri="{9D8B030D-6E8A-4147-A177-3AD203B41FA5}">
                      <a16:colId xmlns:a16="http://schemas.microsoft.com/office/drawing/2014/main" val="2312964603"/>
                    </a:ext>
                  </a:extLst>
                </a:gridCol>
                <a:gridCol w="436169">
                  <a:extLst>
                    <a:ext uri="{9D8B030D-6E8A-4147-A177-3AD203B41FA5}">
                      <a16:colId xmlns:a16="http://schemas.microsoft.com/office/drawing/2014/main" val="2551074326"/>
                    </a:ext>
                  </a:extLst>
                </a:gridCol>
                <a:gridCol w="436169">
                  <a:extLst>
                    <a:ext uri="{9D8B030D-6E8A-4147-A177-3AD203B41FA5}">
                      <a16:colId xmlns:a16="http://schemas.microsoft.com/office/drawing/2014/main" val="21069760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955996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- 2018-03-21 13:27:37</a:t>
                      </a:r>
                      <a:r>
                        <a:rPr kumimoji="0" lang="en-US" sz="1000" b="0" i="0" u="none" strike="noStrike" kern="1200" cap="none" spc="0" normalizeH="0" baseline="0" noProof="0">
                          <a:ln>
                            <a:noFill/>
                          </a:ln>
                          <a:solidFill>
                            <a:prstClr val="black"/>
                          </a:solidFill>
                          <a:effectLst/>
                          <a:uLnTx/>
                          <a:uFillTx/>
                          <a:latin typeface="+mn-lt"/>
                          <a:ea typeface="+mn-ea"/>
                          <a:cs typeface="+mn-cs"/>
                        </a:rPr>
                        <a:t>
Get in on the act as we count down to announce the lucky VIPs going to London. Dont miss our “Bring Out The Gunner buses as tour the city and get a chance to fly with a friend to London.
Find the dates and locations in the following link:
http://bit.ly/2HRmLQY
Terms &amp; conditions apply.
#HPDxGunners #HydeParkDevelopments
#PlacesByHydeParkDevelopments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31.439942469289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035724634"/>
                  </a:ext>
                </a:extLst>
              </a:tr>
            </a:tbl>
          </a:graphicData>
        </a:graphic>
      </p:graphicFrame>
      <p:sp>
        <p:nvSpPr>
          <p:cNvPr id="4" name="Text Placeholder 3">
            <a:extLst>
              <a:ext uri="{FF2B5EF4-FFF2-40B4-BE49-F238E27FC236}">
                <a16:creationId xmlns:a16="http://schemas.microsoft.com/office/drawing/2014/main" id="{F6935ED0-22A2-4528-966F-B249B03B755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465203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8DA8-DD55-43BC-AF34-9E70C80B5177}"/>
              </a:ext>
            </a:extLst>
          </p:cNvPr>
          <p:cNvSpPr>
            <a:spLocks noGrp="1"/>
          </p:cNvSpPr>
          <p:nvPr>
            <p:ph type="title"/>
          </p:nvPr>
        </p:nvSpPr>
        <p:spPr/>
        <p:txBody>
          <a:bodyPr/>
          <a:lstStyle/>
          <a:p>
            <a:r>
              <a:rPr lang="en-US"/>
              <a:t>Facebook Top Posts Table | Competitors - 14 of 26</a:t>
            </a:r>
          </a:p>
        </p:txBody>
      </p:sp>
      <p:graphicFrame>
        <p:nvGraphicFramePr>
          <p:cNvPr id="5" name="Table Placeholder 4">
            <a:extLst>
              <a:ext uri="{FF2B5EF4-FFF2-40B4-BE49-F238E27FC236}">
                <a16:creationId xmlns:a16="http://schemas.microsoft.com/office/drawing/2014/main" id="{E31B3DA6-B6E7-4B84-8A84-460A8B5BBAAD}"/>
              </a:ext>
            </a:extLst>
          </p:cNvPr>
          <p:cNvGraphicFramePr>
            <a:graphicFrameLocks noGrp="1"/>
          </p:cNvGraphicFramePr>
          <p:nvPr>
            <p:ph type="tbl" sz="quarter" idx="13"/>
            <p:extLst>
              <p:ext uri="{D42A27DB-BD31-4B8C-83A1-F6EECF244321}">
                <p14:modId xmlns:p14="http://schemas.microsoft.com/office/powerpoint/2010/main" val="8755436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4363415"/>
                    </a:ext>
                  </a:extLst>
                </a:gridCol>
                <a:gridCol w="436169">
                  <a:extLst>
                    <a:ext uri="{9D8B030D-6E8A-4147-A177-3AD203B41FA5}">
                      <a16:colId xmlns:a16="http://schemas.microsoft.com/office/drawing/2014/main" val="1478769146"/>
                    </a:ext>
                  </a:extLst>
                </a:gridCol>
                <a:gridCol w="436169">
                  <a:extLst>
                    <a:ext uri="{9D8B030D-6E8A-4147-A177-3AD203B41FA5}">
                      <a16:colId xmlns:a16="http://schemas.microsoft.com/office/drawing/2014/main" val="3456115039"/>
                    </a:ext>
                  </a:extLst>
                </a:gridCol>
                <a:gridCol w="436169">
                  <a:extLst>
                    <a:ext uri="{9D8B030D-6E8A-4147-A177-3AD203B41FA5}">
                      <a16:colId xmlns:a16="http://schemas.microsoft.com/office/drawing/2014/main" val="2495480956"/>
                    </a:ext>
                  </a:extLst>
                </a:gridCol>
                <a:gridCol w="436169">
                  <a:extLst>
                    <a:ext uri="{9D8B030D-6E8A-4147-A177-3AD203B41FA5}">
                      <a16:colId xmlns:a16="http://schemas.microsoft.com/office/drawing/2014/main" val="3749611819"/>
                    </a:ext>
                  </a:extLst>
                </a:gridCol>
                <a:gridCol w="436169">
                  <a:extLst>
                    <a:ext uri="{9D8B030D-6E8A-4147-A177-3AD203B41FA5}">
                      <a16:colId xmlns:a16="http://schemas.microsoft.com/office/drawing/2014/main" val="1991438285"/>
                    </a:ext>
                  </a:extLst>
                </a:gridCol>
                <a:gridCol w="436169">
                  <a:extLst>
                    <a:ext uri="{9D8B030D-6E8A-4147-A177-3AD203B41FA5}">
                      <a16:colId xmlns:a16="http://schemas.microsoft.com/office/drawing/2014/main" val="2170371083"/>
                    </a:ext>
                  </a:extLst>
                </a:gridCol>
                <a:gridCol w="436169">
                  <a:extLst>
                    <a:ext uri="{9D8B030D-6E8A-4147-A177-3AD203B41FA5}">
                      <a16:colId xmlns:a16="http://schemas.microsoft.com/office/drawing/2014/main" val="1627587137"/>
                    </a:ext>
                  </a:extLst>
                </a:gridCol>
                <a:gridCol w="436169">
                  <a:extLst>
                    <a:ext uri="{9D8B030D-6E8A-4147-A177-3AD203B41FA5}">
                      <a16:colId xmlns:a16="http://schemas.microsoft.com/office/drawing/2014/main" val="1333085007"/>
                    </a:ext>
                  </a:extLst>
                </a:gridCol>
                <a:gridCol w="436169">
                  <a:extLst>
                    <a:ext uri="{9D8B030D-6E8A-4147-A177-3AD203B41FA5}">
                      <a16:colId xmlns:a16="http://schemas.microsoft.com/office/drawing/2014/main" val="1557231809"/>
                    </a:ext>
                  </a:extLst>
                </a:gridCol>
                <a:gridCol w="485546">
                  <a:extLst>
                    <a:ext uri="{9D8B030D-6E8A-4147-A177-3AD203B41FA5}">
                      <a16:colId xmlns:a16="http://schemas.microsoft.com/office/drawing/2014/main" val="1073636210"/>
                    </a:ext>
                  </a:extLst>
                </a:gridCol>
                <a:gridCol w="436169">
                  <a:extLst>
                    <a:ext uri="{9D8B030D-6E8A-4147-A177-3AD203B41FA5}">
                      <a16:colId xmlns:a16="http://schemas.microsoft.com/office/drawing/2014/main" val="1563822225"/>
                    </a:ext>
                  </a:extLst>
                </a:gridCol>
                <a:gridCol w="419710">
                  <a:extLst>
                    <a:ext uri="{9D8B030D-6E8A-4147-A177-3AD203B41FA5}">
                      <a16:colId xmlns:a16="http://schemas.microsoft.com/office/drawing/2014/main" val="2932732549"/>
                    </a:ext>
                  </a:extLst>
                </a:gridCol>
                <a:gridCol w="436169">
                  <a:extLst>
                    <a:ext uri="{9D8B030D-6E8A-4147-A177-3AD203B41FA5}">
                      <a16:colId xmlns:a16="http://schemas.microsoft.com/office/drawing/2014/main" val="826222906"/>
                    </a:ext>
                  </a:extLst>
                </a:gridCol>
                <a:gridCol w="436169">
                  <a:extLst>
                    <a:ext uri="{9D8B030D-6E8A-4147-A177-3AD203B41FA5}">
                      <a16:colId xmlns:a16="http://schemas.microsoft.com/office/drawing/2014/main" val="1806984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9773771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- 2018-05-04 07:33:06</a:t>
                      </a:r>
                      <a:r>
                        <a:rPr kumimoji="0" lang="en-US" sz="1000" b="0" i="0" u="none" strike="noStrike" kern="1200" cap="none" spc="0" normalizeH="0" baseline="0" noProof="0">
                          <a:ln>
                            <a:noFill/>
                          </a:ln>
                          <a:solidFill>
                            <a:prstClr val="black"/>
                          </a:solidFill>
                          <a:effectLst/>
                          <a:uLnTx/>
                          <a:uFillTx/>
                          <a:latin typeface="+mn-lt"/>
                          <a:ea typeface="+mn-ea"/>
                          <a:cs typeface="+mn-cs"/>
                        </a:rPr>
                        <a:t>
A burgeoning cultural scene, as well as world-class facilities, and a sustainable lifestyle inspired by the best integrated ecosystems in the world.
#TatweerMisr
#MostakbalCity
#BLOOMFIELDS
#LifeInAllItsColors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84.676682641631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14966591"/>
                  </a:ext>
                </a:extLst>
              </a:tr>
            </a:tbl>
          </a:graphicData>
        </a:graphic>
      </p:graphicFrame>
      <p:sp>
        <p:nvSpPr>
          <p:cNvPr id="4" name="Text Placeholder 3">
            <a:extLst>
              <a:ext uri="{FF2B5EF4-FFF2-40B4-BE49-F238E27FC236}">
                <a16:creationId xmlns:a16="http://schemas.microsoft.com/office/drawing/2014/main" id="{66EACD39-8AF0-4AE4-8ECE-543C9CD0BB9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9077656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5D3A-9F0A-4D04-BD4F-357F3A6F5748}"/>
              </a:ext>
            </a:extLst>
          </p:cNvPr>
          <p:cNvSpPr>
            <a:spLocks noGrp="1"/>
          </p:cNvSpPr>
          <p:nvPr>
            <p:ph type="title"/>
          </p:nvPr>
        </p:nvSpPr>
        <p:spPr/>
        <p:txBody>
          <a:bodyPr/>
          <a:lstStyle/>
          <a:p>
            <a:r>
              <a:rPr lang="en-US"/>
              <a:t>Facebook Top Posts Table | Competitors - 15 of 26</a:t>
            </a:r>
          </a:p>
        </p:txBody>
      </p:sp>
      <p:graphicFrame>
        <p:nvGraphicFramePr>
          <p:cNvPr id="5" name="Table Placeholder 4">
            <a:extLst>
              <a:ext uri="{FF2B5EF4-FFF2-40B4-BE49-F238E27FC236}">
                <a16:creationId xmlns:a16="http://schemas.microsoft.com/office/drawing/2014/main" id="{FE311D33-CF22-4E66-B0F2-7E7C56205719}"/>
              </a:ext>
            </a:extLst>
          </p:cNvPr>
          <p:cNvGraphicFramePr>
            <a:graphicFrameLocks noGrp="1"/>
          </p:cNvGraphicFramePr>
          <p:nvPr>
            <p:ph type="tbl" sz="quarter" idx="13"/>
            <p:extLst>
              <p:ext uri="{D42A27DB-BD31-4B8C-83A1-F6EECF244321}">
                <p14:modId xmlns:p14="http://schemas.microsoft.com/office/powerpoint/2010/main" val="20167772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1067647"/>
                    </a:ext>
                  </a:extLst>
                </a:gridCol>
                <a:gridCol w="436169">
                  <a:extLst>
                    <a:ext uri="{9D8B030D-6E8A-4147-A177-3AD203B41FA5}">
                      <a16:colId xmlns:a16="http://schemas.microsoft.com/office/drawing/2014/main" val="365528997"/>
                    </a:ext>
                  </a:extLst>
                </a:gridCol>
                <a:gridCol w="436169">
                  <a:extLst>
                    <a:ext uri="{9D8B030D-6E8A-4147-A177-3AD203B41FA5}">
                      <a16:colId xmlns:a16="http://schemas.microsoft.com/office/drawing/2014/main" val="3244102867"/>
                    </a:ext>
                  </a:extLst>
                </a:gridCol>
                <a:gridCol w="436169">
                  <a:extLst>
                    <a:ext uri="{9D8B030D-6E8A-4147-A177-3AD203B41FA5}">
                      <a16:colId xmlns:a16="http://schemas.microsoft.com/office/drawing/2014/main" val="129453765"/>
                    </a:ext>
                  </a:extLst>
                </a:gridCol>
                <a:gridCol w="436169">
                  <a:extLst>
                    <a:ext uri="{9D8B030D-6E8A-4147-A177-3AD203B41FA5}">
                      <a16:colId xmlns:a16="http://schemas.microsoft.com/office/drawing/2014/main" val="2307101824"/>
                    </a:ext>
                  </a:extLst>
                </a:gridCol>
                <a:gridCol w="436169">
                  <a:extLst>
                    <a:ext uri="{9D8B030D-6E8A-4147-A177-3AD203B41FA5}">
                      <a16:colId xmlns:a16="http://schemas.microsoft.com/office/drawing/2014/main" val="4260007500"/>
                    </a:ext>
                  </a:extLst>
                </a:gridCol>
                <a:gridCol w="436169">
                  <a:extLst>
                    <a:ext uri="{9D8B030D-6E8A-4147-A177-3AD203B41FA5}">
                      <a16:colId xmlns:a16="http://schemas.microsoft.com/office/drawing/2014/main" val="3939255419"/>
                    </a:ext>
                  </a:extLst>
                </a:gridCol>
                <a:gridCol w="436169">
                  <a:extLst>
                    <a:ext uri="{9D8B030D-6E8A-4147-A177-3AD203B41FA5}">
                      <a16:colId xmlns:a16="http://schemas.microsoft.com/office/drawing/2014/main" val="3428242277"/>
                    </a:ext>
                  </a:extLst>
                </a:gridCol>
                <a:gridCol w="436169">
                  <a:extLst>
                    <a:ext uri="{9D8B030D-6E8A-4147-A177-3AD203B41FA5}">
                      <a16:colId xmlns:a16="http://schemas.microsoft.com/office/drawing/2014/main" val="3591592146"/>
                    </a:ext>
                  </a:extLst>
                </a:gridCol>
                <a:gridCol w="436169">
                  <a:extLst>
                    <a:ext uri="{9D8B030D-6E8A-4147-A177-3AD203B41FA5}">
                      <a16:colId xmlns:a16="http://schemas.microsoft.com/office/drawing/2014/main" val="3091274901"/>
                    </a:ext>
                  </a:extLst>
                </a:gridCol>
                <a:gridCol w="485546">
                  <a:extLst>
                    <a:ext uri="{9D8B030D-6E8A-4147-A177-3AD203B41FA5}">
                      <a16:colId xmlns:a16="http://schemas.microsoft.com/office/drawing/2014/main" val="2068757779"/>
                    </a:ext>
                  </a:extLst>
                </a:gridCol>
                <a:gridCol w="436169">
                  <a:extLst>
                    <a:ext uri="{9D8B030D-6E8A-4147-A177-3AD203B41FA5}">
                      <a16:colId xmlns:a16="http://schemas.microsoft.com/office/drawing/2014/main" val="1013348056"/>
                    </a:ext>
                  </a:extLst>
                </a:gridCol>
                <a:gridCol w="419710">
                  <a:extLst>
                    <a:ext uri="{9D8B030D-6E8A-4147-A177-3AD203B41FA5}">
                      <a16:colId xmlns:a16="http://schemas.microsoft.com/office/drawing/2014/main" val="4156698437"/>
                    </a:ext>
                  </a:extLst>
                </a:gridCol>
                <a:gridCol w="436169">
                  <a:extLst>
                    <a:ext uri="{9D8B030D-6E8A-4147-A177-3AD203B41FA5}">
                      <a16:colId xmlns:a16="http://schemas.microsoft.com/office/drawing/2014/main" val="4193297266"/>
                    </a:ext>
                  </a:extLst>
                </a:gridCol>
                <a:gridCol w="436169">
                  <a:extLst>
                    <a:ext uri="{9D8B030D-6E8A-4147-A177-3AD203B41FA5}">
                      <a16:colId xmlns:a16="http://schemas.microsoft.com/office/drawing/2014/main" val="27397112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8122888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- 2018-08-28 20:52:20</a:t>
                      </a:r>
                      <a:r>
                        <a:rPr kumimoji="0" lang="en-US" sz="1000" b="0" i="0" u="none" strike="noStrike" kern="1200" cap="none" spc="0" normalizeH="0" baseline="0" noProof="0">
                          <a:ln>
                            <a:noFill/>
                          </a:ln>
                          <a:solidFill>
                            <a:prstClr val="black"/>
                          </a:solidFill>
                          <a:effectLst/>
                          <a:uLnTx/>
                          <a:uFillTx/>
                          <a:latin typeface="+mn-lt"/>
                          <a:ea typeface="+mn-ea"/>
                          <a:cs typeface="+mn-cs"/>
                        </a:rPr>
                        <a:t>
Live the Santorini Inspired life. Wake up to a spectacular view from the highest hilltop in Marassi, open your blue door to begin your day at the azure beach of the bay, and then enjoy an afternoon village stroll to the sidewalk cafés.
Live Greek. Live Inspired.
For a very limited time enjoy a special offer for an 8 year equal payment plan. Click to connect with your Emaar Sales Advisor.
 http://bit.ly/TheGreekVillage-Register 
#Marassi #LiveInspired #SantoriniInspired #Egypt #NorthCoast #Emaar #EmaarMisr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The Greek Offer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8.2686434160394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3999063"/>
                  </a:ext>
                </a:extLst>
              </a:tr>
            </a:tbl>
          </a:graphicData>
        </a:graphic>
      </p:graphicFrame>
      <p:sp>
        <p:nvSpPr>
          <p:cNvPr id="4" name="Text Placeholder 3">
            <a:extLst>
              <a:ext uri="{FF2B5EF4-FFF2-40B4-BE49-F238E27FC236}">
                <a16:creationId xmlns:a16="http://schemas.microsoft.com/office/drawing/2014/main" id="{2669D282-3012-43CC-A619-02B1372AAF8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4964827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BDF60-076B-436B-BD88-9BBCF23F0A92}"/>
              </a:ext>
            </a:extLst>
          </p:cNvPr>
          <p:cNvSpPr>
            <a:spLocks noGrp="1"/>
          </p:cNvSpPr>
          <p:nvPr>
            <p:ph type="title"/>
          </p:nvPr>
        </p:nvSpPr>
        <p:spPr/>
        <p:txBody>
          <a:bodyPr/>
          <a:lstStyle/>
          <a:p>
            <a:r>
              <a:rPr lang="en-US"/>
              <a:t>Facebook Top Posts Table | Competitors - 16 of 26</a:t>
            </a:r>
          </a:p>
        </p:txBody>
      </p:sp>
      <p:graphicFrame>
        <p:nvGraphicFramePr>
          <p:cNvPr id="5" name="Table Placeholder 4">
            <a:extLst>
              <a:ext uri="{FF2B5EF4-FFF2-40B4-BE49-F238E27FC236}">
                <a16:creationId xmlns:a16="http://schemas.microsoft.com/office/drawing/2014/main" id="{419DE3BB-3C88-488D-86D1-5C79EAC329E9}"/>
              </a:ext>
            </a:extLst>
          </p:cNvPr>
          <p:cNvGraphicFramePr>
            <a:graphicFrameLocks noGrp="1"/>
          </p:cNvGraphicFramePr>
          <p:nvPr>
            <p:ph type="tbl" sz="quarter" idx="13"/>
            <p:extLst>
              <p:ext uri="{D42A27DB-BD31-4B8C-83A1-F6EECF244321}">
                <p14:modId xmlns:p14="http://schemas.microsoft.com/office/powerpoint/2010/main" val="3028510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9456769"/>
                    </a:ext>
                  </a:extLst>
                </a:gridCol>
                <a:gridCol w="436169">
                  <a:extLst>
                    <a:ext uri="{9D8B030D-6E8A-4147-A177-3AD203B41FA5}">
                      <a16:colId xmlns:a16="http://schemas.microsoft.com/office/drawing/2014/main" val="3298929012"/>
                    </a:ext>
                  </a:extLst>
                </a:gridCol>
                <a:gridCol w="436169">
                  <a:extLst>
                    <a:ext uri="{9D8B030D-6E8A-4147-A177-3AD203B41FA5}">
                      <a16:colId xmlns:a16="http://schemas.microsoft.com/office/drawing/2014/main" val="2388633129"/>
                    </a:ext>
                  </a:extLst>
                </a:gridCol>
                <a:gridCol w="436169">
                  <a:extLst>
                    <a:ext uri="{9D8B030D-6E8A-4147-A177-3AD203B41FA5}">
                      <a16:colId xmlns:a16="http://schemas.microsoft.com/office/drawing/2014/main" val="521531916"/>
                    </a:ext>
                  </a:extLst>
                </a:gridCol>
                <a:gridCol w="436169">
                  <a:extLst>
                    <a:ext uri="{9D8B030D-6E8A-4147-A177-3AD203B41FA5}">
                      <a16:colId xmlns:a16="http://schemas.microsoft.com/office/drawing/2014/main" val="1870403825"/>
                    </a:ext>
                  </a:extLst>
                </a:gridCol>
                <a:gridCol w="436169">
                  <a:extLst>
                    <a:ext uri="{9D8B030D-6E8A-4147-A177-3AD203B41FA5}">
                      <a16:colId xmlns:a16="http://schemas.microsoft.com/office/drawing/2014/main" val="594783081"/>
                    </a:ext>
                  </a:extLst>
                </a:gridCol>
                <a:gridCol w="436169">
                  <a:extLst>
                    <a:ext uri="{9D8B030D-6E8A-4147-A177-3AD203B41FA5}">
                      <a16:colId xmlns:a16="http://schemas.microsoft.com/office/drawing/2014/main" val="1719739003"/>
                    </a:ext>
                  </a:extLst>
                </a:gridCol>
                <a:gridCol w="436169">
                  <a:extLst>
                    <a:ext uri="{9D8B030D-6E8A-4147-A177-3AD203B41FA5}">
                      <a16:colId xmlns:a16="http://schemas.microsoft.com/office/drawing/2014/main" val="2867654385"/>
                    </a:ext>
                  </a:extLst>
                </a:gridCol>
                <a:gridCol w="436169">
                  <a:extLst>
                    <a:ext uri="{9D8B030D-6E8A-4147-A177-3AD203B41FA5}">
                      <a16:colId xmlns:a16="http://schemas.microsoft.com/office/drawing/2014/main" val="3747006364"/>
                    </a:ext>
                  </a:extLst>
                </a:gridCol>
                <a:gridCol w="436169">
                  <a:extLst>
                    <a:ext uri="{9D8B030D-6E8A-4147-A177-3AD203B41FA5}">
                      <a16:colId xmlns:a16="http://schemas.microsoft.com/office/drawing/2014/main" val="1949632189"/>
                    </a:ext>
                  </a:extLst>
                </a:gridCol>
                <a:gridCol w="485546">
                  <a:extLst>
                    <a:ext uri="{9D8B030D-6E8A-4147-A177-3AD203B41FA5}">
                      <a16:colId xmlns:a16="http://schemas.microsoft.com/office/drawing/2014/main" val="2066888041"/>
                    </a:ext>
                  </a:extLst>
                </a:gridCol>
                <a:gridCol w="436169">
                  <a:extLst>
                    <a:ext uri="{9D8B030D-6E8A-4147-A177-3AD203B41FA5}">
                      <a16:colId xmlns:a16="http://schemas.microsoft.com/office/drawing/2014/main" val="262417693"/>
                    </a:ext>
                  </a:extLst>
                </a:gridCol>
                <a:gridCol w="419710">
                  <a:extLst>
                    <a:ext uri="{9D8B030D-6E8A-4147-A177-3AD203B41FA5}">
                      <a16:colId xmlns:a16="http://schemas.microsoft.com/office/drawing/2014/main" val="62405408"/>
                    </a:ext>
                  </a:extLst>
                </a:gridCol>
                <a:gridCol w="436169">
                  <a:extLst>
                    <a:ext uri="{9D8B030D-6E8A-4147-A177-3AD203B41FA5}">
                      <a16:colId xmlns:a16="http://schemas.microsoft.com/office/drawing/2014/main" val="3751350221"/>
                    </a:ext>
                  </a:extLst>
                </a:gridCol>
                <a:gridCol w="436169">
                  <a:extLst>
                    <a:ext uri="{9D8B030D-6E8A-4147-A177-3AD203B41FA5}">
                      <a16:colId xmlns:a16="http://schemas.microsoft.com/office/drawing/2014/main" val="26229513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209238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- 2018-07-03 14:14:31</a:t>
                      </a:r>
                      <a:r>
                        <a:rPr kumimoji="0" lang="en-US" sz="1000" b="0" i="0" u="none" strike="noStrike" kern="1200" cap="none" spc="0" normalizeH="0" baseline="0" noProof="0">
                          <a:ln>
                            <a:noFill/>
                          </a:ln>
                          <a:solidFill>
                            <a:prstClr val="black"/>
                          </a:solidFill>
                          <a:effectLst/>
                          <a:uLnTx/>
                          <a:uFillTx/>
                          <a:latin typeface="+mn-lt"/>
                          <a:ea typeface="+mn-ea"/>
                          <a:cs typeface="+mn-cs"/>
                        </a:rPr>
                        <a:t>
A perfectly balanced lifestyle awaits you at Avenues Residences. 
Truly merging value with quality, the fully-finished Santa Barbara style apartments range from 95sqm to 200sqm. 
Join the Emaar living communities with equal installments and a 7 year payment plan.
For more information and registration visit: 
http://bit.ly/Avenues-Register0004 
#Emaar #EmaarMisr #Mivida #AvenuesResidences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Avenues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1964205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8.5690872320751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78801046"/>
                  </a:ext>
                </a:extLst>
              </a:tr>
            </a:tbl>
          </a:graphicData>
        </a:graphic>
      </p:graphicFrame>
      <p:sp>
        <p:nvSpPr>
          <p:cNvPr id="4" name="Text Placeholder 3">
            <a:extLst>
              <a:ext uri="{FF2B5EF4-FFF2-40B4-BE49-F238E27FC236}">
                <a16:creationId xmlns:a16="http://schemas.microsoft.com/office/drawing/2014/main" id="{EBB9A893-7564-4E18-A90F-3D39808BC82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0543503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A343-A64A-4BE2-A7B9-D2CA0698573A}"/>
              </a:ext>
            </a:extLst>
          </p:cNvPr>
          <p:cNvSpPr>
            <a:spLocks noGrp="1"/>
          </p:cNvSpPr>
          <p:nvPr>
            <p:ph type="title"/>
          </p:nvPr>
        </p:nvSpPr>
        <p:spPr/>
        <p:txBody>
          <a:bodyPr/>
          <a:lstStyle/>
          <a:p>
            <a:r>
              <a:rPr lang="en-US"/>
              <a:t>Facebook Top Posts Table | Competitors - 17 of 26</a:t>
            </a:r>
          </a:p>
        </p:txBody>
      </p:sp>
      <p:graphicFrame>
        <p:nvGraphicFramePr>
          <p:cNvPr id="5" name="Table Placeholder 4">
            <a:extLst>
              <a:ext uri="{FF2B5EF4-FFF2-40B4-BE49-F238E27FC236}">
                <a16:creationId xmlns:a16="http://schemas.microsoft.com/office/drawing/2014/main" id="{4A5238D7-F5FB-4B38-88FB-6AF290EDD4B3}"/>
              </a:ext>
            </a:extLst>
          </p:cNvPr>
          <p:cNvGraphicFramePr>
            <a:graphicFrameLocks noGrp="1"/>
          </p:cNvGraphicFramePr>
          <p:nvPr>
            <p:ph type="tbl" sz="quarter" idx="13"/>
            <p:extLst>
              <p:ext uri="{D42A27DB-BD31-4B8C-83A1-F6EECF244321}">
                <p14:modId xmlns:p14="http://schemas.microsoft.com/office/powerpoint/2010/main" val="16152220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7109017"/>
                    </a:ext>
                  </a:extLst>
                </a:gridCol>
                <a:gridCol w="436169">
                  <a:extLst>
                    <a:ext uri="{9D8B030D-6E8A-4147-A177-3AD203B41FA5}">
                      <a16:colId xmlns:a16="http://schemas.microsoft.com/office/drawing/2014/main" val="3560353836"/>
                    </a:ext>
                  </a:extLst>
                </a:gridCol>
                <a:gridCol w="436169">
                  <a:extLst>
                    <a:ext uri="{9D8B030D-6E8A-4147-A177-3AD203B41FA5}">
                      <a16:colId xmlns:a16="http://schemas.microsoft.com/office/drawing/2014/main" val="3307223874"/>
                    </a:ext>
                  </a:extLst>
                </a:gridCol>
                <a:gridCol w="436169">
                  <a:extLst>
                    <a:ext uri="{9D8B030D-6E8A-4147-A177-3AD203B41FA5}">
                      <a16:colId xmlns:a16="http://schemas.microsoft.com/office/drawing/2014/main" val="3278043137"/>
                    </a:ext>
                  </a:extLst>
                </a:gridCol>
                <a:gridCol w="436169">
                  <a:extLst>
                    <a:ext uri="{9D8B030D-6E8A-4147-A177-3AD203B41FA5}">
                      <a16:colId xmlns:a16="http://schemas.microsoft.com/office/drawing/2014/main" val="287179882"/>
                    </a:ext>
                  </a:extLst>
                </a:gridCol>
                <a:gridCol w="436169">
                  <a:extLst>
                    <a:ext uri="{9D8B030D-6E8A-4147-A177-3AD203B41FA5}">
                      <a16:colId xmlns:a16="http://schemas.microsoft.com/office/drawing/2014/main" val="4002837091"/>
                    </a:ext>
                  </a:extLst>
                </a:gridCol>
                <a:gridCol w="436169">
                  <a:extLst>
                    <a:ext uri="{9D8B030D-6E8A-4147-A177-3AD203B41FA5}">
                      <a16:colId xmlns:a16="http://schemas.microsoft.com/office/drawing/2014/main" val="2971417284"/>
                    </a:ext>
                  </a:extLst>
                </a:gridCol>
                <a:gridCol w="436169">
                  <a:extLst>
                    <a:ext uri="{9D8B030D-6E8A-4147-A177-3AD203B41FA5}">
                      <a16:colId xmlns:a16="http://schemas.microsoft.com/office/drawing/2014/main" val="3727247196"/>
                    </a:ext>
                  </a:extLst>
                </a:gridCol>
                <a:gridCol w="436169">
                  <a:extLst>
                    <a:ext uri="{9D8B030D-6E8A-4147-A177-3AD203B41FA5}">
                      <a16:colId xmlns:a16="http://schemas.microsoft.com/office/drawing/2014/main" val="1060720540"/>
                    </a:ext>
                  </a:extLst>
                </a:gridCol>
                <a:gridCol w="436169">
                  <a:extLst>
                    <a:ext uri="{9D8B030D-6E8A-4147-A177-3AD203B41FA5}">
                      <a16:colId xmlns:a16="http://schemas.microsoft.com/office/drawing/2014/main" val="1479463545"/>
                    </a:ext>
                  </a:extLst>
                </a:gridCol>
                <a:gridCol w="485546">
                  <a:extLst>
                    <a:ext uri="{9D8B030D-6E8A-4147-A177-3AD203B41FA5}">
                      <a16:colId xmlns:a16="http://schemas.microsoft.com/office/drawing/2014/main" val="189206281"/>
                    </a:ext>
                  </a:extLst>
                </a:gridCol>
                <a:gridCol w="436169">
                  <a:extLst>
                    <a:ext uri="{9D8B030D-6E8A-4147-A177-3AD203B41FA5}">
                      <a16:colId xmlns:a16="http://schemas.microsoft.com/office/drawing/2014/main" val="2889531501"/>
                    </a:ext>
                  </a:extLst>
                </a:gridCol>
                <a:gridCol w="419710">
                  <a:extLst>
                    <a:ext uri="{9D8B030D-6E8A-4147-A177-3AD203B41FA5}">
                      <a16:colId xmlns:a16="http://schemas.microsoft.com/office/drawing/2014/main" val="2096528318"/>
                    </a:ext>
                  </a:extLst>
                </a:gridCol>
                <a:gridCol w="436169">
                  <a:extLst>
                    <a:ext uri="{9D8B030D-6E8A-4147-A177-3AD203B41FA5}">
                      <a16:colId xmlns:a16="http://schemas.microsoft.com/office/drawing/2014/main" val="1205617372"/>
                    </a:ext>
                  </a:extLst>
                </a:gridCol>
                <a:gridCol w="436169">
                  <a:extLst>
                    <a:ext uri="{9D8B030D-6E8A-4147-A177-3AD203B41FA5}">
                      <a16:colId xmlns:a16="http://schemas.microsoft.com/office/drawing/2014/main" val="15938662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835312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- 2018-01-18 17:20:00</a:t>
                      </a:r>
                      <a:r>
                        <a:rPr kumimoji="0" lang="en-US" sz="1000" b="0" i="0" u="none" strike="noStrike" kern="1200" cap="none" spc="0" normalizeH="0" baseline="0" noProof="0">
                          <a:ln>
                            <a:noFill/>
                          </a:ln>
                          <a:solidFill>
                            <a:prstClr val="black"/>
                          </a:solidFill>
                          <a:effectLst/>
                          <a:uLnTx/>
                          <a:uFillTx/>
                          <a:latin typeface="+mn-lt"/>
                          <a:ea typeface="+mn-ea"/>
                          <a:cs typeface="+mn-cs"/>
                        </a:rPr>
                        <a:t>
Surrender to the energy of Marassi's Greek Village, where you'll easily discover why this sunny scene is just the beginning of many new warm memories.
Register now at http://bit.ly/TheGreek-Register01 
#Marassi #Emaar #EmaarMisr #Sa7el #NorthCoast #Egypt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8.8820117748847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76081449"/>
                  </a:ext>
                </a:extLst>
              </a:tr>
            </a:tbl>
          </a:graphicData>
        </a:graphic>
      </p:graphicFrame>
      <p:sp>
        <p:nvSpPr>
          <p:cNvPr id="4" name="Text Placeholder 3">
            <a:extLst>
              <a:ext uri="{FF2B5EF4-FFF2-40B4-BE49-F238E27FC236}">
                <a16:creationId xmlns:a16="http://schemas.microsoft.com/office/drawing/2014/main" id="{FF502B30-38A7-4373-847B-A61CA80F75D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5317240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610F9-EDC6-4BE6-832E-80F497816DE0}"/>
              </a:ext>
            </a:extLst>
          </p:cNvPr>
          <p:cNvSpPr>
            <a:spLocks noGrp="1"/>
          </p:cNvSpPr>
          <p:nvPr>
            <p:ph type="title"/>
          </p:nvPr>
        </p:nvSpPr>
        <p:spPr/>
        <p:txBody>
          <a:bodyPr/>
          <a:lstStyle/>
          <a:p>
            <a:r>
              <a:rPr lang="en-US"/>
              <a:t>Facebook Top Posts Table | Competitors - 18 of 26</a:t>
            </a:r>
          </a:p>
        </p:txBody>
      </p:sp>
      <p:graphicFrame>
        <p:nvGraphicFramePr>
          <p:cNvPr id="5" name="Table Placeholder 4">
            <a:extLst>
              <a:ext uri="{FF2B5EF4-FFF2-40B4-BE49-F238E27FC236}">
                <a16:creationId xmlns:a16="http://schemas.microsoft.com/office/drawing/2014/main" id="{E9DE32CD-A665-44B0-B046-6B7F5FC1E25A}"/>
              </a:ext>
            </a:extLst>
          </p:cNvPr>
          <p:cNvGraphicFramePr>
            <a:graphicFrameLocks noGrp="1"/>
          </p:cNvGraphicFramePr>
          <p:nvPr>
            <p:ph type="tbl" sz="quarter" idx="13"/>
            <p:extLst>
              <p:ext uri="{D42A27DB-BD31-4B8C-83A1-F6EECF244321}">
                <p14:modId xmlns:p14="http://schemas.microsoft.com/office/powerpoint/2010/main" val="14536177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5860890"/>
                    </a:ext>
                  </a:extLst>
                </a:gridCol>
                <a:gridCol w="436169">
                  <a:extLst>
                    <a:ext uri="{9D8B030D-6E8A-4147-A177-3AD203B41FA5}">
                      <a16:colId xmlns:a16="http://schemas.microsoft.com/office/drawing/2014/main" val="3457931920"/>
                    </a:ext>
                  </a:extLst>
                </a:gridCol>
                <a:gridCol w="436169">
                  <a:extLst>
                    <a:ext uri="{9D8B030D-6E8A-4147-A177-3AD203B41FA5}">
                      <a16:colId xmlns:a16="http://schemas.microsoft.com/office/drawing/2014/main" val="7550840"/>
                    </a:ext>
                  </a:extLst>
                </a:gridCol>
                <a:gridCol w="436169">
                  <a:extLst>
                    <a:ext uri="{9D8B030D-6E8A-4147-A177-3AD203B41FA5}">
                      <a16:colId xmlns:a16="http://schemas.microsoft.com/office/drawing/2014/main" val="1168221708"/>
                    </a:ext>
                  </a:extLst>
                </a:gridCol>
                <a:gridCol w="436169">
                  <a:extLst>
                    <a:ext uri="{9D8B030D-6E8A-4147-A177-3AD203B41FA5}">
                      <a16:colId xmlns:a16="http://schemas.microsoft.com/office/drawing/2014/main" val="3715063903"/>
                    </a:ext>
                  </a:extLst>
                </a:gridCol>
                <a:gridCol w="436169">
                  <a:extLst>
                    <a:ext uri="{9D8B030D-6E8A-4147-A177-3AD203B41FA5}">
                      <a16:colId xmlns:a16="http://schemas.microsoft.com/office/drawing/2014/main" val="876698710"/>
                    </a:ext>
                  </a:extLst>
                </a:gridCol>
                <a:gridCol w="436169">
                  <a:extLst>
                    <a:ext uri="{9D8B030D-6E8A-4147-A177-3AD203B41FA5}">
                      <a16:colId xmlns:a16="http://schemas.microsoft.com/office/drawing/2014/main" val="2341962813"/>
                    </a:ext>
                  </a:extLst>
                </a:gridCol>
                <a:gridCol w="436169">
                  <a:extLst>
                    <a:ext uri="{9D8B030D-6E8A-4147-A177-3AD203B41FA5}">
                      <a16:colId xmlns:a16="http://schemas.microsoft.com/office/drawing/2014/main" val="2389170933"/>
                    </a:ext>
                  </a:extLst>
                </a:gridCol>
                <a:gridCol w="436169">
                  <a:extLst>
                    <a:ext uri="{9D8B030D-6E8A-4147-A177-3AD203B41FA5}">
                      <a16:colId xmlns:a16="http://schemas.microsoft.com/office/drawing/2014/main" val="2245694066"/>
                    </a:ext>
                  </a:extLst>
                </a:gridCol>
                <a:gridCol w="436169">
                  <a:extLst>
                    <a:ext uri="{9D8B030D-6E8A-4147-A177-3AD203B41FA5}">
                      <a16:colId xmlns:a16="http://schemas.microsoft.com/office/drawing/2014/main" val="2380947101"/>
                    </a:ext>
                  </a:extLst>
                </a:gridCol>
                <a:gridCol w="485546">
                  <a:extLst>
                    <a:ext uri="{9D8B030D-6E8A-4147-A177-3AD203B41FA5}">
                      <a16:colId xmlns:a16="http://schemas.microsoft.com/office/drawing/2014/main" val="1358021568"/>
                    </a:ext>
                  </a:extLst>
                </a:gridCol>
                <a:gridCol w="436169">
                  <a:extLst>
                    <a:ext uri="{9D8B030D-6E8A-4147-A177-3AD203B41FA5}">
                      <a16:colId xmlns:a16="http://schemas.microsoft.com/office/drawing/2014/main" val="4071050326"/>
                    </a:ext>
                  </a:extLst>
                </a:gridCol>
                <a:gridCol w="419710">
                  <a:extLst>
                    <a:ext uri="{9D8B030D-6E8A-4147-A177-3AD203B41FA5}">
                      <a16:colId xmlns:a16="http://schemas.microsoft.com/office/drawing/2014/main" val="1740681594"/>
                    </a:ext>
                  </a:extLst>
                </a:gridCol>
                <a:gridCol w="436169">
                  <a:extLst>
                    <a:ext uri="{9D8B030D-6E8A-4147-A177-3AD203B41FA5}">
                      <a16:colId xmlns:a16="http://schemas.microsoft.com/office/drawing/2014/main" val="1023826927"/>
                    </a:ext>
                  </a:extLst>
                </a:gridCol>
                <a:gridCol w="436169">
                  <a:extLst>
                    <a:ext uri="{9D8B030D-6E8A-4147-A177-3AD203B41FA5}">
                      <a16:colId xmlns:a16="http://schemas.microsoft.com/office/drawing/2014/main" val="39117608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908515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- 2018-01-02 14:20:22</a:t>
                      </a:r>
                      <a:r>
                        <a:rPr kumimoji="0" lang="en-US" sz="1000" b="0" i="0" u="none" strike="noStrike" kern="1200" cap="none" spc="0" normalizeH="0" baseline="0" noProof="0">
                          <a:ln>
                            <a:noFill/>
                          </a:ln>
                          <a:solidFill>
                            <a:prstClr val="black"/>
                          </a:solidFill>
                          <a:effectLst/>
                          <a:uLnTx/>
                          <a:uFillTx/>
                          <a:latin typeface="+mn-lt"/>
                          <a:ea typeface="+mn-ea"/>
                          <a:cs typeface="+mn-cs"/>
                        </a:rPr>
                        <a:t>
Boulevard Residences' inner gardens provide you with a luxurious hideaway with premium facilities at your doorstep.
Register now on http://bit.ly/Boulevard-Register05 
#Emaar #EmaarMisr #Mivida #BoulevardResidences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8.54377467796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21997056"/>
                  </a:ext>
                </a:extLst>
              </a:tr>
            </a:tbl>
          </a:graphicData>
        </a:graphic>
      </p:graphicFrame>
      <p:sp>
        <p:nvSpPr>
          <p:cNvPr id="4" name="Text Placeholder 3">
            <a:extLst>
              <a:ext uri="{FF2B5EF4-FFF2-40B4-BE49-F238E27FC236}">
                <a16:creationId xmlns:a16="http://schemas.microsoft.com/office/drawing/2014/main" id="{6DD2AA6D-FCF0-4B17-869B-23D137598B2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5144460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9C490-6388-480A-8403-465852B2B208}"/>
              </a:ext>
            </a:extLst>
          </p:cNvPr>
          <p:cNvSpPr>
            <a:spLocks noGrp="1"/>
          </p:cNvSpPr>
          <p:nvPr>
            <p:ph type="title"/>
          </p:nvPr>
        </p:nvSpPr>
        <p:spPr/>
        <p:txBody>
          <a:bodyPr/>
          <a:lstStyle/>
          <a:p>
            <a:r>
              <a:rPr lang="en-US"/>
              <a:t>Facebook Top Posts Table | Competitors - 19 of 26</a:t>
            </a:r>
          </a:p>
        </p:txBody>
      </p:sp>
      <p:graphicFrame>
        <p:nvGraphicFramePr>
          <p:cNvPr id="5" name="Table Placeholder 4">
            <a:extLst>
              <a:ext uri="{FF2B5EF4-FFF2-40B4-BE49-F238E27FC236}">
                <a16:creationId xmlns:a16="http://schemas.microsoft.com/office/drawing/2014/main" id="{82071388-1E53-436E-AE4D-4E22FA17F405}"/>
              </a:ext>
            </a:extLst>
          </p:cNvPr>
          <p:cNvGraphicFramePr>
            <a:graphicFrameLocks noGrp="1"/>
          </p:cNvGraphicFramePr>
          <p:nvPr>
            <p:ph type="tbl" sz="quarter" idx="13"/>
            <p:extLst>
              <p:ext uri="{D42A27DB-BD31-4B8C-83A1-F6EECF244321}">
                <p14:modId xmlns:p14="http://schemas.microsoft.com/office/powerpoint/2010/main" val="69658935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7949154"/>
                    </a:ext>
                  </a:extLst>
                </a:gridCol>
                <a:gridCol w="436169">
                  <a:extLst>
                    <a:ext uri="{9D8B030D-6E8A-4147-A177-3AD203B41FA5}">
                      <a16:colId xmlns:a16="http://schemas.microsoft.com/office/drawing/2014/main" val="427206432"/>
                    </a:ext>
                  </a:extLst>
                </a:gridCol>
                <a:gridCol w="436169">
                  <a:extLst>
                    <a:ext uri="{9D8B030D-6E8A-4147-A177-3AD203B41FA5}">
                      <a16:colId xmlns:a16="http://schemas.microsoft.com/office/drawing/2014/main" val="2709609406"/>
                    </a:ext>
                  </a:extLst>
                </a:gridCol>
                <a:gridCol w="436169">
                  <a:extLst>
                    <a:ext uri="{9D8B030D-6E8A-4147-A177-3AD203B41FA5}">
                      <a16:colId xmlns:a16="http://schemas.microsoft.com/office/drawing/2014/main" val="1758392705"/>
                    </a:ext>
                  </a:extLst>
                </a:gridCol>
                <a:gridCol w="436169">
                  <a:extLst>
                    <a:ext uri="{9D8B030D-6E8A-4147-A177-3AD203B41FA5}">
                      <a16:colId xmlns:a16="http://schemas.microsoft.com/office/drawing/2014/main" val="1363168960"/>
                    </a:ext>
                  </a:extLst>
                </a:gridCol>
                <a:gridCol w="436169">
                  <a:extLst>
                    <a:ext uri="{9D8B030D-6E8A-4147-A177-3AD203B41FA5}">
                      <a16:colId xmlns:a16="http://schemas.microsoft.com/office/drawing/2014/main" val="1798158337"/>
                    </a:ext>
                  </a:extLst>
                </a:gridCol>
                <a:gridCol w="436169">
                  <a:extLst>
                    <a:ext uri="{9D8B030D-6E8A-4147-A177-3AD203B41FA5}">
                      <a16:colId xmlns:a16="http://schemas.microsoft.com/office/drawing/2014/main" val="3589848110"/>
                    </a:ext>
                  </a:extLst>
                </a:gridCol>
                <a:gridCol w="436169">
                  <a:extLst>
                    <a:ext uri="{9D8B030D-6E8A-4147-A177-3AD203B41FA5}">
                      <a16:colId xmlns:a16="http://schemas.microsoft.com/office/drawing/2014/main" val="227889012"/>
                    </a:ext>
                  </a:extLst>
                </a:gridCol>
                <a:gridCol w="436169">
                  <a:extLst>
                    <a:ext uri="{9D8B030D-6E8A-4147-A177-3AD203B41FA5}">
                      <a16:colId xmlns:a16="http://schemas.microsoft.com/office/drawing/2014/main" val="54162990"/>
                    </a:ext>
                  </a:extLst>
                </a:gridCol>
                <a:gridCol w="436169">
                  <a:extLst>
                    <a:ext uri="{9D8B030D-6E8A-4147-A177-3AD203B41FA5}">
                      <a16:colId xmlns:a16="http://schemas.microsoft.com/office/drawing/2014/main" val="694575417"/>
                    </a:ext>
                  </a:extLst>
                </a:gridCol>
                <a:gridCol w="485546">
                  <a:extLst>
                    <a:ext uri="{9D8B030D-6E8A-4147-A177-3AD203B41FA5}">
                      <a16:colId xmlns:a16="http://schemas.microsoft.com/office/drawing/2014/main" val="2820062723"/>
                    </a:ext>
                  </a:extLst>
                </a:gridCol>
                <a:gridCol w="436169">
                  <a:extLst>
                    <a:ext uri="{9D8B030D-6E8A-4147-A177-3AD203B41FA5}">
                      <a16:colId xmlns:a16="http://schemas.microsoft.com/office/drawing/2014/main" val="3628733454"/>
                    </a:ext>
                  </a:extLst>
                </a:gridCol>
                <a:gridCol w="419710">
                  <a:extLst>
                    <a:ext uri="{9D8B030D-6E8A-4147-A177-3AD203B41FA5}">
                      <a16:colId xmlns:a16="http://schemas.microsoft.com/office/drawing/2014/main" val="1199928526"/>
                    </a:ext>
                  </a:extLst>
                </a:gridCol>
                <a:gridCol w="436169">
                  <a:extLst>
                    <a:ext uri="{9D8B030D-6E8A-4147-A177-3AD203B41FA5}">
                      <a16:colId xmlns:a16="http://schemas.microsoft.com/office/drawing/2014/main" val="1117651113"/>
                    </a:ext>
                  </a:extLst>
                </a:gridCol>
                <a:gridCol w="436169">
                  <a:extLst>
                    <a:ext uri="{9D8B030D-6E8A-4147-A177-3AD203B41FA5}">
                      <a16:colId xmlns:a16="http://schemas.microsoft.com/office/drawing/2014/main" val="11212037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8826632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- 2018-05-07 17:00:01</a:t>
                      </a:r>
                      <a:r>
                        <a:rPr kumimoji="0" lang="en-US" sz="1000" b="0" i="0" u="none" strike="noStrike" kern="1200" cap="none" spc="0" normalizeH="0" baseline="0" noProof="0">
                          <a:ln>
                            <a:noFill/>
                          </a:ln>
                          <a:solidFill>
                            <a:prstClr val="black"/>
                          </a:solidFill>
                          <a:effectLst/>
                          <a:uLnTx/>
                          <a:uFillTx/>
                          <a:latin typeface="+mn-lt"/>
                          <a:ea typeface="+mn-ea"/>
                          <a:cs typeface="+mn-cs"/>
                        </a:rPr>
                        <a:t>
Get ready to enjoy a lively musical performance by the one and only Esseily next Friday, the 11th of May at Uptown’s Spring Festival in the Sales Center Plaza!
To get your invitation to the event, please send us a private message on Emaar Misr page to confirm your attendance.
#Emaar #EmaarMisr #Uptown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Esseily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5.8328251181696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015169047"/>
                  </a:ext>
                </a:extLst>
              </a:tr>
            </a:tbl>
          </a:graphicData>
        </a:graphic>
      </p:graphicFrame>
      <p:sp>
        <p:nvSpPr>
          <p:cNvPr id="4" name="Text Placeholder 3">
            <a:extLst>
              <a:ext uri="{FF2B5EF4-FFF2-40B4-BE49-F238E27FC236}">
                <a16:creationId xmlns:a16="http://schemas.microsoft.com/office/drawing/2014/main" id="{5376518C-4EBB-446E-87EA-997F90613AA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620736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0204-180C-4E17-8E85-9F3EB858F79A}"/>
              </a:ext>
            </a:extLst>
          </p:cNvPr>
          <p:cNvSpPr>
            <a:spLocks noGrp="1"/>
          </p:cNvSpPr>
          <p:nvPr>
            <p:ph type="title"/>
          </p:nvPr>
        </p:nvSpPr>
        <p:spPr/>
        <p:txBody>
          <a:bodyPr/>
          <a:lstStyle/>
          <a:p>
            <a:r>
              <a:rPr lang="en-US"/>
              <a:t>Facebook Top Posts Table | Competitors - 20 of 26</a:t>
            </a:r>
          </a:p>
        </p:txBody>
      </p:sp>
      <p:graphicFrame>
        <p:nvGraphicFramePr>
          <p:cNvPr id="5" name="Table Placeholder 4">
            <a:extLst>
              <a:ext uri="{FF2B5EF4-FFF2-40B4-BE49-F238E27FC236}">
                <a16:creationId xmlns:a16="http://schemas.microsoft.com/office/drawing/2014/main" id="{0FB36BCE-B307-40DA-9C4B-70F11D283186}"/>
              </a:ext>
            </a:extLst>
          </p:cNvPr>
          <p:cNvGraphicFramePr>
            <a:graphicFrameLocks noGrp="1"/>
          </p:cNvGraphicFramePr>
          <p:nvPr>
            <p:ph type="tbl" sz="quarter" idx="13"/>
            <p:extLst>
              <p:ext uri="{D42A27DB-BD31-4B8C-83A1-F6EECF244321}">
                <p14:modId xmlns:p14="http://schemas.microsoft.com/office/powerpoint/2010/main" val="13328801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8906481"/>
                    </a:ext>
                  </a:extLst>
                </a:gridCol>
                <a:gridCol w="436169">
                  <a:extLst>
                    <a:ext uri="{9D8B030D-6E8A-4147-A177-3AD203B41FA5}">
                      <a16:colId xmlns:a16="http://schemas.microsoft.com/office/drawing/2014/main" val="3575248857"/>
                    </a:ext>
                  </a:extLst>
                </a:gridCol>
                <a:gridCol w="436169">
                  <a:extLst>
                    <a:ext uri="{9D8B030D-6E8A-4147-A177-3AD203B41FA5}">
                      <a16:colId xmlns:a16="http://schemas.microsoft.com/office/drawing/2014/main" val="3202417108"/>
                    </a:ext>
                  </a:extLst>
                </a:gridCol>
                <a:gridCol w="436169">
                  <a:extLst>
                    <a:ext uri="{9D8B030D-6E8A-4147-A177-3AD203B41FA5}">
                      <a16:colId xmlns:a16="http://schemas.microsoft.com/office/drawing/2014/main" val="2583404595"/>
                    </a:ext>
                  </a:extLst>
                </a:gridCol>
                <a:gridCol w="436169">
                  <a:extLst>
                    <a:ext uri="{9D8B030D-6E8A-4147-A177-3AD203B41FA5}">
                      <a16:colId xmlns:a16="http://schemas.microsoft.com/office/drawing/2014/main" val="1807789316"/>
                    </a:ext>
                  </a:extLst>
                </a:gridCol>
                <a:gridCol w="436169">
                  <a:extLst>
                    <a:ext uri="{9D8B030D-6E8A-4147-A177-3AD203B41FA5}">
                      <a16:colId xmlns:a16="http://schemas.microsoft.com/office/drawing/2014/main" val="4191309014"/>
                    </a:ext>
                  </a:extLst>
                </a:gridCol>
                <a:gridCol w="436169">
                  <a:extLst>
                    <a:ext uri="{9D8B030D-6E8A-4147-A177-3AD203B41FA5}">
                      <a16:colId xmlns:a16="http://schemas.microsoft.com/office/drawing/2014/main" val="348813445"/>
                    </a:ext>
                  </a:extLst>
                </a:gridCol>
                <a:gridCol w="436169">
                  <a:extLst>
                    <a:ext uri="{9D8B030D-6E8A-4147-A177-3AD203B41FA5}">
                      <a16:colId xmlns:a16="http://schemas.microsoft.com/office/drawing/2014/main" val="176206212"/>
                    </a:ext>
                  </a:extLst>
                </a:gridCol>
                <a:gridCol w="436169">
                  <a:extLst>
                    <a:ext uri="{9D8B030D-6E8A-4147-A177-3AD203B41FA5}">
                      <a16:colId xmlns:a16="http://schemas.microsoft.com/office/drawing/2014/main" val="205892137"/>
                    </a:ext>
                  </a:extLst>
                </a:gridCol>
                <a:gridCol w="436169">
                  <a:extLst>
                    <a:ext uri="{9D8B030D-6E8A-4147-A177-3AD203B41FA5}">
                      <a16:colId xmlns:a16="http://schemas.microsoft.com/office/drawing/2014/main" val="440134196"/>
                    </a:ext>
                  </a:extLst>
                </a:gridCol>
                <a:gridCol w="485546">
                  <a:extLst>
                    <a:ext uri="{9D8B030D-6E8A-4147-A177-3AD203B41FA5}">
                      <a16:colId xmlns:a16="http://schemas.microsoft.com/office/drawing/2014/main" val="453472313"/>
                    </a:ext>
                  </a:extLst>
                </a:gridCol>
                <a:gridCol w="436169">
                  <a:extLst>
                    <a:ext uri="{9D8B030D-6E8A-4147-A177-3AD203B41FA5}">
                      <a16:colId xmlns:a16="http://schemas.microsoft.com/office/drawing/2014/main" val="635448074"/>
                    </a:ext>
                  </a:extLst>
                </a:gridCol>
                <a:gridCol w="419710">
                  <a:extLst>
                    <a:ext uri="{9D8B030D-6E8A-4147-A177-3AD203B41FA5}">
                      <a16:colId xmlns:a16="http://schemas.microsoft.com/office/drawing/2014/main" val="2968189394"/>
                    </a:ext>
                  </a:extLst>
                </a:gridCol>
                <a:gridCol w="436169">
                  <a:extLst>
                    <a:ext uri="{9D8B030D-6E8A-4147-A177-3AD203B41FA5}">
                      <a16:colId xmlns:a16="http://schemas.microsoft.com/office/drawing/2014/main" val="385334373"/>
                    </a:ext>
                  </a:extLst>
                </a:gridCol>
                <a:gridCol w="436169">
                  <a:extLst>
                    <a:ext uri="{9D8B030D-6E8A-4147-A177-3AD203B41FA5}">
                      <a16:colId xmlns:a16="http://schemas.microsoft.com/office/drawing/2014/main" val="37601810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265376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- 2018-03-15 15:17:35</a:t>
                      </a:r>
                      <a:r>
                        <a:rPr kumimoji="0" lang="en-US" sz="1000" b="0" i="0" u="none" strike="noStrike" kern="1200" cap="none" spc="0" normalizeH="0" baseline="0" noProof="0">
                          <a:ln>
                            <a:noFill/>
                          </a:ln>
                          <a:solidFill>
                            <a:prstClr val="black"/>
                          </a:solidFill>
                          <a:effectLst/>
                          <a:uLnTx/>
                          <a:uFillTx/>
                          <a:latin typeface="+mn-lt"/>
                          <a:ea typeface="+mn-ea"/>
                          <a:cs typeface="+mn-cs"/>
                        </a:rPr>
                        <a:t>
STAY TUNED to the launch of our newest 8 years equal installments Cityscape offer on the 19th of March.
For more information Call 16696.
#FindYourPlace #Cityscape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26.022911637846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42349776"/>
                  </a:ext>
                </a:extLst>
              </a:tr>
            </a:tbl>
          </a:graphicData>
        </a:graphic>
      </p:graphicFrame>
      <p:sp>
        <p:nvSpPr>
          <p:cNvPr id="4" name="Text Placeholder 3">
            <a:extLst>
              <a:ext uri="{FF2B5EF4-FFF2-40B4-BE49-F238E27FC236}">
                <a16:creationId xmlns:a16="http://schemas.microsoft.com/office/drawing/2014/main" id="{2D5873FB-E28B-4C92-8A7B-37E72E3A209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7078898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A981-B375-4471-B33F-7457145580C4}"/>
              </a:ext>
            </a:extLst>
          </p:cNvPr>
          <p:cNvSpPr>
            <a:spLocks noGrp="1"/>
          </p:cNvSpPr>
          <p:nvPr>
            <p:ph type="title"/>
          </p:nvPr>
        </p:nvSpPr>
        <p:spPr/>
        <p:txBody>
          <a:bodyPr/>
          <a:lstStyle/>
          <a:p>
            <a:r>
              <a:rPr lang="en-US"/>
              <a:t>Facebook Top Posts Table | Competitors - 21 of 26</a:t>
            </a:r>
          </a:p>
        </p:txBody>
      </p:sp>
      <p:graphicFrame>
        <p:nvGraphicFramePr>
          <p:cNvPr id="5" name="Table Placeholder 4">
            <a:extLst>
              <a:ext uri="{FF2B5EF4-FFF2-40B4-BE49-F238E27FC236}">
                <a16:creationId xmlns:a16="http://schemas.microsoft.com/office/drawing/2014/main" id="{D237FB60-95E7-40BC-8D8E-5D372B07ED84}"/>
              </a:ext>
            </a:extLst>
          </p:cNvPr>
          <p:cNvGraphicFramePr>
            <a:graphicFrameLocks noGrp="1"/>
          </p:cNvGraphicFramePr>
          <p:nvPr>
            <p:ph type="tbl" sz="quarter" idx="13"/>
            <p:extLst>
              <p:ext uri="{D42A27DB-BD31-4B8C-83A1-F6EECF244321}">
                <p14:modId xmlns:p14="http://schemas.microsoft.com/office/powerpoint/2010/main" val="37660659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5702626"/>
                    </a:ext>
                  </a:extLst>
                </a:gridCol>
                <a:gridCol w="436169">
                  <a:extLst>
                    <a:ext uri="{9D8B030D-6E8A-4147-A177-3AD203B41FA5}">
                      <a16:colId xmlns:a16="http://schemas.microsoft.com/office/drawing/2014/main" val="4168020682"/>
                    </a:ext>
                  </a:extLst>
                </a:gridCol>
                <a:gridCol w="436169">
                  <a:extLst>
                    <a:ext uri="{9D8B030D-6E8A-4147-A177-3AD203B41FA5}">
                      <a16:colId xmlns:a16="http://schemas.microsoft.com/office/drawing/2014/main" val="4080714092"/>
                    </a:ext>
                  </a:extLst>
                </a:gridCol>
                <a:gridCol w="436169">
                  <a:extLst>
                    <a:ext uri="{9D8B030D-6E8A-4147-A177-3AD203B41FA5}">
                      <a16:colId xmlns:a16="http://schemas.microsoft.com/office/drawing/2014/main" val="3003764490"/>
                    </a:ext>
                  </a:extLst>
                </a:gridCol>
                <a:gridCol w="436169">
                  <a:extLst>
                    <a:ext uri="{9D8B030D-6E8A-4147-A177-3AD203B41FA5}">
                      <a16:colId xmlns:a16="http://schemas.microsoft.com/office/drawing/2014/main" val="3396625393"/>
                    </a:ext>
                  </a:extLst>
                </a:gridCol>
                <a:gridCol w="436169">
                  <a:extLst>
                    <a:ext uri="{9D8B030D-6E8A-4147-A177-3AD203B41FA5}">
                      <a16:colId xmlns:a16="http://schemas.microsoft.com/office/drawing/2014/main" val="2181081756"/>
                    </a:ext>
                  </a:extLst>
                </a:gridCol>
                <a:gridCol w="436169">
                  <a:extLst>
                    <a:ext uri="{9D8B030D-6E8A-4147-A177-3AD203B41FA5}">
                      <a16:colId xmlns:a16="http://schemas.microsoft.com/office/drawing/2014/main" val="3228006491"/>
                    </a:ext>
                  </a:extLst>
                </a:gridCol>
                <a:gridCol w="436169">
                  <a:extLst>
                    <a:ext uri="{9D8B030D-6E8A-4147-A177-3AD203B41FA5}">
                      <a16:colId xmlns:a16="http://schemas.microsoft.com/office/drawing/2014/main" val="1167802589"/>
                    </a:ext>
                  </a:extLst>
                </a:gridCol>
                <a:gridCol w="436169">
                  <a:extLst>
                    <a:ext uri="{9D8B030D-6E8A-4147-A177-3AD203B41FA5}">
                      <a16:colId xmlns:a16="http://schemas.microsoft.com/office/drawing/2014/main" val="2603028908"/>
                    </a:ext>
                  </a:extLst>
                </a:gridCol>
                <a:gridCol w="436169">
                  <a:extLst>
                    <a:ext uri="{9D8B030D-6E8A-4147-A177-3AD203B41FA5}">
                      <a16:colId xmlns:a16="http://schemas.microsoft.com/office/drawing/2014/main" val="307228856"/>
                    </a:ext>
                  </a:extLst>
                </a:gridCol>
                <a:gridCol w="485546">
                  <a:extLst>
                    <a:ext uri="{9D8B030D-6E8A-4147-A177-3AD203B41FA5}">
                      <a16:colId xmlns:a16="http://schemas.microsoft.com/office/drawing/2014/main" val="1211337436"/>
                    </a:ext>
                  </a:extLst>
                </a:gridCol>
                <a:gridCol w="436169">
                  <a:extLst>
                    <a:ext uri="{9D8B030D-6E8A-4147-A177-3AD203B41FA5}">
                      <a16:colId xmlns:a16="http://schemas.microsoft.com/office/drawing/2014/main" val="2389163321"/>
                    </a:ext>
                  </a:extLst>
                </a:gridCol>
                <a:gridCol w="419710">
                  <a:extLst>
                    <a:ext uri="{9D8B030D-6E8A-4147-A177-3AD203B41FA5}">
                      <a16:colId xmlns:a16="http://schemas.microsoft.com/office/drawing/2014/main" val="4131189761"/>
                    </a:ext>
                  </a:extLst>
                </a:gridCol>
                <a:gridCol w="436169">
                  <a:extLst>
                    <a:ext uri="{9D8B030D-6E8A-4147-A177-3AD203B41FA5}">
                      <a16:colId xmlns:a16="http://schemas.microsoft.com/office/drawing/2014/main" val="3978648789"/>
                    </a:ext>
                  </a:extLst>
                </a:gridCol>
                <a:gridCol w="436169">
                  <a:extLst>
                    <a:ext uri="{9D8B030D-6E8A-4147-A177-3AD203B41FA5}">
                      <a16:colId xmlns:a16="http://schemas.microsoft.com/office/drawing/2014/main" val="11906697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989963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- 2018-03-16 10:03:03</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our partnership with Arsenal, and to celebrate it we’ll be inviting 60 Arsenal fans to spend 3 nights in London, attend the Arsenal closing home match of the season in the VIP area of Emirates stadium, a stadium tour and much more!
BRING OUT THE GUNNER in you and join the group by showing us your favorite Arsenal chants or creating your own. Record yourself chanting alone or with your friends, upload the video and don’t forget the below steps to qualify for the trip that will take place between 4th – 7th May 2018.
Invitees will be selected randomly. 
• Like our pages (Facebook and Instagram)
• Upload the video on your personal profiles USING BOTH HASHTAGS: #HPDxGunners #HydeParkDevelopments - on Facebook and Instagram.
(The video should not exceed 60 seconds) 
• Share the video PUBLICLY, so we can find you, and tag our page. 
• Gather A MINIMUM OF 50 Likes to qualify. Winners will then be selected at random.
IMPORTANT NOTE:
• Each selected video will be granted 2 travel invitations (the profile which uploaded the video +1 person of their choice. *Age restrictions apply) irrespective of number of individuals in the video
• Submissions end on the 26th March, and invitees will be contacted directly by Hyde Park Developments
• Participants must have valid passports to be eligible for the invitation 
• Travel visas are included
• Participants must be an Egyptian resident
• Age restrictions: participants under the age of 18 are required a parent or a legal guardian as their +1
#HPDxGunners #HydeParkDevelopments
#PlacesByHydeParkDevelopments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Bring out the gunner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21.768794929349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51351480"/>
                  </a:ext>
                </a:extLst>
              </a:tr>
            </a:tbl>
          </a:graphicData>
        </a:graphic>
      </p:graphicFrame>
      <p:sp>
        <p:nvSpPr>
          <p:cNvPr id="4" name="Text Placeholder 3">
            <a:extLst>
              <a:ext uri="{FF2B5EF4-FFF2-40B4-BE49-F238E27FC236}">
                <a16:creationId xmlns:a16="http://schemas.microsoft.com/office/drawing/2014/main" id="{B50EF897-331F-4599-AF76-166B36797B6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1813949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C0A5-494A-4C3C-BCEA-24B127B3F8C2}"/>
              </a:ext>
            </a:extLst>
          </p:cNvPr>
          <p:cNvSpPr>
            <a:spLocks noGrp="1"/>
          </p:cNvSpPr>
          <p:nvPr>
            <p:ph type="title"/>
          </p:nvPr>
        </p:nvSpPr>
        <p:spPr/>
        <p:txBody>
          <a:bodyPr/>
          <a:lstStyle/>
          <a:p>
            <a:r>
              <a:rPr lang="en-US"/>
              <a:t>Facebook Top Posts Table | Competitors - 22 of 26</a:t>
            </a:r>
          </a:p>
        </p:txBody>
      </p:sp>
      <p:graphicFrame>
        <p:nvGraphicFramePr>
          <p:cNvPr id="5" name="Table Placeholder 4">
            <a:extLst>
              <a:ext uri="{FF2B5EF4-FFF2-40B4-BE49-F238E27FC236}">
                <a16:creationId xmlns:a16="http://schemas.microsoft.com/office/drawing/2014/main" id="{87512C60-66B7-49DD-BCCF-7B00503D67C4}"/>
              </a:ext>
            </a:extLst>
          </p:cNvPr>
          <p:cNvGraphicFramePr>
            <a:graphicFrameLocks noGrp="1"/>
          </p:cNvGraphicFramePr>
          <p:nvPr>
            <p:ph type="tbl" sz="quarter" idx="13"/>
            <p:extLst>
              <p:ext uri="{D42A27DB-BD31-4B8C-83A1-F6EECF244321}">
                <p14:modId xmlns:p14="http://schemas.microsoft.com/office/powerpoint/2010/main" val="35479583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4025330"/>
                    </a:ext>
                  </a:extLst>
                </a:gridCol>
                <a:gridCol w="436169">
                  <a:extLst>
                    <a:ext uri="{9D8B030D-6E8A-4147-A177-3AD203B41FA5}">
                      <a16:colId xmlns:a16="http://schemas.microsoft.com/office/drawing/2014/main" val="127035857"/>
                    </a:ext>
                  </a:extLst>
                </a:gridCol>
                <a:gridCol w="436169">
                  <a:extLst>
                    <a:ext uri="{9D8B030D-6E8A-4147-A177-3AD203B41FA5}">
                      <a16:colId xmlns:a16="http://schemas.microsoft.com/office/drawing/2014/main" val="3231757681"/>
                    </a:ext>
                  </a:extLst>
                </a:gridCol>
                <a:gridCol w="436169">
                  <a:extLst>
                    <a:ext uri="{9D8B030D-6E8A-4147-A177-3AD203B41FA5}">
                      <a16:colId xmlns:a16="http://schemas.microsoft.com/office/drawing/2014/main" val="426484885"/>
                    </a:ext>
                  </a:extLst>
                </a:gridCol>
                <a:gridCol w="436169">
                  <a:extLst>
                    <a:ext uri="{9D8B030D-6E8A-4147-A177-3AD203B41FA5}">
                      <a16:colId xmlns:a16="http://schemas.microsoft.com/office/drawing/2014/main" val="2245668011"/>
                    </a:ext>
                  </a:extLst>
                </a:gridCol>
                <a:gridCol w="436169">
                  <a:extLst>
                    <a:ext uri="{9D8B030D-6E8A-4147-A177-3AD203B41FA5}">
                      <a16:colId xmlns:a16="http://schemas.microsoft.com/office/drawing/2014/main" val="343018691"/>
                    </a:ext>
                  </a:extLst>
                </a:gridCol>
                <a:gridCol w="436169">
                  <a:extLst>
                    <a:ext uri="{9D8B030D-6E8A-4147-A177-3AD203B41FA5}">
                      <a16:colId xmlns:a16="http://schemas.microsoft.com/office/drawing/2014/main" val="1747879252"/>
                    </a:ext>
                  </a:extLst>
                </a:gridCol>
                <a:gridCol w="436169">
                  <a:extLst>
                    <a:ext uri="{9D8B030D-6E8A-4147-A177-3AD203B41FA5}">
                      <a16:colId xmlns:a16="http://schemas.microsoft.com/office/drawing/2014/main" val="2393466374"/>
                    </a:ext>
                  </a:extLst>
                </a:gridCol>
                <a:gridCol w="436169">
                  <a:extLst>
                    <a:ext uri="{9D8B030D-6E8A-4147-A177-3AD203B41FA5}">
                      <a16:colId xmlns:a16="http://schemas.microsoft.com/office/drawing/2014/main" val="504883399"/>
                    </a:ext>
                  </a:extLst>
                </a:gridCol>
                <a:gridCol w="436169">
                  <a:extLst>
                    <a:ext uri="{9D8B030D-6E8A-4147-A177-3AD203B41FA5}">
                      <a16:colId xmlns:a16="http://schemas.microsoft.com/office/drawing/2014/main" val="3555563386"/>
                    </a:ext>
                  </a:extLst>
                </a:gridCol>
                <a:gridCol w="485546">
                  <a:extLst>
                    <a:ext uri="{9D8B030D-6E8A-4147-A177-3AD203B41FA5}">
                      <a16:colId xmlns:a16="http://schemas.microsoft.com/office/drawing/2014/main" val="2801387602"/>
                    </a:ext>
                  </a:extLst>
                </a:gridCol>
                <a:gridCol w="436169">
                  <a:extLst>
                    <a:ext uri="{9D8B030D-6E8A-4147-A177-3AD203B41FA5}">
                      <a16:colId xmlns:a16="http://schemas.microsoft.com/office/drawing/2014/main" val="2945205482"/>
                    </a:ext>
                  </a:extLst>
                </a:gridCol>
                <a:gridCol w="419710">
                  <a:extLst>
                    <a:ext uri="{9D8B030D-6E8A-4147-A177-3AD203B41FA5}">
                      <a16:colId xmlns:a16="http://schemas.microsoft.com/office/drawing/2014/main" val="2851485242"/>
                    </a:ext>
                  </a:extLst>
                </a:gridCol>
                <a:gridCol w="436169">
                  <a:extLst>
                    <a:ext uri="{9D8B030D-6E8A-4147-A177-3AD203B41FA5}">
                      <a16:colId xmlns:a16="http://schemas.microsoft.com/office/drawing/2014/main" val="1425048864"/>
                    </a:ext>
                  </a:extLst>
                </a:gridCol>
                <a:gridCol w="436169">
                  <a:extLst>
                    <a:ext uri="{9D8B030D-6E8A-4147-A177-3AD203B41FA5}">
                      <a16:colId xmlns:a16="http://schemas.microsoft.com/office/drawing/2014/main" val="29915867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3105585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- 2018-02-08 19:15:46</a:t>
                      </a:r>
                      <a:r>
                        <a:rPr kumimoji="0" lang="en-US" sz="1000" b="0" i="0" u="none" strike="noStrike" kern="1200" cap="none" spc="0" normalizeH="0" baseline="0" noProof="0">
                          <a:ln>
                            <a:noFill/>
                          </a:ln>
                          <a:solidFill>
                            <a:prstClr val="black"/>
                          </a:solidFill>
                          <a:effectLst/>
                          <a:uLnTx/>
                          <a:uFillTx/>
                          <a:latin typeface="+mn-lt"/>
                          <a:ea typeface="+mn-ea"/>
                          <a:cs typeface="+mn-cs"/>
                        </a:rPr>
                        <a:t>
#TatweerMisr goes red in celebration of its partnership with #LiverpoolFC 
Check out the exclusive coverage of the star-studded Gala dinner featuring live performances by Amr Diab and Abu.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Liverpool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1046802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72.981731085333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116762844"/>
                  </a:ext>
                </a:extLst>
              </a:tr>
            </a:tbl>
          </a:graphicData>
        </a:graphic>
      </p:graphicFrame>
      <p:sp>
        <p:nvSpPr>
          <p:cNvPr id="4" name="Text Placeholder 3">
            <a:extLst>
              <a:ext uri="{FF2B5EF4-FFF2-40B4-BE49-F238E27FC236}">
                <a16:creationId xmlns:a16="http://schemas.microsoft.com/office/drawing/2014/main" id="{45D02F15-67C1-4E87-9B82-DC95F72FDD1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840340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32BBF-AED2-4800-A2BB-E6B07CB48673}"/>
              </a:ext>
            </a:extLst>
          </p:cNvPr>
          <p:cNvSpPr>
            <a:spLocks noGrp="1"/>
          </p:cNvSpPr>
          <p:nvPr>
            <p:ph type="title"/>
          </p:nvPr>
        </p:nvSpPr>
        <p:spPr/>
        <p:txBody>
          <a:bodyPr/>
          <a:lstStyle/>
          <a:p>
            <a:r>
              <a:rPr lang="en-US"/>
              <a:t>Facebook Top Posts Table | Competitors - 23 of 26</a:t>
            </a:r>
          </a:p>
        </p:txBody>
      </p:sp>
      <p:graphicFrame>
        <p:nvGraphicFramePr>
          <p:cNvPr id="5" name="Table Placeholder 4">
            <a:extLst>
              <a:ext uri="{FF2B5EF4-FFF2-40B4-BE49-F238E27FC236}">
                <a16:creationId xmlns:a16="http://schemas.microsoft.com/office/drawing/2014/main" id="{98E3F7B7-9B85-4FBD-B79E-9AF9899A9CFB}"/>
              </a:ext>
            </a:extLst>
          </p:cNvPr>
          <p:cNvGraphicFramePr>
            <a:graphicFrameLocks noGrp="1"/>
          </p:cNvGraphicFramePr>
          <p:nvPr>
            <p:ph type="tbl" sz="quarter" idx="13"/>
            <p:extLst>
              <p:ext uri="{D42A27DB-BD31-4B8C-83A1-F6EECF244321}">
                <p14:modId xmlns:p14="http://schemas.microsoft.com/office/powerpoint/2010/main" val="11510095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5331112"/>
                    </a:ext>
                  </a:extLst>
                </a:gridCol>
                <a:gridCol w="436169">
                  <a:extLst>
                    <a:ext uri="{9D8B030D-6E8A-4147-A177-3AD203B41FA5}">
                      <a16:colId xmlns:a16="http://schemas.microsoft.com/office/drawing/2014/main" val="1918863224"/>
                    </a:ext>
                  </a:extLst>
                </a:gridCol>
                <a:gridCol w="436169">
                  <a:extLst>
                    <a:ext uri="{9D8B030D-6E8A-4147-A177-3AD203B41FA5}">
                      <a16:colId xmlns:a16="http://schemas.microsoft.com/office/drawing/2014/main" val="435117324"/>
                    </a:ext>
                  </a:extLst>
                </a:gridCol>
                <a:gridCol w="436169">
                  <a:extLst>
                    <a:ext uri="{9D8B030D-6E8A-4147-A177-3AD203B41FA5}">
                      <a16:colId xmlns:a16="http://schemas.microsoft.com/office/drawing/2014/main" val="158233160"/>
                    </a:ext>
                  </a:extLst>
                </a:gridCol>
                <a:gridCol w="436169">
                  <a:extLst>
                    <a:ext uri="{9D8B030D-6E8A-4147-A177-3AD203B41FA5}">
                      <a16:colId xmlns:a16="http://schemas.microsoft.com/office/drawing/2014/main" val="360992652"/>
                    </a:ext>
                  </a:extLst>
                </a:gridCol>
                <a:gridCol w="436169">
                  <a:extLst>
                    <a:ext uri="{9D8B030D-6E8A-4147-A177-3AD203B41FA5}">
                      <a16:colId xmlns:a16="http://schemas.microsoft.com/office/drawing/2014/main" val="1315450148"/>
                    </a:ext>
                  </a:extLst>
                </a:gridCol>
                <a:gridCol w="436169">
                  <a:extLst>
                    <a:ext uri="{9D8B030D-6E8A-4147-A177-3AD203B41FA5}">
                      <a16:colId xmlns:a16="http://schemas.microsoft.com/office/drawing/2014/main" val="2117923053"/>
                    </a:ext>
                  </a:extLst>
                </a:gridCol>
                <a:gridCol w="436169">
                  <a:extLst>
                    <a:ext uri="{9D8B030D-6E8A-4147-A177-3AD203B41FA5}">
                      <a16:colId xmlns:a16="http://schemas.microsoft.com/office/drawing/2014/main" val="3115309902"/>
                    </a:ext>
                  </a:extLst>
                </a:gridCol>
                <a:gridCol w="436169">
                  <a:extLst>
                    <a:ext uri="{9D8B030D-6E8A-4147-A177-3AD203B41FA5}">
                      <a16:colId xmlns:a16="http://schemas.microsoft.com/office/drawing/2014/main" val="152035372"/>
                    </a:ext>
                  </a:extLst>
                </a:gridCol>
                <a:gridCol w="436169">
                  <a:extLst>
                    <a:ext uri="{9D8B030D-6E8A-4147-A177-3AD203B41FA5}">
                      <a16:colId xmlns:a16="http://schemas.microsoft.com/office/drawing/2014/main" val="1772687329"/>
                    </a:ext>
                  </a:extLst>
                </a:gridCol>
                <a:gridCol w="485546">
                  <a:extLst>
                    <a:ext uri="{9D8B030D-6E8A-4147-A177-3AD203B41FA5}">
                      <a16:colId xmlns:a16="http://schemas.microsoft.com/office/drawing/2014/main" val="1017393249"/>
                    </a:ext>
                  </a:extLst>
                </a:gridCol>
                <a:gridCol w="436169">
                  <a:extLst>
                    <a:ext uri="{9D8B030D-6E8A-4147-A177-3AD203B41FA5}">
                      <a16:colId xmlns:a16="http://schemas.microsoft.com/office/drawing/2014/main" val="3825059407"/>
                    </a:ext>
                  </a:extLst>
                </a:gridCol>
                <a:gridCol w="419710">
                  <a:extLst>
                    <a:ext uri="{9D8B030D-6E8A-4147-A177-3AD203B41FA5}">
                      <a16:colId xmlns:a16="http://schemas.microsoft.com/office/drawing/2014/main" val="3599191955"/>
                    </a:ext>
                  </a:extLst>
                </a:gridCol>
                <a:gridCol w="436169">
                  <a:extLst>
                    <a:ext uri="{9D8B030D-6E8A-4147-A177-3AD203B41FA5}">
                      <a16:colId xmlns:a16="http://schemas.microsoft.com/office/drawing/2014/main" val="1995718120"/>
                    </a:ext>
                  </a:extLst>
                </a:gridCol>
                <a:gridCol w="436169">
                  <a:extLst>
                    <a:ext uri="{9D8B030D-6E8A-4147-A177-3AD203B41FA5}">
                      <a16:colId xmlns:a16="http://schemas.microsoft.com/office/drawing/2014/main" val="383542661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4642701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- 2018-02-28 11:13:55</a:t>
                      </a:r>
                      <a:r>
                        <a:rPr kumimoji="0" lang="en-US" sz="1000" b="0" i="0" u="none" strike="noStrike" kern="1200" cap="none" spc="0" normalizeH="0" baseline="0" noProof="0">
                          <a:ln>
                            <a:noFill/>
                          </a:ln>
                          <a:solidFill>
                            <a:prstClr val="black"/>
                          </a:solidFill>
                          <a:effectLst/>
                          <a:uLnTx/>
                          <a:uFillTx/>
                          <a:latin typeface="+mn-lt"/>
                          <a:ea typeface="+mn-ea"/>
                          <a:cs typeface="+mn-cs"/>
                        </a:rPr>
                        <a:t>
ILMonte Galala constructions update February 2018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Il Monte Galala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68.049061057412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87166181"/>
                  </a:ext>
                </a:extLst>
              </a:tr>
            </a:tbl>
          </a:graphicData>
        </a:graphic>
      </p:graphicFrame>
      <p:sp>
        <p:nvSpPr>
          <p:cNvPr id="4" name="Text Placeholder 3">
            <a:extLst>
              <a:ext uri="{FF2B5EF4-FFF2-40B4-BE49-F238E27FC236}">
                <a16:creationId xmlns:a16="http://schemas.microsoft.com/office/drawing/2014/main" id="{7C4936A6-B04D-42C6-BC8C-2348906A61A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767337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C5C97-0751-4AE4-ABF4-722663CDD23A}"/>
              </a:ext>
            </a:extLst>
          </p:cNvPr>
          <p:cNvSpPr>
            <a:spLocks noGrp="1"/>
          </p:cNvSpPr>
          <p:nvPr>
            <p:ph type="title"/>
          </p:nvPr>
        </p:nvSpPr>
        <p:spPr/>
        <p:txBody>
          <a:bodyPr/>
          <a:lstStyle/>
          <a:p>
            <a:r>
              <a:rPr lang="en-US"/>
              <a:t>Facebook Top Posts Table | Competitors - 24 of 26</a:t>
            </a:r>
          </a:p>
        </p:txBody>
      </p:sp>
      <p:graphicFrame>
        <p:nvGraphicFramePr>
          <p:cNvPr id="5" name="Table Placeholder 4">
            <a:extLst>
              <a:ext uri="{FF2B5EF4-FFF2-40B4-BE49-F238E27FC236}">
                <a16:creationId xmlns:a16="http://schemas.microsoft.com/office/drawing/2014/main" id="{64167014-2B14-431A-A4BD-2B6422E6EBB0}"/>
              </a:ext>
            </a:extLst>
          </p:cNvPr>
          <p:cNvGraphicFramePr>
            <a:graphicFrameLocks noGrp="1"/>
          </p:cNvGraphicFramePr>
          <p:nvPr>
            <p:ph type="tbl" sz="quarter" idx="13"/>
            <p:extLst>
              <p:ext uri="{D42A27DB-BD31-4B8C-83A1-F6EECF244321}">
                <p14:modId xmlns:p14="http://schemas.microsoft.com/office/powerpoint/2010/main" val="6943723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2661320"/>
                    </a:ext>
                  </a:extLst>
                </a:gridCol>
                <a:gridCol w="436169">
                  <a:extLst>
                    <a:ext uri="{9D8B030D-6E8A-4147-A177-3AD203B41FA5}">
                      <a16:colId xmlns:a16="http://schemas.microsoft.com/office/drawing/2014/main" val="974353643"/>
                    </a:ext>
                  </a:extLst>
                </a:gridCol>
                <a:gridCol w="436169">
                  <a:extLst>
                    <a:ext uri="{9D8B030D-6E8A-4147-A177-3AD203B41FA5}">
                      <a16:colId xmlns:a16="http://schemas.microsoft.com/office/drawing/2014/main" val="3081934054"/>
                    </a:ext>
                  </a:extLst>
                </a:gridCol>
                <a:gridCol w="436169">
                  <a:extLst>
                    <a:ext uri="{9D8B030D-6E8A-4147-A177-3AD203B41FA5}">
                      <a16:colId xmlns:a16="http://schemas.microsoft.com/office/drawing/2014/main" val="3754730668"/>
                    </a:ext>
                  </a:extLst>
                </a:gridCol>
                <a:gridCol w="436169">
                  <a:extLst>
                    <a:ext uri="{9D8B030D-6E8A-4147-A177-3AD203B41FA5}">
                      <a16:colId xmlns:a16="http://schemas.microsoft.com/office/drawing/2014/main" val="4132845729"/>
                    </a:ext>
                  </a:extLst>
                </a:gridCol>
                <a:gridCol w="436169">
                  <a:extLst>
                    <a:ext uri="{9D8B030D-6E8A-4147-A177-3AD203B41FA5}">
                      <a16:colId xmlns:a16="http://schemas.microsoft.com/office/drawing/2014/main" val="1360664518"/>
                    </a:ext>
                  </a:extLst>
                </a:gridCol>
                <a:gridCol w="436169">
                  <a:extLst>
                    <a:ext uri="{9D8B030D-6E8A-4147-A177-3AD203B41FA5}">
                      <a16:colId xmlns:a16="http://schemas.microsoft.com/office/drawing/2014/main" val="2930141133"/>
                    </a:ext>
                  </a:extLst>
                </a:gridCol>
                <a:gridCol w="436169">
                  <a:extLst>
                    <a:ext uri="{9D8B030D-6E8A-4147-A177-3AD203B41FA5}">
                      <a16:colId xmlns:a16="http://schemas.microsoft.com/office/drawing/2014/main" val="4076332502"/>
                    </a:ext>
                  </a:extLst>
                </a:gridCol>
                <a:gridCol w="436169">
                  <a:extLst>
                    <a:ext uri="{9D8B030D-6E8A-4147-A177-3AD203B41FA5}">
                      <a16:colId xmlns:a16="http://schemas.microsoft.com/office/drawing/2014/main" val="1635058899"/>
                    </a:ext>
                  </a:extLst>
                </a:gridCol>
                <a:gridCol w="436169">
                  <a:extLst>
                    <a:ext uri="{9D8B030D-6E8A-4147-A177-3AD203B41FA5}">
                      <a16:colId xmlns:a16="http://schemas.microsoft.com/office/drawing/2014/main" val="2887703176"/>
                    </a:ext>
                  </a:extLst>
                </a:gridCol>
                <a:gridCol w="485546">
                  <a:extLst>
                    <a:ext uri="{9D8B030D-6E8A-4147-A177-3AD203B41FA5}">
                      <a16:colId xmlns:a16="http://schemas.microsoft.com/office/drawing/2014/main" val="234255274"/>
                    </a:ext>
                  </a:extLst>
                </a:gridCol>
                <a:gridCol w="436169">
                  <a:extLst>
                    <a:ext uri="{9D8B030D-6E8A-4147-A177-3AD203B41FA5}">
                      <a16:colId xmlns:a16="http://schemas.microsoft.com/office/drawing/2014/main" val="4164086417"/>
                    </a:ext>
                  </a:extLst>
                </a:gridCol>
                <a:gridCol w="419710">
                  <a:extLst>
                    <a:ext uri="{9D8B030D-6E8A-4147-A177-3AD203B41FA5}">
                      <a16:colId xmlns:a16="http://schemas.microsoft.com/office/drawing/2014/main" val="1778211650"/>
                    </a:ext>
                  </a:extLst>
                </a:gridCol>
                <a:gridCol w="436169">
                  <a:extLst>
                    <a:ext uri="{9D8B030D-6E8A-4147-A177-3AD203B41FA5}">
                      <a16:colId xmlns:a16="http://schemas.microsoft.com/office/drawing/2014/main" val="386902227"/>
                    </a:ext>
                  </a:extLst>
                </a:gridCol>
                <a:gridCol w="436169">
                  <a:extLst>
                    <a:ext uri="{9D8B030D-6E8A-4147-A177-3AD203B41FA5}">
                      <a16:colId xmlns:a16="http://schemas.microsoft.com/office/drawing/2014/main" val="36377722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965735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- 2018-07-31 09:42:41</a:t>
                      </a:r>
                      <a:r>
                        <a:rPr kumimoji="0" lang="en-US" sz="1000" b="0" i="0" u="none" strike="noStrike" kern="1200" cap="none" spc="0" normalizeH="0" baseline="0" noProof="0">
                          <a:ln>
                            <a:noFill/>
                          </a:ln>
                          <a:solidFill>
                            <a:prstClr val="black"/>
                          </a:solidFill>
                          <a:effectLst/>
                          <a:uLnTx/>
                          <a:uFillTx/>
                          <a:latin typeface="+mn-lt"/>
                          <a:ea typeface="+mn-ea"/>
                          <a:cs typeface="+mn-cs"/>
                        </a:rPr>
                        <a:t>
Relax your mind on crystal clear shores and tranquil blue seas at the Miami- inspired Marina West.
For a very limited time,  you can join the Emaar living communities and enjoy an equal 8-year payment plan with units at Marassi starting at EGP 37,500 per month
For more information and registration visit: 
http://bit.ly/MW-Register 
#Emaar #EmaarMisr #Mivida #Marassi #MarinaWest #LimtedOffer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Marina West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727158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6.8745381913007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32300148"/>
                  </a:ext>
                </a:extLst>
              </a:tr>
            </a:tbl>
          </a:graphicData>
        </a:graphic>
      </p:graphicFrame>
      <p:sp>
        <p:nvSpPr>
          <p:cNvPr id="4" name="Text Placeholder 3">
            <a:extLst>
              <a:ext uri="{FF2B5EF4-FFF2-40B4-BE49-F238E27FC236}">
                <a16:creationId xmlns:a16="http://schemas.microsoft.com/office/drawing/2014/main" id="{EC7AB71A-82CB-4DD1-A174-70839B73D5F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4062460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862ED-3710-40BC-A72F-C3EE072BEDF7}"/>
              </a:ext>
            </a:extLst>
          </p:cNvPr>
          <p:cNvSpPr>
            <a:spLocks noGrp="1"/>
          </p:cNvSpPr>
          <p:nvPr>
            <p:ph type="title"/>
          </p:nvPr>
        </p:nvSpPr>
        <p:spPr/>
        <p:txBody>
          <a:bodyPr/>
          <a:lstStyle/>
          <a:p>
            <a:r>
              <a:rPr lang="en-US"/>
              <a:t>Facebook Top Posts Table | Competitors - 25 of 26</a:t>
            </a:r>
          </a:p>
        </p:txBody>
      </p:sp>
      <p:graphicFrame>
        <p:nvGraphicFramePr>
          <p:cNvPr id="5" name="Table Placeholder 4">
            <a:extLst>
              <a:ext uri="{FF2B5EF4-FFF2-40B4-BE49-F238E27FC236}">
                <a16:creationId xmlns:a16="http://schemas.microsoft.com/office/drawing/2014/main" id="{B661F22B-7195-4394-91EC-9AE7268C5DC2}"/>
              </a:ext>
            </a:extLst>
          </p:cNvPr>
          <p:cNvGraphicFramePr>
            <a:graphicFrameLocks noGrp="1"/>
          </p:cNvGraphicFramePr>
          <p:nvPr>
            <p:ph type="tbl" sz="quarter" idx="13"/>
            <p:extLst>
              <p:ext uri="{D42A27DB-BD31-4B8C-83A1-F6EECF244321}">
                <p14:modId xmlns:p14="http://schemas.microsoft.com/office/powerpoint/2010/main" val="23974903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083263"/>
                    </a:ext>
                  </a:extLst>
                </a:gridCol>
                <a:gridCol w="436169">
                  <a:extLst>
                    <a:ext uri="{9D8B030D-6E8A-4147-A177-3AD203B41FA5}">
                      <a16:colId xmlns:a16="http://schemas.microsoft.com/office/drawing/2014/main" val="1767194521"/>
                    </a:ext>
                  </a:extLst>
                </a:gridCol>
                <a:gridCol w="436169">
                  <a:extLst>
                    <a:ext uri="{9D8B030D-6E8A-4147-A177-3AD203B41FA5}">
                      <a16:colId xmlns:a16="http://schemas.microsoft.com/office/drawing/2014/main" val="2106536316"/>
                    </a:ext>
                  </a:extLst>
                </a:gridCol>
                <a:gridCol w="436169">
                  <a:extLst>
                    <a:ext uri="{9D8B030D-6E8A-4147-A177-3AD203B41FA5}">
                      <a16:colId xmlns:a16="http://schemas.microsoft.com/office/drawing/2014/main" val="948709045"/>
                    </a:ext>
                  </a:extLst>
                </a:gridCol>
                <a:gridCol w="436169">
                  <a:extLst>
                    <a:ext uri="{9D8B030D-6E8A-4147-A177-3AD203B41FA5}">
                      <a16:colId xmlns:a16="http://schemas.microsoft.com/office/drawing/2014/main" val="170970026"/>
                    </a:ext>
                  </a:extLst>
                </a:gridCol>
                <a:gridCol w="436169">
                  <a:extLst>
                    <a:ext uri="{9D8B030D-6E8A-4147-A177-3AD203B41FA5}">
                      <a16:colId xmlns:a16="http://schemas.microsoft.com/office/drawing/2014/main" val="146908782"/>
                    </a:ext>
                  </a:extLst>
                </a:gridCol>
                <a:gridCol w="436169">
                  <a:extLst>
                    <a:ext uri="{9D8B030D-6E8A-4147-A177-3AD203B41FA5}">
                      <a16:colId xmlns:a16="http://schemas.microsoft.com/office/drawing/2014/main" val="1247163946"/>
                    </a:ext>
                  </a:extLst>
                </a:gridCol>
                <a:gridCol w="436169">
                  <a:extLst>
                    <a:ext uri="{9D8B030D-6E8A-4147-A177-3AD203B41FA5}">
                      <a16:colId xmlns:a16="http://schemas.microsoft.com/office/drawing/2014/main" val="272426803"/>
                    </a:ext>
                  </a:extLst>
                </a:gridCol>
                <a:gridCol w="436169">
                  <a:extLst>
                    <a:ext uri="{9D8B030D-6E8A-4147-A177-3AD203B41FA5}">
                      <a16:colId xmlns:a16="http://schemas.microsoft.com/office/drawing/2014/main" val="4216769730"/>
                    </a:ext>
                  </a:extLst>
                </a:gridCol>
                <a:gridCol w="436169">
                  <a:extLst>
                    <a:ext uri="{9D8B030D-6E8A-4147-A177-3AD203B41FA5}">
                      <a16:colId xmlns:a16="http://schemas.microsoft.com/office/drawing/2014/main" val="408290108"/>
                    </a:ext>
                  </a:extLst>
                </a:gridCol>
                <a:gridCol w="485546">
                  <a:extLst>
                    <a:ext uri="{9D8B030D-6E8A-4147-A177-3AD203B41FA5}">
                      <a16:colId xmlns:a16="http://schemas.microsoft.com/office/drawing/2014/main" val="4000422873"/>
                    </a:ext>
                  </a:extLst>
                </a:gridCol>
                <a:gridCol w="436169">
                  <a:extLst>
                    <a:ext uri="{9D8B030D-6E8A-4147-A177-3AD203B41FA5}">
                      <a16:colId xmlns:a16="http://schemas.microsoft.com/office/drawing/2014/main" val="3274226924"/>
                    </a:ext>
                  </a:extLst>
                </a:gridCol>
                <a:gridCol w="419710">
                  <a:extLst>
                    <a:ext uri="{9D8B030D-6E8A-4147-A177-3AD203B41FA5}">
                      <a16:colId xmlns:a16="http://schemas.microsoft.com/office/drawing/2014/main" val="2029899874"/>
                    </a:ext>
                  </a:extLst>
                </a:gridCol>
                <a:gridCol w="436169">
                  <a:extLst>
                    <a:ext uri="{9D8B030D-6E8A-4147-A177-3AD203B41FA5}">
                      <a16:colId xmlns:a16="http://schemas.microsoft.com/office/drawing/2014/main" val="4184106355"/>
                    </a:ext>
                  </a:extLst>
                </a:gridCol>
                <a:gridCol w="436169">
                  <a:extLst>
                    <a:ext uri="{9D8B030D-6E8A-4147-A177-3AD203B41FA5}">
                      <a16:colId xmlns:a16="http://schemas.microsoft.com/office/drawing/2014/main" val="37589250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826189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- 2018-07-16 19:35:47</a:t>
                      </a:r>
                      <a:r>
                        <a:rPr kumimoji="0" lang="en-US" sz="1000" b="0" i="0" u="none" strike="noStrike" kern="1200" cap="none" spc="0" normalizeH="0" baseline="0" noProof="0">
                          <a:ln>
                            <a:noFill/>
                          </a:ln>
                          <a:solidFill>
                            <a:prstClr val="black"/>
                          </a:solidFill>
                          <a:effectLst/>
                          <a:uLnTx/>
                          <a:uFillTx/>
                          <a:latin typeface="+mn-lt"/>
                          <a:ea typeface="+mn-ea"/>
                          <a:cs typeface="+mn-cs"/>
                        </a:rPr>
                        <a:t>
The historic Al Alamein Hotel is now reopened after a major facelift that was the result of 7 months and the hard work of 5,000 workers, engineers, and designers to bring the renowned resort back to its glory.  
With a gorgeous beach, contemporary style, modern amenities,  a redesigned interior and an extensive art collection by local and international artists; the hotel represents a stunning blend of history and modernity. 
We're looking forward to welcoming you all to Al Alamein Hotel in Marassi, and are happy to share a glimpse into the renovation process and a peek of the hotel.  
#AlameinHotel #ABreathOfLife #Emaar #EmaarMisr #Marassi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Historic Al Alamein Hotel Reopens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5.9983426025926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741953454"/>
                  </a:ext>
                </a:extLst>
              </a:tr>
            </a:tbl>
          </a:graphicData>
        </a:graphic>
      </p:graphicFrame>
      <p:sp>
        <p:nvSpPr>
          <p:cNvPr id="4" name="Text Placeholder 3">
            <a:extLst>
              <a:ext uri="{FF2B5EF4-FFF2-40B4-BE49-F238E27FC236}">
                <a16:creationId xmlns:a16="http://schemas.microsoft.com/office/drawing/2014/main" id="{A0CFA080-38EC-4BFC-B834-69923D5017B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283525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9278-3121-4FB0-93A5-B01F441140EE}"/>
              </a:ext>
            </a:extLst>
          </p:cNvPr>
          <p:cNvSpPr>
            <a:spLocks noGrp="1"/>
          </p:cNvSpPr>
          <p:nvPr>
            <p:ph type="title"/>
          </p:nvPr>
        </p:nvSpPr>
        <p:spPr/>
        <p:txBody>
          <a:bodyPr/>
          <a:lstStyle/>
          <a:p>
            <a:r>
              <a:rPr lang="en-US"/>
              <a:t>Facebook Top Posts Table | Competitors - 26 of 26</a:t>
            </a:r>
          </a:p>
        </p:txBody>
      </p:sp>
      <p:graphicFrame>
        <p:nvGraphicFramePr>
          <p:cNvPr id="5" name="Table Placeholder 4">
            <a:extLst>
              <a:ext uri="{FF2B5EF4-FFF2-40B4-BE49-F238E27FC236}">
                <a16:creationId xmlns:a16="http://schemas.microsoft.com/office/drawing/2014/main" id="{2D864156-5CA6-4ADD-AF46-02E4F4D4C2FA}"/>
              </a:ext>
            </a:extLst>
          </p:cNvPr>
          <p:cNvGraphicFramePr>
            <a:graphicFrameLocks noGrp="1"/>
          </p:cNvGraphicFramePr>
          <p:nvPr>
            <p:ph type="tbl" sz="quarter" idx="13"/>
            <p:extLst>
              <p:ext uri="{D42A27DB-BD31-4B8C-83A1-F6EECF244321}">
                <p14:modId xmlns:p14="http://schemas.microsoft.com/office/powerpoint/2010/main" val="42840175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8071587"/>
                    </a:ext>
                  </a:extLst>
                </a:gridCol>
                <a:gridCol w="436169">
                  <a:extLst>
                    <a:ext uri="{9D8B030D-6E8A-4147-A177-3AD203B41FA5}">
                      <a16:colId xmlns:a16="http://schemas.microsoft.com/office/drawing/2014/main" val="927119188"/>
                    </a:ext>
                  </a:extLst>
                </a:gridCol>
                <a:gridCol w="436169">
                  <a:extLst>
                    <a:ext uri="{9D8B030D-6E8A-4147-A177-3AD203B41FA5}">
                      <a16:colId xmlns:a16="http://schemas.microsoft.com/office/drawing/2014/main" val="2944133417"/>
                    </a:ext>
                  </a:extLst>
                </a:gridCol>
                <a:gridCol w="436169">
                  <a:extLst>
                    <a:ext uri="{9D8B030D-6E8A-4147-A177-3AD203B41FA5}">
                      <a16:colId xmlns:a16="http://schemas.microsoft.com/office/drawing/2014/main" val="3176074933"/>
                    </a:ext>
                  </a:extLst>
                </a:gridCol>
                <a:gridCol w="436169">
                  <a:extLst>
                    <a:ext uri="{9D8B030D-6E8A-4147-A177-3AD203B41FA5}">
                      <a16:colId xmlns:a16="http://schemas.microsoft.com/office/drawing/2014/main" val="2067919798"/>
                    </a:ext>
                  </a:extLst>
                </a:gridCol>
                <a:gridCol w="436169">
                  <a:extLst>
                    <a:ext uri="{9D8B030D-6E8A-4147-A177-3AD203B41FA5}">
                      <a16:colId xmlns:a16="http://schemas.microsoft.com/office/drawing/2014/main" val="2398076527"/>
                    </a:ext>
                  </a:extLst>
                </a:gridCol>
                <a:gridCol w="436169">
                  <a:extLst>
                    <a:ext uri="{9D8B030D-6E8A-4147-A177-3AD203B41FA5}">
                      <a16:colId xmlns:a16="http://schemas.microsoft.com/office/drawing/2014/main" val="2697580647"/>
                    </a:ext>
                  </a:extLst>
                </a:gridCol>
                <a:gridCol w="436169">
                  <a:extLst>
                    <a:ext uri="{9D8B030D-6E8A-4147-A177-3AD203B41FA5}">
                      <a16:colId xmlns:a16="http://schemas.microsoft.com/office/drawing/2014/main" val="4108624747"/>
                    </a:ext>
                  </a:extLst>
                </a:gridCol>
                <a:gridCol w="436169">
                  <a:extLst>
                    <a:ext uri="{9D8B030D-6E8A-4147-A177-3AD203B41FA5}">
                      <a16:colId xmlns:a16="http://schemas.microsoft.com/office/drawing/2014/main" val="1247679387"/>
                    </a:ext>
                  </a:extLst>
                </a:gridCol>
                <a:gridCol w="436169">
                  <a:extLst>
                    <a:ext uri="{9D8B030D-6E8A-4147-A177-3AD203B41FA5}">
                      <a16:colId xmlns:a16="http://schemas.microsoft.com/office/drawing/2014/main" val="3427798934"/>
                    </a:ext>
                  </a:extLst>
                </a:gridCol>
                <a:gridCol w="485546">
                  <a:extLst>
                    <a:ext uri="{9D8B030D-6E8A-4147-A177-3AD203B41FA5}">
                      <a16:colId xmlns:a16="http://schemas.microsoft.com/office/drawing/2014/main" val="1372856517"/>
                    </a:ext>
                  </a:extLst>
                </a:gridCol>
                <a:gridCol w="436169">
                  <a:extLst>
                    <a:ext uri="{9D8B030D-6E8A-4147-A177-3AD203B41FA5}">
                      <a16:colId xmlns:a16="http://schemas.microsoft.com/office/drawing/2014/main" val="2877894859"/>
                    </a:ext>
                  </a:extLst>
                </a:gridCol>
                <a:gridCol w="419710">
                  <a:extLst>
                    <a:ext uri="{9D8B030D-6E8A-4147-A177-3AD203B41FA5}">
                      <a16:colId xmlns:a16="http://schemas.microsoft.com/office/drawing/2014/main" val="2108998585"/>
                    </a:ext>
                  </a:extLst>
                </a:gridCol>
                <a:gridCol w="436169">
                  <a:extLst>
                    <a:ext uri="{9D8B030D-6E8A-4147-A177-3AD203B41FA5}">
                      <a16:colId xmlns:a16="http://schemas.microsoft.com/office/drawing/2014/main" val="2393782884"/>
                    </a:ext>
                  </a:extLst>
                </a:gridCol>
                <a:gridCol w="436169">
                  <a:extLst>
                    <a:ext uri="{9D8B030D-6E8A-4147-A177-3AD203B41FA5}">
                      <a16:colId xmlns:a16="http://schemas.microsoft.com/office/drawing/2014/main" val="39912528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665306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- 2018-03-19 16:00:00</a:t>
                      </a:r>
                      <a:r>
                        <a:rPr kumimoji="0" lang="en-US" sz="1000" b="0" i="0" u="none" strike="noStrike" kern="1200" cap="none" spc="0" normalizeH="0" baseline="0" noProof="0">
                          <a:ln>
                            <a:noFill/>
                          </a:ln>
                          <a:solidFill>
                            <a:prstClr val="black"/>
                          </a:solidFill>
                          <a:effectLst/>
                          <a:uLnTx/>
                          <a:uFillTx/>
                          <a:latin typeface="+mn-lt"/>
                          <a:ea typeface="+mn-ea"/>
                          <a:cs typeface="+mn-cs"/>
                        </a:rPr>
                        <a:t>
Boasting clean contemporary lines, and unadorned interiors with panoramic glass window facades.
#TatweerMisr
#MostakbalCity
#BLOOMFIELDS
#Life_In_All_Its_Colors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64.754910532144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177169576"/>
                  </a:ext>
                </a:extLst>
              </a:tr>
            </a:tbl>
          </a:graphicData>
        </a:graphic>
      </p:graphicFrame>
      <p:sp>
        <p:nvSpPr>
          <p:cNvPr id="4" name="Text Placeholder 3">
            <a:extLst>
              <a:ext uri="{FF2B5EF4-FFF2-40B4-BE49-F238E27FC236}">
                <a16:creationId xmlns:a16="http://schemas.microsoft.com/office/drawing/2014/main" id="{B71BDD27-52C2-4E53-95CD-4617C5DE96F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2448649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7F7AE-588E-4396-8943-9F2EFF776E43}"/>
              </a:ext>
            </a:extLst>
          </p:cNvPr>
          <p:cNvSpPr>
            <a:spLocks noGrp="1"/>
          </p:cNvSpPr>
          <p:nvPr>
            <p:ph type="title"/>
          </p:nvPr>
        </p:nvSpPr>
        <p:spPr/>
        <p:txBody>
          <a:bodyPr/>
          <a:lstStyle/>
          <a:p>
            <a:r>
              <a:rPr lang="en-US"/>
              <a:t>Facebook Competitors - Fans | Competitors</a:t>
            </a:r>
          </a:p>
        </p:txBody>
      </p:sp>
      <p:graphicFrame>
        <p:nvGraphicFramePr>
          <p:cNvPr id="6" name="Chart Placeholder 5">
            <a:extLst>
              <a:ext uri="{FF2B5EF4-FFF2-40B4-BE49-F238E27FC236}">
                <a16:creationId xmlns:a16="http://schemas.microsoft.com/office/drawing/2014/main" id="{FD7C4E1E-2D01-45D9-B4EB-738809D9C78A}"/>
              </a:ext>
            </a:extLst>
          </p:cNvPr>
          <p:cNvGraphicFramePr>
            <a:graphicFrameLocks noGrp="1"/>
          </p:cNvGraphicFramePr>
          <p:nvPr>
            <p:ph type="chart" sz="quarter" idx="13"/>
            <p:extLst>
              <p:ext uri="{D42A27DB-BD31-4B8C-83A1-F6EECF244321}">
                <p14:modId xmlns:p14="http://schemas.microsoft.com/office/powerpoint/2010/main" val="134717524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FE5E6-BE5E-45DC-A304-DF1285A3478F}"/>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ABF0B623-FA5D-4CD5-9AA6-7A12FE3F37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9053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5E630-73A2-491E-8516-9C4A300D0DCA}"/>
              </a:ext>
            </a:extLst>
          </p:cNvPr>
          <p:cNvSpPr>
            <a:spLocks noGrp="1"/>
          </p:cNvSpPr>
          <p:nvPr>
            <p:ph type="title"/>
          </p:nvPr>
        </p:nvSpPr>
        <p:spPr/>
        <p:txBody>
          <a:bodyPr/>
          <a:lstStyle/>
          <a:p>
            <a:r>
              <a:rPr lang="en-US"/>
              <a:t>Facebook Competitors - Posts | Competitors</a:t>
            </a:r>
          </a:p>
        </p:txBody>
      </p:sp>
      <p:graphicFrame>
        <p:nvGraphicFramePr>
          <p:cNvPr id="6" name="Chart Placeholder 5">
            <a:extLst>
              <a:ext uri="{FF2B5EF4-FFF2-40B4-BE49-F238E27FC236}">
                <a16:creationId xmlns:a16="http://schemas.microsoft.com/office/drawing/2014/main" id="{E3313F89-D1A4-4A3C-8155-06B1C4777FC0}"/>
              </a:ext>
            </a:extLst>
          </p:cNvPr>
          <p:cNvGraphicFramePr>
            <a:graphicFrameLocks noGrp="1"/>
          </p:cNvGraphicFramePr>
          <p:nvPr>
            <p:ph type="chart" sz="quarter" idx="13"/>
            <p:extLst>
              <p:ext uri="{D42A27DB-BD31-4B8C-83A1-F6EECF244321}">
                <p14:modId xmlns:p14="http://schemas.microsoft.com/office/powerpoint/2010/main" val="226108105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FB0DCB-323D-4DF1-8E90-2CF85C2AB23E}"/>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370338F3-CEA4-4C54-AA68-540BA6B45E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4455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BF54C-3C20-4318-9C75-6D8A224F3DBB}"/>
              </a:ext>
            </a:extLst>
          </p:cNvPr>
          <p:cNvSpPr>
            <a:spLocks noGrp="1"/>
          </p:cNvSpPr>
          <p:nvPr>
            <p:ph type="title"/>
          </p:nvPr>
        </p:nvSpPr>
        <p:spPr/>
        <p:txBody>
          <a:bodyPr/>
          <a:lstStyle/>
          <a:p>
            <a:r>
              <a:rPr lang="en-US"/>
              <a:t>Facebook Competitors - Share of Interactions | Competitors</a:t>
            </a:r>
          </a:p>
        </p:txBody>
      </p:sp>
      <p:graphicFrame>
        <p:nvGraphicFramePr>
          <p:cNvPr id="6" name="Chart Placeholder 5">
            <a:extLst>
              <a:ext uri="{FF2B5EF4-FFF2-40B4-BE49-F238E27FC236}">
                <a16:creationId xmlns:a16="http://schemas.microsoft.com/office/drawing/2014/main" id="{8BC02D03-B803-42E7-A3BE-F77394DF2ADA}"/>
              </a:ext>
            </a:extLst>
          </p:cNvPr>
          <p:cNvGraphicFramePr>
            <a:graphicFrameLocks noGrp="1"/>
          </p:cNvGraphicFramePr>
          <p:nvPr>
            <p:ph type="chart" sz="quarter" idx="13"/>
            <p:extLst>
              <p:ext uri="{D42A27DB-BD31-4B8C-83A1-F6EECF244321}">
                <p14:modId xmlns:p14="http://schemas.microsoft.com/office/powerpoint/2010/main" val="52743703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E1251-09F8-4944-BFE7-134FEB396D1F}"/>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69CF6C44-B074-40CB-98BC-6FAD366BD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0889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25A83-76C4-4320-915B-B2D5D3111369}"/>
              </a:ext>
            </a:extLst>
          </p:cNvPr>
          <p:cNvSpPr>
            <a:spLocks noGrp="1"/>
          </p:cNvSpPr>
          <p:nvPr>
            <p:ph type="title"/>
          </p:nvPr>
        </p:nvSpPr>
        <p:spPr/>
        <p:txBody>
          <a:bodyPr/>
          <a:lstStyle/>
          <a:p>
            <a:r>
              <a:rPr lang="en-US"/>
              <a:t>Facebook Competitors - Share of Fans | Competitors</a:t>
            </a:r>
          </a:p>
        </p:txBody>
      </p:sp>
      <p:graphicFrame>
        <p:nvGraphicFramePr>
          <p:cNvPr id="6" name="Chart Placeholder 5">
            <a:extLst>
              <a:ext uri="{FF2B5EF4-FFF2-40B4-BE49-F238E27FC236}">
                <a16:creationId xmlns:a16="http://schemas.microsoft.com/office/drawing/2014/main" id="{0EF03A7C-E7A8-4364-ADA1-2D7F1DD974CB}"/>
              </a:ext>
            </a:extLst>
          </p:cNvPr>
          <p:cNvGraphicFramePr>
            <a:graphicFrameLocks noGrp="1"/>
          </p:cNvGraphicFramePr>
          <p:nvPr>
            <p:ph type="chart" sz="quarter" idx="13"/>
            <p:extLst>
              <p:ext uri="{D42A27DB-BD31-4B8C-83A1-F6EECF244321}">
                <p14:modId xmlns:p14="http://schemas.microsoft.com/office/powerpoint/2010/main" val="4225891699"/>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15491-D564-4083-B066-E7D11BBB2408}"/>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020B3B47-637F-4D61-B416-D2FAF3E5CE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46729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C647E-9C8E-46EA-B67B-1B95B65BA9B9}"/>
              </a:ext>
            </a:extLst>
          </p:cNvPr>
          <p:cNvSpPr>
            <a:spLocks noGrp="1"/>
          </p:cNvSpPr>
          <p:nvPr>
            <p:ph type="title"/>
          </p:nvPr>
        </p:nvSpPr>
        <p:spPr/>
        <p:txBody>
          <a:bodyPr/>
          <a:lstStyle/>
          <a:p>
            <a:r>
              <a:rPr lang="en-US"/>
              <a:t>Facebook Sponsored Posts Distribution | Competitors</a:t>
            </a:r>
          </a:p>
        </p:txBody>
      </p:sp>
      <p:graphicFrame>
        <p:nvGraphicFramePr>
          <p:cNvPr id="6" name="Chart Placeholder 5">
            <a:extLst>
              <a:ext uri="{FF2B5EF4-FFF2-40B4-BE49-F238E27FC236}">
                <a16:creationId xmlns:a16="http://schemas.microsoft.com/office/drawing/2014/main" id="{E75900B7-3483-4417-A16D-66B20BB674CC}"/>
              </a:ext>
            </a:extLst>
          </p:cNvPr>
          <p:cNvGraphicFramePr>
            <a:graphicFrameLocks noGrp="1"/>
          </p:cNvGraphicFramePr>
          <p:nvPr>
            <p:ph type="chart" sz="quarter" idx="13"/>
            <p:extLst>
              <p:ext uri="{D42A27DB-BD31-4B8C-83A1-F6EECF244321}">
                <p14:modId xmlns:p14="http://schemas.microsoft.com/office/powerpoint/2010/main" val="282350021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88A98-70EE-433E-B230-BAC43D0F250F}"/>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A817DEB0-D71A-4AEF-AC58-CDB05A51A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008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B83A8-3AE1-402D-87C7-0754498FA0BC}"/>
              </a:ext>
            </a:extLst>
          </p:cNvPr>
          <p:cNvSpPr>
            <a:spLocks noGrp="1"/>
          </p:cNvSpPr>
          <p:nvPr>
            <p:ph type="title"/>
          </p:nvPr>
        </p:nvSpPr>
        <p:spPr/>
        <p:txBody>
          <a:bodyPr/>
          <a:lstStyle/>
          <a:p>
            <a:r>
              <a:rPr lang="en-US"/>
              <a:t>Facebook Promoted Posts Strategy Table | Competitors</a:t>
            </a:r>
          </a:p>
        </p:txBody>
      </p:sp>
      <p:graphicFrame>
        <p:nvGraphicFramePr>
          <p:cNvPr id="5" name="Table Placeholder 4">
            <a:extLst>
              <a:ext uri="{FF2B5EF4-FFF2-40B4-BE49-F238E27FC236}">
                <a16:creationId xmlns:a16="http://schemas.microsoft.com/office/drawing/2014/main" id="{7A8C1C20-919C-4E65-9301-9849EF051A97}"/>
              </a:ext>
            </a:extLst>
          </p:cNvPr>
          <p:cNvGraphicFramePr>
            <a:graphicFrameLocks noGrp="1"/>
          </p:cNvGraphicFramePr>
          <p:nvPr>
            <p:ph type="tbl" sz="quarter" idx="13"/>
            <p:extLst>
              <p:ext uri="{D42A27DB-BD31-4B8C-83A1-F6EECF244321}">
                <p14:modId xmlns:p14="http://schemas.microsoft.com/office/powerpoint/2010/main" val="3711420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67262014"/>
                    </a:ext>
                  </a:extLst>
                </a:gridCol>
                <a:gridCol w="2057400">
                  <a:extLst>
                    <a:ext uri="{9D8B030D-6E8A-4147-A177-3AD203B41FA5}">
                      <a16:colId xmlns:a16="http://schemas.microsoft.com/office/drawing/2014/main" val="3010094977"/>
                    </a:ext>
                  </a:extLst>
                </a:gridCol>
                <a:gridCol w="2057400">
                  <a:extLst>
                    <a:ext uri="{9D8B030D-6E8A-4147-A177-3AD203B41FA5}">
                      <a16:colId xmlns:a16="http://schemas.microsoft.com/office/drawing/2014/main" val="4061126192"/>
                    </a:ext>
                  </a:extLst>
                </a:gridCol>
              </a:tblGrid>
              <a:tr h="370840">
                <a:tc>
                  <a:txBody>
                    <a:bodyPr/>
                    <a:lstStyle/>
                    <a:p>
                      <a:r>
                        <a:rPr lang="en-US" sz="1000"/>
                        <a:t>Name</a:t>
                      </a:r>
                    </a:p>
                  </a:txBody>
                  <a:tcPr/>
                </a:tc>
                <a:tc>
                  <a:txBody>
                    <a:bodyPr/>
                    <a:lstStyle/>
                    <a:p>
                      <a:r>
                        <a:rPr lang="en-US" sz="1000"/>
                        <a:t>% Paid Posts</a:t>
                      </a:r>
                    </a:p>
                  </a:txBody>
                  <a:tcPr/>
                </a:tc>
                <a:tc>
                  <a:txBody>
                    <a:bodyPr/>
                    <a:lstStyle/>
                    <a:p>
                      <a:r>
                        <a:rPr lang="en-US" sz="1000"/>
                        <a:t>% Paid Interactions</a:t>
                      </a:r>
                    </a:p>
                  </a:txBody>
                  <a:tcPr/>
                </a:tc>
                <a:extLst>
                  <a:ext uri="{0D108BD9-81ED-4DB2-BD59-A6C34878D82A}">
                    <a16:rowId xmlns:a16="http://schemas.microsoft.com/office/drawing/2014/main" val="2045496445"/>
                  </a:ext>
                </a:extLst>
              </a:tr>
              <a:tr h="370840">
                <a:tc>
                  <a:txBody>
                    <a:bodyPr/>
                    <a:lstStyle/>
                    <a:p>
                      <a:r>
                        <a:rPr lang="en-US" sz="1000"/>
                        <a:t>Emaar Misr</a:t>
                      </a:r>
                    </a:p>
                  </a:txBody>
                  <a:tcPr/>
                </a:tc>
                <a:tc>
                  <a:txBody>
                    <a:bodyPr/>
                    <a:lstStyle/>
                    <a:p>
                      <a:r>
                        <a:rPr lang="en-US" sz="1000"/>
                        <a:t>25.57 %</a:t>
                      </a:r>
                    </a:p>
                  </a:txBody>
                  <a:tcPr/>
                </a:tc>
                <a:tc>
                  <a:txBody>
                    <a:bodyPr/>
                    <a:lstStyle/>
                    <a:p>
                      <a:r>
                        <a:rPr lang="en-US" sz="1000"/>
                        <a:t>72.43 %</a:t>
                      </a:r>
                    </a:p>
                  </a:txBody>
                  <a:tcPr/>
                </a:tc>
                <a:extLst>
                  <a:ext uri="{0D108BD9-81ED-4DB2-BD59-A6C34878D82A}">
                    <a16:rowId xmlns:a16="http://schemas.microsoft.com/office/drawing/2014/main" val="4114632615"/>
                  </a:ext>
                </a:extLst>
              </a:tr>
              <a:tr h="370840">
                <a:tc>
                  <a:txBody>
                    <a:bodyPr/>
                    <a:lstStyle/>
                    <a:p>
                      <a:r>
                        <a:rPr lang="en-US" sz="1000"/>
                        <a:t>Hassan Allam Properties</a:t>
                      </a:r>
                    </a:p>
                  </a:txBody>
                  <a:tcPr/>
                </a:tc>
                <a:tc>
                  <a:txBody>
                    <a:bodyPr/>
                    <a:lstStyle/>
                    <a:p>
                      <a:r>
                        <a:rPr lang="en-US" sz="1000"/>
                        <a:t>10.14 %</a:t>
                      </a:r>
                    </a:p>
                  </a:txBody>
                  <a:tcPr/>
                </a:tc>
                <a:tc>
                  <a:txBody>
                    <a:bodyPr/>
                    <a:lstStyle/>
                    <a:p>
                      <a:r>
                        <a:rPr lang="en-US" sz="1000"/>
                        <a:t>56.66 %</a:t>
                      </a:r>
                    </a:p>
                  </a:txBody>
                  <a:tcPr/>
                </a:tc>
                <a:extLst>
                  <a:ext uri="{0D108BD9-81ED-4DB2-BD59-A6C34878D82A}">
                    <a16:rowId xmlns:a16="http://schemas.microsoft.com/office/drawing/2014/main" val="2384980978"/>
                  </a:ext>
                </a:extLst>
              </a:tr>
              <a:tr h="370840">
                <a:tc>
                  <a:txBody>
                    <a:bodyPr/>
                    <a:lstStyle/>
                    <a:p>
                      <a:r>
                        <a:rPr lang="en-US" sz="1000"/>
                        <a:t>Hyde Park Developments</a:t>
                      </a:r>
                    </a:p>
                  </a:txBody>
                  <a:tcPr/>
                </a:tc>
                <a:tc>
                  <a:txBody>
                    <a:bodyPr/>
                    <a:lstStyle/>
                    <a:p>
                      <a:r>
                        <a:rPr lang="en-US" sz="1000"/>
                        <a:t>76.64 %</a:t>
                      </a:r>
                    </a:p>
                  </a:txBody>
                  <a:tcPr/>
                </a:tc>
                <a:tc>
                  <a:txBody>
                    <a:bodyPr/>
                    <a:lstStyle/>
                    <a:p>
                      <a:r>
                        <a:rPr lang="en-US" sz="1000"/>
                        <a:t>97.66 %</a:t>
                      </a:r>
                    </a:p>
                  </a:txBody>
                  <a:tcPr/>
                </a:tc>
                <a:extLst>
                  <a:ext uri="{0D108BD9-81ED-4DB2-BD59-A6C34878D82A}">
                    <a16:rowId xmlns:a16="http://schemas.microsoft.com/office/drawing/2014/main" val="2686694642"/>
                  </a:ext>
                </a:extLst>
              </a:tr>
              <a:tr h="370840">
                <a:tc>
                  <a:txBody>
                    <a:bodyPr/>
                    <a:lstStyle/>
                    <a:p>
                      <a:r>
                        <a:rPr lang="en-US" sz="1000"/>
                        <a:t>Taj City</a:t>
                      </a:r>
                    </a:p>
                  </a:txBody>
                  <a:tcPr/>
                </a:tc>
                <a:tc>
                  <a:txBody>
                    <a:bodyPr/>
                    <a:lstStyle/>
                    <a:p>
                      <a:r>
                        <a:rPr lang="en-US" sz="1000"/>
                        <a:t>41.38 %</a:t>
                      </a:r>
                    </a:p>
                  </a:txBody>
                  <a:tcPr/>
                </a:tc>
                <a:tc>
                  <a:txBody>
                    <a:bodyPr/>
                    <a:lstStyle/>
                    <a:p>
                      <a:r>
                        <a:rPr lang="en-US" sz="1000"/>
                        <a:t>66.50 %</a:t>
                      </a:r>
                    </a:p>
                  </a:txBody>
                  <a:tcPr/>
                </a:tc>
                <a:extLst>
                  <a:ext uri="{0D108BD9-81ED-4DB2-BD59-A6C34878D82A}">
                    <a16:rowId xmlns:a16="http://schemas.microsoft.com/office/drawing/2014/main" val="2731188088"/>
                  </a:ext>
                </a:extLst>
              </a:tr>
              <a:tr h="370840">
                <a:tc>
                  <a:txBody>
                    <a:bodyPr/>
                    <a:lstStyle/>
                    <a:p>
                      <a:r>
                        <a:rPr lang="en-US" sz="1000"/>
                        <a:t>Tatweer Misr</a:t>
                      </a:r>
                    </a:p>
                  </a:txBody>
                  <a:tcPr/>
                </a:tc>
                <a:tc>
                  <a:txBody>
                    <a:bodyPr/>
                    <a:lstStyle/>
                    <a:p>
                      <a:r>
                        <a:rPr lang="en-US" sz="1000"/>
                        <a:t>92.19 %</a:t>
                      </a:r>
                    </a:p>
                  </a:txBody>
                  <a:tcPr/>
                </a:tc>
                <a:tc>
                  <a:txBody>
                    <a:bodyPr/>
                    <a:lstStyle/>
                    <a:p>
                      <a:r>
                        <a:rPr lang="en-US" sz="1000"/>
                        <a:t>88.78 %</a:t>
                      </a:r>
                    </a:p>
                  </a:txBody>
                  <a:tcPr/>
                </a:tc>
                <a:extLst>
                  <a:ext uri="{0D108BD9-81ED-4DB2-BD59-A6C34878D82A}">
                    <a16:rowId xmlns:a16="http://schemas.microsoft.com/office/drawing/2014/main" val="1531026990"/>
                  </a:ext>
                </a:extLst>
              </a:tr>
            </a:tbl>
          </a:graphicData>
        </a:graphic>
      </p:graphicFrame>
      <p:sp>
        <p:nvSpPr>
          <p:cNvPr id="4" name="Text Placeholder 3">
            <a:extLst>
              <a:ext uri="{FF2B5EF4-FFF2-40B4-BE49-F238E27FC236}">
                <a16:creationId xmlns:a16="http://schemas.microsoft.com/office/drawing/2014/main" id="{3E451125-E468-462A-B06D-95514A64A36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4734738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F808-29AD-4352-9B74-06BEA434DA1D}"/>
              </a:ext>
            </a:extLst>
          </p:cNvPr>
          <p:cNvSpPr>
            <a:spLocks noGrp="1"/>
          </p:cNvSpPr>
          <p:nvPr>
            <p:ph type="title"/>
          </p:nvPr>
        </p:nvSpPr>
        <p:spPr/>
        <p:txBody>
          <a:bodyPr/>
          <a:lstStyle/>
          <a:p>
            <a:r>
              <a:rPr lang="en-US"/>
              <a:t>Facebook Response Times | Competitors</a:t>
            </a:r>
          </a:p>
        </p:txBody>
      </p:sp>
      <p:graphicFrame>
        <p:nvGraphicFramePr>
          <p:cNvPr id="6" name="Chart Placeholder 5">
            <a:extLst>
              <a:ext uri="{FF2B5EF4-FFF2-40B4-BE49-F238E27FC236}">
                <a16:creationId xmlns:a16="http://schemas.microsoft.com/office/drawing/2014/main" id="{45B46220-80AE-4DF8-AD0E-F38F5B4EC934}"/>
              </a:ext>
            </a:extLst>
          </p:cNvPr>
          <p:cNvGraphicFramePr>
            <a:graphicFrameLocks noGrp="1"/>
          </p:cNvGraphicFramePr>
          <p:nvPr>
            <p:ph type="chart" sz="quarter" idx="13"/>
            <p:extLst>
              <p:ext uri="{D42A27DB-BD31-4B8C-83A1-F6EECF244321}">
                <p14:modId xmlns:p14="http://schemas.microsoft.com/office/powerpoint/2010/main" val="339533382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1151C-D7B0-493F-BFAA-3DD8F8C7707B}"/>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31A94774-657D-4275-8A70-9EC32C4D4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6203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ACC15-F5B4-4FF5-9E78-ADF6012F3BA6}"/>
              </a:ext>
            </a:extLst>
          </p:cNvPr>
          <p:cNvSpPr>
            <a:spLocks noGrp="1"/>
          </p:cNvSpPr>
          <p:nvPr>
            <p:ph type="title"/>
          </p:nvPr>
        </p:nvSpPr>
        <p:spPr/>
        <p:txBody>
          <a:bodyPr/>
          <a:lstStyle/>
          <a:p>
            <a:r>
              <a:rPr lang="en-US"/>
              <a:t>Facebook Competitors - Interactions | Competitors</a:t>
            </a:r>
          </a:p>
        </p:txBody>
      </p:sp>
      <p:graphicFrame>
        <p:nvGraphicFramePr>
          <p:cNvPr id="6" name="Chart Placeholder 5">
            <a:extLst>
              <a:ext uri="{FF2B5EF4-FFF2-40B4-BE49-F238E27FC236}">
                <a16:creationId xmlns:a16="http://schemas.microsoft.com/office/drawing/2014/main" id="{9A816C56-3A67-4E08-A84F-3A9D37AE2B40}"/>
              </a:ext>
            </a:extLst>
          </p:cNvPr>
          <p:cNvGraphicFramePr>
            <a:graphicFrameLocks noGrp="1"/>
          </p:cNvGraphicFramePr>
          <p:nvPr>
            <p:ph type="chart" sz="quarter" idx="13"/>
            <p:extLst>
              <p:ext uri="{D42A27DB-BD31-4B8C-83A1-F6EECF244321}">
                <p14:modId xmlns:p14="http://schemas.microsoft.com/office/powerpoint/2010/main" val="326406871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A9A0F8-F0FB-4BA0-8B49-F07288E6292F}"/>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0E16538B-802A-46CC-80AB-13D2D1642B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1748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B4F96-F8F6-4F5D-B86D-BDADD0E70B15}"/>
              </a:ext>
            </a:extLst>
          </p:cNvPr>
          <p:cNvSpPr>
            <a:spLocks noGrp="1"/>
          </p:cNvSpPr>
          <p:nvPr>
            <p:ph type="title"/>
          </p:nvPr>
        </p:nvSpPr>
        <p:spPr/>
        <p:txBody>
          <a:bodyPr/>
          <a:lstStyle/>
          <a:p>
            <a:r>
              <a:rPr lang="en-US"/>
              <a:t>Facebook FB Insights - Paid vs Organic Post Reach | Competitors</a:t>
            </a:r>
          </a:p>
        </p:txBody>
      </p:sp>
      <p:graphicFrame>
        <p:nvGraphicFramePr>
          <p:cNvPr id="6" name="Chart Placeholder 5">
            <a:extLst>
              <a:ext uri="{FF2B5EF4-FFF2-40B4-BE49-F238E27FC236}">
                <a16:creationId xmlns:a16="http://schemas.microsoft.com/office/drawing/2014/main" id="{CD43ECA0-BE9C-496B-A8D1-BDFFFA944615}"/>
              </a:ext>
            </a:extLst>
          </p:cNvPr>
          <p:cNvGraphicFramePr>
            <a:graphicFrameLocks noGrp="1"/>
          </p:cNvGraphicFramePr>
          <p:nvPr>
            <p:ph type="chart" sz="quarter" idx="13"/>
            <p:extLst>
              <p:ext uri="{D42A27DB-BD31-4B8C-83A1-F6EECF244321}">
                <p14:modId xmlns:p14="http://schemas.microsoft.com/office/powerpoint/2010/main" val="427994873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F072C-7F1F-4141-8A25-8649CACEB9F7}"/>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D12FAB02-7147-4B9D-AB35-48A3DE9DC9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7639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6C27-3899-4540-A45D-A45AAD3946BE}"/>
              </a:ext>
            </a:extLst>
          </p:cNvPr>
          <p:cNvSpPr>
            <a:spLocks noGrp="1"/>
          </p:cNvSpPr>
          <p:nvPr>
            <p:ph type="title"/>
          </p:nvPr>
        </p:nvSpPr>
        <p:spPr/>
        <p:txBody>
          <a:bodyPr/>
          <a:lstStyle/>
          <a:p>
            <a:r>
              <a:rPr lang="en-US"/>
              <a:t>Facebook FB Insights - Paid vs Organic Page Impressions | Competitors</a:t>
            </a:r>
          </a:p>
        </p:txBody>
      </p:sp>
      <p:graphicFrame>
        <p:nvGraphicFramePr>
          <p:cNvPr id="6" name="Chart Placeholder 5">
            <a:extLst>
              <a:ext uri="{FF2B5EF4-FFF2-40B4-BE49-F238E27FC236}">
                <a16:creationId xmlns:a16="http://schemas.microsoft.com/office/drawing/2014/main" id="{3B1FAA64-08FF-4CDD-A909-2BC1C6666628}"/>
              </a:ext>
            </a:extLst>
          </p:cNvPr>
          <p:cNvGraphicFramePr>
            <a:graphicFrameLocks noGrp="1"/>
          </p:cNvGraphicFramePr>
          <p:nvPr>
            <p:ph type="chart" sz="quarter" idx="13"/>
            <p:extLst>
              <p:ext uri="{D42A27DB-BD31-4B8C-83A1-F6EECF244321}">
                <p14:modId xmlns:p14="http://schemas.microsoft.com/office/powerpoint/2010/main" val="256081907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48DF44-5C4F-4D27-A5A1-9F1F6ABAB1A8}"/>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844B2351-130E-48DF-8658-AEA1899EB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0865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04FC1-53D9-452D-84A6-0095CB57D25D}"/>
              </a:ext>
            </a:extLst>
          </p:cNvPr>
          <p:cNvSpPr>
            <a:spLocks noGrp="1"/>
          </p:cNvSpPr>
          <p:nvPr>
            <p:ph type="title"/>
          </p:nvPr>
        </p:nvSpPr>
        <p:spPr/>
        <p:txBody>
          <a:bodyPr/>
          <a:lstStyle/>
          <a:p>
            <a:r>
              <a:rPr lang="en-US"/>
              <a:t>Facebook Own Posts Table  | Competitors - 1 of 25</a:t>
            </a:r>
          </a:p>
        </p:txBody>
      </p:sp>
      <p:graphicFrame>
        <p:nvGraphicFramePr>
          <p:cNvPr id="5" name="Table Placeholder 4">
            <a:extLst>
              <a:ext uri="{FF2B5EF4-FFF2-40B4-BE49-F238E27FC236}">
                <a16:creationId xmlns:a16="http://schemas.microsoft.com/office/drawing/2014/main" id="{24687B08-50EE-4B94-87D2-B2A4767C6684}"/>
              </a:ext>
            </a:extLst>
          </p:cNvPr>
          <p:cNvGraphicFramePr>
            <a:graphicFrameLocks noGrp="1"/>
          </p:cNvGraphicFramePr>
          <p:nvPr>
            <p:ph type="tbl" sz="quarter" idx="13"/>
            <p:extLst>
              <p:ext uri="{D42A27DB-BD31-4B8C-83A1-F6EECF244321}">
                <p14:modId xmlns:p14="http://schemas.microsoft.com/office/powerpoint/2010/main" val="1013566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5782128"/>
                    </a:ext>
                  </a:extLst>
                </a:gridCol>
                <a:gridCol w="370332">
                  <a:extLst>
                    <a:ext uri="{9D8B030D-6E8A-4147-A177-3AD203B41FA5}">
                      <a16:colId xmlns:a16="http://schemas.microsoft.com/office/drawing/2014/main" val="1762165771"/>
                    </a:ext>
                  </a:extLst>
                </a:gridCol>
                <a:gridCol w="370332">
                  <a:extLst>
                    <a:ext uri="{9D8B030D-6E8A-4147-A177-3AD203B41FA5}">
                      <a16:colId xmlns:a16="http://schemas.microsoft.com/office/drawing/2014/main" val="2969652394"/>
                    </a:ext>
                  </a:extLst>
                </a:gridCol>
                <a:gridCol w="370332">
                  <a:extLst>
                    <a:ext uri="{9D8B030D-6E8A-4147-A177-3AD203B41FA5}">
                      <a16:colId xmlns:a16="http://schemas.microsoft.com/office/drawing/2014/main" val="674753782"/>
                    </a:ext>
                  </a:extLst>
                </a:gridCol>
                <a:gridCol w="329184">
                  <a:extLst>
                    <a:ext uri="{9D8B030D-6E8A-4147-A177-3AD203B41FA5}">
                      <a16:colId xmlns:a16="http://schemas.microsoft.com/office/drawing/2014/main" val="1092511658"/>
                    </a:ext>
                  </a:extLst>
                </a:gridCol>
                <a:gridCol w="329184">
                  <a:extLst>
                    <a:ext uri="{9D8B030D-6E8A-4147-A177-3AD203B41FA5}">
                      <a16:colId xmlns:a16="http://schemas.microsoft.com/office/drawing/2014/main" val="1206525290"/>
                    </a:ext>
                  </a:extLst>
                </a:gridCol>
                <a:gridCol w="329184">
                  <a:extLst>
                    <a:ext uri="{9D8B030D-6E8A-4147-A177-3AD203B41FA5}">
                      <a16:colId xmlns:a16="http://schemas.microsoft.com/office/drawing/2014/main" val="3114675110"/>
                    </a:ext>
                  </a:extLst>
                </a:gridCol>
                <a:gridCol w="329184">
                  <a:extLst>
                    <a:ext uri="{9D8B030D-6E8A-4147-A177-3AD203B41FA5}">
                      <a16:colId xmlns:a16="http://schemas.microsoft.com/office/drawing/2014/main" val="2934144055"/>
                    </a:ext>
                  </a:extLst>
                </a:gridCol>
                <a:gridCol w="329184">
                  <a:extLst>
                    <a:ext uri="{9D8B030D-6E8A-4147-A177-3AD203B41FA5}">
                      <a16:colId xmlns:a16="http://schemas.microsoft.com/office/drawing/2014/main" val="3912835320"/>
                    </a:ext>
                  </a:extLst>
                </a:gridCol>
                <a:gridCol w="329184">
                  <a:extLst>
                    <a:ext uri="{9D8B030D-6E8A-4147-A177-3AD203B41FA5}">
                      <a16:colId xmlns:a16="http://schemas.microsoft.com/office/drawing/2014/main" val="1616214113"/>
                    </a:ext>
                  </a:extLst>
                </a:gridCol>
                <a:gridCol w="329184">
                  <a:extLst>
                    <a:ext uri="{9D8B030D-6E8A-4147-A177-3AD203B41FA5}">
                      <a16:colId xmlns:a16="http://schemas.microsoft.com/office/drawing/2014/main" val="2223954973"/>
                    </a:ext>
                  </a:extLst>
                </a:gridCol>
                <a:gridCol w="329184">
                  <a:extLst>
                    <a:ext uri="{9D8B030D-6E8A-4147-A177-3AD203B41FA5}">
                      <a16:colId xmlns:a16="http://schemas.microsoft.com/office/drawing/2014/main" val="163675090"/>
                    </a:ext>
                  </a:extLst>
                </a:gridCol>
                <a:gridCol w="329184">
                  <a:extLst>
                    <a:ext uri="{9D8B030D-6E8A-4147-A177-3AD203B41FA5}">
                      <a16:colId xmlns:a16="http://schemas.microsoft.com/office/drawing/2014/main" val="3804773056"/>
                    </a:ext>
                  </a:extLst>
                </a:gridCol>
                <a:gridCol w="370332">
                  <a:extLst>
                    <a:ext uri="{9D8B030D-6E8A-4147-A177-3AD203B41FA5}">
                      <a16:colId xmlns:a16="http://schemas.microsoft.com/office/drawing/2014/main" val="903942151"/>
                    </a:ext>
                  </a:extLst>
                </a:gridCol>
                <a:gridCol w="370332">
                  <a:extLst>
                    <a:ext uri="{9D8B030D-6E8A-4147-A177-3AD203B41FA5}">
                      <a16:colId xmlns:a16="http://schemas.microsoft.com/office/drawing/2014/main" val="2829423901"/>
                    </a:ext>
                  </a:extLst>
                </a:gridCol>
                <a:gridCol w="329184">
                  <a:extLst>
                    <a:ext uri="{9D8B030D-6E8A-4147-A177-3AD203B41FA5}">
                      <a16:colId xmlns:a16="http://schemas.microsoft.com/office/drawing/2014/main" val="2421490502"/>
                    </a:ext>
                  </a:extLst>
                </a:gridCol>
                <a:gridCol w="329184">
                  <a:extLst>
                    <a:ext uri="{9D8B030D-6E8A-4147-A177-3AD203B41FA5}">
                      <a16:colId xmlns:a16="http://schemas.microsoft.com/office/drawing/2014/main" val="2206495999"/>
                    </a:ext>
                  </a:extLst>
                </a:gridCol>
                <a:gridCol w="370332">
                  <a:extLst>
                    <a:ext uri="{9D8B030D-6E8A-4147-A177-3AD203B41FA5}">
                      <a16:colId xmlns:a16="http://schemas.microsoft.com/office/drawing/2014/main" val="77084603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56730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- 2018-07-31 18:54:07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4793180"/>
                  </a:ext>
                </a:extLst>
              </a:tr>
            </a:tbl>
          </a:graphicData>
        </a:graphic>
      </p:graphicFrame>
      <p:sp>
        <p:nvSpPr>
          <p:cNvPr id="4" name="Text Placeholder 3">
            <a:extLst>
              <a:ext uri="{FF2B5EF4-FFF2-40B4-BE49-F238E27FC236}">
                <a16:creationId xmlns:a16="http://schemas.microsoft.com/office/drawing/2014/main" id="{A23198D3-DB5F-4D9B-8B80-895BF658E0A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3417150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4443-E5F0-41DF-B63A-35E3981DBBB9}"/>
              </a:ext>
            </a:extLst>
          </p:cNvPr>
          <p:cNvSpPr>
            <a:spLocks noGrp="1"/>
          </p:cNvSpPr>
          <p:nvPr>
            <p:ph type="title"/>
          </p:nvPr>
        </p:nvSpPr>
        <p:spPr/>
        <p:txBody>
          <a:bodyPr/>
          <a:lstStyle/>
          <a:p>
            <a:r>
              <a:rPr lang="en-US"/>
              <a:t>Facebook Own Posts Table  | Competitors - 2 of 25</a:t>
            </a:r>
          </a:p>
        </p:txBody>
      </p:sp>
      <p:graphicFrame>
        <p:nvGraphicFramePr>
          <p:cNvPr id="5" name="Table Placeholder 4">
            <a:extLst>
              <a:ext uri="{FF2B5EF4-FFF2-40B4-BE49-F238E27FC236}">
                <a16:creationId xmlns:a16="http://schemas.microsoft.com/office/drawing/2014/main" id="{6355E002-86DB-4074-9443-F7D3F36253C0}"/>
              </a:ext>
            </a:extLst>
          </p:cNvPr>
          <p:cNvGraphicFramePr>
            <a:graphicFrameLocks noGrp="1"/>
          </p:cNvGraphicFramePr>
          <p:nvPr>
            <p:ph type="tbl" sz="quarter" idx="13"/>
            <p:extLst>
              <p:ext uri="{D42A27DB-BD31-4B8C-83A1-F6EECF244321}">
                <p14:modId xmlns:p14="http://schemas.microsoft.com/office/powerpoint/2010/main" val="19023214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70761270"/>
                    </a:ext>
                  </a:extLst>
                </a:gridCol>
                <a:gridCol w="370332">
                  <a:extLst>
                    <a:ext uri="{9D8B030D-6E8A-4147-A177-3AD203B41FA5}">
                      <a16:colId xmlns:a16="http://schemas.microsoft.com/office/drawing/2014/main" val="1833567491"/>
                    </a:ext>
                  </a:extLst>
                </a:gridCol>
                <a:gridCol w="370332">
                  <a:extLst>
                    <a:ext uri="{9D8B030D-6E8A-4147-A177-3AD203B41FA5}">
                      <a16:colId xmlns:a16="http://schemas.microsoft.com/office/drawing/2014/main" val="3165478627"/>
                    </a:ext>
                  </a:extLst>
                </a:gridCol>
                <a:gridCol w="370332">
                  <a:extLst>
                    <a:ext uri="{9D8B030D-6E8A-4147-A177-3AD203B41FA5}">
                      <a16:colId xmlns:a16="http://schemas.microsoft.com/office/drawing/2014/main" val="2236122296"/>
                    </a:ext>
                  </a:extLst>
                </a:gridCol>
                <a:gridCol w="329184">
                  <a:extLst>
                    <a:ext uri="{9D8B030D-6E8A-4147-A177-3AD203B41FA5}">
                      <a16:colId xmlns:a16="http://schemas.microsoft.com/office/drawing/2014/main" val="1313200702"/>
                    </a:ext>
                  </a:extLst>
                </a:gridCol>
                <a:gridCol w="329184">
                  <a:extLst>
                    <a:ext uri="{9D8B030D-6E8A-4147-A177-3AD203B41FA5}">
                      <a16:colId xmlns:a16="http://schemas.microsoft.com/office/drawing/2014/main" val="216451061"/>
                    </a:ext>
                  </a:extLst>
                </a:gridCol>
                <a:gridCol w="329184">
                  <a:extLst>
                    <a:ext uri="{9D8B030D-6E8A-4147-A177-3AD203B41FA5}">
                      <a16:colId xmlns:a16="http://schemas.microsoft.com/office/drawing/2014/main" val="1659074947"/>
                    </a:ext>
                  </a:extLst>
                </a:gridCol>
                <a:gridCol w="329184">
                  <a:extLst>
                    <a:ext uri="{9D8B030D-6E8A-4147-A177-3AD203B41FA5}">
                      <a16:colId xmlns:a16="http://schemas.microsoft.com/office/drawing/2014/main" val="2671143746"/>
                    </a:ext>
                  </a:extLst>
                </a:gridCol>
                <a:gridCol w="329184">
                  <a:extLst>
                    <a:ext uri="{9D8B030D-6E8A-4147-A177-3AD203B41FA5}">
                      <a16:colId xmlns:a16="http://schemas.microsoft.com/office/drawing/2014/main" val="2671638290"/>
                    </a:ext>
                  </a:extLst>
                </a:gridCol>
                <a:gridCol w="329184">
                  <a:extLst>
                    <a:ext uri="{9D8B030D-6E8A-4147-A177-3AD203B41FA5}">
                      <a16:colId xmlns:a16="http://schemas.microsoft.com/office/drawing/2014/main" val="2909466750"/>
                    </a:ext>
                  </a:extLst>
                </a:gridCol>
                <a:gridCol w="329184">
                  <a:extLst>
                    <a:ext uri="{9D8B030D-6E8A-4147-A177-3AD203B41FA5}">
                      <a16:colId xmlns:a16="http://schemas.microsoft.com/office/drawing/2014/main" val="3648944543"/>
                    </a:ext>
                  </a:extLst>
                </a:gridCol>
                <a:gridCol w="329184">
                  <a:extLst>
                    <a:ext uri="{9D8B030D-6E8A-4147-A177-3AD203B41FA5}">
                      <a16:colId xmlns:a16="http://schemas.microsoft.com/office/drawing/2014/main" val="132143609"/>
                    </a:ext>
                  </a:extLst>
                </a:gridCol>
                <a:gridCol w="329184">
                  <a:extLst>
                    <a:ext uri="{9D8B030D-6E8A-4147-A177-3AD203B41FA5}">
                      <a16:colId xmlns:a16="http://schemas.microsoft.com/office/drawing/2014/main" val="3341233985"/>
                    </a:ext>
                  </a:extLst>
                </a:gridCol>
                <a:gridCol w="370332">
                  <a:extLst>
                    <a:ext uri="{9D8B030D-6E8A-4147-A177-3AD203B41FA5}">
                      <a16:colId xmlns:a16="http://schemas.microsoft.com/office/drawing/2014/main" val="3197950934"/>
                    </a:ext>
                  </a:extLst>
                </a:gridCol>
                <a:gridCol w="370332">
                  <a:extLst>
                    <a:ext uri="{9D8B030D-6E8A-4147-A177-3AD203B41FA5}">
                      <a16:colId xmlns:a16="http://schemas.microsoft.com/office/drawing/2014/main" val="3235878106"/>
                    </a:ext>
                  </a:extLst>
                </a:gridCol>
                <a:gridCol w="329184">
                  <a:extLst>
                    <a:ext uri="{9D8B030D-6E8A-4147-A177-3AD203B41FA5}">
                      <a16:colId xmlns:a16="http://schemas.microsoft.com/office/drawing/2014/main" val="1972921551"/>
                    </a:ext>
                  </a:extLst>
                </a:gridCol>
                <a:gridCol w="329184">
                  <a:extLst>
                    <a:ext uri="{9D8B030D-6E8A-4147-A177-3AD203B41FA5}">
                      <a16:colId xmlns:a16="http://schemas.microsoft.com/office/drawing/2014/main" val="1397352837"/>
                    </a:ext>
                  </a:extLst>
                </a:gridCol>
                <a:gridCol w="370332">
                  <a:extLst>
                    <a:ext uri="{9D8B030D-6E8A-4147-A177-3AD203B41FA5}">
                      <a16:colId xmlns:a16="http://schemas.microsoft.com/office/drawing/2014/main" val="37322434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89942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- 2018-02-25 17:54:33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0239665"/>
                  </a:ext>
                </a:extLst>
              </a:tr>
            </a:tbl>
          </a:graphicData>
        </a:graphic>
      </p:graphicFrame>
      <p:sp>
        <p:nvSpPr>
          <p:cNvPr id="4" name="Text Placeholder 3">
            <a:extLst>
              <a:ext uri="{FF2B5EF4-FFF2-40B4-BE49-F238E27FC236}">
                <a16:creationId xmlns:a16="http://schemas.microsoft.com/office/drawing/2014/main" id="{2A75B15C-9B72-45A0-B5B1-86CBBB9CB46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4715008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5DC4-E903-46E6-BA38-AFEE82541457}"/>
              </a:ext>
            </a:extLst>
          </p:cNvPr>
          <p:cNvSpPr>
            <a:spLocks noGrp="1"/>
          </p:cNvSpPr>
          <p:nvPr>
            <p:ph type="title"/>
          </p:nvPr>
        </p:nvSpPr>
        <p:spPr/>
        <p:txBody>
          <a:bodyPr/>
          <a:lstStyle/>
          <a:p>
            <a:r>
              <a:rPr lang="en-US"/>
              <a:t>Facebook Own Posts Table  | Competitors - 3 of 25</a:t>
            </a:r>
          </a:p>
        </p:txBody>
      </p:sp>
      <p:graphicFrame>
        <p:nvGraphicFramePr>
          <p:cNvPr id="5" name="Table Placeholder 4">
            <a:extLst>
              <a:ext uri="{FF2B5EF4-FFF2-40B4-BE49-F238E27FC236}">
                <a16:creationId xmlns:a16="http://schemas.microsoft.com/office/drawing/2014/main" id="{697CBEBA-FE31-481E-AFB1-B0AF8C3F1974}"/>
              </a:ext>
            </a:extLst>
          </p:cNvPr>
          <p:cNvGraphicFramePr>
            <a:graphicFrameLocks noGrp="1"/>
          </p:cNvGraphicFramePr>
          <p:nvPr>
            <p:ph type="tbl" sz="quarter" idx="13"/>
            <p:extLst>
              <p:ext uri="{D42A27DB-BD31-4B8C-83A1-F6EECF244321}">
                <p14:modId xmlns:p14="http://schemas.microsoft.com/office/powerpoint/2010/main" val="30927913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17338810"/>
                    </a:ext>
                  </a:extLst>
                </a:gridCol>
                <a:gridCol w="370332">
                  <a:extLst>
                    <a:ext uri="{9D8B030D-6E8A-4147-A177-3AD203B41FA5}">
                      <a16:colId xmlns:a16="http://schemas.microsoft.com/office/drawing/2014/main" val="4088377986"/>
                    </a:ext>
                  </a:extLst>
                </a:gridCol>
                <a:gridCol w="370332">
                  <a:extLst>
                    <a:ext uri="{9D8B030D-6E8A-4147-A177-3AD203B41FA5}">
                      <a16:colId xmlns:a16="http://schemas.microsoft.com/office/drawing/2014/main" val="1889461437"/>
                    </a:ext>
                  </a:extLst>
                </a:gridCol>
                <a:gridCol w="370332">
                  <a:extLst>
                    <a:ext uri="{9D8B030D-6E8A-4147-A177-3AD203B41FA5}">
                      <a16:colId xmlns:a16="http://schemas.microsoft.com/office/drawing/2014/main" val="3117009459"/>
                    </a:ext>
                  </a:extLst>
                </a:gridCol>
                <a:gridCol w="329184">
                  <a:extLst>
                    <a:ext uri="{9D8B030D-6E8A-4147-A177-3AD203B41FA5}">
                      <a16:colId xmlns:a16="http://schemas.microsoft.com/office/drawing/2014/main" val="2745780009"/>
                    </a:ext>
                  </a:extLst>
                </a:gridCol>
                <a:gridCol w="329184">
                  <a:extLst>
                    <a:ext uri="{9D8B030D-6E8A-4147-A177-3AD203B41FA5}">
                      <a16:colId xmlns:a16="http://schemas.microsoft.com/office/drawing/2014/main" val="2302289358"/>
                    </a:ext>
                  </a:extLst>
                </a:gridCol>
                <a:gridCol w="329184">
                  <a:extLst>
                    <a:ext uri="{9D8B030D-6E8A-4147-A177-3AD203B41FA5}">
                      <a16:colId xmlns:a16="http://schemas.microsoft.com/office/drawing/2014/main" val="1519985126"/>
                    </a:ext>
                  </a:extLst>
                </a:gridCol>
                <a:gridCol w="329184">
                  <a:extLst>
                    <a:ext uri="{9D8B030D-6E8A-4147-A177-3AD203B41FA5}">
                      <a16:colId xmlns:a16="http://schemas.microsoft.com/office/drawing/2014/main" val="3037452665"/>
                    </a:ext>
                  </a:extLst>
                </a:gridCol>
                <a:gridCol w="329184">
                  <a:extLst>
                    <a:ext uri="{9D8B030D-6E8A-4147-A177-3AD203B41FA5}">
                      <a16:colId xmlns:a16="http://schemas.microsoft.com/office/drawing/2014/main" val="1958729152"/>
                    </a:ext>
                  </a:extLst>
                </a:gridCol>
                <a:gridCol w="329184">
                  <a:extLst>
                    <a:ext uri="{9D8B030D-6E8A-4147-A177-3AD203B41FA5}">
                      <a16:colId xmlns:a16="http://schemas.microsoft.com/office/drawing/2014/main" val="2355747965"/>
                    </a:ext>
                  </a:extLst>
                </a:gridCol>
                <a:gridCol w="329184">
                  <a:extLst>
                    <a:ext uri="{9D8B030D-6E8A-4147-A177-3AD203B41FA5}">
                      <a16:colId xmlns:a16="http://schemas.microsoft.com/office/drawing/2014/main" val="3698791741"/>
                    </a:ext>
                  </a:extLst>
                </a:gridCol>
                <a:gridCol w="329184">
                  <a:extLst>
                    <a:ext uri="{9D8B030D-6E8A-4147-A177-3AD203B41FA5}">
                      <a16:colId xmlns:a16="http://schemas.microsoft.com/office/drawing/2014/main" val="2633319943"/>
                    </a:ext>
                  </a:extLst>
                </a:gridCol>
                <a:gridCol w="329184">
                  <a:extLst>
                    <a:ext uri="{9D8B030D-6E8A-4147-A177-3AD203B41FA5}">
                      <a16:colId xmlns:a16="http://schemas.microsoft.com/office/drawing/2014/main" val="1755152331"/>
                    </a:ext>
                  </a:extLst>
                </a:gridCol>
                <a:gridCol w="370332">
                  <a:extLst>
                    <a:ext uri="{9D8B030D-6E8A-4147-A177-3AD203B41FA5}">
                      <a16:colId xmlns:a16="http://schemas.microsoft.com/office/drawing/2014/main" val="2414834574"/>
                    </a:ext>
                  </a:extLst>
                </a:gridCol>
                <a:gridCol w="370332">
                  <a:extLst>
                    <a:ext uri="{9D8B030D-6E8A-4147-A177-3AD203B41FA5}">
                      <a16:colId xmlns:a16="http://schemas.microsoft.com/office/drawing/2014/main" val="692952140"/>
                    </a:ext>
                  </a:extLst>
                </a:gridCol>
                <a:gridCol w="329184">
                  <a:extLst>
                    <a:ext uri="{9D8B030D-6E8A-4147-A177-3AD203B41FA5}">
                      <a16:colId xmlns:a16="http://schemas.microsoft.com/office/drawing/2014/main" val="1775519706"/>
                    </a:ext>
                  </a:extLst>
                </a:gridCol>
                <a:gridCol w="329184">
                  <a:extLst>
                    <a:ext uri="{9D8B030D-6E8A-4147-A177-3AD203B41FA5}">
                      <a16:colId xmlns:a16="http://schemas.microsoft.com/office/drawing/2014/main" val="334929428"/>
                    </a:ext>
                  </a:extLst>
                </a:gridCol>
                <a:gridCol w="370332">
                  <a:extLst>
                    <a:ext uri="{9D8B030D-6E8A-4147-A177-3AD203B41FA5}">
                      <a16:colId xmlns:a16="http://schemas.microsoft.com/office/drawing/2014/main" val="356897674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38603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Tatweer Misr - 2018-06-14 11:48:52 </a:t>
                      </a:r>
                      <a:r>
                        <a:rPr kumimoji="0" lang="en-US" sz="1000" b="0" i="0" u="none" strike="noStrike" kern="1200" cap="none" spc="0" normalizeH="0" baseline="0" noProof="0">
                          <a:ln>
                            <a:noFill/>
                          </a:ln>
                          <a:solidFill>
                            <a:prstClr val="black"/>
                          </a:solidFill>
                          <a:effectLst/>
                          <a:uLnTx/>
                          <a:uFillTx/>
                          <a:latin typeface="+mn-lt"/>
                          <a:ea typeface="+mn-ea"/>
                          <a:cs typeface="+mn-cs"/>
                        </a:rPr>
                        <a:t> 
 We’re cooking up something hot in Diplo. Stay tuned!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5432634"/>
                  </a:ext>
                </a:extLst>
              </a:tr>
            </a:tbl>
          </a:graphicData>
        </a:graphic>
      </p:graphicFrame>
      <p:sp>
        <p:nvSpPr>
          <p:cNvPr id="4" name="Text Placeholder 3">
            <a:extLst>
              <a:ext uri="{FF2B5EF4-FFF2-40B4-BE49-F238E27FC236}">
                <a16:creationId xmlns:a16="http://schemas.microsoft.com/office/drawing/2014/main" id="{9172BA52-2EBA-4671-B84B-DD6922A32FFF}"/>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6898813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8F65B-CF49-4139-8AF0-88EC8E5FDBE6}"/>
              </a:ext>
            </a:extLst>
          </p:cNvPr>
          <p:cNvSpPr>
            <a:spLocks noGrp="1"/>
          </p:cNvSpPr>
          <p:nvPr>
            <p:ph type="title"/>
          </p:nvPr>
        </p:nvSpPr>
        <p:spPr/>
        <p:txBody>
          <a:bodyPr/>
          <a:lstStyle/>
          <a:p>
            <a:r>
              <a:rPr lang="en-US"/>
              <a:t>Facebook Own Posts Table  | Competitors - 4 of 25</a:t>
            </a:r>
          </a:p>
        </p:txBody>
      </p:sp>
      <p:graphicFrame>
        <p:nvGraphicFramePr>
          <p:cNvPr id="5" name="Table Placeholder 4">
            <a:extLst>
              <a:ext uri="{FF2B5EF4-FFF2-40B4-BE49-F238E27FC236}">
                <a16:creationId xmlns:a16="http://schemas.microsoft.com/office/drawing/2014/main" id="{45F06FAF-59B1-4A04-B5F3-479841D7224D}"/>
              </a:ext>
            </a:extLst>
          </p:cNvPr>
          <p:cNvGraphicFramePr>
            <a:graphicFrameLocks noGrp="1"/>
          </p:cNvGraphicFramePr>
          <p:nvPr>
            <p:ph type="tbl" sz="quarter" idx="13"/>
            <p:extLst>
              <p:ext uri="{D42A27DB-BD31-4B8C-83A1-F6EECF244321}">
                <p14:modId xmlns:p14="http://schemas.microsoft.com/office/powerpoint/2010/main" val="33067006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69234568"/>
                    </a:ext>
                  </a:extLst>
                </a:gridCol>
                <a:gridCol w="370332">
                  <a:extLst>
                    <a:ext uri="{9D8B030D-6E8A-4147-A177-3AD203B41FA5}">
                      <a16:colId xmlns:a16="http://schemas.microsoft.com/office/drawing/2014/main" val="3338192328"/>
                    </a:ext>
                  </a:extLst>
                </a:gridCol>
                <a:gridCol w="370332">
                  <a:extLst>
                    <a:ext uri="{9D8B030D-6E8A-4147-A177-3AD203B41FA5}">
                      <a16:colId xmlns:a16="http://schemas.microsoft.com/office/drawing/2014/main" val="498681405"/>
                    </a:ext>
                  </a:extLst>
                </a:gridCol>
                <a:gridCol w="370332">
                  <a:extLst>
                    <a:ext uri="{9D8B030D-6E8A-4147-A177-3AD203B41FA5}">
                      <a16:colId xmlns:a16="http://schemas.microsoft.com/office/drawing/2014/main" val="3401419111"/>
                    </a:ext>
                  </a:extLst>
                </a:gridCol>
                <a:gridCol w="329184">
                  <a:extLst>
                    <a:ext uri="{9D8B030D-6E8A-4147-A177-3AD203B41FA5}">
                      <a16:colId xmlns:a16="http://schemas.microsoft.com/office/drawing/2014/main" val="3879076606"/>
                    </a:ext>
                  </a:extLst>
                </a:gridCol>
                <a:gridCol w="329184">
                  <a:extLst>
                    <a:ext uri="{9D8B030D-6E8A-4147-A177-3AD203B41FA5}">
                      <a16:colId xmlns:a16="http://schemas.microsoft.com/office/drawing/2014/main" val="3882884308"/>
                    </a:ext>
                  </a:extLst>
                </a:gridCol>
                <a:gridCol w="329184">
                  <a:extLst>
                    <a:ext uri="{9D8B030D-6E8A-4147-A177-3AD203B41FA5}">
                      <a16:colId xmlns:a16="http://schemas.microsoft.com/office/drawing/2014/main" val="2115604009"/>
                    </a:ext>
                  </a:extLst>
                </a:gridCol>
                <a:gridCol w="329184">
                  <a:extLst>
                    <a:ext uri="{9D8B030D-6E8A-4147-A177-3AD203B41FA5}">
                      <a16:colId xmlns:a16="http://schemas.microsoft.com/office/drawing/2014/main" val="1340315196"/>
                    </a:ext>
                  </a:extLst>
                </a:gridCol>
                <a:gridCol w="329184">
                  <a:extLst>
                    <a:ext uri="{9D8B030D-6E8A-4147-A177-3AD203B41FA5}">
                      <a16:colId xmlns:a16="http://schemas.microsoft.com/office/drawing/2014/main" val="1055724398"/>
                    </a:ext>
                  </a:extLst>
                </a:gridCol>
                <a:gridCol w="329184">
                  <a:extLst>
                    <a:ext uri="{9D8B030D-6E8A-4147-A177-3AD203B41FA5}">
                      <a16:colId xmlns:a16="http://schemas.microsoft.com/office/drawing/2014/main" val="885071799"/>
                    </a:ext>
                  </a:extLst>
                </a:gridCol>
                <a:gridCol w="329184">
                  <a:extLst>
                    <a:ext uri="{9D8B030D-6E8A-4147-A177-3AD203B41FA5}">
                      <a16:colId xmlns:a16="http://schemas.microsoft.com/office/drawing/2014/main" val="3352340248"/>
                    </a:ext>
                  </a:extLst>
                </a:gridCol>
                <a:gridCol w="329184">
                  <a:extLst>
                    <a:ext uri="{9D8B030D-6E8A-4147-A177-3AD203B41FA5}">
                      <a16:colId xmlns:a16="http://schemas.microsoft.com/office/drawing/2014/main" val="550631372"/>
                    </a:ext>
                  </a:extLst>
                </a:gridCol>
                <a:gridCol w="329184">
                  <a:extLst>
                    <a:ext uri="{9D8B030D-6E8A-4147-A177-3AD203B41FA5}">
                      <a16:colId xmlns:a16="http://schemas.microsoft.com/office/drawing/2014/main" val="607973792"/>
                    </a:ext>
                  </a:extLst>
                </a:gridCol>
                <a:gridCol w="370332">
                  <a:extLst>
                    <a:ext uri="{9D8B030D-6E8A-4147-A177-3AD203B41FA5}">
                      <a16:colId xmlns:a16="http://schemas.microsoft.com/office/drawing/2014/main" val="2514968632"/>
                    </a:ext>
                  </a:extLst>
                </a:gridCol>
                <a:gridCol w="370332">
                  <a:extLst>
                    <a:ext uri="{9D8B030D-6E8A-4147-A177-3AD203B41FA5}">
                      <a16:colId xmlns:a16="http://schemas.microsoft.com/office/drawing/2014/main" val="1364619491"/>
                    </a:ext>
                  </a:extLst>
                </a:gridCol>
                <a:gridCol w="329184">
                  <a:extLst>
                    <a:ext uri="{9D8B030D-6E8A-4147-A177-3AD203B41FA5}">
                      <a16:colId xmlns:a16="http://schemas.microsoft.com/office/drawing/2014/main" val="3549472883"/>
                    </a:ext>
                  </a:extLst>
                </a:gridCol>
                <a:gridCol w="329184">
                  <a:extLst>
                    <a:ext uri="{9D8B030D-6E8A-4147-A177-3AD203B41FA5}">
                      <a16:colId xmlns:a16="http://schemas.microsoft.com/office/drawing/2014/main" val="3203684266"/>
                    </a:ext>
                  </a:extLst>
                </a:gridCol>
                <a:gridCol w="370332">
                  <a:extLst>
                    <a:ext uri="{9D8B030D-6E8A-4147-A177-3AD203B41FA5}">
                      <a16:colId xmlns:a16="http://schemas.microsoft.com/office/drawing/2014/main" val="41608039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02639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- 2018-04-05 12:17:10 </a:t>
                      </a:r>
                      <a:r>
                        <a:rPr kumimoji="0" lang="en-US" sz="1000" b="0" i="0" u="none" strike="noStrike" kern="1200" cap="none" spc="0" normalizeH="0" baseline="0" noProof="0">
                          <a:ln>
                            <a:noFill/>
                          </a:ln>
                          <a:solidFill>
                            <a:prstClr val="black"/>
                          </a:solidFill>
                          <a:effectLst/>
                          <a:uLnTx/>
                          <a:uFillTx/>
                          <a:latin typeface="+mn-lt"/>
                          <a:ea typeface="+mn-ea"/>
                          <a:cs typeface="+mn-cs"/>
                        </a:rPr>
                        <a:t> 
 One week left for Taj City to showcase its wide variety of units in Cairo’s most premium locations at Egypt Property Show!
Situated near Cairo Airport with direct access to the ring road, Taj City is impeccably located in the heart of the city.
For more information on our exclusive offers, visit us at Egypt Property Show from the 12th to the 14th of April in Dubai World Center, Sheikh Saeed, Hall 1, Booth 19 or register on http://tajcity.mnhd.com/
#TajCity #CairoReimagined
Madinet Nasr for Housing and Development
</a:t>
                      </a:r>
                      <a:r>
                        <a:rPr kumimoji="0" lang="ar-AE" sz="1000" b="0" i="0" u="none" strike="noStrike" kern="1200" cap="none" spc="0" normalizeH="0" baseline="0" noProof="0">
                          <a:ln>
                            <a:noFill/>
                          </a:ln>
                          <a:solidFill>
                            <a:prstClr val="black"/>
                          </a:solidFill>
                          <a:effectLst/>
                          <a:uLnTx/>
                          <a:uFillTx/>
                          <a:latin typeface="+mn-lt"/>
                          <a:ea typeface="+mn-ea"/>
                          <a:cs typeface="+mn-cs"/>
                        </a:rPr>
                        <a:t>أسبوع  واحد يفصلنا عن أكبر معرض عقارات لهذا العام.
 تاچ سيتي تعرض لكم اختيارات مميزة للوحدات  بأفضل موقع في قلب القاهرة.
 تقع تاچ سيتي في  قلب المدينة،  بالقرب من مطار القاهرة مع إمكانية الوصول مباشرة  إلى الطريق الدائري.
لمزيد من المعلومات عن العروض الحصرية، قم بزيارة الجناح الخاص بنا في مركز دبي التجاري العالمي ابتداءً من يوم ١٢ ابريل  وحتى ١٤ ابريل  أو إحجز مباشرةً على:
 </a:t>
                      </a:r>
                      <a:r>
                        <a:rPr kumimoji="0" lang="en-US" sz="1000" b="0" i="0" u="none" strike="noStrike" kern="1200" cap="none" spc="0" normalizeH="0" baseline="0" noProof="0">
                          <a:ln>
                            <a:noFill/>
                          </a:ln>
                          <a:solidFill>
                            <a:prstClr val="black"/>
                          </a:solidFill>
                          <a:effectLst/>
                          <a:uLnTx/>
                          <a:uFillTx/>
                          <a:latin typeface="+mn-lt"/>
                          <a:ea typeface="+mn-ea"/>
                          <a:cs typeface="+mn-cs"/>
                        </a:rPr>
                        <a:t>www.tajcity.mnhd.com 
</a:t>
                      </a:r>
                      <a:r>
                        <a:rPr kumimoji="0" lang="ar-AE" sz="1000" b="0" i="0" u="none" strike="noStrike" kern="1200" cap="none" spc="0" normalizeH="0" baseline="0" noProof="0">
                          <a:ln>
                            <a:noFill/>
                          </a:ln>
                          <a:solidFill>
                            <a:prstClr val="black"/>
                          </a:solidFill>
                          <a:effectLst/>
                          <a:uLnTx/>
                          <a:uFillTx/>
                          <a:latin typeface="+mn-lt"/>
                          <a:ea typeface="+mn-ea"/>
                          <a:cs typeface="+mn-cs"/>
                        </a:rPr>
                        <a:t>مدينة نصر للإسكان والتعمير.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31150"/>
                  </a:ext>
                </a:extLst>
              </a:tr>
            </a:tbl>
          </a:graphicData>
        </a:graphic>
      </p:graphicFrame>
      <p:sp>
        <p:nvSpPr>
          <p:cNvPr id="4" name="Text Placeholder 3">
            <a:extLst>
              <a:ext uri="{FF2B5EF4-FFF2-40B4-BE49-F238E27FC236}">
                <a16:creationId xmlns:a16="http://schemas.microsoft.com/office/drawing/2014/main" id="{990A5F5D-4534-4C51-9BB9-16173DC25B2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619934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DCE3-FC34-4DBE-A02C-18F00E792D3C}"/>
              </a:ext>
            </a:extLst>
          </p:cNvPr>
          <p:cNvSpPr>
            <a:spLocks noGrp="1"/>
          </p:cNvSpPr>
          <p:nvPr>
            <p:ph type="title"/>
          </p:nvPr>
        </p:nvSpPr>
        <p:spPr/>
        <p:txBody>
          <a:bodyPr/>
          <a:lstStyle/>
          <a:p>
            <a:r>
              <a:rPr lang="en-US"/>
              <a:t>Facebook Own Posts Table  | Competitors - 5 of 25</a:t>
            </a:r>
          </a:p>
        </p:txBody>
      </p:sp>
      <p:graphicFrame>
        <p:nvGraphicFramePr>
          <p:cNvPr id="5" name="Table Placeholder 4">
            <a:extLst>
              <a:ext uri="{FF2B5EF4-FFF2-40B4-BE49-F238E27FC236}">
                <a16:creationId xmlns:a16="http://schemas.microsoft.com/office/drawing/2014/main" id="{06627A9E-948F-4501-8684-B2D479583B6B}"/>
              </a:ext>
            </a:extLst>
          </p:cNvPr>
          <p:cNvGraphicFramePr>
            <a:graphicFrameLocks noGrp="1"/>
          </p:cNvGraphicFramePr>
          <p:nvPr>
            <p:ph type="tbl" sz="quarter" idx="13"/>
            <p:extLst>
              <p:ext uri="{D42A27DB-BD31-4B8C-83A1-F6EECF244321}">
                <p14:modId xmlns:p14="http://schemas.microsoft.com/office/powerpoint/2010/main" val="173193218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6805748"/>
                    </a:ext>
                  </a:extLst>
                </a:gridCol>
                <a:gridCol w="370332">
                  <a:extLst>
                    <a:ext uri="{9D8B030D-6E8A-4147-A177-3AD203B41FA5}">
                      <a16:colId xmlns:a16="http://schemas.microsoft.com/office/drawing/2014/main" val="1314331974"/>
                    </a:ext>
                  </a:extLst>
                </a:gridCol>
                <a:gridCol w="370332">
                  <a:extLst>
                    <a:ext uri="{9D8B030D-6E8A-4147-A177-3AD203B41FA5}">
                      <a16:colId xmlns:a16="http://schemas.microsoft.com/office/drawing/2014/main" val="1958186895"/>
                    </a:ext>
                  </a:extLst>
                </a:gridCol>
                <a:gridCol w="370332">
                  <a:extLst>
                    <a:ext uri="{9D8B030D-6E8A-4147-A177-3AD203B41FA5}">
                      <a16:colId xmlns:a16="http://schemas.microsoft.com/office/drawing/2014/main" val="3717373891"/>
                    </a:ext>
                  </a:extLst>
                </a:gridCol>
                <a:gridCol w="329184">
                  <a:extLst>
                    <a:ext uri="{9D8B030D-6E8A-4147-A177-3AD203B41FA5}">
                      <a16:colId xmlns:a16="http://schemas.microsoft.com/office/drawing/2014/main" val="95598934"/>
                    </a:ext>
                  </a:extLst>
                </a:gridCol>
                <a:gridCol w="329184">
                  <a:extLst>
                    <a:ext uri="{9D8B030D-6E8A-4147-A177-3AD203B41FA5}">
                      <a16:colId xmlns:a16="http://schemas.microsoft.com/office/drawing/2014/main" val="3452768608"/>
                    </a:ext>
                  </a:extLst>
                </a:gridCol>
                <a:gridCol w="329184">
                  <a:extLst>
                    <a:ext uri="{9D8B030D-6E8A-4147-A177-3AD203B41FA5}">
                      <a16:colId xmlns:a16="http://schemas.microsoft.com/office/drawing/2014/main" val="3570445346"/>
                    </a:ext>
                  </a:extLst>
                </a:gridCol>
                <a:gridCol w="329184">
                  <a:extLst>
                    <a:ext uri="{9D8B030D-6E8A-4147-A177-3AD203B41FA5}">
                      <a16:colId xmlns:a16="http://schemas.microsoft.com/office/drawing/2014/main" val="3850170166"/>
                    </a:ext>
                  </a:extLst>
                </a:gridCol>
                <a:gridCol w="329184">
                  <a:extLst>
                    <a:ext uri="{9D8B030D-6E8A-4147-A177-3AD203B41FA5}">
                      <a16:colId xmlns:a16="http://schemas.microsoft.com/office/drawing/2014/main" val="428128683"/>
                    </a:ext>
                  </a:extLst>
                </a:gridCol>
                <a:gridCol w="329184">
                  <a:extLst>
                    <a:ext uri="{9D8B030D-6E8A-4147-A177-3AD203B41FA5}">
                      <a16:colId xmlns:a16="http://schemas.microsoft.com/office/drawing/2014/main" val="2749867173"/>
                    </a:ext>
                  </a:extLst>
                </a:gridCol>
                <a:gridCol w="329184">
                  <a:extLst>
                    <a:ext uri="{9D8B030D-6E8A-4147-A177-3AD203B41FA5}">
                      <a16:colId xmlns:a16="http://schemas.microsoft.com/office/drawing/2014/main" val="3435010472"/>
                    </a:ext>
                  </a:extLst>
                </a:gridCol>
                <a:gridCol w="329184">
                  <a:extLst>
                    <a:ext uri="{9D8B030D-6E8A-4147-A177-3AD203B41FA5}">
                      <a16:colId xmlns:a16="http://schemas.microsoft.com/office/drawing/2014/main" val="992267448"/>
                    </a:ext>
                  </a:extLst>
                </a:gridCol>
                <a:gridCol w="329184">
                  <a:extLst>
                    <a:ext uri="{9D8B030D-6E8A-4147-A177-3AD203B41FA5}">
                      <a16:colId xmlns:a16="http://schemas.microsoft.com/office/drawing/2014/main" val="2113622776"/>
                    </a:ext>
                  </a:extLst>
                </a:gridCol>
                <a:gridCol w="370332">
                  <a:extLst>
                    <a:ext uri="{9D8B030D-6E8A-4147-A177-3AD203B41FA5}">
                      <a16:colId xmlns:a16="http://schemas.microsoft.com/office/drawing/2014/main" val="3444803932"/>
                    </a:ext>
                  </a:extLst>
                </a:gridCol>
                <a:gridCol w="370332">
                  <a:extLst>
                    <a:ext uri="{9D8B030D-6E8A-4147-A177-3AD203B41FA5}">
                      <a16:colId xmlns:a16="http://schemas.microsoft.com/office/drawing/2014/main" val="4167470151"/>
                    </a:ext>
                  </a:extLst>
                </a:gridCol>
                <a:gridCol w="329184">
                  <a:extLst>
                    <a:ext uri="{9D8B030D-6E8A-4147-A177-3AD203B41FA5}">
                      <a16:colId xmlns:a16="http://schemas.microsoft.com/office/drawing/2014/main" val="4035344473"/>
                    </a:ext>
                  </a:extLst>
                </a:gridCol>
                <a:gridCol w="329184">
                  <a:extLst>
                    <a:ext uri="{9D8B030D-6E8A-4147-A177-3AD203B41FA5}">
                      <a16:colId xmlns:a16="http://schemas.microsoft.com/office/drawing/2014/main" val="1934261090"/>
                    </a:ext>
                  </a:extLst>
                </a:gridCol>
                <a:gridCol w="370332">
                  <a:extLst>
                    <a:ext uri="{9D8B030D-6E8A-4147-A177-3AD203B41FA5}">
                      <a16:colId xmlns:a16="http://schemas.microsoft.com/office/drawing/2014/main" val="34397327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9171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- 2018-03-26 16:37:36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4594547"/>
                  </a:ext>
                </a:extLst>
              </a:tr>
            </a:tbl>
          </a:graphicData>
        </a:graphic>
      </p:graphicFrame>
      <p:sp>
        <p:nvSpPr>
          <p:cNvPr id="4" name="Text Placeholder 3">
            <a:extLst>
              <a:ext uri="{FF2B5EF4-FFF2-40B4-BE49-F238E27FC236}">
                <a16:creationId xmlns:a16="http://schemas.microsoft.com/office/drawing/2014/main" id="{73098F90-0EBE-4898-BFF6-A8457EE306B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954836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CB75-9699-4EFB-8FCB-C134ECFAC61B}"/>
              </a:ext>
            </a:extLst>
          </p:cNvPr>
          <p:cNvSpPr>
            <a:spLocks noGrp="1"/>
          </p:cNvSpPr>
          <p:nvPr>
            <p:ph type="title"/>
          </p:nvPr>
        </p:nvSpPr>
        <p:spPr/>
        <p:txBody>
          <a:bodyPr/>
          <a:lstStyle/>
          <a:p>
            <a:r>
              <a:rPr lang="en-US"/>
              <a:t>Facebook Own Posts Table  | Competitors - 6 of 25</a:t>
            </a:r>
          </a:p>
        </p:txBody>
      </p:sp>
      <p:graphicFrame>
        <p:nvGraphicFramePr>
          <p:cNvPr id="5" name="Table Placeholder 4">
            <a:extLst>
              <a:ext uri="{FF2B5EF4-FFF2-40B4-BE49-F238E27FC236}">
                <a16:creationId xmlns:a16="http://schemas.microsoft.com/office/drawing/2014/main" id="{7D6F4E92-1895-498F-8019-77753F80B95C}"/>
              </a:ext>
            </a:extLst>
          </p:cNvPr>
          <p:cNvGraphicFramePr>
            <a:graphicFrameLocks noGrp="1"/>
          </p:cNvGraphicFramePr>
          <p:nvPr>
            <p:ph type="tbl" sz="quarter" idx="13"/>
            <p:extLst>
              <p:ext uri="{D42A27DB-BD31-4B8C-83A1-F6EECF244321}">
                <p14:modId xmlns:p14="http://schemas.microsoft.com/office/powerpoint/2010/main" val="36930094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3353290"/>
                    </a:ext>
                  </a:extLst>
                </a:gridCol>
                <a:gridCol w="370332">
                  <a:extLst>
                    <a:ext uri="{9D8B030D-6E8A-4147-A177-3AD203B41FA5}">
                      <a16:colId xmlns:a16="http://schemas.microsoft.com/office/drawing/2014/main" val="2617194822"/>
                    </a:ext>
                  </a:extLst>
                </a:gridCol>
                <a:gridCol w="370332">
                  <a:extLst>
                    <a:ext uri="{9D8B030D-6E8A-4147-A177-3AD203B41FA5}">
                      <a16:colId xmlns:a16="http://schemas.microsoft.com/office/drawing/2014/main" val="2763840221"/>
                    </a:ext>
                  </a:extLst>
                </a:gridCol>
                <a:gridCol w="370332">
                  <a:extLst>
                    <a:ext uri="{9D8B030D-6E8A-4147-A177-3AD203B41FA5}">
                      <a16:colId xmlns:a16="http://schemas.microsoft.com/office/drawing/2014/main" val="1165971586"/>
                    </a:ext>
                  </a:extLst>
                </a:gridCol>
                <a:gridCol w="329184">
                  <a:extLst>
                    <a:ext uri="{9D8B030D-6E8A-4147-A177-3AD203B41FA5}">
                      <a16:colId xmlns:a16="http://schemas.microsoft.com/office/drawing/2014/main" val="1761058139"/>
                    </a:ext>
                  </a:extLst>
                </a:gridCol>
                <a:gridCol w="329184">
                  <a:extLst>
                    <a:ext uri="{9D8B030D-6E8A-4147-A177-3AD203B41FA5}">
                      <a16:colId xmlns:a16="http://schemas.microsoft.com/office/drawing/2014/main" val="4153609676"/>
                    </a:ext>
                  </a:extLst>
                </a:gridCol>
                <a:gridCol w="329184">
                  <a:extLst>
                    <a:ext uri="{9D8B030D-6E8A-4147-A177-3AD203B41FA5}">
                      <a16:colId xmlns:a16="http://schemas.microsoft.com/office/drawing/2014/main" val="2134194103"/>
                    </a:ext>
                  </a:extLst>
                </a:gridCol>
                <a:gridCol w="329184">
                  <a:extLst>
                    <a:ext uri="{9D8B030D-6E8A-4147-A177-3AD203B41FA5}">
                      <a16:colId xmlns:a16="http://schemas.microsoft.com/office/drawing/2014/main" val="4263360409"/>
                    </a:ext>
                  </a:extLst>
                </a:gridCol>
                <a:gridCol w="329184">
                  <a:extLst>
                    <a:ext uri="{9D8B030D-6E8A-4147-A177-3AD203B41FA5}">
                      <a16:colId xmlns:a16="http://schemas.microsoft.com/office/drawing/2014/main" val="2108573854"/>
                    </a:ext>
                  </a:extLst>
                </a:gridCol>
                <a:gridCol w="329184">
                  <a:extLst>
                    <a:ext uri="{9D8B030D-6E8A-4147-A177-3AD203B41FA5}">
                      <a16:colId xmlns:a16="http://schemas.microsoft.com/office/drawing/2014/main" val="3315453867"/>
                    </a:ext>
                  </a:extLst>
                </a:gridCol>
                <a:gridCol w="329184">
                  <a:extLst>
                    <a:ext uri="{9D8B030D-6E8A-4147-A177-3AD203B41FA5}">
                      <a16:colId xmlns:a16="http://schemas.microsoft.com/office/drawing/2014/main" val="2837138517"/>
                    </a:ext>
                  </a:extLst>
                </a:gridCol>
                <a:gridCol w="329184">
                  <a:extLst>
                    <a:ext uri="{9D8B030D-6E8A-4147-A177-3AD203B41FA5}">
                      <a16:colId xmlns:a16="http://schemas.microsoft.com/office/drawing/2014/main" val="3994244119"/>
                    </a:ext>
                  </a:extLst>
                </a:gridCol>
                <a:gridCol w="329184">
                  <a:extLst>
                    <a:ext uri="{9D8B030D-6E8A-4147-A177-3AD203B41FA5}">
                      <a16:colId xmlns:a16="http://schemas.microsoft.com/office/drawing/2014/main" val="2713651341"/>
                    </a:ext>
                  </a:extLst>
                </a:gridCol>
                <a:gridCol w="370332">
                  <a:extLst>
                    <a:ext uri="{9D8B030D-6E8A-4147-A177-3AD203B41FA5}">
                      <a16:colId xmlns:a16="http://schemas.microsoft.com/office/drawing/2014/main" val="855194048"/>
                    </a:ext>
                  </a:extLst>
                </a:gridCol>
                <a:gridCol w="370332">
                  <a:extLst>
                    <a:ext uri="{9D8B030D-6E8A-4147-A177-3AD203B41FA5}">
                      <a16:colId xmlns:a16="http://schemas.microsoft.com/office/drawing/2014/main" val="288534932"/>
                    </a:ext>
                  </a:extLst>
                </a:gridCol>
                <a:gridCol w="329184">
                  <a:extLst>
                    <a:ext uri="{9D8B030D-6E8A-4147-A177-3AD203B41FA5}">
                      <a16:colId xmlns:a16="http://schemas.microsoft.com/office/drawing/2014/main" val="1681157582"/>
                    </a:ext>
                  </a:extLst>
                </a:gridCol>
                <a:gridCol w="329184">
                  <a:extLst>
                    <a:ext uri="{9D8B030D-6E8A-4147-A177-3AD203B41FA5}">
                      <a16:colId xmlns:a16="http://schemas.microsoft.com/office/drawing/2014/main" val="747425473"/>
                    </a:ext>
                  </a:extLst>
                </a:gridCol>
                <a:gridCol w="370332">
                  <a:extLst>
                    <a:ext uri="{9D8B030D-6E8A-4147-A177-3AD203B41FA5}">
                      <a16:colId xmlns:a16="http://schemas.microsoft.com/office/drawing/2014/main" val="17744348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77734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- 2018-08-03 16:10:37 </a:t>
                      </a:r>
                      <a:r>
                        <a:rPr kumimoji="0" lang="en-US" sz="1000" b="0" i="0" u="none" strike="noStrike" kern="1200" cap="none" spc="0" normalizeH="0" baseline="0" noProof="0">
                          <a:ln>
                            <a:noFill/>
                          </a:ln>
                          <a:solidFill>
                            <a:prstClr val="black"/>
                          </a:solidFill>
                          <a:effectLst/>
                          <a:uLnTx/>
                          <a:uFillTx/>
                          <a:latin typeface="+mn-lt"/>
                          <a:ea typeface="+mn-ea"/>
                          <a:cs typeface="+mn-cs"/>
                        </a:rPr>
                        <a:t> 
 We have just been informed by the NGO Law 3andak Dam that due to unforeseen technical difficulties they will not be able to hold today’s Blood Donation Bus as planned. 
They are working to schedule another blood donation drive soon and we will share the details once available.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2135378"/>
                  </a:ext>
                </a:extLst>
              </a:tr>
            </a:tbl>
          </a:graphicData>
        </a:graphic>
      </p:graphicFrame>
      <p:sp>
        <p:nvSpPr>
          <p:cNvPr id="4" name="Text Placeholder 3">
            <a:extLst>
              <a:ext uri="{FF2B5EF4-FFF2-40B4-BE49-F238E27FC236}">
                <a16:creationId xmlns:a16="http://schemas.microsoft.com/office/drawing/2014/main" id="{7413221D-BDF0-466D-B5F8-4A737D5942E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1226827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4758F-03AA-4762-A624-28E6572D2D8E}"/>
              </a:ext>
            </a:extLst>
          </p:cNvPr>
          <p:cNvSpPr>
            <a:spLocks noGrp="1"/>
          </p:cNvSpPr>
          <p:nvPr>
            <p:ph type="title"/>
          </p:nvPr>
        </p:nvSpPr>
        <p:spPr/>
        <p:txBody>
          <a:bodyPr/>
          <a:lstStyle/>
          <a:p>
            <a:r>
              <a:rPr lang="en-US"/>
              <a:t>Facebook Own Posts Table  | Competitors - 7 of 25</a:t>
            </a:r>
          </a:p>
        </p:txBody>
      </p:sp>
      <p:graphicFrame>
        <p:nvGraphicFramePr>
          <p:cNvPr id="5" name="Table Placeholder 4">
            <a:extLst>
              <a:ext uri="{FF2B5EF4-FFF2-40B4-BE49-F238E27FC236}">
                <a16:creationId xmlns:a16="http://schemas.microsoft.com/office/drawing/2014/main" id="{1A64EFBC-B5CE-40F6-A1F1-D3D8418A921D}"/>
              </a:ext>
            </a:extLst>
          </p:cNvPr>
          <p:cNvGraphicFramePr>
            <a:graphicFrameLocks noGrp="1"/>
          </p:cNvGraphicFramePr>
          <p:nvPr>
            <p:ph type="tbl" sz="quarter" idx="13"/>
            <p:extLst>
              <p:ext uri="{D42A27DB-BD31-4B8C-83A1-F6EECF244321}">
                <p14:modId xmlns:p14="http://schemas.microsoft.com/office/powerpoint/2010/main" val="18806804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0989780"/>
                    </a:ext>
                  </a:extLst>
                </a:gridCol>
                <a:gridCol w="370332">
                  <a:extLst>
                    <a:ext uri="{9D8B030D-6E8A-4147-A177-3AD203B41FA5}">
                      <a16:colId xmlns:a16="http://schemas.microsoft.com/office/drawing/2014/main" val="2716807699"/>
                    </a:ext>
                  </a:extLst>
                </a:gridCol>
                <a:gridCol w="370332">
                  <a:extLst>
                    <a:ext uri="{9D8B030D-6E8A-4147-A177-3AD203B41FA5}">
                      <a16:colId xmlns:a16="http://schemas.microsoft.com/office/drawing/2014/main" val="2540674583"/>
                    </a:ext>
                  </a:extLst>
                </a:gridCol>
                <a:gridCol w="370332">
                  <a:extLst>
                    <a:ext uri="{9D8B030D-6E8A-4147-A177-3AD203B41FA5}">
                      <a16:colId xmlns:a16="http://schemas.microsoft.com/office/drawing/2014/main" val="3672659685"/>
                    </a:ext>
                  </a:extLst>
                </a:gridCol>
                <a:gridCol w="329184">
                  <a:extLst>
                    <a:ext uri="{9D8B030D-6E8A-4147-A177-3AD203B41FA5}">
                      <a16:colId xmlns:a16="http://schemas.microsoft.com/office/drawing/2014/main" val="1836065462"/>
                    </a:ext>
                  </a:extLst>
                </a:gridCol>
                <a:gridCol w="329184">
                  <a:extLst>
                    <a:ext uri="{9D8B030D-6E8A-4147-A177-3AD203B41FA5}">
                      <a16:colId xmlns:a16="http://schemas.microsoft.com/office/drawing/2014/main" val="2625364548"/>
                    </a:ext>
                  </a:extLst>
                </a:gridCol>
                <a:gridCol w="329184">
                  <a:extLst>
                    <a:ext uri="{9D8B030D-6E8A-4147-A177-3AD203B41FA5}">
                      <a16:colId xmlns:a16="http://schemas.microsoft.com/office/drawing/2014/main" val="811230337"/>
                    </a:ext>
                  </a:extLst>
                </a:gridCol>
                <a:gridCol w="329184">
                  <a:extLst>
                    <a:ext uri="{9D8B030D-6E8A-4147-A177-3AD203B41FA5}">
                      <a16:colId xmlns:a16="http://schemas.microsoft.com/office/drawing/2014/main" val="1862724671"/>
                    </a:ext>
                  </a:extLst>
                </a:gridCol>
                <a:gridCol w="329184">
                  <a:extLst>
                    <a:ext uri="{9D8B030D-6E8A-4147-A177-3AD203B41FA5}">
                      <a16:colId xmlns:a16="http://schemas.microsoft.com/office/drawing/2014/main" val="659628804"/>
                    </a:ext>
                  </a:extLst>
                </a:gridCol>
                <a:gridCol w="329184">
                  <a:extLst>
                    <a:ext uri="{9D8B030D-6E8A-4147-A177-3AD203B41FA5}">
                      <a16:colId xmlns:a16="http://schemas.microsoft.com/office/drawing/2014/main" val="3787442461"/>
                    </a:ext>
                  </a:extLst>
                </a:gridCol>
                <a:gridCol w="329184">
                  <a:extLst>
                    <a:ext uri="{9D8B030D-6E8A-4147-A177-3AD203B41FA5}">
                      <a16:colId xmlns:a16="http://schemas.microsoft.com/office/drawing/2014/main" val="2213860833"/>
                    </a:ext>
                  </a:extLst>
                </a:gridCol>
                <a:gridCol w="329184">
                  <a:extLst>
                    <a:ext uri="{9D8B030D-6E8A-4147-A177-3AD203B41FA5}">
                      <a16:colId xmlns:a16="http://schemas.microsoft.com/office/drawing/2014/main" val="43630481"/>
                    </a:ext>
                  </a:extLst>
                </a:gridCol>
                <a:gridCol w="329184">
                  <a:extLst>
                    <a:ext uri="{9D8B030D-6E8A-4147-A177-3AD203B41FA5}">
                      <a16:colId xmlns:a16="http://schemas.microsoft.com/office/drawing/2014/main" val="3040042310"/>
                    </a:ext>
                  </a:extLst>
                </a:gridCol>
                <a:gridCol w="370332">
                  <a:extLst>
                    <a:ext uri="{9D8B030D-6E8A-4147-A177-3AD203B41FA5}">
                      <a16:colId xmlns:a16="http://schemas.microsoft.com/office/drawing/2014/main" val="996598499"/>
                    </a:ext>
                  </a:extLst>
                </a:gridCol>
                <a:gridCol w="370332">
                  <a:extLst>
                    <a:ext uri="{9D8B030D-6E8A-4147-A177-3AD203B41FA5}">
                      <a16:colId xmlns:a16="http://schemas.microsoft.com/office/drawing/2014/main" val="455483007"/>
                    </a:ext>
                  </a:extLst>
                </a:gridCol>
                <a:gridCol w="329184">
                  <a:extLst>
                    <a:ext uri="{9D8B030D-6E8A-4147-A177-3AD203B41FA5}">
                      <a16:colId xmlns:a16="http://schemas.microsoft.com/office/drawing/2014/main" val="2320985140"/>
                    </a:ext>
                  </a:extLst>
                </a:gridCol>
                <a:gridCol w="329184">
                  <a:extLst>
                    <a:ext uri="{9D8B030D-6E8A-4147-A177-3AD203B41FA5}">
                      <a16:colId xmlns:a16="http://schemas.microsoft.com/office/drawing/2014/main" val="3680581976"/>
                    </a:ext>
                  </a:extLst>
                </a:gridCol>
                <a:gridCol w="370332">
                  <a:extLst>
                    <a:ext uri="{9D8B030D-6E8A-4147-A177-3AD203B41FA5}">
                      <a16:colId xmlns:a16="http://schemas.microsoft.com/office/drawing/2014/main" val="37970007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01844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- 2018-01-03 14:47:28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2476341"/>
                  </a:ext>
                </a:extLst>
              </a:tr>
            </a:tbl>
          </a:graphicData>
        </a:graphic>
      </p:graphicFrame>
      <p:sp>
        <p:nvSpPr>
          <p:cNvPr id="4" name="Text Placeholder 3">
            <a:extLst>
              <a:ext uri="{FF2B5EF4-FFF2-40B4-BE49-F238E27FC236}">
                <a16:creationId xmlns:a16="http://schemas.microsoft.com/office/drawing/2014/main" id="{D2DA5D81-8A81-440A-8E67-BEC59262463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8087420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4F1A-1235-4A1E-8AD4-505BF5AFF74D}"/>
              </a:ext>
            </a:extLst>
          </p:cNvPr>
          <p:cNvSpPr>
            <a:spLocks noGrp="1"/>
          </p:cNvSpPr>
          <p:nvPr>
            <p:ph type="title"/>
          </p:nvPr>
        </p:nvSpPr>
        <p:spPr/>
        <p:txBody>
          <a:bodyPr/>
          <a:lstStyle/>
          <a:p>
            <a:r>
              <a:rPr lang="en-US"/>
              <a:t>Facebook Own Posts Table  | Competitors - 8 of 25</a:t>
            </a:r>
          </a:p>
        </p:txBody>
      </p:sp>
      <p:graphicFrame>
        <p:nvGraphicFramePr>
          <p:cNvPr id="5" name="Table Placeholder 4">
            <a:extLst>
              <a:ext uri="{FF2B5EF4-FFF2-40B4-BE49-F238E27FC236}">
                <a16:creationId xmlns:a16="http://schemas.microsoft.com/office/drawing/2014/main" id="{4EBF943C-8CC6-4303-B956-EFAEB132230A}"/>
              </a:ext>
            </a:extLst>
          </p:cNvPr>
          <p:cNvGraphicFramePr>
            <a:graphicFrameLocks noGrp="1"/>
          </p:cNvGraphicFramePr>
          <p:nvPr>
            <p:ph type="tbl" sz="quarter" idx="13"/>
            <p:extLst>
              <p:ext uri="{D42A27DB-BD31-4B8C-83A1-F6EECF244321}">
                <p14:modId xmlns:p14="http://schemas.microsoft.com/office/powerpoint/2010/main" val="17298985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5680069"/>
                    </a:ext>
                  </a:extLst>
                </a:gridCol>
                <a:gridCol w="370332">
                  <a:extLst>
                    <a:ext uri="{9D8B030D-6E8A-4147-A177-3AD203B41FA5}">
                      <a16:colId xmlns:a16="http://schemas.microsoft.com/office/drawing/2014/main" val="2430504599"/>
                    </a:ext>
                  </a:extLst>
                </a:gridCol>
                <a:gridCol w="370332">
                  <a:extLst>
                    <a:ext uri="{9D8B030D-6E8A-4147-A177-3AD203B41FA5}">
                      <a16:colId xmlns:a16="http://schemas.microsoft.com/office/drawing/2014/main" val="2527577769"/>
                    </a:ext>
                  </a:extLst>
                </a:gridCol>
                <a:gridCol w="370332">
                  <a:extLst>
                    <a:ext uri="{9D8B030D-6E8A-4147-A177-3AD203B41FA5}">
                      <a16:colId xmlns:a16="http://schemas.microsoft.com/office/drawing/2014/main" val="4227554373"/>
                    </a:ext>
                  </a:extLst>
                </a:gridCol>
                <a:gridCol w="329184">
                  <a:extLst>
                    <a:ext uri="{9D8B030D-6E8A-4147-A177-3AD203B41FA5}">
                      <a16:colId xmlns:a16="http://schemas.microsoft.com/office/drawing/2014/main" val="1406962664"/>
                    </a:ext>
                  </a:extLst>
                </a:gridCol>
                <a:gridCol w="329184">
                  <a:extLst>
                    <a:ext uri="{9D8B030D-6E8A-4147-A177-3AD203B41FA5}">
                      <a16:colId xmlns:a16="http://schemas.microsoft.com/office/drawing/2014/main" val="1383852698"/>
                    </a:ext>
                  </a:extLst>
                </a:gridCol>
                <a:gridCol w="329184">
                  <a:extLst>
                    <a:ext uri="{9D8B030D-6E8A-4147-A177-3AD203B41FA5}">
                      <a16:colId xmlns:a16="http://schemas.microsoft.com/office/drawing/2014/main" val="3011538774"/>
                    </a:ext>
                  </a:extLst>
                </a:gridCol>
                <a:gridCol w="329184">
                  <a:extLst>
                    <a:ext uri="{9D8B030D-6E8A-4147-A177-3AD203B41FA5}">
                      <a16:colId xmlns:a16="http://schemas.microsoft.com/office/drawing/2014/main" val="557012491"/>
                    </a:ext>
                  </a:extLst>
                </a:gridCol>
                <a:gridCol w="329184">
                  <a:extLst>
                    <a:ext uri="{9D8B030D-6E8A-4147-A177-3AD203B41FA5}">
                      <a16:colId xmlns:a16="http://schemas.microsoft.com/office/drawing/2014/main" val="687232139"/>
                    </a:ext>
                  </a:extLst>
                </a:gridCol>
                <a:gridCol w="329184">
                  <a:extLst>
                    <a:ext uri="{9D8B030D-6E8A-4147-A177-3AD203B41FA5}">
                      <a16:colId xmlns:a16="http://schemas.microsoft.com/office/drawing/2014/main" val="2777173322"/>
                    </a:ext>
                  </a:extLst>
                </a:gridCol>
                <a:gridCol w="329184">
                  <a:extLst>
                    <a:ext uri="{9D8B030D-6E8A-4147-A177-3AD203B41FA5}">
                      <a16:colId xmlns:a16="http://schemas.microsoft.com/office/drawing/2014/main" val="2827546812"/>
                    </a:ext>
                  </a:extLst>
                </a:gridCol>
                <a:gridCol w="329184">
                  <a:extLst>
                    <a:ext uri="{9D8B030D-6E8A-4147-A177-3AD203B41FA5}">
                      <a16:colId xmlns:a16="http://schemas.microsoft.com/office/drawing/2014/main" val="3334670105"/>
                    </a:ext>
                  </a:extLst>
                </a:gridCol>
                <a:gridCol w="329184">
                  <a:extLst>
                    <a:ext uri="{9D8B030D-6E8A-4147-A177-3AD203B41FA5}">
                      <a16:colId xmlns:a16="http://schemas.microsoft.com/office/drawing/2014/main" val="669264494"/>
                    </a:ext>
                  </a:extLst>
                </a:gridCol>
                <a:gridCol w="370332">
                  <a:extLst>
                    <a:ext uri="{9D8B030D-6E8A-4147-A177-3AD203B41FA5}">
                      <a16:colId xmlns:a16="http://schemas.microsoft.com/office/drawing/2014/main" val="2214611184"/>
                    </a:ext>
                  </a:extLst>
                </a:gridCol>
                <a:gridCol w="370332">
                  <a:extLst>
                    <a:ext uri="{9D8B030D-6E8A-4147-A177-3AD203B41FA5}">
                      <a16:colId xmlns:a16="http://schemas.microsoft.com/office/drawing/2014/main" val="2594288843"/>
                    </a:ext>
                  </a:extLst>
                </a:gridCol>
                <a:gridCol w="329184">
                  <a:extLst>
                    <a:ext uri="{9D8B030D-6E8A-4147-A177-3AD203B41FA5}">
                      <a16:colId xmlns:a16="http://schemas.microsoft.com/office/drawing/2014/main" val="1729646703"/>
                    </a:ext>
                  </a:extLst>
                </a:gridCol>
                <a:gridCol w="329184">
                  <a:extLst>
                    <a:ext uri="{9D8B030D-6E8A-4147-A177-3AD203B41FA5}">
                      <a16:colId xmlns:a16="http://schemas.microsoft.com/office/drawing/2014/main" val="1999722081"/>
                    </a:ext>
                  </a:extLst>
                </a:gridCol>
                <a:gridCol w="370332">
                  <a:extLst>
                    <a:ext uri="{9D8B030D-6E8A-4147-A177-3AD203B41FA5}">
                      <a16:colId xmlns:a16="http://schemas.microsoft.com/office/drawing/2014/main" val="35855686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94237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- 2018-04-04 08:09:59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8588970"/>
                  </a:ext>
                </a:extLst>
              </a:tr>
            </a:tbl>
          </a:graphicData>
        </a:graphic>
      </p:graphicFrame>
      <p:sp>
        <p:nvSpPr>
          <p:cNvPr id="4" name="Text Placeholder 3">
            <a:extLst>
              <a:ext uri="{FF2B5EF4-FFF2-40B4-BE49-F238E27FC236}">
                <a16:creationId xmlns:a16="http://schemas.microsoft.com/office/drawing/2014/main" id="{6D35DC33-1B05-435F-A110-0A6592CD1CB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7787069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EBCA-8DC3-4D58-B87C-52D354100968}"/>
              </a:ext>
            </a:extLst>
          </p:cNvPr>
          <p:cNvSpPr>
            <a:spLocks noGrp="1"/>
          </p:cNvSpPr>
          <p:nvPr>
            <p:ph type="title"/>
          </p:nvPr>
        </p:nvSpPr>
        <p:spPr/>
        <p:txBody>
          <a:bodyPr/>
          <a:lstStyle/>
          <a:p>
            <a:r>
              <a:rPr lang="en-US"/>
              <a:t>Facebook Own Posts Table  | Competitors - 9 of 25</a:t>
            </a:r>
          </a:p>
        </p:txBody>
      </p:sp>
      <p:graphicFrame>
        <p:nvGraphicFramePr>
          <p:cNvPr id="5" name="Table Placeholder 4">
            <a:extLst>
              <a:ext uri="{FF2B5EF4-FFF2-40B4-BE49-F238E27FC236}">
                <a16:creationId xmlns:a16="http://schemas.microsoft.com/office/drawing/2014/main" id="{A63468FA-8272-41FC-BA29-CAC908A808B8}"/>
              </a:ext>
            </a:extLst>
          </p:cNvPr>
          <p:cNvGraphicFramePr>
            <a:graphicFrameLocks noGrp="1"/>
          </p:cNvGraphicFramePr>
          <p:nvPr>
            <p:ph type="tbl" sz="quarter" idx="13"/>
            <p:extLst>
              <p:ext uri="{D42A27DB-BD31-4B8C-83A1-F6EECF244321}">
                <p14:modId xmlns:p14="http://schemas.microsoft.com/office/powerpoint/2010/main" val="197621579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9097793"/>
                    </a:ext>
                  </a:extLst>
                </a:gridCol>
                <a:gridCol w="370332">
                  <a:extLst>
                    <a:ext uri="{9D8B030D-6E8A-4147-A177-3AD203B41FA5}">
                      <a16:colId xmlns:a16="http://schemas.microsoft.com/office/drawing/2014/main" val="1978786825"/>
                    </a:ext>
                  </a:extLst>
                </a:gridCol>
                <a:gridCol w="370332">
                  <a:extLst>
                    <a:ext uri="{9D8B030D-6E8A-4147-A177-3AD203B41FA5}">
                      <a16:colId xmlns:a16="http://schemas.microsoft.com/office/drawing/2014/main" val="4208326785"/>
                    </a:ext>
                  </a:extLst>
                </a:gridCol>
                <a:gridCol w="370332">
                  <a:extLst>
                    <a:ext uri="{9D8B030D-6E8A-4147-A177-3AD203B41FA5}">
                      <a16:colId xmlns:a16="http://schemas.microsoft.com/office/drawing/2014/main" val="4031634161"/>
                    </a:ext>
                  </a:extLst>
                </a:gridCol>
                <a:gridCol w="329184">
                  <a:extLst>
                    <a:ext uri="{9D8B030D-6E8A-4147-A177-3AD203B41FA5}">
                      <a16:colId xmlns:a16="http://schemas.microsoft.com/office/drawing/2014/main" val="1126343933"/>
                    </a:ext>
                  </a:extLst>
                </a:gridCol>
                <a:gridCol w="329184">
                  <a:extLst>
                    <a:ext uri="{9D8B030D-6E8A-4147-A177-3AD203B41FA5}">
                      <a16:colId xmlns:a16="http://schemas.microsoft.com/office/drawing/2014/main" val="1287568427"/>
                    </a:ext>
                  </a:extLst>
                </a:gridCol>
                <a:gridCol w="329184">
                  <a:extLst>
                    <a:ext uri="{9D8B030D-6E8A-4147-A177-3AD203B41FA5}">
                      <a16:colId xmlns:a16="http://schemas.microsoft.com/office/drawing/2014/main" val="2489147190"/>
                    </a:ext>
                  </a:extLst>
                </a:gridCol>
                <a:gridCol w="329184">
                  <a:extLst>
                    <a:ext uri="{9D8B030D-6E8A-4147-A177-3AD203B41FA5}">
                      <a16:colId xmlns:a16="http://schemas.microsoft.com/office/drawing/2014/main" val="4237203369"/>
                    </a:ext>
                  </a:extLst>
                </a:gridCol>
                <a:gridCol w="329184">
                  <a:extLst>
                    <a:ext uri="{9D8B030D-6E8A-4147-A177-3AD203B41FA5}">
                      <a16:colId xmlns:a16="http://schemas.microsoft.com/office/drawing/2014/main" val="972840970"/>
                    </a:ext>
                  </a:extLst>
                </a:gridCol>
                <a:gridCol w="329184">
                  <a:extLst>
                    <a:ext uri="{9D8B030D-6E8A-4147-A177-3AD203B41FA5}">
                      <a16:colId xmlns:a16="http://schemas.microsoft.com/office/drawing/2014/main" val="1544240039"/>
                    </a:ext>
                  </a:extLst>
                </a:gridCol>
                <a:gridCol w="329184">
                  <a:extLst>
                    <a:ext uri="{9D8B030D-6E8A-4147-A177-3AD203B41FA5}">
                      <a16:colId xmlns:a16="http://schemas.microsoft.com/office/drawing/2014/main" val="2815196105"/>
                    </a:ext>
                  </a:extLst>
                </a:gridCol>
                <a:gridCol w="329184">
                  <a:extLst>
                    <a:ext uri="{9D8B030D-6E8A-4147-A177-3AD203B41FA5}">
                      <a16:colId xmlns:a16="http://schemas.microsoft.com/office/drawing/2014/main" val="2293399419"/>
                    </a:ext>
                  </a:extLst>
                </a:gridCol>
                <a:gridCol w="329184">
                  <a:extLst>
                    <a:ext uri="{9D8B030D-6E8A-4147-A177-3AD203B41FA5}">
                      <a16:colId xmlns:a16="http://schemas.microsoft.com/office/drawing/2014/main" val="1371972014"/>
                    </a:ext>
                  </a:extLst>
                </a:gridCol>
                <a:gridCol w="370332">
                  <a:extLst>
                    <a:ext uri="{9D8B030D-6E8A-4147-A177-3AD203B41FA5}">
                      <a16:colId xmlns:a16="http://schemas.microsoft.com/office/drawing/2014/main" val="3972074414"/>
                    </a:ext>
                  </a:extLst>
                </a:gridCol>
                <a:gridCol w="370332">
                  <a:extLst>
                    <a:ext uri="{9D8B030D-6E8A-4147-A177-3AD203B41FA5}">
                      <a16:colId xmlns:a16="http://schemas.microsoft.com/office/drawing/2014/main" val="3225527971"/>
                    </a:ext>
                  </a:extLst>
                </a:gridCol>
                <a:gridCol w="329184">
                  <a:extLst>
                    <a:ext uri="{9D8B030D-6E8A-4147-A177-3AD203B41FA5}">
                      <a16:colId xmlns:a16="http://schemas.microsoft.com/office/drawing/2014/main" val="3954451040"/>
                    </a:ext>
                  </a:extLst>
                </a:gridCol>
                <a:gridCol w="329184">
                  <a:extLst>
                    <a:ext uri="{9D8B030D-6E8A-4147-A177-3AD203B41FA5}">
                      <a16:colId xmlns:a16="http://schemas.microsoft.com/office/drawing/2014/main" val="419934260"/>
                    </a:ext>
                  </a:extLst>
                </a:gridCol>
                <a:gridCol w="370332">
                  <a:extLst>
                    <a:ext uri="{9D8B030D-6E8A-4147-A177-3AD203B41FA5}">
                      <a16:colId xmlns:a16="http://schemas.microsoft.com/office/drawing/2014/main" val="6468377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82713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- 2018-03-28 16:03:52 </a:t>
                      </a:r>
                      <a:r>
                        <a:rPr kumimoji="0" lang="en-US" sz="1000" b="0" i="0" u="none" strike="noStrike" kern="1200" cap="none" spc="0" normalizeH="0" baseline="0" noProof="0">
                          <a:ln>
                            <a:noFill/>
                          </a:ln>
                          <a:solidFill>
                            <a:prstClr val="black"/>
                          </a:solidFill>
                          <a:effectLst/>
                          <a:uLnTx/>
                          <a:uFillTx/>
                          <a:latin typeface="+mn-lt"/>
                          <a:ea typeface="+mn-ea"/>
                          <a:cs typeface="+mn-cs"/>
                        </a:rPr>
                        <a:t> 
 Taj City is now at Cityscape! Visit our booth in Hall 2 of the Egypt International Exhibition Center to book your unit in Cairo’s most premium and central location!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07107"/>
                  </a:ext>
                </a:extLst>
              </a:tr>
            </a:tbl>
          </a:graphicData>
        </a:graphic>
      </p:graphicFrame>
      <p:sp>
        <p:nvSpPr>
          <p:cNvPr id="4" name="Text Placeholder 3">
            <a:extLst>
              <a:ext uri="{FF2B5EF4-FFF2-40B4-BE49-F238E27FC236}">
                <a16:creationId xmlns:a16="http://schemas.microsoft.com/office/drawing/2014/main" id="{635F19A5-3942-48EB-BF37-AB9B44C0A40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84510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FFBB2-0B15-4BC6-BE95-F282DE3E09C4}"/>
              </a:ext>
            </a:extLst>
          </p:cNvPr>
          <p:cNvSpPr>
            <a:spLocks noGrp="1"/>
          </p:cNvSpPr>
          <p:nvPr>
            <p:ph type="title"/>
          </p:nvPr>
        </p:nvSpPr>
        <p:spPr/>
        <p:txBody>
          <a:bodyPr/>
          <a:lstStyle/>
          <a:p>
            <a:r>
              <a:rPr lang="en-US"/>
              <a:t>Facebook Own Posts Table  | Competitors - 10 of 25</a:t>
            </a:r>
          </a:p>
        </p:txBody>
      </p:sp>
      <p:graphicFrame>
        <p:nvGraphicFramePr>
          <p:cNvPr id="5" name="Table Placeholder 4">
            <a:extLst>
              <a:ext uri="{FF2B5EF4-FFF2-40B4-BE49-F238E27FC236}">
                <a16:creationId xmlns:a16="http://schemas.microsoft.com/office/drawing/2014/main" id="{EB93C3F6-4C16-4C90-B496-2911EF376327}"/>
              </a:ext>
            </a:extLst>
          </p:cNvPr>
          <p:cNvGraphicFramePr>
            <a:graphicFrameLocks noGrp="1"/>
          </p:cNvGraphicFramePr>
          <p:nvPr>
            <p:ph type="tbl" sz="quarter" idx="13"/>
            <p:extLst>
              <p:ext uri="{D42A27DB-BD31-4B8C-83A1-F6EECF244321}">
                <p14:modId xmlns:p14="http://schemas.microsoft.com/office/powerpoint/2010/main" val="41955075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0956257"/>
                    </a:ext>
                  </a:extLst>
                </a:gridCol>
                <a:gridCol w="370332">
                  <a:extLst>
                    <a:ext uri="{9D8B030D-6E8A-4147-A177-3AD203B41FA5}">
                      <a16:colId xmlns:a16="http://schemas.microsoft.com/office/drawing/2014/main" val="2346737271"/>
                    </a:ext>
                  </a:extLst>
                </a:gridCol>
                <a:gridCol w="370332">
                  <a:extLst>
                    <a:ext uri="{9D8B030D-6E8A-4147-A177-3AD203B41FA5}">
                      <a16:colId xmlns:a16="http://schemas.microsoft.com/office/drawing/2014/main" val="2872790138"/>
                    </a:ext>
                  </a:extLst>
                </a:gridCol>
                <a:gridCol w="370332">
                  <a:extLst>
                    <a:ext uri="{9D8B030D-6E8A-4147-A177-3AD203B41FA5}">
                      <a16:colId xmlns:a16="http://schemas.microsoft.com/office/drawing/2014/main" val="1513951164"/>
                    </a:ext>
                  </a:extLst>
                </a:gridCol>
                <a:gridCol w="329184">
                  <a:extLst>
                    <a:ext uri="{9D8B030D-6E8A-4147-A177-3AD203B41FA5}">
                      <a16:colId xmlns:a16="http://schemas.microsoft.com/office/drawing/2014/main" val="1769506884"/>
                    </a:ext>
                  </a:extLst>
                </a:gridCol>
                <a:gridCol w="329184">
                  <a:extLst>
                    <a:ext uri="{9D8B030D-6E8A-4147-A177-3AD203B41FA5}">
                      <a16:colId xmlns:a16="http://schemas.microsoft.com/office/drawing/2014/main" val="203212058"/>
                    </a:ext>
                  </a:extLst>
                </a:gridCol>
                <a:gridCol w="329184">
                  <a:extLst>
                    <a:ext uri="{9D8B030D-6E8A-4147-A177-3AD203B41FA5}">
                      <a16:colId xmlns:a16="http://schemas.microsoft.com/office/drawing/2014/main" val="2631114425"/>
                    </a:ext>
                  </a:extLst>
                </a:gridCol>
                <a:gridCol w="329184">
                  <a:extLst>
                    <a:ext uri="{9D8B030D-6E8A-4147-A177-3AD203B41FA5}">
                      <a16:colId xmlns:a16="http://schemas.microsoft.com/office/drawing/2014/main" val="2084841238"/>
                    </a:ext>
                  </a:extLst>
                </a:gridCol>
                <a:gridCol w="329184">
                  <a:extLst>
                    <a:ext uri="{9D8B030D-6E8A-4147-A177-3AD203B41FA5}">
                      <a16:colId xmlns:a16="http://schemas.microsoft.com/office/drawing/2014/main" val="2042758914"/>
                    </a:ext>
                  </a:extLst>
                </a:gridCol>
                <a:gridCol w="329184">
                  <a:extLst>
                    <a:ext uri="{9D8B030D-6E8A-4147-A177-3AD203B41FA5}">
                      <a16:colId xmlns:a16="http://schemas.microsoft.com/office/drawing/2014/main" val="4146059959"/>
                    </a:ext>
                  </a:extLst>
                </a:gridCol>
                <a:gridCol w="329184">
                  <a:extLst>
                    <a:ext uri="{9D8B030D-6E8A-4147-A177-3AD203B41FA5}">
                      <a16:colId xmlns:a16="http://schemas.microsoft.com/office/drawing/2014/main" val="3954884987"/>
                    </a:ext>
                  </a:extLst>
                </a:gridCol>
                <a:gridCol w="329184">
                  <a:extLst>
                    <a:ext uri="{9D8B030D-6E8A-4147-A177-3AD203B41FA5}">
                      <a16:colId xmlns:a16="http://schemas.microsoft.com/office/drawing/2014/main" val="2320062640"/>
                    </a:ext>
                  </a:extLst>
                </a:gridCol>
                <a:gridCol w="329184">
                  <a:extLst>
                    <a:ext uri="{9D8B030D-6E8A-4147-A177-3AD203B41FA5}">
                      <a16:colId xmlns:a16="http://schemas.microsoft.com/office/drawing/2014/main" val="2517132160"/>
                    </a:ext>
                  </a:extLst>
                </a:gridCol>
                <a:gridCol w="370332">
                  <a:extLst>
                    <a:ext uri="{9D8B030D-6E8A-4147-A177-3AD203B41FA5}">
                      <a16:colId xmlns:a16="http://schemas.microsoft.com/office/drawing/2014/main" val="3161741038"/>
                    </a:ext>
                  </a:extLst>
                </a:gridCol>
                <a:gridCol w="370332">
                  <a:extLst>
                    <a:ext uri="{9D8B030D-6E8A-4147-A177-3AD203B41FA5}">
                      <a16:colId xmlns:a16="http://schemas.microsoft.com/office/drawing/2014/main" val="1828338397"/>
                    </a:ext>
                  </a:extLst>
                </a:gridCol>
                <a:gridCol w="329184">
                  <a:extLst>
                    <a:ext uri="{9D8B030D-6E8A-4147-A177-3AD203B41FA5}">
                      <a16:colId xmlns:a16="http://schemas.microsoft.com/office/drawing/2014/main" val="565293965"/>
                    </a:ext>
                  </a:extLst>
                </a:gridCol>
                <a:gridCol w="329184">
                  <a:extLst>
                    <a:ext uri="{9D8B030D-6E8A-4147-A177-3AD203B41FA5}">
                      <a16:colId xmlns:a16="http://schemas.microsoft.com/office/drawing/2014/main" val="1081929144"/>
                    </a:ext>
                  </a:extLst>
                </a:gridCol>
                <a:gridCol w="370332">
                  <a:extLst>
                    <a:ext uri="{9D8B030D-6E8A-4147-A177-3AD203B41FA5}">
                      <a16:colId xmlns:a16="http://schemas.microsoft.com/office/drawing/2014/main" val="21692102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0468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- 2018-07-03 09:05:55 </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will win?
Join us and enjoy incredible atmosphere and your favorite food while watching the game!
For more information &amp; reservations call 16129 / + 012 8355 7000 to book your table.
#Emaar #EmaarMisr #Lanterns #UptownCairo #WorldCup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8334317"/>
                  </a:ext>
                </a:extLst>
              </a:tr>
            </a:tbl>
          </a:graphicData>
        </a:graphic>
      </p:graphicFrame>
      <p:sp>
        <p:nvSpPr>
          <p:cNvPr id="4" name="Text Placeholder 3">
            <a:extLst>
              <a:ext uri="{FF2B5EF4-FFF2-40B4-BE49-F238E27FC236}">
                <a16:creationId xmlns:a16="http://schemas.microsoft.com/office/drawing/2014/main" id="{55CFBF8B-DA7C-4BD7-A90F-05C444AA4FE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9336477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800A-23FE-4344-9A53-857DB99B7D61}"/>
              </a:ext>
            </a:extLst>
          </p:cNvPr>
          <p:cNvSpPr>
            <a:spLocks noGrp="1"/>
          </p:cNvSpPr>
          <p:nvPr>
            <p:ph type="title"/>
          </p:nvPr>
        </p:nvSpPr>
        <p:spPr/>
        <p:txBody>
          <a:bodyPr/>
          <a:lstStyle/>
          <a:p>
            <a:r>
              <a:rPr lang="en-US"/>
              <a:t>Facebook Own Posts Table  | Competitors - 11 of 25</a:t>
            </a:r>
          </a:p>
        </p:txBody>
      </p:sp>
      <p:graphicFrame>
        <p:nvGraphicFramePr>
          <p:cNvPr id="5" name="Table Placeholder 4">
            <a:extLst>
              <a:ext uri="{FF2B5EF4-FFF2-40B4-BE49-F238E27FC236}">
                <a16:creationId xmlns:a16="http://schemas.microsoft.com/office/drawing/2014/main" id="{248A974B-AE78-43FC-BE58-FA7D056E89C6}"/>
              </a:ext>
            </a:extLst>
          </p:cNvPr>
          <p:cNvGraphicFramePr>
            <a:graphicFrameLocks noGrp="1"/>
          </p:cNvGraphicFramePr>
          <p:nvPr>
            <p:ph type="tbl" sz="quarter" idx="13"/>
            <p:extLst>
              <p:ext uri="{D42A27DB-BD31-4B8C-83A1-F6EECF244321}">
                <p14:modId xmlns:p14="http://schemas.microsoft.com/office/powerpoint/2010/main" val="879024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95126923"/>
                    </a:ext>
                  </a:extLst>
                </a:gridCol>
                <a:gridCol w="370332">
                  <a:extLst>
                    <a:ext uri="{9D8B030D-6E8A-4147-A177-3AD203B41FA5}">
                      <a16:colId xmlns:a16="http://schemas.microsoft.com/office/drawing/2014/main" val="3269415262"/>
                    </a:ext>
                  </a:extLst>
                </a:gridCol>
                <a:gridCol w="370332">
                  <a:extLst>
                    <a:ext uri="{9D8B030D-6E8A-4147-A177-3AD203B41FA5}">
                      <a16:colId xmlns:a16="http://schemas.microsoft.com/office/drawing/2014/main" val="181144576"/>
                    </a:ext>
                  </a:extLst>
                </a:gridCol>
                <a:gridCol w="370332">
                  <a:extLst>
                    <a:ext uri="{9D8B030D-6E8A-4147-A177-3AD203B41FA5}">
                      <a16:colId xmlns:a16="http://schemas.microsoft.com/office/drawing/2014/main" val="1094372152"/>
                    </a:ext>
                  </a:extLst>
                </a:gridCol>
                <a:gridCol w="329184">
                  <a:extLst>
                    <a:ext uri="{9D8B030D-6E8A-4147-A177-3AD203B41FA5}">
                      <a16:colId xmlns:a16="http://schemas.microsoft.com/office/drawing/2014/main" val="2524071023"/>
                    </a:ext>
                  </a:extLst>
                </a:gridCol>
                <a:gridCol w="329184">
                  <a:extLst>
                    <a:ext uri="{9D8B030D-6E8A-4147-A177-3AD203B41FA5}">
                      <a16:colId xmlns:a16="http://schemas.microsoft.com/office/drawing/2014/main" val="1188736333"/>
                    </a:ext>
                  </a:extLst>
                </a:gridCol>
                <a:gridCol w="329184">
                  <a:extLst>
                    <a:ext uri="{9D8B030D-6E8A-4147-A177-3AD203B41FA5}">
                      <a16:colId xmlns:a16="http://schemas.microsoft.com/office/drawing/2014/main" val="3390825809"/>
                    </a:ext>
                  </a:extLst>
                </a:gridCol>
                <a:gridCol w="329184">
                  <a:extLst>
                    <a:ext uri="{9D8B030D-6E8A-4147-A177-3AD203B41FA5}">
                      <a16:colId xmlns:a16="http://schemas.microsoft.com/office/drawing/2014/main" val="957471550"/>
                    </a:ext>
                  </a:extLst>
                </a:gridCol>
                <a:gridCol w="329184">
                  <a:extLst>
                    <a:ext uri="{9D8B030D-6E8A-4147-A177-3AD203B41FA5}">
                      <a16:colId xmlns:a16="http://schemas.microsoft.com/office/drawing/2014/main" val="3078086631"/>
                    </a:ext>
                  </a:extLst>
                </a:gridCol>
                <a:gridCol w="329184">
                  <a:extLst>
                    <a:ext uri="{9D8B030D-6E8A-4147-A177-3AD203B41FA5}">
                      <a16:colId xmlns:a16="http://schemas.microsoft.com/office/drawing/2014/main" val="94728937"/>
                    </a:ext>
                  </a:extLst>
                </a:gridCol>
                <a:gridCol w="329184">
                  <a:extLst>
                    <a:ext uri="{9D8B030D-6E8A-4147-A177-3AD203B41FA5}">
                      <a16:colId xmlns:a16="http://schemas.microsoft.com/office/drawing/2014/main" val="1129313867"/>
                    </a:ext>
                  </a:extLst>
                </a:gridCol>
                <a:gridCol w="329184">
                  <a:extLst>
                    <a:ext uri="{9D8B030D-6E8A-4147-A177-3AD203B41FA5}">
                      <a16:colId xmlns:a16="http://schemas.microsoft.com/office/drawing/2014/main" val="3595317562"/>
                    </a:ext>
                  </a:extLst>
                </a:gridCol>
                <a:gridCol w="329184">
                  <a:extLst>
                    <a:ext uri="{9D8B030D-6E8A-4147-A177-3AD203B41FA5}">
                      <a16:colId xmlns:a16="http://schemas.microsoft.com/office/drawing/2014/main" val="1246834516"/>
                    </a:ext>
                  </a:extLst>
                </a:gridCol>
                <a:gridCol w="370332">
                  <a:extLst>
                    <a:ext uri="{9D8B030D-6E8A-4147-A177-3AD203B41FA5}">
                      <a16:colId xmlns:a16="http://schemas.microsoft.com/office/drawing/2014/main" val="2220789292"/>
                    </a:ext>
                  </a:extLst>
                </a:gridCol>
                <a:gridCol w="370332">
                  <a:extLst>
                    <a:ext uri="{9D8B030D-6E8A-4147-A177-3AD203B41FA5}">
                      <a16:colId xmlns:a16="http://schemas.microsoft.com/office/drawing/2014/main" val="3340246565"/>
                    </a:ext>
                  </a:extLst>
                </a:gridCol>
                <a:gridCol w="329184">
                  <a:extLst>
                    <a:ext uri="{9D8B030D-6E8A-4147-A177-3AD203B41FA5}">
                      <a16:colId xmlns:a16="http://schemas.microsoft.com/office/drawing/2014/main" val="1892387904"/>
                    </a:ext>
                  </a:extLst>
                </a:gridCol>
                <a:gridCol w="329184">
                  <a:extLst>
                    <a:ext uri="{9D8B030D-6E8A-4147-A177-3AD203B41FA5}">
                      <a16:colId xmlns:a16="http://schemas.microsoft.com/office/drawing/2014/main" val="135052510"/>
                    </a:ext>
                  </a:extLst>
                </a:gridCol>
                <a:gridCol w="370332">
                  <a:extLst>
                    <a:ext uri="{9D8B030D-6E8A-4147-A177-3AD203B41FA5}">
                      <a16:colId xmlns:a16="http://schemas.microsoft.com/office/drawing/2014/main" val="226681618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17152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- 2018-03-28 07:04:10 </a:t>
                      </a:r>
                      <a:r>
                        <a:rPr kumimoji="0" lang="en-US" sz="1000" b="0" i="0" u="none" strike="noStrike" kern="1200" cap="none" spc="0" normalizeH="0" baseline="0" noProof="0">
                          <a:ln>
                            <a:noFill/>
                          </a:ln>
                          <a:solidFill>
                            <a:prstClr val="black"/>
                          </a:solidFill>
                          <a:effectLst/>
                          <a:uLnTx/>
                          <a:uFillTx/>
                          <a:latin typeface="+mn-lt"/>
                          <a:ea typeface="+mn-ea"/>
                          <a:cs typeface="+mn-cs"/>
                        </a:rPr>
                        <a:t> 
 One day away from Cityscape!
Visit our booth at Hall 2 from 28-31 March to enjoy 0% down payment &amp; up to 10 years payment plans along with our exclusive offers!
Register now on www.tajcity.mnhd.com
or visit us at our sale centers:
Cairo - Suez Rd.: Located on the extension of El Thawra St., in front of Cairo International Airport.
Heliopolis: 76, El Thawra Street
Or call us: 16750
Madinet Nasr for Housing and Development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402803"/>
                  </a:ext>
                </a:extLst>
              </a:tr>
            </a:tbl>
          </a:graphicData>
        </a:graphic>
      </p:graphicFrame>
      <p:sp>
        <p:nvSpPr>
          <p:cNvPr id="4" name="Text Placeholder 3">
            <a:extLst>
              <a:ext uri="{FF2B5EF4-FFF2-40B4-BE49-F238E27FC236}">
                <a16:creationId xmlns:a16="http://schemas.microsoft.com/office/drawing/2014/main" id="{A60ED173-B807-402A-B73D-9657F87588F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64671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02FA-CB52-4F0E-AA29-E20D69C00310}"/>
              </a:ext>
            </a:extLst>
          </p:cNvPr>
          <p:cNvSpPr>
            <a:spLocks noGrp="1"/>
          </p:cNvSpPr>
          <p:nvPr>
            <p:ph type="title"/>
          </p:nvPr>
        </p:nvSpPr>
        <p:spPr/>
        <p:txBody>
          <a:bodyPr/>
          <a:lstStyle/>
          <a:p>
            <a:r>
              <a:rPr lang="en-US"/>
              <a:t>Facebook Own Posts Table  | Competitors - 12 of 25</a:t>
            </a:r>
          </a:p>
        </p:txBody>
      </p:sp>
      <p:graphicFrame>
        <p:nvGraphicFramePr>
          <p:cNvPr id="5" name="Table Placeholder 4">
            <a:extLst>
              <a:ext uri="{FF2B5EF4-FFF2-40B4-BE49-F238E27FC236}">
                <a16:creationId xmlns:a16="http://schemas.microsoft.com/office/drawing/2014/main" id="{D1D8AA72-0B8E-4B0F-AD43-515C6E263EEC}"/>
              </a:ext>
            </a:extLst>
          </p:cNvPr>
          <p:cNvGraphicFramePr>
            <a:graphicFrameLocks noGrp="1"/>
          </p:cNvGraphicFramePr>
          <p:nvPr>
            <p:ph type="tbl" sz="quarter" idx="13"/>
            <p:extLst>
              <p:ext uri="{D42A27DB-BD31-4B8C-83A1-F6EECF244321}">
                <p14:modId xmlns:p14="http://schemas.microsoft.com/office/powerpoint/2010/main" val="17144952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4900552"/>
                    </a:ext>
                  </a:extLst>
                </a:gridCol>
                <a:gridCol w="370332">
                  <a:extLst>
                    <a:ext uri="{9D8B030D-6E8A-4147-A177-3AD203B41FA5}">
                      <a16:colId xmlns:a16="http://schemas.microsoft.com/office/drawing/2014/main" val="3821197937"/>
                    </a:ext>
                  </a:extLst>
                </a:gridCol>
                <a:gridCol w="370332">
                  <a:extLst>
                    <a:ext uri="{9D8B030D-6E8A-4147-A177-3AD203B41FA5}">
                      <a16:colId xmlns:a16="http://schemas.microsoft.com/office/drawing/2014/main" val="2682822901"/>
                    </a:ext>
                  </a:extLst>
                </a:gridCol>
                <a:gridCol w="370332">
                  <a:extLst>
                    <a:ext uri="{9D8B030D-6E8A-4147-A177-3AD203B41FA5}">
                      <a16:colId xmlns:a16="http://schemas.microsoft.com/office/drawing/2014/main" val="3502219473"/>
                    </a:ext>
                  </a:extLst>
                </a:gridCol>
                <a:gridCol w="329184">
                  <a:extLst>
                    <a:ext uri="{9D8B030D-6E8A-4147-A177-3AD203B41FA5}">
                      <a16:colId xmlns:a16="http://schemas.microsoft.com/office/drawing/2014/main" val="3818698773"/>
                    </a:ext>
                  </a:extLst>
                </a:gridCol>
                <a:gridCol w="329184">
                  <a:extLst>
                    <a:ext uri="{9D8B030D-6E8A-4147-A177-3AD203B41FA5}">
                      <a16:colId xmlns:a16="http://schemas.microsoft.com/office/drawing/2014/main" val="2403372546"/>
                    </a:ext>
                  </a:extLst>
                </a:gridCol>
                <a:gridCol w="329184">
                  <a:extLst>
                    <a:ext uri="{9D8B030D-6E8A-4147-A177-3AD203B41FA5}">
                      <a16:colId xmlns:a16="http://schemas.microsoft.com/office/drawing/2014/main" val="1999304463"/>
                    </a:ext>
                  </a:extLst>
                </a:gridCol>
                <a:gridCol w="329184">
                  <a:extLst>
                    <a:ext uri="{9D8B030D-6E8A-4147-A177-3AD203B41FA5}">
                      <a16:colId xmlns:a16="http://schemas.microsoft.com/office/drawing/2014/main" val="1533044379"/>
                    </a:ext>
                  </a:extLst>
                </a:gridCol>
                <a:gridCol w="329184">
                  <a:extLst>
                    <a:ext uri="{9D8B030D-6E8A-4147-A177-3AD203B41FA5}">
                      <a16:colId xmlns:a16="http://schemas.microsoft.com/office/drawing/2014/main" val="822707046"/>
                    </a:ext>
                  </a:extLst>
                </a:gridCol>
                <a:gridCol w="329184">
                  <a:extLst>
                    <a:ext uri="{9D8B030D-6E8A-4147-A177-3AD203B41FA5}">
                      <a16:colId xmlns:a16="http://schemas.microsoft.com/office/drawing/2014/main" val="374100079"/>
                    </a:ext>
                  </a:extLst>
                </a:gridCol>
                <a:gridCol w="329184">
                  <a:extLst>
                    <a:ext uri="{9D8B030D-6E8A-4147-A177-3AD203B41FA5}">
                      <a16:colId xmlns:a16="http://schemas.microsoft.com/office/drawing/2014/main" val="1089645606"/>
                    </a:ext>
                  </a:extLst>
                </a:gridCol>
                <a:gridCol w="329184">
                  <a:extLst>
                    <a:ext uri="{9D8B030D-6E8A-4147-A177-3AD203B41FA5}">
                      <a16:colId xmlns:a16="http://schemas.microsoft.com/office/drawing/2014/main" val="1042981232"/>
                    </a:ext>
                  </a:extLst>
                </a:gridCol>
                <a:gridCol w="329184">
                  <a:extLst>
                    <a:ext uri="{9D8B030D-6E8A-4147-A177-3AD203B41FA5}">
                      <a16:colId xmlns:a16="http://schemas.microsoft.com/office/drawing/2014/main" val="3955286971"/>
                    </a:ext>
                  </a:extLst>
                </a:gridCol>
                <a:gridCol w="370332">
                  <a:extLst>
                    <a:ext uri="{9D8B030D-6E8A-4147-A177-3AD203B41FA5}">
                      <a16:colId xmlns:a16="http://schemas.microsoft.com/office/drawing/2014/main" val="3012980130"/>
                    </a:ext>
                  </a:extLst>
                </a:gridCol>
                <a:gridCol w="370332">
                  <a:extLst>
                    <a:ext uri="{9D8B030D-6E8A-4147-A177-3AD203B41FA5}">
                      <a16:colId xmlns:a16="http://schemas.microsoft.com/office/drawing/2014/main" val="2077695508"/>
                    </a:ext>
                  </a:extLst>
                </a:gridCol>
                <a:gridCol w="329184">
                  <a:extLst>
                    <a:ext uri="{9D8B030D-6E8A-4147-A177-3AD203B41FA5}">
                      <a16:colId xmlns:a16="http://schemas.microsoft.com/office/drawing/2014/main" val="3570669847"/>
                    </a:ext>
                  </a:extLst>
                </a:gridCol>
                <a:gridCol w="329184">
                  <a:extLst>
                    <a:ext uri="{9D8B030D-6E8A-4147-A177-3AD203B41FA5}">
                      <a16:colId xmlns:a16="http://schemas.microsoft.com/office/drawing/2014/main" val="2477090162"/>
                    </a:ext>
                  </a:extLst>
                </a:gridCol>
                <a:gridCol w="370332">
                  <a:extLst>
                    <a:ext uri="{9D8B030D-6E8A-4147-A177-3AD203B41FA5}">
                      <a16:colId xmlns:a16="http://schemas.microsoft.com/office/drawing/2014/main" val="14298809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88863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- 2018-05-01 00:01:06 </a:t>
                      </a:r>
                      <a:r>
                        <a:rPr kumimoji="0" lang="en-US" sz="1000" b="0" i="0" u="none" strike="noStrike" kern="1200" cap="none" spc="0" normalizeH="0" baseline="0" noProof="0">
                          <a:ln>
                            <a:noFill/>
                          </a:ln>
                          <a:solidFill>
                            <a:prstClr val="black"/>
                          </a:solidFill>
                          <a:effectLst/>
                          <a:uLnTx/>
                          <a:uFillTx/>
                          <a:latin typeface="+mn-lt"/>
                          <a:ea typeface="+mn-ea"/>
                          <a:cs typeface="+mn-cs"/>
                        </a:rPr>
                        <a:t> 
 #TajCityLiveHibaTawaji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2164107"/>
                  </a:ext>
                </a:extLst>
              </a:tr>
            </a:tbl>
          </a:graphicData>
        </a:graphic>
      </p:graphicFrame>
      <p:sp>
        <p:nvSpPr>
          <p:cNvPr id="4" name="Text Placeholder 3">
            <a:extLst>
              <a:ext uri="{FF2B5EF4-FFF2-40B4-BE49-F238E27FC236}">
                <a16:creationId xmlns:a16="http://schemas.microsoft.com/office/drawing/2014/main" id="{FFA93BB0-6D64-4858-BA3C-60289A735C7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4394295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CE72A-064C-4688-8480-99BD116097FB}"/>
              </a:ext>
            </a:extLst>
          </p:cNvPr>
          <p:cNvSpPr>
            <a:spLocks noGrp="1"/>
          </p:cNvSpPr>
          <p:nvPr>
            <p:ph type="title"/>
          </p:nvPr>
        </p:nvSpPr>
        <p:spPr/>
        <p:txBody>
          <a:bodyPr/>
          <a:lstStyle/>
          <a:p>
            <a:r>
              <a:rPr lang="en-US"/>
              <a:t>Facebook Own Posts Table  | Competitors - 13 of 25</a:t>
            </a:r>
          </a:p>
        </p:txBody>
      </p:sp>
      <p:graphicFrame>
        <p:nvGraphicFramePr>
          <p:cNvPr id="5" name="Table Placeholder 4">
            <a:extLst>
              <a:ext uri="{FF2B5EF4-FFF2-40B4-BE49-F238E27FC236}">
                <a16:creationId xmlns:a16="http://schemas.microsoft.com/office/drawing/2014/main" id="{25DA19A1-7C87-41B7-AD2F-2E1858115AB4}"/>
              </a:ext>
            </a:extLst>
          </p:cNvPr>
          <p:cNvGraphicFramePr>
            <a:graphicFrameLocks noGrp="1"/>
          </p:cNvGraphicFramePr>
          <p:nvPr>
            <p:ph type="tbl" sz="quarter" idx="13"/>
            <p:extLst>
              <p:ext uri="{D42A27DB-BD31-4B8C-83A1-F6EECF244321}">
                <p14:modId xmlns:p14="http://schemas.microsoft.com/office/powerpoint/2010/main" val="4097496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3541992"/>
                    </a:ext>
                  </a:extLst>
                </a:gridCol>
                <a:gridCol w="370332">
                  <a:extLst>
                    <a:ext uri="{9D8B030D-6E8A-4147-A177-3AD203B41FA5}">
                      <a16:colId xmlns:a16="http://schemas.microsoft.com/office/drawing/2014/main" val="4221684034"/>
                    </a:ext>
                  </a:extLst>
                </a:gridCol>
                <a:gridCol w="370332">
                  <a:extLst>
                    <a:ext uri="{9D8B030D-6E8A-4147-A177-3AD203B41FA5}">
                      <a16:colId xmlns:a16="http://schemas.microsoft.com/office/drawing/2014/main" val="2240698331"/>
                    </a:ext>
                  </a:extLst>
                </a:gridCol>
                <a:gridCol w="370332">
                  <a:extLst>
                    <a:ext uri="{9D8B030D-6E8A-4147-A177-3AD203B41FA5}">
                      <a16:colId xmlns:a16="http://schemas.microsoft.com/office/drawing/2014/main" val="2950927093"/>
                    </a:ext>
                  </a:extLst>
                </a:gridCol>
                <a:gridCol w="329184">
                  <a:extLst>
                    <a:ext uri="{9D8B030D-6E8A-4147-A177-3AD203B41FA5}">
                      <a16:colId xmlns:a16="http://schemas.microsoft.com/office/drawing/2014/main" val="1886150751"/>
                    </a:ext>
                  </a:extLst>
                </a:gridCol>
                <a:gridCol w="329184">
                  <a:extLst>
                    <a:ext uri="{9D8B030D-6E8A-4147-A177-3AD203B41FA5}">
                      <a16:colId xmlns:a16="http://schemas.microsoft.com/office/drawing/2014/main" val="13169606"/>
                    </a:ext>
                  </a:extLst>
                </a:gridCol>
                <a:gridCol w="329184">
                  <a:extLst>
                    <a:ext uri="{9D8B030D-6E8A-4147-A177-3AD203B41FA5}">
                      <a16:colId xmlns:a16="http://schemas.microsoft.com/office/drawing/2014/main" val="737941714"/>
                    </a:ext>
                  </a:extLst>
                </a:gridCol>
                <a:gridCol w="329184">
                  <a:extLst>
                    <a:ext uri="{9D8B030D-6E8A-4147-A177-3AD203B41FA5}">
                      <a16:colId xmlns:a16="http://schemas.microsoft.com/office/drawing/2014/main" val="1096215094"/>
                    </a:ext>
                  </a:extLst>
                </a:gridCol>
                <a:gridCol w="329184">
                  <a:extLst>
                    <a:ext uri="{9D8B030D-6E8A-4147-A177-3AD203B41FA5}">
                      <a16:colId xmlns:a16="http://schemas.microsoft.com/office/drawing/2014/main" val="1827540075"/>
                    </a:ext>
                  </a:extLst>
                </a:gridCol>
                <a:gridCol w="329184">
                  <a:extLst>
                    <a:ext uri="{9D8B030D-6E8A-4147-A177-3AD203B41FA5}">
                      <a16:colId xmlns:a16="http://schemas.microsoft.com/office/drawing/2014/main" val="3806899189"/>
                    </a:ext>
                  </a:extLst>
                </a:gridCol>
                <a:gridCol w="329184">
                  <a:extLst>
                    <a:ext uri="{9D8B030D-6E8A-4147-A177-3AD203B41FA5}">
                      <a16:colId xmlns:a16="http://schemas.microsoft.com/office/drawing/2014/main" val="3594267266"/>
                    </a:ext>
                  </a:extLst>
                </a:gridCol>
                <a:gridCol w="329184">
                  <a:extLst>
                    <a:ext uri="{9D8B030D-6E8A-4147-A177-3AD203B41FA5}">
                      <a16:colId xmlns:a16="http://schemas.microsoft.com/office/drawing/2014/main" val="2065020668"/>
                    </a:ext>
                  </a:extLst>
                </a:gridCol>
                <a:gridCol w="329184">
                  <a:extLst>
                    <a:ext uri="{9D8B030D-6E8A-4147-A177-3AD203B41FA5}">
                      <a16:colId xmlns:a16="http://schemas.microsoft.com/office/drawing/2014/main" val="1359954219"/>
                    </a:ext>
                  </a:extLst>
                </a:gridCol>
                <a:gridCol w="370332">
                  <a:extLst>
                    <a:ext uri="{9D8B030D-6E8A-4147-A177-3AD203B41FA5}">
                      <a16:colId xmlns:a16="http://schemas.microsoft.com/office/drawing/2014/main" val="373853263"/>
                    </a:ext>
                  </a:extLst>
                </a:gridCol>
                <a:gridCol w="370332">
                  <a:extLst>
                    <a:ext uri="{9D8B030D-6E8A-4147-A177-3AD203B41FA5}">
                      <a16:colId xmlns:a16="http://schemas.microsoft.com/office/drawing/2014/main" val="4250791703"/>
                    </a:ext>
                  </a:extLst>
                </a:gridCol>
                <a:gridCol w="329184">
                  <a:extLst>
                    <a:ext uri="{9D8B030D-6E8A-4147-A177-3AD203B41FA5}">
                      <a16:colId xmlns:a16="http://schemas.microsoft.com/office/drawing/2014/main" val="4281293045"/>
                    </a:ext>
                  </a:extLst>
                </a:gridCol>
                <a:gridCol w="329184">
                  <a:extLst>
                    <a:ext uri="{9D8B030D-6E8A-4147-A177-3AD203B41FA5}">
                      <a16:colId xmlns:a16="http://schemas.microsoft.com/office/drawing/2014/main" val="3752485292"/>
                    </a:ext>
                  </a:extLst>
                </a:gridCol>
                <a:gridCol w="370332">
                  <a:extLst>
                    <a:ext uri="{9D8B030D-6E8A-4147-A177-3AD203B41FA5}">
                      <a16:colId xmlns:a16="http://schemas.microsoft.com/office/drawing/2014/main" val="33714457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40107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- 2018-06-20 09:03:02 </a:t>
                      </a:r>
                      <a:r>
                        <a:rPr kumimoji="0" lang="en-US" sz="1000" b="0" i="0" u="none" strike="noStrike" kern="1200" cap="none" spc="0" normalizeH="0" baseline="0" noProof="0">
                          <a:ln>
                            <a:noFill/>
                          </a:ln>
                          <a:solidFill>
                            <a:prstClr val="black"/>
                          </a:solidFill>
                          <a:effectLst/>
                          <a:uLnTx/>
                          <a:uFillTx/>
                          <a:latin typeface="+mn-lt"/>
                          <a:ea typeface="+mn-ea"/>
                          <a:cs typeface="+mn-cs"/>
                        </a:rPr>
                        <a:t> 
 You don’t have to be there at Russia when you can cheer for your favorite team here at Lanterns.
Join us and enjoy your favorite food or shisha while watching the game!
For more information &amp; reservations call 16129 / + 012 8355 7000 to book your table.
#Emaar #EmaarMisr #Lanterns #UptownCairo #WorldCup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242005"/>
                  </a:ext>
                </a:extLst>
              </a:tr>
            </a:tbl>
          </a:graphicData>
        </a:graphic>
      </p:graphicFrame>
      <p:sp>
        <p:nvSpPr>
          <p:cNvPr id="4" name="Text Placeholder 3">
            <a:extLst>
              <a:ext uri="{FF2B5EF4-FFF2-40B4-BE49-F238E27FC236}">
                <a16:creationId xmlns:a16="http://schemas.microsoft.com/office/drawing/2014/main" id="{D844CD5C-8666-43ED-BA06-642C96B4FE9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4083131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D85FA-43A6-4525-A82E-5CCC9D5091EC}"/>
              </a:ext>
            </a:extLst>
          </p:cNvPr>
          <p:cNvSpPr>
            <a:spLocks noGrp="1"/>
          </p:cNvSpPr>
          <p:nvPr>
            <p:ph type="title"/>
          </p:nvPr>
        </p:nvSpPr>
        <p:spPr/>
        <p:txBody>
          <a:bodyPr/>
          <a:lstStyle/>
          <a:p>
            <a:r>
              <a:rPr lang="en-US"/>
              <a:t>Facebook Own Posts Table  | Competitors - 14 of 25</a:t>
            </a:r>
          </a:p>
        </p:txBody>
      </p:sp>
      <p:graphicFrame>
        <p:nvGraphicFramePr>
          <p:cNvPr id="5" name="Table Placeholder 4">
            <a:extLst>
              <a:ext uri="{FF2B5EF4-FFF2-40B4-BE49-F238E27FC236}">
                <a16:creationId xmlns:a16="http://schemas.microsoft.com/office/drawing/2014/main" id="{ED5F97AA-CFF4-465B-9FA0-1E83FB09DB78}"/>
              </a:ext>
            </a:extLst>
          </p:cNvPr>
          <p:cNvGraphicFramePr>
            <a:graphicFrameLocks noGrp="1"/>
          </p:cNvGraphicFramePr>
          <p:nvPr>
            <p:ph type="tbl" sz="quarter" idx="13"/>
            <p:extLst>
              <p:ext uri="{D42A27DB-BD31-4B8C-83A1-F6EECF244321}">
                <p14:modId xmlns:p14="http://schemas.microsoft.com/office/powerpoint/2010/main" val="22356619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6689597"/>
                    </a:ext>
                  </a:extLst>
                </a:gridCol>
                <a:gridCol w="370332">
                  <a:extLst>
                    <a:ext uri="{9D8B030D-6E8A-4147-A177-3AD203B41FA5}">
                      <a16:colId xmlns:a16="http://schemas.microsoft.com/office/drawing/2014/main" val="2421853828"/>
                    </a:ext>
                  </a:extLst>
                </a:gridCol>
                <a:gridCol w="370332">
                  <a:extLst>
                    <a:ext uri="{9D8B030D-6E8A-4147-A177-3AD203B41FA5}">
                      <a16:colId xmlns:a16="http://schemas.microsoft.com/office/drawing/2014/main" val="3006493770"/>
                    </a:ext>
                  </a:extLst>
                </a:gridCol>
                <a:gridCol w="370332">
                  <a:extLst>
                    <a:ext uri="{9D8B030D-6E8A-4147-A177-3AD203B41FA5}">
                      <a16:colId xmlns:a16="http://schemas.microsoft.com/office/drawing/2014/main" val="3917467439"/>
                    </a:ext>
                  </a:extLst>
                </a:gridCol>
                <a:gridCol w="329184">
                  <a:extLst>
                    <a:ext uri="{9D8B030D-6E8A-4147-A177-3AD203B41FA5}">
                      <a16:colId xmlns:a16="http://schemas.microsoft.com/office/drawing/2014/main" val="2616774301"/>
                    </a:ext>
                  </a:extLst>
                </a:gridCol>
                <a:gridCol w="329184">
                  <a:extLst>
                    <a:ext uri="{9D8B030D-6E8A-4147-A177-3AD203B41FA5}">
                      <a16:colId xmlns:a16="http://schemas.microsoft.com/office/drawing/2014/main" val="3224439966"/>
                    </a:ext>
                  </a:extLst>
                </a:gridCol>
                <a:gridCol w="329184">
                  <a:extLst>
                    <a:ext uri="{9D8B030D-6E8A-4147-A177-3AD203B41FA5}">
                      <a16:colId xmlns:a16="http://schemas.microsoft.com/office/drawing/2014/main" val="1567332472"/>
                    </a:ext>
                  </a:extLst>
                </a:gridCol>
                <a:gridCol w="329184">
                  <a:extLst>
                    <a:ext uri="{9D8B030D-6E8A-4147-A177-3AD203B41FA5}">
                      <a16:colId xmlns:a16="http://schemas.microsoft.com/office/drawing/2014/main" val="3385613333"/>
                    </a:ext>
                  </a:extLst>
                </a:gridCol>
                <a:gridCol w="329184">
                  <a:extLst>
                    <a:ext uri="{9D8B030D-6E8A-4147-A177-3AD203B41FA5}">
                      <a16:colId xmlns:a16="http://schemas.microsoft.com/office/drawing/2014/main" val="2069714223"/>
                    </a:ext>
                  </a:extLst>
                </a:gridCol>
                <a:gridCol w="329184">
                  <a:extLst>
                    <a:ext uri="{9D8B030D-6E8A-4147-A177-3AD203B41FA5}">
                      <a16:colId xmlns:a16="http://schemas.microsoft.com/office/drawing/2014/main" val="1338047553"/>
                    </a:ext>
                  </a:extLst>
                </a:gridCol>
                <a:gridCol w="329184">
                  <a:extLst>
                    <a:ext uri="{9D8B030D-6E8A-4147-A177-3AD203B41FA5}">
                      <a16:colId xmlns:a16="http://schemas.microsoft.com/office/drawing/2014/main" val="2311485452"/>
                    </a:ext>
                  </a:extLst>
                </a:gridCol>
                <a:gridCol w="329184">
                  <a:extLst>
                    <a:ext uri="{9D8B030D-6E8A-4147-A177-3AD203B41FA5}">
                      <a16:colId xmlns:a16="http://schemas.microsoft.com/office/drawing/2014/main" val="3279797594"/>
                    </a:ext>
                  </a:extLst>
                </a:gridCol>
                <a:gridCol w="329184">
                  <a:extLst>
                    <a:ext uri="{9D8B030D-6E8A-4147-A177-3AD203B41FA5}">
                      <a16:colId xmlns:a16="http://schemas.microsoft.com/office/drawing/2014/main" val="3282551855"/>
                    </a:ext>
                  </a:extLst>
                </a:gridCol>
                <a:gridCol w="370332">
                  <a:extLst>
                    <a:ext uri="{9D8B030D-6E8A-4147-A177-3AD203B41FA5}">
                      <a16:colId xmlns:a16="http://schemas.microsoft.com/office/drawing/2014/main" val="3115905486"/>
                    </a:ext>
                  </a:extLst>
                </a:gridCol>
                <a:gridCol w="370332">
                  <a:extLst>
                    <a:ext uri="{9D8B030D-6E8A-4147-A177-3AD203B41FA5}">
                      <a16:colId xmlns:a16="http://schemas.microsoft.com/office/drawing/2014/main" val="4232169774"/>
                    </a:ext>
                  </a:extLst>
                </a:gridCol>
                <a:gridCol w="329184">
                  <a:extLst>
                    <a:ext uri="{9D8B030D-6E8A-4147-A177-3AD203B41FA5}">
                      <a16:colId xmlns:a16="http://schemas.microsoft.com/office/drawing/2014/main" val="1097245152"/>
                    </a:ext>
                  </a:extLst>
                </a:gridCol>
                <a:gridCol w="329184">
                  <a:extLst>
                    <a:ext uri="{9D8B030D-6E8A-4147-A177-3AD203B41FA5}">
                      <a16:colId xmlns:a16="http://schemas.microsoft.com/office/drawing/2014/main" val="3010236406"/>
                    </a:ext>
                  </a:extLst>
                </a:gridCol>
                <a:gridCol w="370332">
                  <a:extLst>
                    <a:ext uri="{9D8B030D-6E8A-4147-A177-3AD203B41FA5}">
                      <a16:colId xmlns:a16="http://schemas.microsoft.com/office/drawing/2014/main" val="403108460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612932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Hassan Allam Properties - 2018-02-02 11:02:41 </a:t>
                      </a:r>
                      <a:r>
                        <a:rPr kumimoji="0" lang="en-US" sz="1000" b="0" i="0" u="none" strike="noStrike" kern="1200" cap="none" spc="0" normalizeH="0" baseline="0" noProof="0">
                          <a:ln>
                            <a:noFill/>
                          </a:ln>
                          <a:solidFill>
                            <a:prstClr val="black"/>
                          </a:solidFill>
                          <a:effectLst/>
                          <a:uLnTx/>
                          <a:uFillTx/>
                          <a:latin typeface="+mn-lt"/>
                          <a:ea typeface="+mn-ea"/>
                          <a:cs typeface="+mn-cs"/>
                        </a:rPr>
                        <a:t> 
 Ready, set, go!
Talented young atheletes are in full fledge for the 1K run at #Aswan42 The TriFactory and Magdi Yacoub Heart Foundation marathon today.
#HassanAllamProperties #PoweredByHassanAllamProperties #SwimBikeRun #Marathon #Aswan #Run #Runners #Running #RunTheRiverNile #TeamStamina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5539822"/>
                  </a:ext>
                </a:extLst>
              </a:tr>
            </a:tbl>
          </a:graphicData>
        </a:graphic>
      </p:graphicFrame>
      <p:sp>
        <p:nvSpPr>
          <p:cNvPr id="4" name="Text Placeholder 3">
            <a:extLst>
              <a:ext uri="{FF2B5EF4-FFF2-40B4-BE49-F238E27FC236}">
                <a16:creationId xmlns:a16="http://schemas.microsoft.com/office/drawing/2014/main" id="{F74ACBED-98A1-4EBC-9988-BCEB215F0B5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3566547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5C25-27AA-442D-A4B0-C808EC9DDF25}"/>
              </a:ext>
            </a:extLst>
          </p:cNvPr>
          <p:cNvSpPr>
            <a:spLocks noGrp="1"/>
          </p:cNvSpPr>
          <p:nvPr>
            <p:ph type="title"/>
          </p:nvPr>
        </p:nvSpPr>
        <p:spPr/>
        <p:txBody>
          <a:bodyPr/>
          <a:lstStyle/>
          <a:p>
            <a:r>
              <a:rPr lang="en-US"/>
              <a:t>Facebook Own Posts Table  | Competitors - 15 of 25</a:t>
            </a:r>
          </a:p>
        </p:txBody>
      </p:sp>
      <p:graphicFrame>
        <p:nvGraphicFramePr>
          <p:cNvPr id="5" name="Table Placeholder 4">
            <a:extLst>
              <a:ext uri="{FF2B5EF4-FFF2-40B4-BE49-F238E27FC236}">
                <a16:creationId xmlns:a16="http://schemas.microsoft.com/office/drawing/2014/main" id="{2F3320A0-EE59-45FE-8C82-29CC0E76A94A}"/>
              </a:ext>
            </a:extLst>
          </p:cNvPr>
          <p:cNvGraphicFramePr>
            <a:graphicFrameLocks noGrp="1"/>
          </p:cNvGraphicFramePr>
          <p:nvPr>
            <p:ph type="tbl" sz="quarter" idx="13"/>
            <p:extLst>
              <p:ext uri="{D42A27DB-BD31-4B8C-83A1-F6EECF244321}">
                <p14:modId xmlns:p14="http://schemas.microsoft.com/office/powerpoint/2010/main" val="33626339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21200979"/>
                    </a:ext>
                  </a:extLst>
                </a:gridCol>
                <a:gridCol w="370332">
                  <a:extLst>
                    <a:ext uri="{9D8B030D-6E8A-4147-A177-3AD203B41FA5}">
                      <a16:colId xmlns:a16="http://schemas.microsoft.com/office/drawing/2014/main" val="3748420184"/>
                    </a:ext>
                  </a:extLst>
                </a:gridCol>
                <a:gridCol w="370332">
                  <a:extLst>
                    <a:ext uri="{9D8B030D-6E8A-4147-A177-3AD203B41FA5}">
                      <a16:colId xmlns:a16="http://schemas.microsoft.com/office/drawing/2014/main" val="1763249521"/>
                    </a:ext>
                  </a:extLst>
                </a:gridCol>
                <a:gridCol w="370332">
                  <a:extLst>
                    <a:ext uri="{9D8B030D-6E8A-4147-A177-3AD203B41FA5}">
                      <a16:colId xmlns:a16="http://schemas.microsoft.com/office/drawing/2014/main" val="4041835173"/>
                    </a:ext>
                  </a:extLst>
                </a:gridCol>
                <a:gridCol w="329184">
                  <a:extLst>
                    <a:ext uri="{9D8B030D-6E8A-4147-A177-3AD203B41FA5}">
                      <a16:colId xmlns:a16="http://schemas.microsoft.com/office/drawing/2014/main" val="2076410906"/>
                    </a:ext>
                  </a:extLst>
                </a:gridCol>
                <a:gridCol w="329184">
                  <a:extLst>
                    <a:ext uri="{9D8B030D-6E8A-4147-A177-3AD203B41FA5}">
                      <a16:colId xmlns:a16="http://schemas.microsoft.com/office/drawing/2014/main" val="3926606278"/>
                    </a:ext>
                  </a:extLst>
                </a:gridCol>
                <a:gridCol w="329184">
                  <a:extLst>
                    <a:ext uri="{9D8B030D-6E8A-4147-A177-3AD203B41FA5}">
                      <a16:colId xmlns:a16="http://schemas.microsoft.com/office/drawing/2014/main" val="3455705467"/>
                    </a:ext>
                  </a:extLst>
                </a:gridCol>
                <a:gridCol w="329184">
                  <a:extLst>
                    <a:ext uri="{9D8B030D-6E8A-4147-A177-3AD203B41FA5}">
                      <a16:colId xmlns:a16="http://schemas.microsoft.com/office/drawing/2014/main" val="3016381807"/>
                    </a:ext>
                  </a:extLst>
                </a:gridCol>
                <a:gridCol w="329184">
                  <a:extLst>
                    <a:ext uri="{9D8B030D-6E8A-4147-A177-3AD203B41FA5}">
                      <a16:colId xmlns:a16="http://schemas.microsoft.com/office/drawing/2014/main" val="2085543288"/>
                    </a:ext>
                  </a:extLst>
                </a:gridCol>
                <a:gridCol w="329184">
                  <a:extLst>
                    <a:ext uri="{9D8B030D-6E8A-4147-A177-3AD203B41FA5}">
                      <a16:colId xmlns:a16="http://schemas.microsoft.com/office/drawing/2014/main" val="1677137000"/>
                    </a:ext>
                  </a:extLst>
                </a:gridCol>
                <a:gridCol w="329184">
                  <a:extLst>
                    <a:ext uri="{9D8B030D-6E8A-4147-A177-3AD203B41FA5}">
                      <a16:colId xmlns:a16="http://schemas.microsoft.com/office/drawing/2014/main" val="2000720138"/>
                    </a:ext>
                  </a:extLst>
                </a:gridCol>
                <a:gridCol w="329184">
                  <a:extLst>
                    <a:ext uri="{9D8B030D-6E8A-4147-A177-3AD203B41FA5}">
                      <a16:colId xmlns:a16="http://schemas.microsoft.com/office/drawing/2014/main" val="952824394"/>
                    </a:ext>
                  </a:extLst>
                </a:gridCol>
                <a:gridCol w="329184">
                  <a:extLst>
                    <a:ext uri="{9D8B030D-6E8A-4147-A177-3AD203B41FA5}">
                      <a16:colId xmlns:a16="http://schemas.microsoft.com/office/drawing/2014/main" val="808964911"/>
                    </a:ext>
                  </a:extLst>
                </a:gridCol>
                <a:gridCol w="370332">
                  <a:extLst>
                    <a:ext uri="{9D8B030D-6E8A-4147-A177-3AD203B41FA5}">
                      <a16:colId xmlns:a16="http://schemas.microsoft.com/office/drawing/2014/main" val="3221797989"/>
                    </a:ext>
                  </a:extLst>
                </a:gridCol>
                <a:gridCol w="370332">
                  <a:extLst>
                    <a:ext uri="{9D8B030D-6E8A-4147-A177-3AD203B41FA5}">
                      <a16:colId xmlns:a16="http://schemas.microsoft.com/office/drawing/2014/main" val="2711747442"/>
                    </a:ext>
                  </a:extLst>
                </a:gridCol>
                <a:gridCol w="329184">
                  <a:extLst>
                    <a:ext uri="{9D8B030D-6E8A-4147-A177-3AD203B41FA5}">
                      <a16:colId xmlns:a16="http://schemas.microsoft.com/office/drawing/2014/main" val="1971337696"/>
                    </a:ext>
                  </a:extLst>
                </a:gridCol>
                <a:gridCol w="329184">
                  <a:extLst>
                    <a:ext uri="{9D8B030D-6E8A-4147-A177-3AD203B41FA5}">
                      <a16:colId xmlns:a16="http://schemas.microsoft.com/office/drawing/2014/main" val="1422747778"/>
                    </a:ext>
                  </a:extLst>
                </a:gridCol>
                <a:gridCol w="370332">
                  <a:extLst>
                    <a:ext uri="{9D8B030D-6E8A-4147-A177-3AD203B41FA5}">
                      <a16:colId xmlns:a16="http://schemas.microsoft.com/office/drawing/2014/main" val="2313446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18684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Tatweer Misr - 2018-07-17 17:11:55 </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323306"/>
                  </a:ext>
                </a:extLst>
              </a:tr>
            </a:tbl>
          </a:graphicData>
        </a:graphic>
      </p:graphicFrame>
      <p:sp>
        <p:nvSpPr>
          <p:cNvPr id="4" name="Text Placeholder 3">
            <a:extLst>
              <a:ext uri="{FF2B5EF4-FFF2-40B4-BE49-F238E27FC236}">
                <a16:creationId xmlns:a16="http://schemas.microsoft.com/office/drawing/2014/main" id="{9191E4B8-F19D-49B0-A1F7-20580BA2953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0918779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33903-139E-4EE6-885E-2F00E95B0867}"/>
              </a:ext>
            </a:extLst>
          </p:cNvPr>
          <p:cNvSpPr>
            <a:spLocks noGrp="1"/>
          </p:cNvSpPr>
          <p:nvPr>
            <p:ph type="title"/>
          </p:nvPr>
        </p:nvSpPr>
        <p:spPr/>
        <p:txBody>
          <a:bodyPr/>
          <a:lstStyle/>
          <a:p>
            <a:r>
              <a:rPr lang="en-US"/>
              <a:t>Facebook Own Posts Table  | Competitors - 16 of 25</a:t>
            </a:r>
          </a:p>
        </p:txBody>
      </p:sp>
      <p:graphicFrame>
        <p:nvGraphicFramePr>
          <p:cNvPr id="5" name="Table Placeholder 4">
            <a:extLst>
              <a:ext uri="{FF2B5EF4-FFF2-40B4-BE49-F238E27FC236}">
                <a16:creationId xmlns:a16="http://schemas.microsoft.com/office/drawing/2014/main" id="{E7945009-D45C-49FD-9136-6B85FF37AAD3}"/>
              </a:ext>
            </a:extLst>
          </p:cNvPr>
          <p:cNvGraphicFramePr>
            <a:graphicFrameLocks noGrp="1"/>
          </p:cNvGraphicFramePr>
          <p:nvPr>
            <p:ph type="tbl" sz="quarter" idx="13"/>
            <p:extLst>
              <p:ext uri="{D42A27DB-BD31-4B8C-83A1-F6EECF244321}">
                <p14:modId xmlns:p14="http://schemas.microsoft.com/office/powerpoint/2010/main" val="11225389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43800317"/>
                    </a:ext>
                  </a:extLst>
                </a:gridCol>
                <a:gridCol w="370332">
                  <a:extLst>
                    <a:ext uri="{9D8B030D-6E8A-4147-A177-3AD203B41FA5}">
                      <a16:colId xmlns:a16="http://schemas.microsoft.com/office/drawing/2014/main" val="4252417268"/>
                    </a:ext>
                  </a:extLst>
                </a:gridCol>
                <a:gridCol w="370332">
                  <a:extLst>
                    <a:ext uri="{9D8B030D-6E8A-4147-A177-3AD203B41FA5}">
                      <a16:colId xmlns:a16="http://schemas.microsoft.com/office/drawing/2014/main" val="2261410961"/>
                    </a:ext>
                  </a:extLst>
                </a:gridCol>
                <a:gridCol w="370332">
                  <a:extLst>
                    <a:ext uri="{9D8B030D-6E8A-4147-A177-3AD203B41FA5}">
                      <a16:colId xmlns:a16="http://schemas.microsoft.com/office/drawing/2014/main" val="1226382102"/>
                    </a:ext>
                  </a:extLst>
                </a:gridCol>
                <a:gridCol w="329184">
                  <a:extLst>
                    <a:ext uri="{9D8B030D-6E8A-4147-A177-3AD203B41FA5}">
                      <a16:colId xmlns:a16="http://schemas.microsoft.com/office/drawing/2014/main" val="3412004201"/>
                    </a:ext>
                  </a:extLst>
                </a:gridCol>
                <a:gridCol w="329184">
                  <a:extLst>
                    <a:ext uri="{9D8B030D-6E8A-4147-A177-3AD203B41FA5}">
                      <a16:colId xmlns:a16="http://schemas.microsoft.com/office/drawing/2014/main" val="1505957385"/>
                    </a:ext>
                  </a:extLst>
                </a:gridCol>
                <a:gridCol w="329184">
                  <a:extLst>
                    <a:ext uri="{9D8B030D-6E8A-4147-A177-3AD203B41FA5}">
                      <a16:colId xmlns:a16="http://schemas.microsoft.com/office/drawing/2014/main" val="1697730255"/>
                    </a:ext>
                  </a:extLst>
                </a:gridCol>
                <a:gridCol w="329184">
                  <a:extLst>
                    <a:ext uri="{9D8B030D-6E8A-4147-A177-3AD203B41FA5}">
                      <a16:colId xmlns:a16="http://schemas.microsoft.com/office/drawing/2014/main" val="631122612"/>
                    </a:ext>
                  </a:extLst>
                </a:gridCol>
                <a:gridCol w="329184">
                  <a:extLst>
                    <a:ext uri="{9D8B030D-6E8A-4147-A177-3AD203B41FA5}">
                      <a16:colId xmlns:a16="http://schemas.microsoft.com/office/drawing/2014/main" val="3005414555"/>
                    </a:ext>
                  </a:extLst>
                </a:gridCol>
                <a:gridCol w="329184">
                  <a:extLst>
                    <a:ext uri="{9D8B030D-6E8A-4147-A177-3AD203B41FA5}">
                      <a16:colId xmlns:a16="http://schemas.microsoft.com/office/drawing/2014/main" val="3438455987"/>
                    </a:ext>
                  </a:extLst>
                </a:gridCol>
                <a:gridCol w="329184">
                  <a:extLst>
                    <a:ext uri="{9D8B030D-6E8A-4147-A177-3AD203B41FA5}">
                      <a16:colId xmlns:a16="http://schemas.microsoft.com/office/drawing/2014/main" val="1040721914"/>
                    </a:ext>
                  </a:extLst>
                </a:gridCol>
                <a:gridCol w="329184">
                  <a:extLst>
                    <a:ext uri="{9D8B030D-6E8A-4147-A177-3AD203B41FA5}">
                      <a16:colId xmlns:a16="http://schemas.microsoft.com/office/drawing/2014/main" val="2068819187"/>
                    </a:ext>
                  </a:extLst>
                </a:gridCol>
                <a:gridCol w="329184">
                  <a:extLst>
                    <a:ext uri="{9D8B030D-6E8A-4147-A177-3AD203B41FA5}">
                      <a16:colId xmlns:a16="http://schemas.microsoft.com/office/drawing/2014/main" val="3254053116"/>
                    </a:ext>
                  </a:extLst>
                </a:gridCol>
                <a:gridCol w="370332">
                  <a:extLst>
                    <a:ext uri="{9D8B030D-6E8A-4147-A177-3AD203B41FA5}">
                      <a16:colId xmlns:a16="http://schemas.microsoft.com/office/drawing/2014/main" val="622418545"/>
                    </a:ext>
                  </a:extLst>
                </a:gridCol>
                <a:gridCol w="370332">
                  <a:extLst>
                    <a:ext uri="{9D8B030D-6E8A-4147-A177-3AD203B41FA5}">
                      <a16:colId xmlns:a16="http://schemas.microsoft.com/office/drawing/2014/main" val="1312428229"/>
                    </a:ext>
                  </a:extLst>
                </a:gridCol>
                <a:gridCol w="329184">
                  <a:extLst>
                    <a:ext uri="{9D8B030D-6E8A-4147-A177-3AD203B41FA5}">
                      <a16:colId xmlns:a16="http://schemas.microsoft.com/office/drawing/2014/main" val="3514808637"/>
                    </a:ext>
                  </a:extLst>
                </a:gridCol>
                <a:gridCol w="329184">
                  <a:extLst>
                    <a:ext uri="{9D8B030D-6E8A-4147-A177-3AD203B41FA5}">
                      <a16:colId xmlns:a16="http://schemas.microsoft.com/office/drawing/2014/main" val="725621081"/>
                    </a:ext>
                  </a:extLst>
                </a:gridCol>
                <a:gridCol w="370332">
                  <a:extLst>
                    <a:ext uri="{9D8B030D-6E8A-4147-A177-3AD203B41FA5}">
                      <a16:colId xmlns:a16="http://schemas.microsoft.com/office/drawing/2014/main" val="25494557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33705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- 2018-03-29 16:02:56 </a:t>
                      </a:r>
                      <a:r>
                        <a:rPr kumimoji="0" lang="en-US" sz="1000" b="0" i="0" u="none" strike="noStrike" kern="1200" cap="none" spc="0" normalizeH="0" baseline="0" noProof="0">
                          <a:ln>
                            <a:noFill/>
                          </a:ln>
                          <a:solidFill>
                            <a:prstClr val="black"/>
                          </a:solidFill>
                          <a:effectLst/>
                          <a:uLnTx/>
                          <a:uFillTx/>
                          <a:latin typeface="+mn-lt"/>
                          <a:ea typeface="+mn-ea"/>
                          <a:cs typeface="+mn-cs"/>
                        </a:rPr>
                        <a:t> 
 Taj City is at Cityscape with its exclusive offers and projects! 
Visit us until the 31st of March to book your unit in Lake Park Studios at 0% down payment and up to 10-year payment plans!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4185492"/>
                  </a:ext>
                </a:extLst>
              </a:tr>
            </a:tbl>
          </a:graphicData>
        </a:graphic>
      </p:graphicFrame>
      <p:sp>
        <p:nvSpPr>
          <p:cNvPr id="4" name="Text Placeholder 3">
            <a:extLst>
              <a:ext uri="{FF2B5EF4-FFF2-40B4-BE49-F238E27FC236}">
                <a16:creationId xmlns:a16="http://schemas.microsoft.com/office/drawing/2014/main" id="{E9639F5A-EA3A-4AA3-8F9B-3119A32C4AD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7498249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16346-2EEB-48B2-B27A-FB6B95A42481}"/>
              </a:ext>
            </a:extLst>
          </p:cNvPr>
          <p:cNvSpPr>
            <a:spLocks noGrp="1"/>
          </p:cNvSpPr>
          <p:nvPr>
            <p:ph type="title"/>
          </p:nvPr>
        </p:nvSpPr>
        <p:spPr/>
        <p:txBody>
          <a:bodyPr/>
          <a:lstStyle/>
          <a:p>
            <a:r>
              <a:rPr lang="en-US"/>
              <a:t>Facebook Own Posts Table  | Competitors - 17 of 25</a:t>
            </a:r>
          </a:p>
        </p:txBody>
      </p:sp>
      <p:graphicFrame>
        <p:nvGraphicFramePr>
          <p:cNvPr id="5" name="Table Placeholder 4">
            <a:extLst>
              <a:ext uri="{FF2B5EF4-FFF2-40B4-BE49-F238E27FC236}">
                <a16:creationId xmlns:a16="http://schemas.microsoft.com/office/drawing/2014/main" id="{508376B9-E063-4C50-BA54-3EA42395262F}"/>
              </a:ext>
            </a:extLst>
          </p:cNvPr>
          <p:cNvGraphicFramePr>
            <a:graphicFrameLocks noGrp="1"/>
          </p:cNvGraphicFramePr>
          <p:nvPr>
            <p:ph type="tbl" sz="quarter" idx="13"/>
            <p:extLst>
              <p:ext uri="{D42A27DB-BD31-4B8C-83A1-F6EECF244321}">
                <p14:modId xmlns:p14="http://schemas.microsoft.com/office/powerpoint/2010/main" val="18721896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2868313"/>
                    </a:ext>
                  </a:extLst>
                </a:gridCol>
                <a:gridCol w="370332">
                  <a:extLst>
                    <a:ext uri="{9D8B030D-6E8A-4147-A177-3AD203B41FA5}">
                      <a16:colId xmlns:a16="http://schemas.microsoft.com/office/drawing/2014/main" val="1258290912"/>
                    </a:ext>
                  </a:extLst>
                </a:gridCol>
                <a:gridCol w="370332">
                  <a:extLst>
                    <a:ext uri="{9D8B030D-6E8A-4147-A177-3AD203B41FA5}">
                      <a16:colId xmlns:a16="http://schemas.microsoft.com/office/drawing/2014/main" val="2969999637"/>
                    </a:ext>
                  </a:extLst>
                </a:gridCol>
                <a:gridCol w="370332">
                  <a:extLst>
                    <a:ext uri="{9D8B030D-6E8A-4147-A177-3AD203B41FA5}">
                      <a16:colId xmlns:a16="http://schemas.microsoft.com/office/drawing/2014/main" val="3496218020"/>
                    </a:ext>
                  </a:extLst>
                </a:gridCol>
                <a:gridCol w="329184">
                  <a:extLst>
                    <a:ext uri="{9D8B030D-6E8A-4147-A177-3AD203B41FA5}">
                      <a16:colId xmlns:a16="http://schemas.microsoft.com/office/drawing/2014/main" val="321064454"/>
                    </a:ext>
                  </a:extLst>
                </a:gridCol>
                <a:gridCol w="329184">
                  <a:extLst>
                    <a:ext uri="{9D8B030D-6E8A-4147-A177-3AD203B41FA5}">
                      <a16:colId xmlns:a16="http://schemas.microsoft.com/office/drawing/2014/main" val="739203582"/>
                    </a:ext>
                  </a:extLst>
                </a:gridCol>
                <a:gridCol w="329184">
                  <a:extLst>
                    <a:ext uri="{9D8B030D-6E8A-4147-A177-3AD203B41FA5}">
                      <a16:colId xmlns:a16="http://schemas.microsoft.com/office/drawing/2014/main" val="1509566463"/>
                    </a:ext>
                  </a:extLst>
                </a:gridCol>
                <a:gridCol w="329184">
                  <a:extLst>
                    <a:ext uri="{9D8B030D-6E8A-4147-A177-3AD203B41FA5}">
                      <a16:colId xmlns:a16="http://schemas.microsoft.com/office/drawing/2014/main" val="544690035"/>
                    </a:ext>
                  </a:extLst>
                </a:gridCol>
                <a:gridCol w="329184">
                  <a:extLst>
                    <a:ext uri="{9D8B030D-6E8A-4147-A177-3AD203B41FA5}">
                      <a16:colId xmlns:a16="http://schemas.microsoft.com/office/drawing/2014/main" val="2135278452"/>
                    </a:ext>
                  </a:extLst>
                </a:gridCol>
                <a:gridCol w="329184">
                  <a:extLst>
                    <a:ext uri="{9D8B030D-6E8A-4147-A177-3AD203B41FA5}">
                      <a16:colId xmlns:a16="http://schemas.microsoft.com/office/drawing/2014/main" val="4167184134"/>
                    </a:ext>
                  </a:extLst>
                </a:gridCol>
                <a:gridCol w="329184">
                  <a:extLst>
                    <a:ext uri="{9D8B030D-6E8A-4147-A177-3AD203B41FA5}">
                      <a16:colId xmlns:a16="http://schemas.microsoft.com/office/drawing/2014/main" val="3243156580"/>
                    </a:ext>
                  </a:extLst>
                </a:gridCol>
                <a:gridCol w="329184">
                  <a:extLst>
                    <a:ext uri="{9D8B030D-6E8A-4147-A177-3AD203B41FA5}">
                      <a16:colId xmlns:a16="http://schemas.microsoft.com/office/drawing/2014/main" val="3146403410"/>
                    </a:ext>
                  </a:extLst>
                </a:gridCol>
                <a:gridCol w="329184">
                  <a:extLst>
                    <a:ext uri="{9D8B030D-6E8A-4147-A177-3AD203B41FA5}">
                      <a16:colId xmlns:a16="http://schemas.microsoft.com/office/drawing/2014/main" val="1384657750"/>
                    </a:ext>
                  </a:extLst>
                </a:gridCol>
                <a:gridCol w="370332">
                  <a:extLst>
                    <a:ext uri="{9D8B030D-6E8A-4147-A177-3AD203B41FA5}">
                      <a16:colId xmlns:a16="http://schemas.microsoft.com/office/drawing/2014/main" val="524456461"/>
                    </a:ext>
                  </a:extLst>
                </a:gridCol>
                <a:gridCol w="370332">
                  <a:extLst>
                    <a:ext uri="{9D8B030D-6E8A-4147-A177-3AD203B41FA5}">
                      <a16:colId xmlns:a16="http://schemas.microsoft.com/office/drawing/2014/main" val="3470364026"/>
                    </a:ext>
                  </a:extLst>
                </a:gridCol>
                <a:gridCol w="329184">
                  <a:extLst>
                    <a:ext uri="{9D8B030D-6E8A-4147-A177-3AD203B41FA5}">
                      <a16:colId xmlns:a16="http://schemas.microsoft.com/office/drawing/2014/main" val="1024745882"/>
                    </a:ext>
                  </a:extLst>
                </a:gridCol>
                <a:gridCol w="329184">
                  <a:extLst>
                    <a:ext uri="{9D8B030D-6E8A-4147-A177-3AD203B41FA5}">
                      <a16:colId xmlns:a16="http://schemas.microsoft.com/office/drawing/2014/main" val="2485608324"/>
                    </a:ext>
                  </a:extLst>
                </a:gridCol>
                <a:gridCol w="370332">
                  <a:extLst>
                    <a:ext uri="{9D8B030D-6E8A-4147-A177-3AD203B41FA5}">
                      <a16:colId xmlns:a16="http://schemas.microsoft.com/office/drawing/2014/main" val="28452047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78571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- 2018-04-01 15:27:36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4957152"/>
                  </a:ext>
                </a:extLst>
              </a:tr>
            </a:tbl>
          </a:graphicData>
        </a:graphic>
      </p:graphicFrame>
      <p:sp>
        <p:nvSpPr>
          <p:cNvPr id="4" name="Text Placeholder 3">
            <a:extLst>
              <a:ext uri="{FF2B5EF4-FFF2-40B4-BE49-F238E27FC236}">
                <a16:creationId xmlns:a16="http://schemas.microsoft.com/office/drawing/2014/main" id="{30B86D41-66F6-46A0-987E-6185B53FEEA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6442494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CE3D4-B7E0-4135-AEC2-771AC092EA28}"/>
              </a:ext>
            </a:extLst>
          </p:cNvPr>
          <p:cNvSpPr>
            <a:spLocks noGrp="1"/>
          </p:cNvSpPr>
          <p:nvPr>
            <p:ph type="title"/>
          </p:nvPr>
        </p:nvSpPr>
        <p:spPr/>
        <p:txBody>
          <a:bodyPr/>
          <a:lstStyle/>
          <a:p>
            <a:r>
              <a:rPr lang="en-US"/>
              <a:t>Facebook Own Posts Table  | Competitors - 18 of 25</a:t>
            </a:r>
          </a:p>
        </p:txBody>
      </p:sp>
      <p:graphicFrame>
        <p:nvGraphicFramePr>
          <p:cNvPr id="5" name="Table Placeholder 4">
            <a:extLst>
              <a:ext uri="{FF2B5EF4-FFF2-40B4-BE49-F238E27FC236}">
                <a16:creationId xmlns:a16="http://schemas.microsoft.com/office/drawing/2014/main" id="{720F6C14-1996-46B1-9535-602AE0BF4D83}"/>
              </a:ext>
            </a:extLst>
          </p:cNvPr>
          <p:cNvGraphicFramePr>
            <a:graphicFrameLocks noGrp="1"/>
          </p:cNvGraphicFramePr>
          <p:nvPr>
            <p:ph type="tbl" sz="quarter" idx="13"/>
            <p:extLst>
              <p:ext uri="{D42A27DB-BD31-4B8C-83A1-F6EECF244321}">
                <p14:modId xmlns:p14="http://schemas.microsoft.com/office/powerpoint/2010/main" val="11538908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50647836"/>
                    </a:ext>
                  </a:extLst>
                </a:gridCol>
                <a:gridCol w="370332">
                  <a:extLst>
                    <a:ext uri="{9D8B030D-6E8A-4147-A177-3AD203B41FA5}">
                      <a16:colId xmlns:a16="http://schemas.microsoft.com/office/drawing/2014/main" val="1888282054"/>
                    </a:ext>
                  </a:extLst>
                </a:gridCol>
                <a:gridCol w="370332">
                  <a:extLst>
                    <a:ext uri="{9D8B030D-6E8A-4147-A177-3AD203B41FA5}">
                      <a16:colId xmlns:a16="http://schemas.microsoft.com/office/drawing/2014/main" val="1280851622"/>
                    </a:ext>
                  </a:extLst>
                </a:gridCol>
                <a:gridCol w="370332">
                  <a:extLst>
                    <a:ext uri="{9D8B030D-6E8A-4147-A177-3AD203B41FA5}">
                      <a16:colId xmlns:a16="http://schemas.microsoft.com/office/drawing/2014/main" val="2320620675"/>
                    </a:ext>
                  </a:extLst>
                </a:gridCol>
                <a:gridCol w="329184">
                  <a:extLst>
                    <a:ext uri="{9D8B030D-6E8A-4147-A177-3AD203B41FA5}">
                      <a16:colId xmlns:a16="http://schemas.microsoft.com/office/drawing/2014/main" val="1919633529"/>
                    </a:ext>
                  </a:extLst>
                </a:gridCol>
                <a:gridCol w="329184">
                  <a:extLst>
                    <a:ext uri="{9D8B030D-6E8A-4147-A177-3AD203B41FA5}">
                      <a16:colId xmlns:a16="http://schemas.microsoft.com/office/drawing/2014/main" val="2302026704"/>
                    </a:ext>
                  </a:extLst>
                </a:gridCol>
                <a:gridCol w="329184">
                  <a:extLst>
                    <a:ext uri="{9D8B030D-6E8A-4147-A177-3AD203B41FA5}">
                      <a16:colId xmlns:a16="http://schemas.microsoft.com/office/drawing/2014/main" val="1004460663"/>
                    </a:ext>
                  </a:extLst>
                </a:gridCol>
                <a:gridCol w="329184">
                  <a:extLst>
                    <a:ext uri="{9D8B030D-6E8A-4147-A177-3AD203B41FA5}">
                      <a16:colId xmlns:a16="http://schemas.microsoft.com/office/drawing/2014/main" val="139002319"/>
                    </a:ext>
                  </a:extLst>
                </a:gridCol>
                <a:gridCol w="329184">
                  <a:extLst>
                    <a:ext uri="{9D8B030D-6E8A-4147-A177-3AD203B41FA5}">
                      <a16:colId xmlns:a16="http://schemas.microsoft.com/office/drawing/2014/main" val="701496038"/>
                    </a:ext>
                  </a:extLst>
                </a:gridCol>
                <a:gridCol w="329184">
                  <a:extLst>
                    <a:ext uri="{9D8B030D-6E8A-4147-A177-3AD203B41FA5}">
                      <a16:colId xmlns:a16="http://schemas.microsoft.com/office/drawing/2014/main" val="2403713897"/>
                    </a:ext>
                  </a:extLst>
                </a:gridCol>
                <a:gridCol w="329184">
                  <a:extLst>
                    <a:ext uri="{9D8B030D-6E8A-4147-A177-3AD203B41FA5}">
                      <a16:colId xmlns:a16="http://schemas.microsoft.com/office/drawing/2014/main" val="3022721360"/>
                    </a:ext>
                  </a:extLst>
                </a:gridCol>
                <a:gridCol w="329184">
                  <a:extLst>
                    <a:ext uri="{9D8B030D-6E8A-4147-A177-3AD203B41FA5}">
                      <a16:colId xmlns:a16="http://schemas.microsoft.com/office/drawing/2014/main" val="4147071643"/>
                    </a:ext>
                  </a:extLst>
                </a:gridCol>
                <a:gridCol w="329184">
                  <a:extLst>
                    <a:ext uri="{9D8B030D-6E8A-4147-A177-3AD203B41FA5}">
                      <a16:colId xmlns:a16="http://schemas.microsoft.com/office/drawing/2014/main" val="4113349843"/>
                    </a:ext>
                  </a:extLst>
                </a:gridCol>
                <a:gridCol w="370332">
                  <a:extLst>
                    <a:ext uri="{9D8B030D-6E8A-4147-A177-3AD203B41FA5}">
                      <a16:colId xmlns:a16="http://schemas.microsoft.com/office/drawing/2014/main" val="2612515832"/>
                    </a:ext>
                  </a:extLst>
                </a:gridCol>
                <a:gridCol w="370332">
                  <a:extLst>
                    <a:ext uri="{9D8B030D-6E8A-4147-A177-3AD203B41FA5}">
                      <a16:colId xmlns:a16="http://schemas.microsoft.com/office/drawing/2014/main" val="2388724776"/>
                    </a:ext>
                  </a:extLst>
                </a:gridCol>
                <a:gridCol w="329184">
                  <a:extLst>
                    <a:ext uri="{9D8B030D-6E8A-4147-A177-3AD203B41FA5}">
                      <a16:colId xmlns:a16="http://schemas.microsoft.com/office/drawing/2014/main" val="643355109"/>
                    </a:ext>
                  </a:extLst>
                </a:gridCol>
                <a:gridCol w="329184">
                  <a:extLst>
                    <a:ext uri="{9D8B030D-6E8A-4147-A177-3AD203B41FA5}">
                      <a16:colId xmlns:a16="http://schemas.microsoft.com/office/drawing/2014/main" val="4251163670"/>
                    </a:ext>
                  </a:extLst>
                </a:gridCol>
                <a:gridCol w="370332">
                  <a:extLst>
                    <a:ext uri="{9D8B030D-6E8A-4147-A177-3AD203B41FA5}">
                      <a16:colId xmlns:a16="http://schemas.microsoft.com/office/drawing/2014/main" val="24955313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078258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- 2018-04-12 14:00:06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7762550"/>
                  </a:ext>
                </a:extLst>
              </a:tr>
            </a:tbl>
          </a:graphicData>
        </a:graphic>
      </p:graphicFrame>
      <p:sp>
        <p:nvSpPr>
          <p:cNvPr id="4" name="Text Placeholder 3">
            <a:extLst>
              <a:ext uri="{FF2B5EF4-FFF2-40B4-BE49-F238E27FC236}">
                <a16:creationId xmlns:a16="http://schemas.microsoft.com/office/drawing/2014/main" id="{5B5D8743-6528-4E13-A9DC-C170BFFA343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052058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3993-63DA-44FE-AC41-4FE4E9424C77}"/>
              </a:ext>
            </a:extLst>
          </p:cNvPr>
          <p:cNvSpPr>
            <a:spLocks noGrp="1"/>
          </p:cNvSpPr>
          <p:nvPr>
            <p:ph type="title"/>
          </p:nvPr>
        </p:nvSpPr>
        <p:spPr/>
        <p:txBody>
          <a:bodyPr/>
          <a:lstStyle/>
          <a:p>
            <a:r>
              <a:rPr lang="en-US"/>
              <a:t>Facebook Own Posts Table  | Competitors - 19 of 25</a:t>
            </a:r>
          </a:p>
        </p:txBody>
      </p:sp>
      <p:graphicFrame>
        <p:nvGraphicFramePr>
          <p:cNvPr id="5" name="Table Placeholder 4">
            <a:extLst>
              <a:ext uri="{FF2B5EF4-FFF2-40B4-BE49-F238E27FC236}">
                <a16:creationId xmlns:a16="http://schemas.microsoft.com/office/drawing/2014/main" id="{77402ABC-DAE5-4FDE-985D-1AD9307231EB}"/>
              </a:ext>
            </a:extLst>
          </p:cNvPr>
          <p:cNvGraphicFramePr>
            <a:graphicFrameLocks noGrp="1"/>
          </p:cNvGraphicFramePr>
          <p:nvPr>
            <p:ph type="tbl" sz="quarter" idx="13"/>
            <p:extLst>
              <p:ext uri="{D42A27DB-BD31-4B8C-83A1-F6EECF244321}">
                <p14:modId xmlns:p14="http://schemas.microsoft.com/office/powerpoint/2010/main" val="219888097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2079442"/>
                    </a:ext>
                  </a:extLst>
                </a:gridCol>
                <a:gridCol w="370332">
                  <a:extLst>
                    <a:ext uri="{9D8B030D-6E8A-4147-A177-3AD203B41FA5}">
                      <a16:colId xmlns:a16="http://schemas.microsoft.com/office/drawing/2014/main" val="72245962"/>
                    </a:ext>
                  </a:extLst>
                </a:gridCol>
                <a:gridCol w="370332">
                  <a:extLst>
                    <a:ext uri="{9D8B030D-6E8A-4147-A177-3AD203B41FA5}">
                      <a16:colId xmlns:a16="http://schemas.microsoft.com/office/drawing/2014/main" val="3625965339"/>
                    </a:ext>
                  </a:extLst>
                </a:gridCol>
                <a:gridCol w="370332">
                  <a:extLst>
                    <a:ext uri="{9D8B030D-6E8A-4147-A177-3AD203B41FA5}">
                      <a16:colId xmlns:a16="http://schemas.microsoft.com/office/drawing/2014/main" val="2057052633"/>
                    </a:ext>
                  </a:extLst>
                </a:gridCol>
                <a:gridCol w="329184">
                  <a:extLst>
                    <a:ext uri="{9D8B030D-6E8A-4147-A177-3AD203B41FA5}">
                      <a16:colId xmlns:a16="http://schemas.microsoft.com/office/drawing/2014/main" val="1813417505"/>
                    </a:ext>
                  </a:extLst>
                </a:gridCol>
                <a:gridCol w="329184">
                  <a:extLst>
                    <a:ext uri="{9D8B030D-6E8A-4147-A177-3AD203B41FA5}">
                      <a16:colId xmlns:a16="http://schemas.microsoft.com/office/drawing/2014/main" val="2924834653"/>
                    </a:ext>
                  </a:extLst>
                </a:gridCol>
                <a:gridCol w="329184">
                  <a:extLst>
                    <a:ext uri="{9D8B030D-6E8A-4147-A177-3AD203B41FA5}">
                      <a16:colId xmlns:a16="http://schemas.microsoft.com/office/drawing/2014/main" val="1678699608"/>
                    </a:ext>
                  </a:extLst>
                </a:gridCol>
                <a:gridCol w="329184">
                  <a:extLst>
                    <a:ext uri="{9D8B030D-6E8A-4147-A177-3AD203B41FA5}">
                      <a16:colId xmlns:a16="http://schemas.microsoft.com/office/drawing/2014/main" val="3029346194"/>
                    </a:ext>
                  </a:extLst>
                </a:gridCol>
                <a:gridCol w="329184">
                  <a:extLst>
                    <a:ext uri="{9D8B030D-6E8A-4147-A177-3AD203B41FA5}">
                      <a16:colId xmlns:a16="http://schemas.microsoft.com/office/drawing/2014/main" val="3565337939"/>
                    </a:ext>
                  </a:extLst>
                </a:gridCol>
                <a:gridCol w="329184">
                  <a:extLst>
                    <a:ext uri="{9D8B030D-6E8A-4147-A177-3AD203B41FA5}">
                      <a16:colId xmlns:a16="http://schemas.microsoft.com/office/drawing/2014/main" val="1556825363"/>
                    </a:ext>
                  </a:extLst>
                </a:gridCol>
                <a:gridCol w="329184">
                  <a:extLst>
                    <a:ext uri="{9D8B030D-6E8A-4147-A177-3AD203B41FA5}">
                      <a16:colId xmlns:a16="http://schemas.microsoft.com/office/drawing/2014/main" val="2965361692"/>
                    </a:ext>
                  </a:extLst>
                </a:gridCol>
                <a:gridCol w="329184">
                  <a:extLst>
                    <a:ext uri="{9D8B030D-6E8A-4147-A177-3AD203B41FA5}">
                      <a16:colId xmlns:a16="http://schemas.microsoft.com/office/drawing/2014/main" val="2453416710"/>
                    </a:ext>
                  </a:extLst>
                </a:gridCol>
                <a:gridCol w="329184">
                  <a:extLst>
                    <a:ext uri="{9D8B030D-6E8A-4147-A177-3AD203B41FA5}">
                      <a16:colId xmlns:a16="http://schemas.microsoft.com/office/drawing/2014/main" val="3671509488"/>
                    </a:ext>
                  </a:extLst>
                </a:gridCol>
                <a:gridCol w="370332">
                  <a:extLst>
                    <a:ext uri="{9D8B030D-6E8A-4147-A177-3AD203B41FA5}">
                      <a16:colId xmlns:a16="http://schemas.microsoft.com/office/drawing/2014/main" val="493587463"/>
                    </a:ext>
                  </a:extLst>
                </a:gridCol>
                <a:gridCol w="370332">
                  <a:extLst>
                    <a:ext uri="{9D8B030D-6E8A-4147-A177-3AD203B41FA5}">
                      <a16:colId xmlns:a16="http://schemas.microsoft.com/office/drawing/2014/main" val="1445458978"/>
                    </a:ext>
                  </a:extLst>
                </a:gridCol>
                <a:gridCol w="329184">
                  <a:extLst>
                    <a:ext uri="{9D8B030D-6E8A-4147-A177-3AD203B41FA5}">
                      <a16:colId xmlns:a16="http://schemas.microsoft.com/office/drawing/2014/main" val="4255894910"/>
                    </a:ext>
                  </a:extLst>
                </a:gridCol>
                <a:gridCol w="329184">
                  <a:extLst>
                    <a:ext uri="{9D8B030D-6E8A-4147-A177-3AD203B41FA5}">
                      <a16:colId xmlns:a16="http://schemas.microsoft.com/office/drawing/2014/main" val="2045596829"/>
                    </a:ext>
                  </a:extLst>
                </a:gridCol>
                <a:gridCol w="370332">
                  <a:extLst>
                    <a:ext uri="{9D8B030D-6E8A-4147-A177-3AD203B41FA5}">
                      <a16:colId xmlns:a16="http://schemas.microsoft.com/office/drawing/2014/main" val="21247997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45961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Hassan Allam Properties - 2018-02-01 20:20:22 </a:t>
                      </a:r>
                      <a:r>
                        <a:rPr kumimoji="0" lang="en-US" sz="1000" b="0" i="0" u="none" strike="noStrike" kern="1200" cap="none" spc="0" normalizeH="0" baseline="0" noProof="0">
                          <a:ln>
                            <a:noFill/>
                          </a:ln>
                          <a:solidFill>
                            <a:prstClr val="black"/>
                          </a:solidFill>
                          <a:effectLst/>
                          <a:uLnTx/>
                          <a:uFillTx/>
                          <a:latin typeface="+mn-lt"/>
                          <a:ea typeface="+mn-ea"/>
                          <a:cs typeface="+mn-cs"/>
                        </a:rPr>
                        <a:t> 
 With a high sense of enthusiasm and determination, The TriFactory management has inducted the participants on tomorrow's race road-map.
#HassanAllamProperties
#PoweredByHassanAllamProperties #TheTriFactory #Marathon #Aswan #Run #Runners #Running #RunTheRiverNile #TeamStamina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377575"/>
                  </a:ext>
                </a:extLst>
              </a:tr>
            </a:tbl>
          </a:graphicData>
        </a:graphic>
      </p:graphicFrame>
      <p:sp>
        <p:nvSpPr>
          <p:cNvPr id="4" name="Text Placeholder 3">
            <a:extLst>
              <a:ext uri="{FF2B5EF4-FFF2-40B4-BE49-F238E27FC236}">
                <a16:creationId xmlns:a16="http://schemas.microsoft.com/office/drawing/2014/main" id="{03FFCEC3-7D59-48BA-9D6D-16743400EC2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534222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09BA-367D-48AD-AD77-17F9D958BC42}"/>
              </a:ext>
            </a:extLst>
          </p:cNvPr>
          <p:cNvSpPr>
            <a:spLocks noGrp="1"/>
          </p:cNvSpPr>
          <p:nvPr>
            <p:ph type="title"/>
          </p:nvPr>
        </p:nvSpPr>
        <p:spPr/>
        <p:txBody>
          <a:bodyPr/>
          <a:lstStyle/>
          <a:p>
            <a:r>
              <a:rPr lang="en-US"/>
              <a:t>Facebook Own Posts Table  | Competitors - 20 of 25</a:t>
            </a:r>
          </a:p>
        </p:txBody>
      </p:sp>
      <p:graphicFrame>
        <p:nvGraphicFramePr>
          <p:cNvPr id="5" name="Table Placeholder 4">
            <a:extLst>
              <a:ext uri="{FF2B5EF4-FFF2-40B4-BE49-F238E27FC236}">
                <a16:creationId xmlns:a16="http://schemas.microsoft.com/office/drawing/2014/main" id="{68A00CD0-E6BA-4AD8-AA80-D87D42F3117F}"/>
              </a:ext>
            </a:extLst>
          </p:cNvPr>
          <p:cNvGraphicFramePr>
            <a:graphicFrameLocks noGrp="1"/>
          </p:cNvGraphicFramePr>
          <p:nvPr>
            <p:ph type="tbl" sz="quarter" idx="13"/>
            <p:extLst>
              <p:ext uri="{D42A27DB-BD31-4B8C-83A1-F6EECF244321}">
                <p14:modId xmlns:p14="http://schemas.microsoft.com/office/powerpoint/2010/main" val="136087129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91708579"/>
                    </a:ext>
                  </a:extLst>
                </a:gridCol>
                <a:gridCol w="370332">
                  <a:extLst>
                    <a:ext uri="{9D8B030D-6E8A-4147-A177-3AD203B41FA5}">
                      <a16:colId xmlns:a16="http://schemas.microsoft.com/office/drawing/2014/main" val="3136560838"/>
                    </a:ext>
                  </a:extLst>
                </a:gridCol>
                <a:gridCol w="370332">
                  <a:extLst>
                    <a:ext uri="{9D8B030D-6E8A-4147-A177-3AD203B41FA5}">
                      <a16:colId xmlns:a16="http://schemas.microsoft.com/office/drawing/2014/main" val="1804331183"/>
                    </a:ext>
                  </a:extLst>
                </a:gridCol>
                <a:gridCol w="370332">
                  <a:extLst>
                    <a:ext uri="{9D8B030D-6E8A-4147-A177-3AD203B41FA5}">
                      <a16:colId xmlns:a16="http://schemas.microsoft.com/office/drawing/2014/main" val="3390481143"/>
                    </a:ext>
                  </a:extLst>
                </a:gridCol>
                <a:gridCol w="329184">
                  <a:extLst>
                    <a:ext uri="{9D8B030D-6E8A-4147-A177-3AD203B41FA5}">
                      <a16:colId xmlns:a16="http://schemas.microsoft.com/office/drawing/2014/main" val="3904959891"/>
                    </a:ext>
                  </a:extLst>
                </a:gridCol>
                <a:gridCol w="329184">
                  <a:extLst>
                    <a:ext uri="{9D8B030D-6E8A-4147-A177-3AD203B41FA5}">
                      <a16:colId xmlns:a16="http://schemas.microsoft.com/office/drawing/2014/main" val="3049016314"/>
                    </a:ext>
                  </a:extLst>
                </a:gridCol>
                <a:gridCol w="329184">
                  <a:extLst>
                    <a:ext uri="{9D8B030D-6E8A-4147-A177-3AD203B41FA5}">
                      <a16:colId xmlns:a16="http://schemas.microsoft.com/office/drawing/2014/main" val="2772383959"/>
                    </a:ext>
                  </a:extLst>
                </a:gridCol>
                <a:gridCol w="329184">
                  <a:extLst>
                    <a:ext uri="{9D8B030D-6E8A-4147-A177-3AD203B41FA5}">
                      <a16:colId xmlns:a16="http://schemas.microsoft.com/office/drawing/2014/main" val="586253972"/>
                    </a:ext>
                  </a:extLst>
                </a:gridCol>
                <a:gridCol w="329184">
                  <a:extLst>
                    <a:ext uri="{9D8B030D-6E8A-4147-A177-3AD203B41FA5}">
                      <a16:colId xmlns:a16="http://schemas.microsoft.com/office/drawing/2014/main" val="1732019288"/>
                    </a:ext>
                  </a:extLst>
                </a:gridCol>
                <a:gridCol w="329184">
                  <a:extLst>
                    <a:ext uri="{9D8B030D-6E8A-4147-A177-3AD203B41FA5}">
                      <a16:colId xmlns:a16="http://schemas.microsoft.com/office/drawing/2014/main" val="1154958235"/>
                    </a:ext>
                  </a:extLst>
                </a:gridCol>
                <a:gridCol w="329184">
                  <a:extLst>
                    <a:ext uri="{9D8B030D-6E8A-4147-A177-3AD203B41FA5}">
                      <a16:colId xmlns:a16="http://schemas.microsoft.com/office/drawing/2014/main" val="2217589849"/>
                    </a:ext>
                  </a:extLst>
                </a:gridCol>
                <a:gridCol w="329184">
                  <a:extLst>
                    <a:ext uri="{9D8B030D-6E8A-4147-A177-3AD203B41FA5}">
                      <a16:colId xmlns:a16="http://schemas.microsoft.com/office/drawing/2014/main" val="2678955422"/>
                    </a:ext>
                  </a:extLst>
                </a:gridCol>
                <a:gridCol w="329184">
                  <a:extLst>
                    <a:ext uri="{9D8B030D-6E8A-4147-A177-3AD203B41FA5}">
                      <a16:colId xmlns:a16="http://schemas.microsoft.com/office/drawing/2014/main" val="3623055066"/>
                    </a:ext>
                  </a:extLst>
                </a:gridCol>
                <a:gridCol w="370332">
                  <a:extLst>
                    <a:ext uri="{9D8B030D-6E8A-4147-A177-3AD203B41FA5}">
                      <a16:colId xmlns:a16="http://schemas.microsoft.com/office/drawing/2014/main" val="1971860722"/>
                    </a:ext>
                  </a:extLst>
                </a:gridCol>
                <a:gridCol w="370332">
                  <a:extLst>
                    <a:ext uri="{9D8B030D-6E8A-4147-A177-3AD203B41FA5}">
                      <a16:colId xmlns:a16="http://schemas.microsoft.com/office/drawing/2014/main" val="4166931965"/>
                    </a:ext>
                  </a:extLst>
                </a:gridCol>
                <a:gridCol w="329184">
                  <a:extLst>
                    <a:ext uri="{9D8B030D-6E8A-4147-A177-3AD203B41FA5}">
                      <a16:colId xmlns:a16="http://schemas.microsoft.com/office/drawing/2014/main" val="3378456388"/>
                    </a:ext>
                  </a:extLst>
                </a:gridCol>
                <a:gridCol w="329184">
                  <a:extLst>
                    <a:ext uri="{9D8B030D-6E8A-4147-A177-3AD203B41FA5}">
                      <a16:colId xmlns:a16="http://schemas.microsoft.com/office/drawing/2014/main" val="2279768992"/>
                    </a:ext>
                  </a:extLst>
                </a:gridCol>
                <a:gridCol w="370332">
                  <a:extLst>
                    <a:ext uri="{9D8B030D-6E8A-4147-A177-3AD203B41FA5}">
                      <a16:colId xmlns:a16="http://schemas.microsoft.com/office/drawing/2014/main" val="35892231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51389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- 2018-04-08 14:48:10 </a:t>
                      </a:r>
                      <a:r>
                        <a:rPr kumimoji="0" lang="en-US" sz="1000" b="0" i="0" u="none" strike="noStrike" kern="1200" cap="none" spc="0" normalizeH="0" baseline="0" noProof="0">
                          <a:ln>
                            <a:noFill/>
                          </a:ln>
                          <a:solidFill>
                            <a:prstClr val="black"/>
                          </a:solidFill>
                          <a:effectLst/>
                          <a:uLnTx/>
                          <a:uFillTx/>
                          <a:latin typeface="+mn-lt"/>
                          <a:ea typeface="+mn-ea"/>
                          <a:cs typeface="+mn-cs"/>
                        </a:rPr>
                        <a:t> 
 Taj City is wishing you a happy Easter!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5469464"/>
                  </a:ext>
                </a:extLst>
              </a:tr>
            </a:tbl>
          </a:graphicData>
        </a:graphic>
      </p:graphicFrame>
      <p:sp>
        <p:nvSpPr>
          <p:cNvPr id="4" name="Text Placeholder 3">
            <a:extLst>
              <a:ext uri="{FF2B5EF4-FFF2-40B4-BE49-F238E27FC236}">
                <a16:creationId xmlns:a16="http://schemas.microsoft.com/office/drawing/2014/main" id="{CCDC7669-84D2-4452-9E25-87FCA790BA0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8862466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0AB62-2DBA-44E2-BB5A-057090141371}"/>
              </a:ext>
            </a:extLst>
          </p:cNvPr>
          <p:cNvSpPr>
            <a:spLocks noGrp="1"/>
          </p:cNvSpPr>
          <p:nvPr>
            <p:ph type="title"/>
          </p:nvPr>
        </p:nvSpPr>
        <p:spPr/>
        <p:txBody>
          <a:bodyPr/>
          <a:lstStyle/>
          <a:p>
            <a:r>
              <a:rPr lang="en-US"/>
              <a:t>Facebook Own Posts Table  | Competitors - 21 of 25</a:t>
            </a:r>
          </a:p>
        </p:txBody>
      </p:sp>
      <p:graphicFrame>
        <p:nvGraphicFramePr>
          <p:cNvPr id="5" name="Table Placeholder 4">
            <a:extLst>
              <a:ext uri="{FF2B5EF4-FFF2-40B4-BE49-F238E27FC236}">
                <a16:creationId xmlns:a16="http://schemas.microsoft.com/office/drawing/2014/main" id="{90BFA7E4-808E-4F4F-9B96-332C2A1CF63B}"/>
              </a:ext>
            </a:extLst>
          </p:cNvPr>
          <p:cNvGraphicFramePr>
            <a:graphicFrameLocks noGrp="1"/>
          </p:cNvGraphicFramePr>
          <p:nvPr>
            <p:ph type="tbl" sz="quarter" idx="13"/>
            <p:extLst>
              <p:ext uri="{D42A27DB-BD31-4B8C-83A1-F6EECF244321}">
                <p14:modId xmlns:p14="http://schemas.microsoft.com/office/powerpoint/2010/main" val="28880417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88013373"/>
                    </a:ext>
                  </a:extLst>
                </a:gridCol>
                <a:gridCol w="370332">
                  <a:extLst>
                    <a:ext uri="{9D8B030D-6E8A-4147-A177-3AD203B41FA5}">
                      <a16:colId xmlns:a16="http://schemas.microsoft.com/office/drawing/2014/main" val="1158367121"/>
                    </a:ext>
                  </a:extLst>
                </a:gridCol>
                <a:gridCol w="370332">
                  <a:extLst>
                    <a:ext uri="{9D8B030D-6E8A-4147-A177-3AD203B41FA5}">
                      <a16:colId xmlns:a16="http://schemas.microsoft.com/office/drawing/2014/main" val="1134172978"/>
                    </a:ext>
                  </a:extLst>
                </a:gridCol>
                <a:gridCol w="370332">
                  <a:extLst>
                    <a:ext uri="{9D8B030D-6E8A-4147-A177-3AD203B41FA5}">
                      <a16:colId xmlns:a16="http://schemas.microsoft.com/office/drawing/2014/main" val="3778236566"/>
                    </a:ext>
                  </a:extLst>
                </a:gridCol>
                <a:gridCol w="329184">
                  <a:extLst>
                    <a:ext uri="{9D8B030D-6E8A-4147-A177-3AD203B41FA5}">
                      <a16:colId xmlns:a16="http://schemas.microsoft.com/office/drawing/2014/main" val="2678617384"/>
                    </a:ext>
                  </a:extLst>
                </a:gridCol>
                <a:gridCol w="329184">
                  <a:extLst>
                    <a:ext uri="{9D8B030D-6E8A-4147-A177-3AD203B41FA5}">
                      <a16:colId xmlns:a16="http://schemas.microsoft.com/office/drawing/2014/main" val="1345043550"/>
                    </a:ext>
                  </a:extLst>
                </a:gridCol>
                <a:gridCol w="329184">
                  <a:extLst>
                    <a:ext uri="{9D8B030D-6E8A-4147-A177-3AD203B41FA5}">
                      <a16:colId xmlns:a16="http://schemas.microsoft.com/office/drawing/2014/main" val="841387278"/>
                    </a:ext>
                  </a:extLst>
                </a:gridCol>
                <a:gridCol w="329184">
                  <a:extLst>
                    <a:ext uri="{9D8B030D-6E8A-4147-A177-3AD203B41FA5}">
                      <a16:colId xmlns:a16="http://schemas.microsoft.com/office/drawing/2014/main" val="24418782"/>
                    </a:ext>
                  </a:extLst>
                </a:gridCol>
                <a:gridCol w="329184">
                  <a:extLst>
                    <a:ext uri="{9D8B030D-6E8A-4147-A177-3AD203B41FA5}">
                      <a16:colId xmlns:a16="http://schemas.microsoft.com/office/drawing/2014/main" val="1287706193"/>
                    </a:ext>
                  </a:extLst>
                </a:gridCol>
                <a:gridCol w="329184">
                  <a:extLst>
                    <a:ext uri="{9D8B030D-6E8A-4147-A177-3AD203B41FA5}">
                      <a16:colId xmlns:a16="http://schemas.microsoft.com/office/drawing/2014/main" val="1154665926"/>
                    </a:ext>
                  </a:extLst>
                </a:gridCol>
                <a:gridCol w="329184">
                  <a:extLst>
                    <a:ext uri="{9D8B030D-6E8A-4147-A177-3AD203B41FA5}">
                      <a16:colId xmlns:a16="http://schemas.microsoft.com/office/drawing/2014/main" val="2215694493"/>
                    </a:ext>
                  </a:extLst>
                </a:gridCol>
                <a:gridCol w="329184">
                  <a:extLst>
                    <a:ext uri="{9D8B030D-6E8A-4147-A177-3AD203B41FA5}">
                      <a16:colId xmlns:a16="http://schemas.microsoft.com/office/drawing/2014/main" val="3031897162"/>
                    </a:ext>
                  </a:extLst>
                </a:gridCol>
                <a:gridCol w="329184">
                  <a:extLst>
                    <a:ext uri="{9D8B030D-6E8A-4147-A177-3AD203B41FA5}">
                      <a16:colId xmlns:a16="http://schemas.microsoft.com/office/drawing/2014/main" val="764326478"/>
                    </a:ext>
                  </a:extLst>
                </a:gridCol>
                <a:gridCol w="370332">
                  <a:extLst>
                    <a:ext uri="{9D8B030D-6E8A-4147-A177-3AD203B41FA5}">
                      <a16:colId xmlns:a16="http://schemas.microsoft.com/office/drawing/2014/main" val="3888800607"/>
                    </a:ext>
                  </a:extLst>
                </a:gridCol>
                <a:gridCol w="370332">
                  <a:extLst>
                    <a:ext uri="{9D8B030D-6E8A-4147-A177-3AD203B41FA5}">
                      <a16:colId xmlns:a16="http://schemas.microsoft.com/office/drawing/2014/main" val="3663670913"/>
                    </a:ext>
                  </a:extLst>
                </a:gridCol>
                <a:gridCol w="329184">
                  <a:extLst>
                    <a:ext uri="{9D8B030D-6E8A-4147-A177-3AD203B41FA5}">
                      <a16:colId xmlns:a16="http://schemas.microsoft.com/office/drawing/2014/main" val="3237802970"/>
                    </a:ext>
                  </a:extLst>
                </a:gridCol>
                <a:gridCol w="329184">
                  <a:extLst>
                    <a:ext uri="{9D8B030D-6E8A-4147-A177-3AD203B41FA5}">
                      <a16:colId xmlns:a16="http://schemas.microsoft.com/office/drawing/2014/main" val="360744239"/>
                    </a:ext>
                  </a:extLst>
                </a:gridCol>
                <a:gridCol w="370332">
                  <a:extLst>
                    <a:ext uri="{9D8B030D-6E8A-4147-A177-3AD203B41FA5}">
                      <a16:colId xmlns:a16="http://schemas.microsoft.com/office/drawing/2014/main" val="16710602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2257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- 2018-03-31 15:58:23 </a:t>
                      </a:r>
                      <a:r>
                        <a:rPr kumimoji="0" lang="en-US" sz="1000" b="0" i="0" u="none" strike="noStrike" kern="1200" cap="none" spc="0" normalizeH="0" baseline="0" noProof="0">
                          <a:ln>
                            <a:noFill/>
                          </a:ln>
                          <a:solidFill>
                            <a:prstClr val="black"/>
                          </a:solidFill>
                          <a:effectLst/>
                          <a:uLnTx/>
                          <a:uFillTx/>
                          <a:latin typeface="+mn-lt"/>
                          <a:ea typeface="+mn-ea"/>
                          <a:cs typeface="+mn-cs"/>
                        </a:rPr>
                        <a:t> 
 Make sure to visit our booth today at Cityscape in its last day to seize our limited time 8 years equal installments offer now.
#Cityscape2018 #FindYourPlace #PlacesByHydeParkDevelopments #HydeParkDevelopments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2657798"/>
                  </a:ext>
                </a:extLst>
              </a:tr>
            </a:tbl>
          </a:graphicData>
        </a:graphic>
      </p:graphicFrame>
      <p:sp>
        <p:nvSpPr>
          <p:cNvPr id="4" name="Text Placeholder 3">
            <a:extLst>
              <a:ext uri="{FF2B5EF4-FFF2-40B4-BE49-F238E27FC236}">
                <a16:creationId xmlns:a16="http://schemas.microsoft.com/office/drawing/2014/main" id="{F0338F3C-1D53-4B78-B842-CE9F114C44B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4174697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65B16-A98C-4474-B254-F1D96944001F}"/>
              </a:ext>
            </a:extLst>
          </p:cNvPr>
          <p:cNvSpPr>
            <a:spLocks noGrp="1"/>
          </p:cNvSpPr>
          <p:nvPr>
            <p:ph type="title"/>
          </p:nvPr>
        </p:nvSpPr>
        <p:spPr/>
        <p:txBody>
          <a:bodyPr/>
          <a:lstStyle/>
          <a:p>
            <a:r>
              <a:rPr lang="en-US"/>
              <a:t>Facebook Own Posts Table  | Competitors - 22 of 25</a:t>
            </a:r>
          </a:p>
        </p:txBody>
      </p:sp>
      <p:graphicFrame>
        <p:nvGraphicFramePr>
          <p:cNvPr id="5" name="Table Placeholder 4">
            <a:extLst>
              <a:ext uri="{FF2B5EF4-FFF2-40B4-BE49-F238E27FC236}">
                <a16:creationId xmlns:a16="http://schemas.microsoft.com/office/drawing/2014/main" id="{340CD4F1-DF12-44D1-9DF4-42A06DA4CE7D}"/>
              </a:ext>
            </a:extLst>
          </p:cNvPr>
          <p:cNvGraphicFramePr>
            <a:graphicFrameLocks noGrp="1"/>
          </p:cNvGraphicFramePr>
          <p:nvPr>
            <p:ph type="tbl" sz="quarter" idx="13"/>
            <p:extLst>
              <p:ext uri="{D42A27DB-BD31-4B8C-83A1-F6EECF244321}">
                <p14:modId xmlns:p14="http://schemas.microsoft.com/office/powerpoint/2010/main" val="35012337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8000049"/>
                    </a:ext>
                  </a:extLst>
                </a:gridCol>
                <a:gridCol w="370332">
                  <a:extLst>
                    <a:ext uri="{9D8B030D-6E8A-4147-A177-3AD203B41FA5}">
                      <a16:colId xmlns:a16="http://schemas.microsoft.com/office/drawing/2014/main" val="1433480599"/>
                    </a:ext>
                  </a:extLst>
                </a:gridCol>
                <a:gridCol w="370332">
                  <a:extLst>
                    <a:ext uri="{9D8B030D-6E8A-4147-A177-3AD203B41FA5}">
                      <a16:colId xmlns:a16="http://schemas.microsoft.com/office/drawing/2014/main" val="2159702275"/>
                    </a:ext>
                  </a:extLst>
                </a:gridCol>
                <a:gridCol w="370332">
                  <a:extLst>
                    <a:ext uri="{9D8B030D-6E8A-4147-A177-3AD203B41FA5}">
                      <a16:colId xmlns:a16="http://schemas.microsoft.com/office/drawing/2014/main" val="691040984"/>
                    </a:ext>
                  </a:extLst>
                </a:gridCol>
                <a:gridCol w="329184">
                  <a:extLst>
                    <a:ext uri="{9D8B030D-6E8A-4147-A177-3AD203B41FA5}">
                      <a16:colId xmlns:a16="http://schemas.microsoft.com/office/drawing/2014/main" val="1552530670"/>
                    </a:ext>
                  </a:extLst>
                </a:gridCol>
                <a:gridCol w="329184">
                  <a:extLst>
                    <a:ext uri="{9D8B030D-6E8A-4147-A177-3AD203B41FA5}">
                      <a16:colId xmlns:a16="http://schemas.microsoft.com/office/drawing/2014/main" val="2572260626"/>
                    </a:ext>
                  </a:extLst>
                </a:gridCol>
                <a:gridCol w="329184">
                  <a:extLst>
                    <a:ext uri="{9D8B030D-6E8A-4147-A177-3AD203B41FA5}">
                      <a16:colId xmlns:a16="http://schemas.microsoft.com/office/drawing/2014/main" val="4106502491"/>
                    </a:ext>
                  </a:extLst>
                </a:gridCol>
                <a:gridCol w="329184">
                  <a:extLst>
                    <a:ext uri="{9D8B030D-6E8A-4147-A177-3AD203B41FA5}">
                      <a16:colId xmlns:a16="http://schemas.microsoft.com/office/drawing/2014/main" val="1647065744"/>
                    </a:ext>
                  </a:extLst>
                </a:gridCol>
                <a:gridCol w="329184">
                  <a:extLst>
                    <a:ext uri="{9D8B030D-6E8A-4147-A177-3AD203B41FA5}">
                      <a16:colId xmlns:a16="http://schemas.microsoft.com/office/drawing/2014/main" val="3737434848"/>
                    </a:ext>
                  </a:extLst>
                </a:gridCol>
                <a:gridCol w="329184">
                  <a:extLst>
                    <a:ext uri="{9D8B030D-6E8A-4147-A177-3AD203B41FA5}">
                      <a16:colId xmlns:a16="http://schemas.microsoft.com/office/drawing/2014/main" val="3243903171"/>
                    </a:ext>
                  </a:extLst>
                </a:gridCol>
                <a:gridCol w="329184">
                  <a:extLst>
                    <a:ext uri="{9D8B030D-6E8A-4147-A177-3AD203B41FA5}">
                      <a16:colId xmlns:a16="http://schemas.microsoft.com/office/drawing/2014/main" val="967365737"/>
                    </a:ext>
                  </a:extLst>
                </a:gridCol>
                <a:gridCol w="329184">
                  <a:extLst>
                    <a:ext uri="{9D8B030D-6E8A-4147-A177-3AD203B41FA5}">
                      <a16:colId xmlns:a16="http://schemas.microsoft.com/office/drawing/2014/main" val="811744312"/>
                    </a:ext>
                  </a:extLst>
                </a:gridCol>
                <a:gridCol w="329184">
                  <a:extLst>
                    <a:ext uri="{9D8B030D-6E8A-4147-A177-3AD203B41FA5}">
                      <a16:colId xmlns:a16="http://schemas.microsoft.com/office/drawing/2014/main" val="26980705"/>
                    </a:ext>
                  </a:extLst>
                </a:gridCol>
                <a:gridCol w="370332">
                  <a:extLst>
                    <a:ext uri="{9D8B030D-6E8A-4147-A177-3AD203B41FA5}">
                      <a16:colId xmlns:a16="http://schemas.microsoft.com/office/drawing/2014/main" val="2339388481"/>
                    </a:ext>
                  </a:extLst>
                </a:gridCol>
                <a:gridCol w="370332">
                  <a:extLst>
                    <a:ext uri="{9D8B030D-6E8A-4147-A177-3AD203B41FA5}">
                      <a16:colId xmlns:a16="http://schemas.microsoft.com/office/drawing/2014/main" val="1401768394"/>
                    </a:ext>
                  </a:extLst>
                </a:gridCol>
                <a:gridCol w="329184">
                  <a:extLst>
                    <a:ext uri="{9D8B030D-6E8A-4147-A177-3AD203B41FA5}">
                      <a16:colId xmlns:a16="http://schemas.microsoft.com/office/drawing/2014/main" val="905181562"/>
                    </a:ext>
                  </a:extLst>
                </a:gridCol>
                <a:gridCol w="329184">
                  <a:extLst>
                    <a:ext uri="{9D8B030D-6E8A-4147-A177-3AD203B41FA5}">
                      <a16:colId xmlns:a16="http://schemas.microsoft.com/office/drawing/2014/main" val="230056884"/>
                    </a:ext>
                  </a:extLst>
                </a:gridCol>
                <a:gridCol w="370332">
                  <a:extLst>
                    <a:ext uri="{9D8B030D-6E8A-4147-A177-3AD203B41FA5}">
                      <a16:colId xmlns:a16="http://schemas.microsoft.com/office/drawing/2014/main" val="39337245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41626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- 2018-03-31 15:12:58 </a:t>
                      </a:r>
                      <a:r>
                        <a:rPr kumimoji="0" lang="en-US" sz="1000" b="0" i="0" u="none" strike="noStrike" kern="1200" cap="none" spc="0" normalizeH="0" baseline="0" noProof="0">
                          <a:ln>
                            <a:noFill/>
                          </a:ln>
                          <a:solidFill>
                            <a:prstClr val="black"/>
                          </a:solidFill>
                          <a:effectLst/>
                          <a:uLnTx/>
                          <a:uFillTx/>
                          <a:latin typeface="+mn-lt"/>
                          <a:ea typeface="+mn-ea"/>
                          <a:cs typeface="+mn-cs"/>
                        </a:rPr>
                        <a:t> 
 Head over to our booth today for the final day of Cityscape! Get to know more about Shalya and the rest of Taj City’s premium products!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3651313"/>
                  </a:ext>
                </a:extLst>
              </a:tr>
            </a:tbl>
          </a:graphicData>
        </a:graphic>
      </p:graphicFrame>
      <p:sp>
        <p:nvSpPr>
          <p:cNvPr id="4" name="Text Placeholder 3">
            <a:extLst>
              <a:ext uri="{FF2B5EF4-FFF2-40B4-BE49-F238E27FC236}">
                <a16:creationId xmlns:a16="http://schemas.microsoft.com/office/drawing/2014/main" id="{369DC90D-7197-484A-97C4-2643D957601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5482396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E575-1B5C-4AD7-966E-E7ADE7A942D4}"/>
              </a:ext>
            </a:extLst>
          </p:cNvPr>
          <p:cNvSpPr>
            <a:spLocks noGrp="1"/>
          </p:cNvSpPr>
          <p:nvPr>
            <p:ph type="title"/>
          </p:nvPr>
        </p:nvSpPr>
        <p:spPr/>
        <p:txBody>
          <a:bodyPr/>
          <a:lstStyle/>
          <a:p>
            <a:r>
              <a:rPr lang="en-US"/>
              <a:t>Facebook Own Posts Table  | Competitors - 23 of 25</a:t>
            </a:r>
          </a:p>
        </p:txBody>
      </p:sp>
      <p:graphicFrame>
        <p:nvGraphicFramePr>
          <p:cNvPr id="5" name="Table Placeholder 4">
            <a:extLst>
              <a:ext uri="{FF2B5EF4-FFF2-40B4-BE49-F238E27FC236}">
                <a16:creationId xmlns:a16="http://schemas.microsoft.com/office/drawing/2014/main" id="{6AE93CA3-4BD0-4BCE-B8EB-FEE84D8AF34A}"/>
              </a:ext>
            </a:extLst>
          </p:cNvPr>
          <p:cNvGraphicFramePr>
            <a:graphicFrameLocks noGrp="1"/>
          </p:cNvGraphicFramePr>
          <p:nvPr>
            <p:ph type="tbl" sz="quarter" idx="13"/>
            <p:extLst>
              <p:ext uri="{D42A27DB-BD31-4B8C-83A1-F6EECF244321}">
                <p14:modId xmlns:p14="http://schemas.microsoft.com/office/powerpoint/2010/main" val="2367349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5070212"/>
                    </a:ext>
                  </a:extLst>
                </a:gridCol>
                <a:gridCol w="370332">
                  <a:extLst>
                    <a:ext uri="{9D8B030D-6E8A-4147-A177-3AD203B41FA5}">
                      <a16:colId xmlns:a16="http://schemas.microsoft.com/office/drawing/2014/main" val="468703401"/>
                    </a:ext>
                  </a:extLst>
                </a:gridCol>
                <a:gridCol w="370332">
                  <a:extLst>
                    <a:ext uri="{9D8B030D-6E8A-4147-A177-3AD203B41FA5}">
                      <a16:colId xmlns:a16="http://schemas.microsoft.com/office/drawing/2014/main" val="2545348100"/>
                    </a:ext>
                  </a:extLst>
                </a:gridCol>
                <a:gridCol w="370332">
                  <a:extLst>
                    <a:ext uri="{9D8B030D-6E8A-4147-A177-3AD203B41FA5}">
                      <a16:colId xmlns:a16="http://schemas.microsoft.com/office/drawing/2014/main" val="1229571742"/>
                    </a:ext>
                  </a:extLst>
                </a:gridCol>
                <a:gridCol w="329184">
                  <a:extLst>
                    <a:ext uri="{9D8B030D-6E8A-4147-A177-3AD203B41FA5}">
                      <a16:colId xmlns:a16="http://schemas.microsoft.com/office/drawing/2014/main" val="1092223660"/>
                    </a:ext>
                  </a:extLst>
                </a:gridCol>
                <a:gridCol w="329184">
                  <a:extLst>
                    <a:ext uri="{9D8B030D-6E8A-4147-A177-3AD203B41FA5}">
                      <a16:colId xmlns:a16="http://schemas.microsoft.com/office/drawing/2014/main" val="2884024161"/>
                    </a:ext>
                  </a:extLst>
                </a:gridCol>
                <a:gridCol w="329184">
                  <a:extLst>
                    <a:ext uri="{9D8B030D-6E8A-4147-A177-3AD203B41FA5}">
                      <a16:colId xmlns:a16="http://schemas.microsoft.com/office/drawing/2014/main" val="3659722666"/>
                    </a:ext>
                  </a:extLst>
                </a:gridCol>
                <a:gridCol w="329184">
                  <a:extLst>
                    <a:ext uri="{9D8B030D-6E8A-4147-A177-3AD203B41FA5}">
                      <a16:colId xmlns:a16="http://schemas.microsoft.com/office/drawing/2014/main" val="3922360182"/>
                    </a:ext>
                  </a:extLst>
                </a:gridCol>
                <a:gridCol w="329184">
                  <a:extLst>
                    <a:ext uri="{9D8B030D-6E8A-4147-A177-3AD203B41FA5}">
                      <a16:colId xmlns:a16="http://schemas.microsoft.com/office/drawing/2014/main" val="2620277714"/>
                    </a:ext>
                  </a:extLst>
                </a:gridCol>
                <a:gridCol w="329184">
                  <a:extLst>
                    <a:ext uri="{9D8B030D-6E8A-4147-A177-3AD203B41FA5}">
                      <a16:colId xmlns:a16="http://schemas.microsoft.com/office/drawing/2014/main" val="1551063983"/>
                    </a:ext>
                  </a:extLst>
                </a:gridCol>
                <a:gridCol w="329184">
                  <a:extLst>
                    <a:ext uri="{9D8B030D-6E8A-4147-A177-3AD203B41FA5}">
                      <a16:colId xmlns:a16="http://schemas.microsoft.com/office/drawing/2014/main" val="4084238769"/>
                    </a:ext>
                  </a:extLst>
                </a:gridCol>
                <a:gridCol w="329184">
                  <a:extLst>
                    <a:ext uri="{9D8B030D-6E8A-4147-A177-3AD203B41FA5}">
                      <a16:colId xmlns:a16="http://schemas.microsoft.com/office/drawing/2014/main" val="2121806124"/>
                    </a:ext>
                  </a:extLst>
                </a:gridCol>
                <a:gridCol w="329184">
                  <a:extLst>
                    <a:ext uri="{9D8B030D-6E8A-4147-A177-3AD203B41FA5}">
                      <a16:colId xmlns:a16="http://schemas.microsoft.com/office/drawing/2014/main" val="3038205826"/>
                    </a:ext>
                  </a:extLst>
                </a:gridCol>
                <a:gridCol w="370332">
                  <a:extLst>
                    <a:ext uri="{9D8B030D-6E8A-4147-A177-3AD203B41FA5}">
                      <a16:colId xmlns:a16="http://schemas.microsoft.com/office/drawing/2014/main" val="532301823"/>
                    </a:ext>
                  </a:extLst>
                </a:gridCol>
                <a:gridCol w="370332">
                  <a:extLst>
                    <a:ext uri="{9D8B030D-6E8A-4147-A177-3AD203B41FA5}">
                      <a16:colId xmlns:a16="http://schemas.microsoft.com/office/drawing/2014/main" val="2663730766"/>
                    </a:ext>
                  </a:extLst>
                </a:gridCol>
                <a:gridCol w="329184">
                  <a:extLst>
                    <a:ext uri="{9D8B030D-6E8A-4147-A177-3AD203B41FA5}">
                      <a16:colId xmlns:a16="http://schemas.microsoft.com/office/drawing/2014/main" val="2384140199"/>
                    </a:ext>
                  </a:extLst>
                </a:gridCol>
                <a:gridCol w="329184">
                  <a:extLst>
                    <a:ext uri="{9D8B030D-6E8A-4147-A177-3AD203B41FA5}">
                      <a16:colId xmlns:a16="http://schemas.microsoft.com/office/drawing/2014/main" val="2644193763"/>
                    </a:ext>
                  </a:extLst>
                </a:gridCol>
                <a:gridCol w="370332">
                  <a:extLst>
                    <a:ext uri="{9D8B030D-6E8A-4147-A177-3AD203B41FA5}">
                      <a16:colId xmlns:a16="http://schemas.microsoft.com/office/drawing/2014/main" val="151023978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30633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- 2018-03-28 16:49:29 </a:t>
                      </a:r>
                      <a:r>
                        <a:rPr kumimoji="0" lang="en-US" sz="1000" b="0" i="0" u="none" strike="noStrike" kern="1200" cap="none" spc="0" normalizeH="0" baseline="0" noProof="0">
                          <a:ln>
                            <a:noFill/>
                          </a:ln>
                          <a:solidFill>
                            <a:prstClr val="black"/>
                          </a:solidFill>
                          <a:effectLst/>
                          <a:uLnTx/>
                          <a:uFillTx/>
                          <a:latin typeface="+mn-lt"/>
                          <a:ea typeface="+mn-ea"/>
                          <a:cs typeface="+mn-cs"/>
                        </a:rPr>
                        <a:t> 
 H.E. Dr. Mostafa Madbouly the Minister of Housing and Urban Development visiting the MNHD booth in Cityscape!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272103"/>
                  </a:ext>
                </a:extLst>
              </a:tr>
            </a:tbl>
          </a:graphicData>
        </a:graphic>
      </p:graphicFrame>
      <p:sp>
        <p:nvSpPr>
          <p:cNvPr id="4" name="Text Placeholder 3">
            <a:extLst>
              <a:ext uri="{FF2B5EF4-FFF2-40B4-BE49-F238E27FC236}">
                <a16:creationId xmlns:a16="http://schemas.microsoft.com/office/drawing/2014/main" id="{A60EF61D-488A-4BFC-92AF-FCAABD8E4B2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5717119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CDC4-E057-47F3-9BEF-896F9762F5FF}"/>
              </a:ext>
            </a:extLst>
          </p:cNvPr>
          <p:cNvSpPr>
            <a:spLocks noGrp="1"/>
          </p:cNvSpPr>
          <p:nvPr>
            <p:ph type="title"/>
          </p:nvPr>
        </p:nvSpPr>
        <p:spPr/>
        <p:txBody>
          <a:bodyPr/>
          <a:lstStyle/>
          <a:p>
            <a:r>
              <a:rPr lang="en-US"/>
              <a:t>Facebook Own Posts Table  | Competitors - 24 of 25</a:t>
            </a:r>
          </a:p>
        </p:txBody>
      </p:sp>
      <p:graphicFrame>
        <p:nvGraphicFramePr>
          <p:cNvPr id="5" name="Table Placeholder 4">
            <a:extLst>
              <a:ext uri="{FF2B5EF4-FFF2-40B4-BE49-F238E27FC236}">
                <a16:creationId xmlns:a16="http://schemas.microsoft.com/office/drawing/2014/main" id="{F1CAA15F-CAA3-4D70-A68D-16455E99F84B}"/>
              </a:ext>
            </a:extLst>
          </p:cNvPr>
          <p:cNvGraphicFramePr>
            <a:graphicFrameLocks noGrp="1"/>
          </p:cNvGraphicFramePr>
          <p:nvPr>
            <p:ph type="tbl" sz="quarter" idx="13"/>
            <p:extLst>
              <p:ext uri="{D42A27DB-BD31-4B8C-83A1-F6EECF244321}">
                <p14:modId xmlns:p14="http://schemas.microsoft.com/office/powerpoint/2010/main" val="7514184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5539289"/>
                    </a:ext>
                  </a:extLst>
                </a:gridCol>
                <a:gridCol w="370332">
                  <a:extLst>
                    <a:ext uri="{9D8B030D-6E8A-4147-A177-3AD203B41FA5}">
                      <a16:colId xmlns:a16="http://schemas.microsoft.com/office/drawing/2014/main" val="1100015816"/>
                    </a:ext>
                  </a:extLst>
                </a:gridCol>
                <a:gridCol w="370332">
                  <a:extLst>
                    <a:ext uri="{9D8B030D-6E8A-4147-A177-3AD203B41FA5}">
                      <a16:colId xmlns:a16="http://schemas.microsoft.com/office/drawing/2014/main" val="3430064421"/>
                    </a:ext>
                  </a:extLst>
                </a:gridCol>
                <a:gridCol w="370332">
                  <a:extLst>
                    <a:ext uri="{9D8B030D-6E8A-4147-A177-3AD203B41FA5}">
                      <a16:colId xmlns:a16="http://schemas.microsoft.com/office/drawing/2014/main" val="2445540049"/>
                    </a:ext>
                  </a:extLst>
                </a:gridCol>
                <a:gridCol w="329184">
                  <a:extLst>
                    <a:ext uri="{9D8B030D-6E8A-4147-A177-3AD203B41FA5}">
                      <a16:colId xmlns:a16="http://schemas.microsoft.com/office/drawing/2014/main" val="495544636"/>
                    </a:ext>
                  </a:extLst>
                </a:gridCol>
                <a:gridCol w="329184">
                  <a:extLst>
                    <a:ext uri="{9D8B030D-6E8A-4147-A177-3AD203B41FA5}">
                      <a16:colId xmlns:a16="http://schemas.microsoft.com/office/drawing/2014/main" val="3287839856"/>
                    </a:ext>
                  </a:extLst>
                </a:gridCol>
                <a:gridCol w="329184">
                  <a:extLst>
                    <a:ext uri="{9D8B030D-6E8A-4147-A177-3AD203B41FA5}">
                      <a16:colId xmlns:a16="http://schemas.microsoft.com/office/drawing/2014/main" val="2066147909"/>
                    </a:ext>
                  </a:extLst>
                </a:gridCol>
                <a:gridCol w="329184">
                  <a:extLst>
                    <a:ext uri="{9D8B030D-6E8A-4147-A177-3AD203B41FA5}">
                      <a16:colId xmlns:a16="http://schemas.microsoft.com/office/drawing/2014/main" val="1889383823"/>
                    </a:ext>
                  </a:extLst>
                </a:gridCol>
                <a:gridCol w="329184">
                  <a:extLst>
                    <a:ext uri="{9D8B030D-6E8A-4147-A177-3AD203B41FA5}">
                      <a16:colId xmlns:a16="http://schemas.microsoft.com/office/drawing/2014/main" val="3923528234"/>
                    </a:ext>
                  </a:extLst>
                </a:gridCol>
                <a:gridCol w="329184">
                  <a:extLst>
                    <a:ext uri="{9D8B030D-6E8A-4147-A177-3AD203B41FA5}">
                      <a16:colId xmlns:a16="http://schemas.microsoft.com/office/drawing/2014/main" val="2204660057"/>
                    </a:ext>
                  </a:extLst>
                </a:gridCol>
                <a:gridCol w="329184">
                  <a:extLst>
                    <a:ext uri="{9D8B030D-6E8A-4147-A177-3AD203B41FA5}">
                      <a16:colId xmlns:a16="http://schemas.microsoft.com/office/drawing/2014/main" val="4218208242"/>
                    </a:ext>
                  </a:extLst>
                </a:gridCol>
                <a:gridCol w="329184">
                  <a:extLst>
                    <a:ext uri="{9D8B030D-6E8A-4147-A177-3AD203B41FA5}">
                      <a16:colId xmlns:a16="http://schemas.microsoft.com/office/drawing/2014/main" val="1127924408"/>
                    </a:ext>
                  </a:extLst>
                </a:gridCol>
                <a:gridCol w="329184">
                  <a:extLst>
                    <a:ext uri="{9D8B030D-6E8A-4147-A177-3AD203B41FA5}">
                      <a16:colId xmlns:a16="http://schemas.microsoft.com/office/drawing/2014/main" val="4081958633"/>
                    </a:ext>
                  </a:extLst>
                </a:gridCol>
                <a:gridCol w="370332">
                  <a:extLst>
                    <a:ext uri="{9D8B030D-6E8A-4147-A177-3AD203B41FA5}">
                      <a16:colId xmlns:a16="http://schemas.microsoft.com/office/drawing/2014/main" val="4017833818"/>
                    </a:ext>
                  </a:extLst>
                </a:gridCol>
                <a:gridCol w="370332">
                  <a:extLst>
                    <a:ext uri="{9D8B030D-6E8A-4147-A177-3AD203B41FA5}">
                      <a16:colId xmlns:a16="http://schemas.microsoft.com/office/drawing/2014/main" val="2300380760"/>
                    </a:ext>
                  </a:extLst>
                </a:gridCol>
                <a:gridCol w="329184">
                  <a:extLst>
                    <a:ext uri="{9D8B030D-6E8A-4147-A177-3AD203B41FA5}">
                      <a16:colId xmlns:a16="http://schemas.microsoft.com/office/drawing/2014/main" val="3700135777"/>
                    </a:ext>
                  </a:extLst>
                </a:gridCol>
                <a:gridCol w="329184">
                  <a:extLst>
                    <a:ext uri="{9D8B030D-6E8A-4147-A177-3AD203B41FA5}">
                      <a16:colId xmlns:a16="http://schemas.microsoft.com/office/drawing/2014/main" val="3309210420"/>
                    </a:ext>
                  </a:extLst>
                </a:gridCol>
                <a:gridCol w="370332">
                  <a:extLst>
                    <a:ext uri="{9D8B030D-6E8A-4147-A177-3AD203B41FA5}">
                      <a16:colId xmlns:a16="http://schemas.microsoft.com/office/drawing/2014/main" val="4919533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146313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- 2018-07-06 10:11:06 </a:t>
                      </a:r>
                      <a:r>
                        <a:rPr kumimoji="0" lang="en-US" sz="1000" b="0" i="0" u="none" strike="noStrike" kern="1200" cap="none" spc="0" normalizeH="0" baseline="0" noProof="0">
                          <a:ln>
                            <a:noFill/>
                          </a:ln>
                          <a:solidFill>
                            <a:prstClr val="black"/>
                          </a:solidFill>
                          <a:effectLst/>
                          <a:uLnTx/>
                          <a:uFillTx/>
                          <a:latin typeface="+mn-lt"/>
                          <a:ea typeface="+mn-ea"/>
                          <a:cs typeface="+mn-cs"/>
                        </a:rPr>
                        <a:t> 
 We’re one step closer to finding out who will win the World Cup! Join us at Lanterns and support your favourite players.
For more information &amp; reservations call 16129 / + 012 8355 7000 to book your table.
#Emaar #EmaarMisr #Lanterns #UptownCairo #WorldCup</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3419708"/>
                  </a:ext>
                </a:extLst>
              </a:tr>
            </a:tbl>
          </a:graphicData>
        </a:graphic>
      </p:graphicFrame>
      <p:sp>
        <p:nvSpPr>
          <p:cNvPr id="4" name="Text Placeholder 3">
            <a:extLst>
              <a:ext uri="{FF2B5EF4-FFF2-40B4-BE49-F238E27FC236}">
                <a16:creationId xmlns:a16="http://schemas.microsoft.com/office/drawing/2014/main" id="{436E5EF0-A53D-449F-8B22-E39C804F03D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001164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95D5-1A44-4BAE-BAB9-2DC203302913}"/>
              </a:ext>
            </a:extLst>
          </p:cNvPr>
          <p:cNvSpPr>
            <a:spLocks noGrp="1"/>
          </p:cNvSpPr>
          <p:nvPr>
            <p:ph type="title"/>
          </p:nvPr>
        </p:nvSpPr>
        <p:spPr/>
        <p:txBody>
          <a:bodyPr/>
          <a:lstStyle/>
          <a:p>
            <a:r>
              <a:rPr lang="en-US"/>
              <a:t>Facebook Own Posts Table  | Competitors - 25 of 25</a:t>
            </a:r>
          </a:p>
        </p:txBody>
      </p:sp>
      <p:graphicFrame>
        <p:nvGraphicFramePr>
          <p:cNvPr id="5" name="Table Placeholder 4">
            <a:extLst>
              <a:ext uri="{FF2B5EF4-FFF2-40B4-BE49-F238E27FC236}">
                <a16:creationId xmlns:a16="http://schemas.microsoft.com/office/drawing/2014/main" id="{2FEA3794-B091-442D-B298-CBD494C661A9}"/>
              </a:ext>
            </a:extLst>
          </p:cNvPr>
          <p:cNvGraphicFramePr>
            <a:graphicFrameLocks noGrp="1"/>
          </p:cNvGraphicFramePr>
          <p:nvPr>
            <p:ph type="tbl" sz="quarter" idx="13"/>
            <p:extLst>
              <p:ext uri="{D42A27DB-BD31-4B8C-83A1-F6EECF244321}">
                <p14:modId xmlns:p14="http://schemas.microsoft.com/office/powerpoint/2010/main" val="19921163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4909737"/>
                    </a:ext>
                  </a:extLst>
                </a:gridCol>
                <a:gridCol w="370332">
                  <a:extLst>
                    <a:ext uri="{9D8B030D-6E8A-4147-A177-3AD203B41FA5}">
                      <a16:colId xmlns:a16="http://schemas.microsoft.com/office/drawing/2014/main" val="2734337007"/>
                    </a:ext>
                  </a:extLst>
                </a:gridCol>
                <a:gridCol w="370332">
                  <a:extLst>
                    <a:ext uri="{9D8B030D-6E8A-4147-A177-3AD203B41FA5}">
                      <a16:colId xmlns:a16="http://schemas.microsoft.com/office/drawing/2014/main" val="1072854490"/>
                    </a:ext>
                  </a:extLst>
                </a:gridCol>
                <a:gridCol w="370332">
                  <a:extLst>
                    <a:ext uri="{9D8B030D-6E8A-4147-A177-3AD203B41FA5}">
                      <a16:colId xmlns:a16="http://schemas.microsoft.com/office/drawing/2014/main" val="967232333"/>
                    </a:ext>
                  </a:extLst>
                </a:gridCol>
                <a:gridCol w="329184">
                  <a:extLst>
                    <a:ext uri="{9D8B030D-6E8A-4147-A177-3AD203B41FA5}">
                      <a16:colId xmlns:a16="http://schemas.microsoft.com/office/drawing/2014/main" val="174552547"/>
                    </a:ext>
                  </a:extLst>
                </a:gridCol>
                <a:gridCol w="329184">
                  <a:extLst>
                    <a:ext uri="{9D8B030D-6E8A-4147-A177-3AD203B41FA5}">
                      <a16:colId xmlns:a16="http://schemas.microsoft.com/office/drawing/2014/main" val="583720688"/>
                    </a:ext>
                  </a:extLst>
                </a:gridCol>
                <a:gridCol w="329184">
                  <a:extLst>
                    <a:ext uri="{9D8B030D-6E8A-4147-A177-3AD203B41FA5}">
                      <a16:colId xmlns:a16="http://schemas.microsoft.com/office/drawing/2014/main" val="4010481729"/>
                    </a:ext>
                  </a:extLst>
                </a:gridCol>
                <a:gridCol w="329184">
                  <a:extLst>
                    <a:ext uri="{9D8B030D-6E8A-4147-A177-3AD203B41FA5}">
                      <a16:colId xmlns:a16="http://schemas.microsoft.com/office/drawing/2014/main" val="397594476"/>
                    </a:ext>
                  </a:extLst>
                </a:gridCol>
                <a:gridCol w="329184">
                  <a:extLst>
                    <a:ext uri="{9D8B030D-6E8A-4147-A177-3AD203B41FA5}">
                      <a16:colId xmlns:a16="http://schemas.microsoft.com/office/drawing/2014/main" val="1986351616"/>
                    </a:ext>
                  </a:extLst>
                </a:gridCol>
                <a:gridCol w="329184">
                  <a:extLst>
                    <a:ext uri="{9D8B030D-6E8A-4147-A177-3AD203B41FA5}">
                      <a16:colId xmlns:a16="http://schemas.microsoft.com/office/drawing/2014/main" val="2659296407"/>
                    </a:ext>
                  </a:extLst>
                </a:gridCol>
                <a:gridCol w="329184">
                  <a:extLst>
                    <a:ext uri="{9D8B030D-6E8A-4147-A177-3AD203B41FA5}">
                      <a16:colId xmlns:a16="http://schemas.microsoft.com/office/drawing/2014/main" val="1735172447"/>
                    </a:ext>
                  </a:extLst>
                </a:gridCol>
                <a:gridCol w="329184">
                  <a:extLst>
                    <a:ext uri="{9D8B030D-6E8A-4147-A177-3AD203B41FA5}">
                      <a16:colId xmlns:a16="http://schemas.microsoft.com/office/drawing/2014/main" val="2557395882"/>
                    </a:ext>
                  </a:extLst>
                </a:gridCol>
                <a:gridCol w="329184">
                  <a:extLst>
                    <a:ext uri="{9D8B030D-6E8A-4147-A177-3AD203B41FA5}">
                      <a16:colId xmlns:a16="http://schemas.microsoft.com/office/drawing/2014/main" val="3769674821"/>
                    </a:ext>
                  </a:extLst>
                </a:gridCol>
                <a:gridCol w="370332">
                  <a:extLst>
                    <a:ext uri="{9D8B030D-6E8A-4147-A177-3AD203B41FA5}">
                      <a16:colId xmlns:a16="http://schemas.microsoft.com/office/drawing/2014/main" val="2634179373"/>
                    </a:ext>
                  </a:extLst>
                </a:gridCol>
                <a:gridCol w="370332">
                  <a:extLst>
                    <a:ext uri="{9D8B030D-6E8A-4147-A177-3AD203B41FA5}">
                      <a16:colId xmlns:a16="http://schemas.microsoft.com/office/drawing/2014/main" val="4005241700"/>
                    </a:ext>
                  </a:extLst>
                </a:gridCol>
                <a:gridCol w="329184">
                  <a:extLst>
                    <a:ext uri="{9D8B030D-6E8A-4147-A177-3AD203B41FA5}">
                      <a16:colId xmlns:a16="http://schemas.microsoft.com/office/drawing/2014/main" val="4028183389"/>
                    </a:ext>
                  </a:extLst>
                </a:gridCol>
                <a:gridCol w="329184">
                  <a:extLst>
                    <a:ext uri="{9D8B030D-6E8A-4147-A177-3AD203B41FA5}">
                      <a16:colId xmlns:a16="http://schemas.microsoft.com/office/drawing/2014/main" val="2972336949"/>
                    </a:ext>
                  </a:extLst>
                </a:gridCol>
                <a:gridCol w="370332">
                  <a:extLst>
                    <a:ext uri="{9D8B030D-6E8A-4147-A177-3AD203B41FA5}">
                      <a16:colId xmlns:a16="http://schemas.microsoft.com/office/drawing/2014/main" val="34210668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74334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- 2018-08-09 17:20:37 </a:t>
                      </a:r>
                      <a:r>
                        <a:rPr kumimoji="0" lang="en-US" sz="1000" b="0" i="0" u="none" strike="noStrike" kern="1200" cap="none" spc="0" normalizeH="0" baseline="0" noProof="0">
                          <a:ln>
                            <a:noFill/>
                          </a:ln>
                          <a:solidFill>
                            <a:prstClr val="black"/>
                          </a:solidFill>
                          <a:effectLst/>
                          <a:uLnTx/>
                          <a:uFillTx/>
                          <a:latin typeface="+mn-lt"/>
                          <a:ea typeface="+mn-ea"/>
                          <a:cs typeface="+mn-cs"/>
                        </a:rPr>
                        <a:t> 
 It’s time for summer shopping!
At Royal Festival bazaar, you will find a trendy collection of clothing, accessories, beauty and makeup in one place  at Marassi on Friday and Saturday the 10th and 11th of August 2018, from 6 PM till 1 AM.
#Emaar #EmaarMisr #Marassi #Summer #Bazaar #RoyalFestival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4730371"/>
                  </a:ext>
                </a:extLst>
              </a:tr>
            </a:tbl>
          </a:graphicData>
        </a:graphic>
      </p:graphicFrame>
      <p:sp>
        <p:nvSpPr>
          <p:cNvPr id="4" name="Text Placeholder 3">
            <a:extLst>
              <a:ext uri="{FF2B5EF4-FFF2-40B4-BE49-F238E27FC236}">
                <a16:creationId xmlns:a16="http://schemas.microsoft.com/office/drawing/2014/main" id="{0CC5CA4A-9F73-4532-96ED-97859950569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15436726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5ABB5-B093-481D-81D1-B811A8A058C9}"/>
              </a:ext>
            </a:extLst>
          </p:cNvPr>
          <p:cNvSpPr>
            <a:spLocks noGrp="1"/>
          </p:cNvSpPr>
          <p:nvPr>
            <p:ph type="title"/>
          </p:nvPr>
        </p:nvSpPr>
        <p:spPr/>
        <p:txBody>
          <a:bodyPr/>
          <a:lstStyle/>
          <a:p>
            <a:r>
              <a:rPr lang="en-US"/>
              <a:t>Facebook Interaction Rate By Post Type | Competitors</a:t>
            </a:r>
          </a:p>
        </p:txBody>
      </p:sp>
      <p:graphicFrame>
        <p:nvGraphicFramePr>
          <p:cNvPr id="6" name="Chart Placeholder 5">
            <a:extLst>
              <a:ext uri="{FF2B5EF4-FFF2-40B4-BE49-F238E27FC236}">
                <a16:creationId xmlns:a16="http://schemas.microsoft.com/office/drawing/2014/main" id="{25DF78D4-49B3-4DF3-AA05-E722BE3D37E0}"/>
              </a:ext>
            </a:extLst>
          </p:cNvPr>
          <p:cNvGraphicFramePr>
            <a:graphicFrameLocks noGrp="1"/>
          </p:cNvGraphicFramePr>
          <p:nvPr>
            <p:ph type="chart" sz="quarter" idx="13"/>
            <p:extLst>
              <p:ext uri="{D42A27DB-BD31-4B8C-83A1-F6EECF244321}">
                <p14:modId xmlns:p14="http://schemas.microsoft.com/office/powerpoint/2010/main" val="278119722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56E87C-F946-43A2-8440-CA035DA36A39}"/>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10CB46E8-D805-4A47-93F6-B5F3DBD77F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5277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2C74-9EA5-48A6-AD22-6222401AF2EE}"/>
              </a:ext>
            </a:extLst>
          </p:cNvPr>
          <p:cNvSpPr>
            <a:spLocks noGrp="1"/>
          </p:cNvSpPr>
          <p:nvPr>
            <p:ph type="title"/>
          </p:nvPr>
        </p:nvSpPr>
        <p:spPr/>
        <p:txBody>
          <a:bodyPr/>
          <a:lstStyle/>
          <a:p>
            <a:r>
              <a:rPr lang="en-US"/>
              <a:t>Facebook User Posts | Competitors</a:t>
            </a:r>
          </a:p>
        </p:txBody>
      </p:sp>
      <p:graphicFrame>
        <p:nvGraphicFramePr>
          <p:cNvPr id="6" name="Chart Placeholder 5">
            <a:extLst>
              <a:ext uri="{FF2B5EF4-FFF2-40B4-BE49-F238E27FC236}">
                <a16:creationId xmlns:a16="http://schemas.microsoft.com/office/drawing/2014/main" id="{AF3E3948-2597-4EF6-909C-489E02DB3828}"/>
              </a:ext>
            </a:extLst>
          </p:cNvPr>
          <p:cNvGraphicFramePr>
            <a:graphicFrameLocks noGrp="1"/>
          </p:cNvGraphicFramePr>
          <p:nvPr>
            <p:ph type="chart" sz="quarter" idx="13"/>
            <p:extLst>
              <p:ext uri="{D42A27DB-BD31-4B8C-83A1-F6EECF244321}">
                <p14:modId xmlns:p14="http://schemas.microsoft.com/office/powerpoint/2010/main" val="286788612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AFDC3-8BA0-47B7-84FB-78B5F976EFBF}"/>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5F747E2F-EC9B-4948-BD21-08B423836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24504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F7C4C-3E99-487F-95DF-630AED608808}"/>
              </a:ext>
            </a:extLst>
          </p:cNvPr>
          <p:cNvSpPr>
            <a:spLocks noGrp="1"/>
          </p:cNvSpPr>
          <p:nvPr>
            <p:ph type="title"/>
          </p:nvPr>
        </p:nvSpPr>
        <p:spPr/>
        <p:txBody>
          <a:bodyPr/>
          <a:lstStyle/>
          <a:p>
            <a:r>
              <a:rPr lang="en-US"/>
              <a:t>Facebook Reach | Competitors</a:t>
            </a:r>
          </a:p>
        </p:txBody>
      </p:sp>
      <p:graphicFrame>
        <p:nvGraphicFramePr>
          <p:cNvPr id="6" name="Chart Placeholder 5">
            <a:extLst>
              <a:ext uri="{FF2B5EF4-FFF2-40B4-BE49-F238E27FC236}">
                <a16:creationId xmlns:a16="http://schemas.microsoft.com/office/drawing/2014/main" id="{20F0209F-98AD-4CE7-8740-58F631B408CA}"/>
              </a:ext>
            </a:extLst>
          </p:cNvPr>
          <p:cNvGraphicFramePr>
            <a:graphicFrameLocks noGrp="1"/>
          </p:cNvGraphicFramePr>
          <p:nvPr>
            <p:ph type="chart" sz="quarter" idx="13"/>
            <p:extLst>
              <p:ext uri="{D42A27DB-BD31-4B8C-83A1-F6EECF244321}">
                <p14:modId xmlns:p14="http://schemas.microsoft.com/office/powerpoint/2010/main" val="162304434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40F7BF-BA53-4E8C-846A-E2C69C003A97}"/>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CBB1168F-EF3C-4BDB-B6FD-251FE86AC6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6622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495ED-B253-4ACD-B486-3EB2916349B3}"/>
              </a:ext>
            </a:extLst>
          </p:cNvPr>
          <p:cNvSpPr>
            <a:spLocks noGrp="1"/>
          </p:cNvSpPr>
          <p:nvPr>
            <p:ph type="title"/>
          </p:nvPr>
        </p:nvSpPr>
        <p:spPr/>
        <p:txBody>
          <a:bodyPr/>
          <a:lstStyle/>
          <a:p>
            <a:r>
              <a:rPr lang="en-US"/>
              <a:t>Facebook Engaged Users | Competitors</a:t>
            </a:r>
          </a:p>
        </p:txBody>
      </p:sp>
      <p:graphicFrame>
        <p:nvGraphicFramePr>
          <p:cNvPr id="6" name="Chart Placeholder 5">
            <a:extLst>
              <a:ext uri="{FF2B5EF4-FFF2-40B4-BE49-F238E27FC236}">
                <a16:creationId xmlns:a16="http://schemas.microsoft.com/office/drawing/2014/main" id="{87BE8D9E-ADA5-4944-B417-AD237FAFFECE}"/>
              </a:ext>
            </a:extLst>
          </p:cNvPr>
          <p:cNvGraphicFramePr>
            <a:graphicFrameLocks noGrp="1"/>
          </p:cNvGraphicFramePr>
          <p:nvPr>
            <p:ph type="chart" sz="quarter" idx="13"/>
            <p:extLst>
              <p:ext uri="{D42A27DB-BD31-4B8C-83A1-F6EECF244321}">
                <p14:modId xmlns:p14="http://schemas.microsoft.com/office/powerpoint/2010/main" val="85295825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2FA8EF-F53D-4A16-8785-C01C67FA53F7}"/>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8ED9714D-B63D-467F-BFDD-AB403D3583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8890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C3E5-2C50-4FEA-A47F-64E2C562A607}"/>
              </a:ext>
            </a:extLst>
          </p:cNvPr>
          <p:cNvSpPr>
            <a:spLocks noGrp="1"/>
          </p:cNvSpPr>
          <p:nvPr>
            <p:ph type="title"/>
          </p:nvPr>
        </p:nvSpPr>
        <p:spPr/>
        <p:txBody>
          <a:bodyPr/>
          <a:lstStyle/>
          <a:p>
            <a:r>
              <a:rPr lang="en-US"/>
              <a:t>Facebook User Posts Table | Competitors</a:t>
            </a:r>
          </a:p>
        </p:txBody>
      </p:sp>
      <p:graphicFrame>
        <p:nvGraphicFramePr>
          <p:cNvPr id="5" name="Table Placeholder 4">
            <a:extLst>
              <a:ext uri="{FF2B5EF4-FFF2-40B4-BE49-F238E27FC236}">
                <a16:creationId xmlns:a16="http://schemas.microsoft.com/office/drawing/2014/main" id="{02784425-49C6-4005-ADD3-99510C5E6005}"/>
              </a:ext>
            </a:extLst>
          </p:cNvPr>
          <p:cNvGraphicFramePr>
            <a:graphicFrameLocks noGrp="1"/>
          </p:cNvGraphicFramePr>
          <p:nvPr>
            <p:ph type="tbl" sz="quarter" idx="13"/>
            <p:extLst>
              <p:ext uri="{D42A27DB-BD31-4B8C-83A1-F6EECF244321}">
                <p14:modId xmlns:p14="http://schemas.microsoft.com/office/powerpoint/2010/main" val="9617549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45111418"/>
                    </a:ext>
                  </a:extLst>
                </a:gridCol>
                <a:gridCol w="822960">
                  <a:extLst>
                    <a:ext uri="{9D8B030D-6E8A-4147-A177-3AD203B41FA5}">
                      <a16:colId xmlns:a16="http://schemas.microsoft.com/office/drawing/2014/main" val="874823232"/>
                    </a:ext>
                  </a:extLst>
                </a:gridCol>
                <a:gridCol w="822960">
                  <a:extLst>
                    <a:ext uri="{9D8B030D-6E8A-4147-A177-3AD203B41FA5}">
                      <a16:colId xmlns:a16="http://schemas.microsoft.com/office/drawing/2014/main" val="1722520026"/>
                    </a:ext>
                  </a:extLst>
                </a:gridCol>
                <a:gridCol w="822960">
                  <a:extLst>
                    <a:ext uri="{9D8B030D-6E8A-4147-A177-3AD203B41FA5}">
                      <a16:colId xmlns:a16="http://schemas.microsoft.com/office/drawing/2014/main" val="735899810"/>
                    </a:ext>
                  </a:extLst>
                </a:gridCol>
                <a:gridCol w="822960">
                  <a:extLst>
                    <a:ext uri="{9D8B030D-6E8A-4147-A177-3AD203B41FA5}">
                      <a16:colId xmlns:a16="http://schemas.microsoft.com/office/drawing/2014/main" val="2187733436"/>
                    </a:ext>
                  </a:extLst>
                </a:gridCol>
                <a:gridCol w="822960">
                  <a:extLst>
                    <a:ext uri="{9D8B030D-6E8A-4147-A177-3AD203B41FA5}">
                      <a16:colId xmlns:a16="http://schemas.microsoft.com/office/drawing/2014/main" val="300736162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618192300"/>
                  </a:ext>
                </a:extLst>
              </a:tr>
              <a:tr h="370840">
                <a:tc>
                  <a:txBody>
                    <a:bodyPr/>
                    <a:lstStyle/>
                    <a:p>
                      <a:r>
                        <a:rPr lang="en-US" sz="1000" b="1"/>
                        <a:t> Tatweer Misr </a:t>
                      </a:r>
                      <a:r>
                        <a:rPr lang="en-US" sz="1000"/>
                        <a:t> got a post by </a:t>
                      </a:r>
                      <a:r>
                        <a:rPr lang="en-US" sz="1000" b="1"/>
                        <a:t> Hussein Hassan - 2018-01-31 15:25:01 </a:t>
                      </a:r>
                      <a:r>
                        <a:rPr lang="en-US" sz="1000"/>
                        <a:t>
 I am sorry, but it is clear that no one in Tatweer Misr care about this page. I join Mr. Ibrahim Elaskary his opinion below. No one is posting any updates about the any of the construction in progress of any project.</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3150627322"/>
                  </a:ext>
                </a:extLst>
              </a:tr>
            </a:tbl>
          </a:graphicData>
        </a:graphic>
      </p:graphicFrame>
      <p:sp>
        <p:nvSpPr>
          <p:cNvPr id="4" name="Text Placeholder 3">
            <a:extLst>
              <a:ext uri="{FF2B5EF4-FFF2-40B4-BE49-F238E27FC236}">
                <a16:creationId xmlns:a16="http://schemas.microsoft.com/office/drawing/2014/main" id="{BB473D4E-27B9-41F6-A5D1-57E910ED29A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5716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D7627-5399-498D-B7E2-60020FD40B58}"/>
              </a:ext>
            </a:extLst>
          </p:cNvPr>
          <p:cNvSpPr>
            <a:spLocks noGrp="1"/>
          </p:cNvSpPr>
          <p:nvPr>
            <p:ph type="title"/>
          </p:nvPr>
        </p:nvSpPr>
        <p:spPr/>
        <p:txBody>
          <a:bodyPr/>
          <a:lstStyle/>
          <a:p>
            <a:r>
              <a:rPr lang="en-US"/>
              <a:t>Facebook Fans Change by Like/Unlike Source | Competitors</a:t>
            </a:r>
          </a:p>
        </p:txBody>
      </p:sp>
      <p:graphicFrame>
        <p:nvGraphicFramePr>
          <p:cNvPr id="6" name="Chart Placeholder 5">
            <a:extLst>
              <a:ext uri="{FF2B5EF4-FFF2-40B4-BE49-F238E27FC236}">
                <a16:creationId xmlns:a16="http://schemas.microsoft.com/office/drawing/2014/main" id="{7A19864C-1235-4075-B6F0-8BFE7F4CC04B}"/>
              </a:ext>
            </a:extLst>
          </p:cNvPr>
          <p:cNvGraphicFramePr>
            <a:graphicFrameLocks noGrp="1"/>
          </p:cNvGraphicFramePr>
          <p:nvPr>
            <p:ph type="chart" sz="quarter" idx="13"/>
            <p:extLst>
              <p:ext uri="{D42A27DB-BD31-4B8C-83A1-F6EECF244321}">
                <p14:modId xmlns:p14="http://schemas.microsoft.com/office/powerpoint/2010/main" val="412825387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6CDBB-2F91-4E5F-B082-4AA0D7D07530}"/>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AD4BD80B-36C5-4C4E-B92E-0D4A1656A9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62535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7846-4A25-468B-8A1A-98020720107C}"/>
              </a:ext>
            </a:extLst>
          </p:cNvPr>
          <p:cNvSpPr>
            <a:spLocks noGrp="1"/>
          </p:cNvSpPr>
          <p:nvPr>
            <p:ph type="title"/>
          </p:nvPr>
        </p:nvSpPr>
        <p:spPr/>
        <p:txBody>
          <a:bodyPr/>
          <a:lstStyle/>
          <a:p>
            <a:r>
              <a:rPr lang="en-US"/>
              <a:t>Facebook Average Interactions Per Post | Competitors</a:t>
            </a:r>
          </a:p>
        </p:txBody>
      </p:sp>
      <p:graphicFrame>
        <p:nvGraphicFramePr>
          <p:cNvPr id="6" name="Chart Placeholder 5">
            <a:extLst>
              <a:ext uri="{FF2B5EF4-FFF2-40B4-BE49-F238E27FC236}">
                <a16:creationId xmlns:a16="http://schemas.microsoft.com/office/drawing/2014/main" id="{EA99C933-C9E7-4B1E-A40C-CE2DFB81D38D}"/>
              </a:ext>
            </a:extLst>
          </p:cNvPr>
          <p:cNvGraphicFramePr>
            <a:graphicFrameLocks noGrp="1"/>
          </p:cNvGraphicFramePr>
          <p:nvPr>
            <p:ph type="chart" sz="quarter" idx="13"/>
            <p:extLst>
              <p:ext uri="{D42A27DB-BD31-4B8C-83A1-F6EECF244321}">
                <p14:modId xmlns:p14="http://schemas.microsoft.com/office/powerpoint/2010/main" val="328246726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21F1F-8A91-47D8-A3E6-8E06A5E2CB75}"/>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64FFE75F-DE8E-42FD-9B4A-C709847DCA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96142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3B91C-C941-4AB1-9792-66D733A2DFBE}"/>
              </a:ext>
            </a:extLst>
          </p:cNvPr>
          <p:cNvSpPr>
            <a:spLocks noGrp="1"/>
          </p:cNvSpPr>
          <p:nvPr>
            <p:ph type="title"/>
          </p:nvPr>
        </p:nvSpPr>
        <p:spPr/>
        <p:txBody>
          <a:bodyPr/>
          <a:lstStyle/>
          <a:p>
            <a:r>
              <a:rPr lang="en-US"/>
              <a:t>Facebook Facebook Organic vs Paid Reach | Competitors</a:t>
            </a:r>
          </a:p>
        </p:txBody>
      </p:sp>
      <p:graphicFrame>
        <p:nvGraphicFramePr>
          <p:cNvPr id="6" name="Chart Placeholder 5">
            <a:extLst>
              <a:ext uri="{FF2B5EF4-FFF2-40B4-BE49-F238E27FC236}">
                <a16:creationId xmlns:a16="http://schemas.microsoft.com/office/drawing/2014/main" id="{DACDF372-956E-42AE-B995-B1E3771EDB83}"/>
              </a:ext>
            </a:extLst>
          </p:cNvPr>
          <p:cNvGraphicFramePr>
            <a:graphicFrameLocks noGrp="1"/>
          </p:cNvGraphicFramePr>
          <p:nvPr>
            <p:ph type="chart" sz="quarter" idx="13"/>
            <p:extLst>
              <p:ext uri="{D42A27DB-BD31-4B8C-83A1-F6EECF244321}">
                <p14:modId xmlns:p14="http://schemas.microsoft.com/office/powerpoint/2010/main" val="1924506961"/>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C237E0-B341-44EF-8DE7-50046B43AF47}"/>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8BCF717B-4038-454E-A2DA-5765E0BBB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76972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9CFD-2E50-4610-BF0B-1860ACDFCC78}"/>
              </a:ext>
            </a:extLst>
          </p:cNvPr>
          <p:cNvSpPr>
            <a:spLocks noGrp="1"/>
          </p:cNvSpPr>
          <p:nvPr>
            <p:ph type="title"/>
          </p:nvPr>
        </p:nvSpPr>
        <p:spPr/>
        <p:txBody>
          <a:bodyPr/>
          <a:lstStyle/>
          <a:p>
            <a:r>
              <a:rPr lang="en-US"/>
              <a:t>Facebook FB Insights - Paid vs Organic Post Reach | Competitors</a:t>
            </a:r>
          </a:p>
        </p:txBody>
      </p:sp>
      <p:graphicFrame>
        <p:nvGraphicFramePr>
          <p:cNvPr id="6" name="Chart Placeholder 5">
            <a:extLst>
              <a:ext uri="{FF2B5EF4-FFF2-40B4-BE49-F238E27FC236}">
                <a16:creationId xmlns:a16="http://schemas.microsoft.com/office/drawing/2014/main" id="{056AB091-C2E6-4248-8EC8-4E6A9765E65C}"/>
              </a:ext>
            </a:extLst>
          </p:cNvPr>
          <p:cNvGraphicFramePr>
            <a:graphicFrameLocks noGrp="1"/>
          </p:cNvGraphicFramePr>
          <p:nvPr>
            <p:ph type="chart" sz="quarter" idx="13"/>
            <p:extLst>
              <p:ext uri="{D42A27DB-BD31-4B8C-83A1-F6EECF244321}">
                <p14:modId xmlns:p14="http://schemas.microsoft.com/office/powerpoint/2010/main" val="222003688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4F2FB-45D7-4DED-A94E-4EF941509AF6}"/>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1F06FC2F-2A4F-48A1-B404-721930C14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0082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4AFBD-F7D1-46A0-AE75-1329116C9F99}"/>
              </a:ext>
            </a:extLst>
          </p:cNvPr>
          <p:cNvSpPr>
            <a:spLocks noGrp="1"/>
          </p:cNvSpPr>
          <p:nvPr>
            <p:ph type="title"/>
          </p:nvPr>
        </p:nvSpPr>
        <p:spPr/>
        <p:txBody>
          <a:bodyPr/>
          <a:lstStyle/>
          <a:p>
            <a:r>
              <a:rPr lang="en-US"/>
              <a:t>Facebook Top Posts Table ORGANIC VS PAID (DETAILED) | Competitors - 1 of 26</a:t>
            </a:r>
          </a:p>
        </p:txBody>
      </p:sp>
      <p:graphicFrame>
        <p:nvGraphicFramePr>
          <p:cNvPr id="5" name="Table Placeholder 4">
            <a:extLst>
              <a:ext uri="{FF2B5EF4-FFF2-40B4-BE49-F238E27FC236}">
                <a16:creationId xmlns:a16="http://schemas.microsoft.com/office/drawing/2014/main" id="{318F7164-18B7-404E-BD31-1A5C30ED161D}"/>
              </a:ext>
            </a:extLst>
          </p:cNvPr>
          <p:cNvGraphicFramePr>
            <a:graphicFrameLocks noGrp="1"/>
          </p:cNvGraphicFramePr>
          <p:nvPr>
            <p:ph type="tbl" sz="quarter" idx="13"/>
            <p:extLst>
              <p:ext uri="{D42A27DB-BD31-4B8C-83A1-F6EECF244321}">
                <p14:modId xmlns:p14="http://schemas.microsoft.com/office/powerpoint/2010/main" val="15671397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111579843"/>
                    </a:ext>
                  </a:extLst>
                </a:gridCol>
                <a:gridCol w="342352">
                  <a:extLst>
                    <a:ext uri="{9D8B030D-6E8A-4147-A177-3AD203B41FA5}">
                      <a16:colId xmlns:a16="http://schemas.microsoft.com/office/drawing/2014/main" val="125613438"/>
                    </a:ext>
                  </a:extLst>
                </a:gridCol>
                <a:gridCol w="342352">
                  <a:extLst>
                    <a:ext uri="{9D8B030D-6E8A-4147-A177-3AD203B41FA5}">
                      <a16:colId xmlns:a16="http://schemas.microsoft.com/office/drawing/2014/main" val="4022505689"/>
                    </a:ext>
                  </a:extLst>
                </a:gridCol>
                <a:gridCol w="342352">
                  <a:extLst>
                    <a:ext uri="{9D8B030D-6E8A-4147-A177-3AD203B41FA5}">
                      <a16:colId xmlns:a16="http://schemas.microsoft.com/office/drawing/2014/main" val="2856147565"/>
                    </a:ext>
                  </a:extLst>
                </a:gridCol>
                <a:gridCol w="342352">
                  <a:extLst>
                    <a:ext uri="{9D8B030D-6E8A-4147-A177-3AD203B41FA5}">
                      <a16:colId xmlns:a16="http://schemas.microsoft.com/office/drawing/2014/main" val="1970607694"/>
                    </a:ext>
                  </a:extLst>
                </a:gridCol>
                <a:gridCol w="342352">
                  <a:extLst>
                    <a:ext uri="{9D8B030D-6E8A-4147-A177-3AD203B41FA5}">
                      <a16:colId xmlns:a16="http://schemas.microsoft.com/office/drawing/2014/main" val="517849996"/>
                    </a:ext>
                  </a:extLst>
                </a:gridCol>
                <a:gridCol w="342352">
                  <a:extLst>
                    <a:ext uri="{9D8B030D-6E8A-4147-A177-3AD203B41FA5}">
                      <a16:colId xmlns:a16="http://schemas.microsoft.com/office/drawing/2014/main" val="4172744386"/>
                    </a:ext>
                  </a:extLst>
                </a:gridCol>
                <a:gridCol w="342352">
                  <a:extLst>
                    <a:ext uri="{9D8B030D-6E8A-4147-A177-3AD203B41FA5}">
                      <a16:colId xmlns:a16="http://schemas.microsoft.com/office/drawing/2014/main" val="4120516937"/>
                    </a:ext>
                  </a:extLst>
                </a:gridCol>
                <a:gridCol w="342352">
                  <a:extLst>
                    <a:ext uri="{9D8B030D-6E8A-4147-A177-3AD203B41FA5}">
                      <a16:colId xmlns:a16="http://schemas.microsoft.com/office/drawing/2014/main" val="2409760470"/>
                    </a:ext>
                  </a:extLst>
                </a:gridCol>
                <a:gridCol w="342352">
                  <a:extLst>
                    <a:ext uri="{9D8B030D-6E8A-4147-A177-3AD203B41FA5}">
                      <a16:colId xmlns:a16="http://schemas.microsoft.com/office/drawing/2014/main" val="3604278164"/>
                    </a:ext>
                  </a:extLst>
                </a:gridCol>
                <a:gridCol w="342352">
                  <a:extLst>
                    <a:ext uri="{9D8B030D-6E8A-4147-A177-3AD203B41FA5}">
                      <a16:colId xmlns:a16="http://schemas.microsoft.com/office/drawing/2014/main" val="2591714098"/>
                    </a:ext>
                  </a:extLst>
                </a:gridCol>
                <a:gridCol w="342352">
                  <a:extLst>
                    <a:ext uri="{9D8B030D-6E8A-4147-A177-3AD203B41FA5}">
                      <a16:colId xmlns:a16="http://schemas.microsoft.com/office/drawing/2014/main" val="1775488593"/>
                    </a:ext>
                  </a:extLst>
                </a:gridCol>
                <a:gridCol w="342352">
                  <a:extLst>
                    <a:ext uri="{9D8B030D-6E8A-4147-A177-3AD203B41FA5}">
                      <a16:colId xmlns:a16="http://schemas.microsoft.com/office/drawing/2014/main" val="1081139811"/>
                    </a:ext>
                  </a:extLst>
                </a:gridCol>
                <a:gridCol w="342352">
                  <a:extLst>
                    <a:ext uri="{9D8B030D-6E8A-4147-A177-3AD203B41FA5}">
                      <a16:colId xmlns:a16="http://schemas.microsoft.com/office/drawing/2014/main" val="681598829"/>
                    </a:ext>
                  </a:extLst>
                </a:gridCol>
                <a:gridCol w="342352">
                  <a:extLst>
                    <a:ext uri="{9D8B030D-6E8A-4147-A177-3AD203B41FA5}">
                      <a16:colId xmlns:a16="http://schemas.microsoft.com/office/drawing/2014/main" val="3734715050"/>
                    </a:ext>
                  </a:extLst>
                </a:gridCol>
                <a:gridCol w="342352">
                  <a:extLst>
                    <a:ext uri="{9D8B030D-6E8A-4147-A177-3AD203B41FA5}">
                      <a16:colId xmlns:a16="http://schemas.microsoft.com/office/drawing/2014/main" val="3991335824"/>
                    </a:ext>
                  </a:extLst>
                </a:gridCol>
                <a:gridCol w="342352">
                  <a:extLst>
                    <a:ext uri="{9D8B030D-6E8A-4147-A177-3AD203B41FA5}">
                      <a16:colId xmlns:a16="http://schemas.microsoft.com/office/drawing/2014/main" val="4085774416"/>
                    </a:ext>
                  </a:extLst>
                </a:gridCol>
                <a:gridCol w="342352">
                  <a:extLst>
                    <a:ext uri="{9D8B030D-6E8A-4147-A177-3AD203B41FA5}">
                      <a16:colId xmlns:a16="http://schemas.microsoft.com/office/drawing/2014/main" val="777671143"/>
                    </a:ext>
                  </a:extLst>
                </a:gridCol>
                <a:gridCol w="342352">
                  <a:extLst>
                    <a:ext uri="{9D8B030D-6E8A-4147-A177-3AD203B41FA5}">
                      <a16:colId xmlns:a16="http://schemas.microsoft.com/office/drawing/2014/main" val="41557883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62520182"/>
                  </a:ext>
                </a:extLst>
              </a:tr>
            </a:tbl>
          </a:graphicData>
        </a:graphic>
      </p:graphicFrame>
      <p:sp>
        <p:nvSpPr>
          <p:cNvPr id="4" name="Text Placeholder 3">
            <a:extLst>
              <a:ext uri="{FF2B5EF4-FFF2-40B4-BE49-F238E27FC236}">
                <a16:creationId xmlns:a16="http://schemas.microsoft.com/office/drawing/2014/main" id="{EC0A2E3D-76BF-4203-9F7D-B21C02A65F7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016632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27A26-86D9-4FA7-AEFD-A543D47976A2}"/>
              </a:ext>
            </a:extLst>
          </p:cNvPr>
          <p:cNvSpPr>
            <a:spLocks noGrp="1"/>
          </p:cNvSpPr>
          <p:nvPr>
            <p:ph type="title"/>
          </p:nvPr>
        </p:nvSpPr>
        <p:spPr/>
        <p:txBody>
          <a:bodyPr/>
          <a:lstStyle/>
          <a:p>
            <a:r>
              <a:rPr lang="en-US"/>
              <a:t>Facebook Top Posts Table ORGANIC VS PAID (DETAILED) | Competitors - 2 of 26</a:t>
            </a:r>
          </a:p>
        </p:txBody>
      </p:sp>
      <p:graphicFrame>
        <p:nvGraphicFramePr>
          <p:cNvPr id="5" name="Table Placeholder 4">
            <a:extLst>
              <a:ext uri="{FF2B5EF4-FFF2-40B4-BE49-F238E27FC236}">
                <a16:creationId xmlns:a16="http://schemas.microsoft.com/office/drawing/2014/main" id="{7B2A1BB6-6869-45C6-AF22-3F27A6D34425}"/>
              </a:ext>
            </a:extLst>
          </p:cNvPr>
          <p:cNvGraphicFramePr>
            <a:graphicFrameLocks noGrp="1"/>
          </p:cNvGraphicFramePr>
          <p:nvPr>
            <p:ph type="tbl" sz="quarter" idx="13"/>
            <p:extLst>
              <p:ext uri="{D42A27DB-BD31-4B8C-83A1-F6EECF244321}">
                <p14:modId xmlns:p14="http://schemas.microsoft.com/office/powerpoint/2010/main" val="429395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131371123"/>
                    </a:ext>
                  </a:extLst>
                </a:gridCol>
                <a:gridCol w="342352">
                  <a:extLst>
                    <a:ext uri="{9D8B030D-6E8A-4147-A177-3AD203B41FA5}">
                      <a16:colId xmlns:a16="http://schemas.microsoft.com/office/drawing/2014/main" val="2938121157"/>
                    </a:ext>
                  </a:extLst>
                </a:gridCol>
                <a:gridCol w="342352">
                  <a:extLst>
                    <a:ext uri="{9D8B030D-6E8A-4147-A177-3AD203B41FA5}">
                      <a16:colId xmlns:a16="http://schemas.microsoft.com/office/drawing/2014/main" val="3458182176"/>
                    </a:ext>
                  </a:extLst>
                </a:gridCol>
                <a:gridCol w="342352">
                  <a:extLst>
                    <a:ext uri="{9D8B030D-6E8A-4147-A177-3AD203B41FA5}">
                      <a16:colId xmlns:a16="http://schemas.microsoft.com/office/drawing/2014/main" val="3031589407"/>
                    </a:ext>
                  </a:extLst>
                </a:gridCol>
                <a:gridCol w="342352">
                  <a:extLst>
                    <a:ext uri="{9D8B030D-6E8A-4147-A177-3AD203B41FA5}">
                      <a16:colId xmlns:a16="http://schemas.microsoft.com/office/drawing/2014/main" val="4140213979"/>
                    </a:ext>
                  </a:extLst>
                </a:gridCol>
                <a:gridCol w="342352">
                  <a:extLst>
                    <a:ext uri="{9D8B030D-6E8A-4147-A177-3AD203B41FA5}">
                      <a16:colId xmlns:a16="http://schemas.microsoft.com/office/drawing/2014/main" val="1014069155"/>
                    </a:ext>
                  </a:extLst>
                </a:gridCol>
                <a:gridCol w="342352">
                  <a:extLst>
                    <a:ext uri="{9D8B030D-6E8A-4147-A177-3AD203B41FA5}">
                      <a16:colId xmlns:a16="http://schemas.microsoft.com/office/drawing/2014/main" val="3125658800"/>
                    </a:ext>
                  </a:extLst>
                </a:gridCol>
                <a:gridCol w="342352">
                  <a:extLst>
                    <a:ext uri="{9D8B030D-6E8A-4147-A177-3AD203B41FA5}">
                      <a16:colId xmlns:a16="http://schemas.microsoft.com/office/drawing/2014/main" val="1402181377"/>
                    </a:ext>
                  </a:extLst>
                </a:gridCol>
                <a:gridCol w="342352">
                  <a:extLst>
                    <a:ext uri="{9D8B030D-6E8A-4147-A177-3AD203B41FA5}">
                      <a16:colId xmlns:a16="http://schemas.microsoft.com/office/drawing/2014/main" val="153992927"/>
                    </a:ext>
                  </a:extLst>
                </a:gridCol>
                <a:gridCol w="342352">
                  <a:extLst>
                    <a:ext uri="{9D8B030D-6E8A-4147-A177-3AD203B41FA5}">
                      <a16:colId xmlns:a16="http://schemas.microsoft.com/office/drawing/2014/main" val="1478909443"/>
                    </a:ext>
                  </a:extLst>
                </a:gridCol>
                <a:gridCol w="342352">
                  <a:extLst>
                    <a:ext uri="{9D8B030D-6E8A-4147-A177-3AD203B41FA5}">
                      <a16:colId xmlns:a16="http://schemas.microsoft.com/office/drawing/2014/main" val="689182790"/>
                    </a:ext>
                  </a:extLst>
                </a:gridCol>
                <a:gridCol w="342352">
                  <a:extLst>
                    <a:ext uri="{9D8B030D-6E8A-4147-A177-3AD203B41FA5}">
                      <a16:colId xmlns:a16="http://schemas.microsoft.com/office/drawing/2014/main" val="3554058102"/>
                    </a:ext>
                  </a:extLst>
                </a:gridCol>
                <a:gridCol w="342352">
                  <a:extLst>
                    <a:ext uri="{9D8B030D-6E8A-4147-A177-3AD203B41FA5}">
                      <a16:colId xmlns:a16="http://schemas.microsoft.com/office/drawing/2014/main" val="4080074829"/>
                    </a:ext>
                  </a:extLst>
                </a:gridCol>
                <a:gridCol w="342352">
                  <a:extLst>
                    <a:ext uri="{9D8B030D-6E8A-4147-A177-3AD203B41FA5}">
                      <a16:colId xmlns:a16="http://schemas.microsoft.com/office/drawing/2014/main" val="745506166"/>
                    </a:ext>
                  </a:extLst>
                </a:gridCol>
                <a:gridCol w="342352">
                  <a:extLst>
                    <a:ext uri="{9D8B030D-6E8A-4147-A177-3AD203B41FA5}">
                      <a16:colId xmlns:a16="http://schemas.microsoft.com/office/drawing/2014/main" val="797735364"/>
                    </a:ext>
                  </a:extLst>
                </a:gridCol>
                <a:gridCol w="342352">
                  <a:extLst>
                    <a:ext uri="{9D8B030D-6E8A-4147-A177-3AD203B41FA5}">
                      <a16:colId xmlns:a16="http://schemas.microsoft.com/office/drawing/2014/main" val="733379358"/>
                    </a:ext>
                  </a:extLst>
                </a:gridCol>
                <a:gridCol w="342352">
                  <a:extLst>
                    <a:ext uri="{9D8B030D-6E8A-4147-A177-3AD203B41FA5}">
                      <a16:colId xmlns:a16="http://schemas.microsoft.com/office/drawing/2014/main" val="1066073280"/>
                    </a:ext>
                  </a:extLst>
                </a:gridCol>
                <a:gridCol w="342352">
                  <a:extLst>
                    <a:ext uri="{9D8B030D-6E8A-4147-A177-3AD203B41FA5}">
                      <a16:colId xmlns:a16="http://schemas.microsoft.com/office/drawing/2014/main" val="1502819813"/>
                    </a:ext>
                  </a:extLst>
                </a:gridCol>
                <a:gridCol w="342352">
                  <a:extLst>
                    <a:ext uri="{9D8B030D-6E8A-4147-A177-3AD203B41FA5}">
                      <a16:colId xmlns:a16="http://schemas.microsoft.com/office/drawing/2014/main" val="34068581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060674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- 2018-07-09 11:18:36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بأحلى اللحظات في مجتمع ميڤيدا النابض بالحياة.
انضم لمجتمعات إعمار السكنية واحجز وحدتك الآن بخطة سداد على ٧ سنوات
</a:t>
                      </a:r>
                      <a:r>
                        <a:rPr kumimoji="0" lang="en-US" sz="1000" b="0" i="0" u="none" strike="noStrike" kern="1200" cap="none" spc="0" normalizeH="0" baseline="0" noProof="0">
                          <a:ln>
                            <a:noFill/>
                          </a:ln>
                          <a:solidFill>
                            <a:prstClr val="black"/>
                          </a:solidFill>
                          <a:effectLst/>
                          <a:uLnTx/>
                          <a:uFillTx/>
                          <a:latin typeface="+mn-lt"/>
                          <a:ea typeface="+mn-ea"/>
                          <a:cs typeface="+mn-cs"/>
                        </a:rPr>
                        <a:t>http://bit.ly/Mivida-Register001 
#Emaar #EmaarMisr #Mivida #</a:t>
                      </a:r>
                      <a:r>
                        <a:rPr kumimoji="0" lang="ar-AE" sz="1000" b="0" i="0" u="none" strike="noStrike" kern="1200" cap="none" spc="0" normalizeH="0" baseline="0" noProof="0">
                          <a:ln>
                            <a:noFill/>
                          </a:ln>
                          <a:solidFill>
                            <a:prstClr val="black"/>
                          </a:solidFill>
                          <a:effectLst/>
                          <a:uLnTx/>
                          <a:uFillTx/>
                          <a:latin typeface="+mn-lt"/>
                          <a:ea typeface="+mn-ea"/>
                          <a:cs typeface="+mn-cs"/>
                        </a:rPr>
                        <a:t>هنا_تعشق_الحياة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Mivida Calligraphy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2440254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6619192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2179241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23.932618995466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01618178"/>
                  </a:ext>
                </a:extLst>
              </a:tr>
            </a:tbl>
          </a:graphicData>
        </a:graphic>
      </p:graphicFrame>
      <p:sp>
        <p:nvSpPr>
          <p:cNvPr id="4" name="Text Placeholder 3">
            <a:extLst>
              <a:ext uri="{FF2B5EF4-FFF2-40B4-BE49-F238E27FC236}">
                <a16:creationId xmlns:a16="http://schemas.microsoft.com/office/drawing/2014/main" id="{1C51BF89-61BB-404A-AA95-74722C73158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483866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DB480-AE92-4277-81B2-78A2FD789A51}"/>
              </a:ext>
            </a:extLst>
          </p:cNvPr>
          <p:cNvSpPr>
            <a:spLocks noGrp="1"/>
          </p:cNvSpPr>
          <p:nvPr>
            <p:ph type="title"/>
          </p:nvPr>
        </p:nvSpPr>
        <p:spPr/>
        <p:txBody>
          <a:bodyPr/>
          <a:lstStyle/>
          <a:p>
            <a:r>
              <a:rPr lang="en-US"/>
              <a:t>Facebook Top Posts Table ORGANIC VS PAID (DETAILED) | Competitors - 3 of 26</a:t>
            </a:r>
          </a:p>
        </p:txBody>
      </p:sp>
      <p:graphicFrame>
        <p:nvGraphicFramePr>
          <p:cNvPr id="5" name="Table Placeholder 4">
            <a:extLst>
              <a:ext uri="{FF2B5EF4-FFF2-40B4-BE49-F238E27FC236}">
                <a16:creationId xmlns:a16="http://schemas.microsoft.com/office/drawing/2014/main" id="{A91690C2-D17C-4CBE-B9F7-2CF8AB63C3AA}"/>
              </a:ext>
            </a:extLst>
          </p:cNvPr>
          <p:cNvGraphicFramePr>
            <a:graphicFrameLocks noGrp="1"/>
          </p:cNvGraphicFramePr>
          <p:nvPr>
            <p:ph type="tbl" sz="quarter" idx="13"/>
            <p:extLst>
              <p:ext uri="{D42A27DB-BD31-4B8C-83A1-F6EECF244321}">
                <p14:modId xmlns:p14="http://schemas.microsoft.com/office/powerpoint/2010/main" val="150604605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3388326110"/>
                    </a:ext>
                  </a:extLst>
                </a:gridCol>
                <a:gridCol w="342352">
                  <a:extLst>
                    <a:ext uri="{9D8B030D-6E8A-4147-A177-3AD203B41FA5}">
                      <a16:colId xmlns:a16="http://schemas.microsoft.com/office/drawing/2014/main" val="2431505905"/>
                    </a:ext>
                  </a:extLst>
                </a:gridCol>
                <a:gridCol w="342352">
                  <a:extLst>
                    <a:ext uri="{9D8B030D-6E8A-4147-A177-3AD203B41FA5}">
                      <a16:colId xmlns:a16="http://schemas.microsoft.com/office/drawing/2014/main" val="2307497635"/>
                    </a:ext>
                  </a:extLst>
                </a:gridCol>
                <a:gridCol w="342352">
                  <a:extLst>
                    <a:ext uri="{9D8B030D-6E8A-4147-A177-3AD203B41FA5}">
                      <a16:colId xmlns:a16="http://schemas.microsoft.com/office/drawing/2014/main" val="1686611510"/>
                    </a:ext>
                  </a:extLst>
                </a:gridCol>
                <a:gridCol w="342352">
                  <a:extLst>
                    <a:ext uri="{9D8B030D-6E8A-4147-A177-3AD203B41FA5}">
                      <a16:colId xmlns:a16="http://schemas.microsoft.com/office/drawing/2014/main" val="1397235"/>
                    </a:ext>
                  </a:extLst>
                </a:gridCol>
                <a:gridCol w="342352">
                  <a:extLst>
                    <a:ext uri="{9D8B030D-6E8A-4147-A177-3AD203B41FA5}">
                      <a16:colId xmlns:a16="http://schemas.microsoft.com/office/drawing/2014/main" val="992413997"/>
                    </a:ext>
                  </a:extLst>
                </a:gridCol>
                <a:gridCol w="342352">
                  <a:extLst>
                    <a:ext uri="{9D8B030D-6E8A-4147-A177-3AD203B41FA5}">
                      <a16:colId xmlns:a16="http://schemas.microsoft.com/office/drawing/2014/main" val="2051537712"/>
                    </a:ext>
                  </a:extLst>
                </a:gridCol>
                <a:gridCol w="342352">
                  <a:extLst>
                    <a:ext uri="{9D8B030D-6E8A-4147-A177-3AD203B41FA5}">
                      <a16:colId xmlns:a16="http://schemas.microsoft.com/office/drawing/2014/main" val="3865931503"/>
                    </a:ext>
                  </a:extLst>
                </a:gridCol>
                <a:gridCol w="342352">
                  <a:extLst>
                    <a:ext uri="{9D8B030D-6E8A-4147-A177-3AD203B41FA5}">
                      <a16:colId xmlns:a16="http://schemas.microsoft.com/office/drawing/2014/main" val="1653368143"/>
                    </a:ext>
                  </a:extLst>
                </a:gridCol>
                <a:gridCol w="342352">
                  <a:extLst>
                    <a:ext uri="{9D8B030D-6E8A-4147-A177-3AD203B41FA5}">
                      <a16:colId xmlns:a16="http://schemas.microsoft.com/office/drawing/2014/main" val="2723034078"/>
                    </a:ext>
                  </a:extLst>
                </a:gridCol>
                <a:gridCol w="342352">
                  <a:extLst>
                    <a:ext uri="{9D8B030D-6E8A-4147-A177-3AD203B41FA5}">
                      <a16:colId xmlns:a16="http://schemas.microsoft.com/office/drawing/2014/main" val="4150837715"/>
                    </a:ext>
                  </a:extLst>
                </a:gridCol>
                <a:gridCol w="342352">
                  <a:extLst>
                    <a:ext uri="{9D8B030D-6E8A-4147-A177-3AD203B41FA5}">
                      <a16:colId xmlns:a16="http://schemas.microsoft.com/office/drawing/2014/main" val="4073248460"/>
                    </a:ext>
                  </a:extLst>
                </a:gridCol>
                <a:gridCol w="342352">
                  <a:extLst>
                    <a:ext uri="{9D8B030D-6E8A-4147-A177-3AD203B41FA5}">
                      <a16:colId xmlns:a16="http://schemas.microsoft.com/office/drawing/2014/main" val="2410686487"/>
                    </a:ext>
                  </a:extLst>
                </a:gridCol>
                <a:gridCol w="342352">
                  <a:extLst>
                    <a:ext uri="{9D8B030D-6E8A-4147-A177-3AD203B41FA5}">
                      <a16:colId xmlns:a16="http://schemas.microsoft.com/office/drawing/2014/main" val="2527274225"/>
                    </a:ext>
                  </a:extLst>
                </a:gridCol>
                <a:gridCol w="342352">
                  <a:extLst>
                    <a:ext uri="{9D8B030D-6E8A-4147-A177-3AD203B41FA5}">
                      <a16:colId xmlns:a16="http://schemas.microsoft.com/office/drawing/2014/main" val="199886632"/>
                    </a:ext>
                  </a:extLst>
                </a:gridCol>
                <a:gridCol w="342352">
                  <a:extLst>
                    <a:ext uri="{9D8B030D-6E8A-4147-A177-3AD203B41FA5}">
                      <a16:colId xmlns:a16="http://schemas.microsoft.com/office/drawing/2014/main" val="1136445330"/>
                    </a:ext>
                  </a:extLst>
                </a:gridCol>
                <a:gridCol w="342352">
                  <a:extLst>
                    <a:ext uri="{9D8B030D-6E8A-4147-A177-3AD203B41FA5}">
                      <a16:colId xmlns:a16="http://schemas.microsoft.com/office/drawing/2014/main" val="3592066820"/>
                    </a:ext>
                  </a:extLst>
                </a:gridCol>
                <a:gridCol w="342352">
                  <a:extLst>
                    <a:ext uri="{9D8B030D-6E8A-4147-A177-3AD203B41FA5}">
                      <a16:colId xmlns:a16="http://schemas.microsoft.com/office/drawing/2014/main" val="1913471938"/>
                    </a:ext>
                  </a:extLst>
                </a:gridCol>
                <a:gridCol w="342352">
                  <a:extLst>
                    <a:ext uri="{9D8B030D-6E8A-4147-A177-3AD203B41FA5}">
                      <a16:colId xmlns:a16="http://schemas.microsoft.com/office/drawing/2014/main" val="18147829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563357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- 2018-03-13 12:27:38</a:t>
                      </a:r>
                      <a:r>
                        <a:rPr kumimoji="0" lang="en-US" sz="1000" b="0" i="0" u="none" strike="noStrike" kern="1200" cap="none" spc="0" normalizeH="0" baseline="0" noProof="0">
                          <a:ln>
                            <a:noFill/>
                          </a:ln>
                          <a:solidFill>
                            <a:prstClr val="black"/>
                          </a:solidFill>
                          <a:effectLst/>
                          <a:uLnTx/>
                          <a:uFillTx/>
                          <a:latin typeface="+mn-lt"/>
                          <a:ea typeface="+mn-ea"/>
                          <a:cs typeface="+mn-cs"/>
                        </a:rPr>
                        <a:t>
Mivida Business Park launches its second phase at Downtown Mivida, steps away from The Lake District, Shopping Boulevard, Mivida Mall, the Medical Center, and with direct access to Road 90.
Developed for business, designed for you!
For more information, register now on: http://bit.ly/BusinessPark-Register1
#Emaar #EmaarMisr #Mivida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24.029508888668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082937256"/>
                  </a:ext>
                </a:extLst>
              </a:tr>
            </a:tbl>
          </a:graphicData>
        </a:graphic>
      </p:graphicFrame>
      <p:sp>
        <p:nvSpPr>
          <p:cNvPr id="4" name="Text Placeholder 3">
            <a:extLst>
              <a:ext uri="{FF2B5EF4-FFF2-40B4-BE49-F238E27FC236}">
                <a16:creationId xmlns:a16="http://schemas.microsoft.com/office/drawing/2014/main" id="{A996ABA8-401C-46FF-AA02-90FF237FCEE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8524915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354A4-DD78-4E4F-8056-B8107A5CA8AD}"/>
              </a:ext>
            </a:extLst>
          </p:cNvPr>
          <p:cNvSpPr>
            <a:spLocks noGrp="1"/>
          </p:cNvSpPr>
          <p:nvPr>
            <p:ph type="title"/>
          </p:nvPr>
        </p:nvSpPr>
        <p:spPr/>
        <p:txBody>
          <a:bodyPr/>
          <a:lstStyle/>
          <a:p>
            <a:r>
              <a:rPr lang="en-US"/>
              <a:t>Facebook Top Posts Table ORGANIC VS PAID (DETAILED) | Competitors - 4 of 26</a:t>
            </a:r>
          </a:p>
        </p:txBody>
      </p:sp>
      <p:graphicFrame>
        <p:nvGraphicFramePr>
          <p:cNvPr id="5" name="Table Placeholder 4">
            <a:extLst>
              <a:ext uri="{FF2B5EF4-FFF2-40B4-BE49-F238E27FC236}">
                <a16:creationId xmlns:a16="http://schemas.microsoft.com/office/drawing/2014/main" id="{E9B5DA60-F16E-4538-B4BF-465436A560E5}"/>
              </a:ext>
            </a:extLst>
          </p:cNvPr>
          <p:cNvGraphicFramePr>
            <a:graphicFrameLocks noGrp="1"/>
          </p:cNvGraphicFramePr>
          <p:nvPr>
            <p:ph type="tbl" sz="quarter" idx="13"/>
            <p:extLst>
              <p:ext uri="{D42A27DB-BD31-4B8C-83A1-F6EECF244321}">
                <p14:modId xmlns:p14="http://schemas.microsoft.com/office/powerpoint/2010/main" val="1318946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3877368825"/>
                    </a:ext>
                  </a:extLst>
                </a:gridCol>
                <a:gridCol w="342352">
                  <a:extLst>
                    <a:ext uri="{9D8B030D-6E8A-4147-A177-3AD203B41FA5}">
                      <a16:colId xmlns:a16="http://schemas.microsoft.com/office/drawing/2014/main" val="128480610"/>
                    </a:ext>
                  </a:extLst>
                </a:gridCol>
                <a:gridCol w="342352">
                  <a:extLst>
                    <a:ext uri="{9D8B030D-6E8A-4147-A177-3AD203B41FA5}">
                      <a16:colId xmlns:a16="http://schemas.microsoft.com/office/drawing/2014/main" val="3293343921"/>
                    </a:ext>
                  </a:extLst>
                </a:gridCol>
                <a:gridCol w="342352">
                  <a:extLst>
                    <a:ext uri="{9D8B030D-6E8A-4147-A177-3AD203B41FA5}">
                      <a16:colId xmlns:a16="http://schemas.microsoft.com/office/drawing/2014/main" val="3217143603"/>
                    </a:ext>
                  </a:extLst>
                </a:gridCol>
                <a:gridCol w="342352">
                  <a:extLst>
                    <a:ext uri="{9D8B030D-6E8A-4147-A177-3AD203B41FA5}">
                      <a16:colId xmlns:a16="http://schemas.microsoft.com/office/drawing/2014/main" val="780545850"/>
                    </a:ext>
                  </a:extLst>
                </a:gridCol>
                <a:gridCol w="342352">
                  <a:extLst>
                    <a:ext uri="{9D8B030D-6E8A-4147-A177-3AD203B41FA5}">
                      <a16:colId xmlns:a16="http://schemas.microsoft.com/office/drawing/2014/main" val="3589697384"/>
                    </a:ext>
                  </a:extLst>
                </a:gridCol>
                <a:gridCol w="342352">
                  <a:extLst>
                    <a:ext uri="{9D8B030D-6E8A-4147-A177-3AD203B41FA5}">
                      <a16:colId xmlns:a16="http://schemas.microsoft.com/office/drawing/2014/main" val="826417689"/>
                    </a:ext>
                  </a:extLst>
                </a:gridCol>
                <a:gridCol w="342352">
                  <a:extLst>
                    <a:ext uri="{9D8B030D-6E8A-4147-A177-3AD203B41FA5}">
                      <a16:colId xmlns:a16="http://schemas.microsoft.com/office/drawing/2014/main" val="3762257141"/>
                    </a:ext>
                  </a:extLst>
                </a:gridCol>
                <a:gridCol w="342352">
                  <a:extLst>
                    <a:ext uri="{9D8B030D-6E8A-4147-A177-3AD203B41FA5}">
                      <a16:colId xmlns:a16="http://schemas.microsoft.com/office/drawing/2014/main" val="2075980793"/>
                    </a:ext>
                  </a:extLst>
                </a:gridCol>
                <a:gridCol w="342352">
                  <a:extLst>
                    <a:ext uri="{9D8B030D-6E8A-4147-A177-3AD203B41FA5}">
                      <a16:colId xmlns:a16="http://schemas.microsoft.com/office/drawing/2014/main" val="334792676"/>
                    </a:ext>
                  </a:extLst>
                </a:gridCol>
                <a:gridCol w="342352">
                  <a:extLst>
                    <a:ext uri="{9D8B030D-6E8A-4147-A177-3AD203B41FA5}">
                      <a16:colId xmlns:a16="http://schemas.microsoft.com/office/drawing/2014/main" val="3134990657"/>
                    </a:ext>
                  </a:extLst>
                </a:gridCol>
                <a:gridCol w="342352">
                  <a:extLst>
                    <a:ext uri="{9D8B030D-6E8A-4147-A177-3AD203B41FA5}">
                      <a16:colId xmlns:a16="http://schemas.microsoft.com/office/drawing/2014/main" val="2614237242"/>
                    </a:ext>
                  </a:extLst>
                </a:gridCol>
                <a:gridCol w="342352">
                  <a:extLst>
                    <a:ext uri="{9D8B030D-6E8A-4147-A177-3AD203B41FA5}">
                      <a16:colId xmlns:a16="http://schemas.microsoft.com/office/drawing/2014/main" val="2718000882"/>
                    </a:ext>
                  </a:extLst>
                </a:gridCol>
                <a:gridCol w="342352">
                  <a:extLst>
                    <a:ext uri="{9D8B030D-6E8A-4147-A177-3AD203B41FA5}">
                      <a16:colId xmlns:a16="http://schemas.microsoft.com/office/drawing/2014/main" val="1563934057"/>
                    </a:ext>
                  </a:extLst>
                </a:gridCol>
                <a:gridCol w="342352">
                  <a:extLst>
                    <a:ext uri="{9D8B030D-6E8A-4147-A177-3AD203B41FA5}">
                      <a16:colId xmlns:a16="http://schemas.microsoft.com/office/drawing/2014/main" val="1588540609"/>
                    </a:ext>
                  </a:extLst>
                </a:gridCol>
                <a:gridCol w="342352">
                  <a:extLst>
                    <a:ext uri="{9D8B030D-6E8A-4147-A177-3AD203B41FA5}">
                      <a16:colId xmlns:a16="http://schemas.microsoft.com/office/drawing/2014/main" val="15631833"/>
                    </a:ext>
                  </a:extLst>
                </a:gridCol>
                <a:gridCol w="342352">
                  <a:extLst>
                    <a:ext uri="{9D8B030D-6E8A-4147-A177-3AD203B41FA5}">
                      <a16:colId xmlns:a16="http://schemas.microsoft.com/office/drawing/2014/main" val="4229276044"/>
                    </a:ext>
                  </a:extLst>
                </a:gridCol>
                <a:gridCol w="342352">
                  <a:extLst>
                    <a:ext uri="{9D8B030D-6E8A-4147-A177-3AD203B41FA5}">
                      <a16:colId xmlns:a16="http://schemas.microsoft.com/office/drawing/2014/main" val="3354186187"/>
                    </a:ext>
                  </a:extLst>
                </a:gridCol>
                <a:gridCol w="342352">
                  <a:extLst>
                    <a:ext uri="{9D8B030D-6E8A-4147-A177-3AD203B41FA5}">
                      <a16:colId xmlns:a16="http://schemas.microsoft.com/office/drawing/2014/main" val="28942849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759751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- 2018-01-14 15:47:55</a:t>
                      </a:r>
                      <a:r>
                        <a:rPr kumimoji="0" lang="en-US" sz="1000" b="0" i="0" u="none" strike="noStrike" kern="1200" cap="none" spc="0" normalizeH="0" baseline="0" noProof="0">
                          <a:ln>
                            <a:noFill/>
                          </a:ln>
                          <a:solidFill>
                            <a:prstClr val="black"/>
                          </a:solidFill>
                          <a:effectLst/>
                          <a:uLnTx/>
                          <a:uFillTx/>
                          <a:latin typeface="+mn-lt"/>
                          <a:ea typeface="+mn-ea"/>
                          <a:cs typeface="+mn-cs"/>
                        </a:rPr>
                        <a:t>
Revel in the infinite views of Mivida’s lush greenery. Explore Gardens, the final twinhomes in Mivida.
Register now on http://bit.ly/Gardens-Register0-4 
#EmaarMisr #Emaar #Mivida #GardensTwinhomes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19.36914867473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72237898"/>
                  </a:ext>
                </a:extLst>
              </a:tr>
            </a:tbl>
          </a:graphicData>
        </a:graphic>
      </p:graphicFrame>
      <p:sp>
        <p:nvSpPr>
          <p:cNvPr id="4" name="Text Placeholder 3">
            <a:extLst>
              <a:ext uri="{FF2B5EF4-FFF2-40B4-BE49-F238E27FC236}">
                <a16:creationId xmlns:a16="http://schemas.microsoft.com/office/drawing/2014/main" id="{3D2DA090-4966-4BB0-91D0-9137875B784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2072895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CA71-F387-4493-9A30-B5DC0647AE11}"/>
              </a:ext>
            </a:extLst>
          </p:cNvPr>
          <p:cNvSpPr>
            <a:spLocks noGrp="1"/>
          </p:cNvSpPr>
          <p:nvPr>
            <p:ph type="title"/>
          </p:nvPr>
        </p:nvSpPr>
        <p:spPr/>
        <p:txBody>
          <a:bodyPr/>
          <a:lstStyle/>
          <a:p>
            <a:r>
              <a:rPr lang="en-US"/>
              <a:t>Facebook Top Posts Table ORGANIC VS PAID (DETAILED) | Competitors - 5 of 26</a:t>
            </a:r>
          </a:p>
        </p:txBody>
      </p:sp>
      <p:graphicFrame>
        <p:nvGraphicFramePr>
          <p:cNvPr id="5" name="Table Placeholder 4">
            <a:extLst>
              <a:ext uri="{FF2B5EF4-FFF2-40B4-BE49-F238E27FC236}">
                <a16:creationId xmlns:a16="http://schemas.microsoft.com/office/drawing/2014/main" id="{F037DA86-6958-4A22-836E-06C5F7466157}"/>
              </a:ext>
            </a:extLst>
          </p:cNvPr>
          <p:cNvGraphicFramePr>
            <a:graphicFrameLocks noGrp="1"/>
          </p:cNvGraphicFramePr>
          <p:nvPr>
            <p:ph type="tbl" sz="quarter" idx="13"/>
            <p:extLst>
              <p:ext uri="{D42A27DB-BD31-4B8C-83A1-F6EECF244321}">
                <p14:modId xmlns:p14="http://schemas.microsoft.com/office/powerpoint/2010/main" val="30675271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990979877"/>
                    </a:ext>
                  </a:extLst>
                </a:gridCol>
                <a:gridCol w="342352">
                  <a:extLst>
                    <a:ext uri="{9D8B030D-6E8A-4147-A177-3AD203B41FA5}">
                      <a16:colId xmlns:a16="http://schemas.microsoft.com/office/drawing/2014/main" val="1528686448"/>
                    </a:ext>
                  </a:extLst>
                </a:gridCol>
                <a:gridCol w="342352">
                  <a:extLst>
                    <a:ext uri="{9D8B030D-6E8A-4147-A177-3AD203B41FA5}">
                      <a16:colId xmlns:a16="http://schemas.microsoft.com/office/drawing/2014/main" val="30896937"/>
                    </a:ext>
                  </a:extLst>
                </a:gridCol>
                <a:gridCol w="342352">
                  <a:extLst>
                    <a:ext uri="{9D8B030D-6E8A-4147-A177-3AD203B41FA5}">
                      <a16:colId xmlns:a16="http://schemas.microsoft.com/office/drawing/2014/main" val="145810538"/>
                    </a:ext>
                  </a:extLst>
                </a:gridCol>
                <a:gridCol w="342352">
                  <a:extLst>
                    <a:ext uri="{9D8B030D-6E8A-4147-A177-3AD203B41FA5}">
                      <a16:colId xmlns:a16="http://schemas.microsoft.com/office/drawing/2014/main" val="4142830277"/>
                    </a:ext>
                  </a:extLst>
                </a:gridCol>
                <a:gridCol w="342352">
                  <a:extLst>
                    <a:ext uri="{9D8B030D-6E8A-4147-A177-3AD203B41FA5}">
                      <a16:colId xmlns:a16="http://schemas.microsoft.com/office/drawing/2014/main" val="26590313"/>
                    </a:ext>
                  </a:extLst>
                </a:gridCol>
                <a:gridCol w="342352">
                  <a:extLst>
                    <a:ext uri="{9D8B030D-6E8A-4147-A177-3AD203B41FA5}">
                      <a16:colId xmlns:a16="http://schemas.microsoft.com/office/drawing/2014/main" val="4210948945"/>
                    </a:ext>
                  </a:extLst>
                </a:gridCol>
                <a:gridCol w="342352">
                  <a:extLst>
                    <a:ext uri="{9D8B030D-6E8A-4147-A177-3AD203B41FA5}">
                      <a16:colId xmlns:a16="http://schemas.microsoft.com/office/drawing/2014/main" val="2582774963"/>
                    </a:ext>
                  </a:extLst>
                </a:gridCol>
                <a:gridCol w="342352">
                  <a:extLst>
                    <a:ext uri="{9D8B030D-6E8A-4147-A177-3AD203B41FA5}">
                      <a16:colId xmlns:a16="http://schemas.microsoft.com/office/drawing/2014/main" val="4081117284"/>
                    </a:ext>
                  </a:extLst>
                </a:gridCol>
                <a:gridCol w="342352">
                  <a:extLst>
                    <a:ext uri="{9D8B030D-6E8A-4147-A177-3AD203B41FA5}">
                      <a16:colId xmlns:a16="http://schemas.microsoft.com/office/drawing/2014/main" val="1208491956"/>
                    </a:ext>
                  </a:extLst>
                </a:gridCol>
                <a:gridCol w="342352">
                  <a:extLst>
                    <a:ext uri="{9D8B030D-6E8A-4147-A177-3AD203B41FA5}">
                      <a16:colId xmlns:a16="http://schemas.microsoft.com/office/drawing/2014/main" val="2005883061"/>
                    </a:ext>
                  </a:extLst>
                </a:gridCol>
                <a:gridCol w="342352">
                  <a:extLst>
                    <a:ext uri="{9D8B030D-6E8A-4147-A177-3AD203B41FA5}">
                      <a16:colId xmlns:a16="http://schemas.microsoft.com/office/drawing/2014/main" val="2713940292"/>
                    </a:ext>
                  </a:extLst>
                </a:gridCol>
                <a:gridCol w="342352">
                  <a:extLst>
                    <a:ext uri="{9D8B030D-6E8A-4147-A177-3AD203B41FA5}">
                      <a16:colId xmlns:a16="http://schemas.microsoft.com/office/drawing/2014/main" val="625951157"/>
                    </a:ext>
                  </a:extLst>
                </a:gridCol>
                <a:gridCol w="342352">
                  <a:extLst>
                    <a:ext uri="{9D8B030D-6E8A-4147-A177-3AD203B41FA5}">
                      <a16:colId xmlns:a16="http://schemas.microsoft.com/office/drawing/2014/main" val="3827198023"/>
                    </a:ext>
                  </a:extLst>
                </a:gridCol>
                <a:gridCol w="342352">
                  <a:extLst>
                    <a:ext uri="{9D8B030D-6E8A-4147-A177-3AD203B41FA5}">
                      <a16:colId xmlns:a16="http://schemas.microsoft.com/office/drawing/2014/main" val="2804632081"/>
                    </a:ext>
                  </a:extLst>
                </a:gridCol>
                <a:gridCol w="342352">
                  <a:extLst>
                    <a:ext uri="{9D8B030D-6E8A-4147-A177-3AD203B41FA5}">
                      <a16:colId xmlns:a16="http://schemas.microsoft.com/office/drawing/2014/main" val="1778220936"/>
                    </a:ext>
                  </a:extLst>
                </a:gridCol>
                <a:gridCol w="342352">
                  <a:extLst>
                    <a:ext uri="{9D8B030D-6E8A-4147-A177-3AD203B41FA5}">
                      <a16:colId xmlns:a16="http://schemas.microsoft.com/office/drawing/2014/main" val="3460180789"/>
                    </a:ext>
                  </a:extLst>
                </a:gridCol>
                <a:gridCol w="342352">
                  <a:extLst>
                    <a:ext uri="{9D8B030D-6E8A-4147-A177-3AD203B41FA5}">
                      <a16:colId xmlns:a16="http://schemas.microsoft.com/office/drawing/2014/main" val="2662566321"/>
                    </a:ext>
                  </a:extLst>
                </a:gridCol>
                <a:gridCol w="342352">
                  <a:extLst>
                    <a:ext uri="{9D8B030D-6E8A-4147-A177-3AD203B41FA5}">
                      <a16:colId xmlns:a16="http://schemas.microsoft.com/office/drawing/2014/main" val="10538185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52482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- 2018-01-21 15:43:44</a:t>
                      </a:r>
                      <a:r>
                        <a:rPr kumimoji="0" lang="en-US" sz="1000" b="0" i="0" u="none" strike="noStrike" kern="1200" cap="none" spc="0" normalizeH="0" baseline="0" noProof="0">
                          <a:ln>
                            <a:noFill/>
                          </a:ln>
                          <a:solidFill>
                            <a:prstClr val="black"/>
                          </a:solidFill>
                          <a:effectLst/>
                          <a:uLnTx/>
                          <a:uFillTx/>
                          <a:latin typeface="+mn-lt"/>
                          <a:ea typeface="+mn-ea"/>
                          <a:cs typeface="+mn-cs"/>
                        </a:rPr>
                        <a:t>
Tuscan style homes among perfectly manicured gardens in the heart of New Cairo.
Explore Gardens, the final twinhomes in Mivida.
Register now on http://bit.ly/Gardens-Register0-5 
#EmaarMisr #Emaar #Mivida #GardensTwinhomes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17.200661876715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09538333"/>
                  </a:ext>
                </a:extLst>
              </a:tr>
            </a:tbl>
          </a:graphicData>
        </a:graphic>
      </p:graphicFrame>
      <p:sp>
        <p:nvSpPr>
          <p:cNvPr id="4" name="Text Placeholder 3">
            <a:extLst>
              <a:ext uri="{FF2B5EF4-FFF2-40B4-BE49-F238E27FC236}">
                <a16:creationId xmlns:a16="http://schemas.microsoft.com/office/drawing/2014/main" id="{5CD1CCBF-6480-4F67-BD2B-A85A839956E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53961210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335DB-399E-48FD-8659-07028B9532AC}"/>
              </a:ext>
            </a:extLst>
          </p:cNvPr>
          <p:cNvSpPr>
            <a:spLocks noGrp="1"/>
          </p:cNvSpPr>
          <p:nvPr>
            <p:ph type="title"/>
          </p:nvPr>
        </p:nvSpPr>
        <p:spPr/>
        <p:txBody>
          <a:bodyPr/>
          <a:lstStyle/>
          <a:p>
            <a:r>
              <a:rPr lang="en-US"/>
              <a:t>Facebook Top Posts Table ORGANIC VS PAID (DETAILED) | Competitors - 6 of 26</a:t>
            </a:r>
          </a:p>
        </p:txBody>
      </p:sp>
      <p:graphicFrame>
        <p:nvGraphicFramePr>
          <p:cNvPr id="5" name="Table Placeholder 4">
            <a:extLst>
              <a:ext uri="{FF2B5EF4-FFF2-40B4-BE49-F238E27FC236}">
                <a16:creationId xmlns:a16="http://schemas.microsoft.com/office/drawing/2014/main" id="{BC62B405-80CB-43BF-A1BF-10EC5E681340}"/>
              </a:ext>
            </a:extLst>
          </p:cNvPr>
          <p:cNvGraphicFramePr>
            <a:graphicFrameLocks noGrp="1"/>
          </p:cNvGraphicFramePr>
          <p:nvPr>
            <p:ph type="tbl" sz="quarter" idx="13"/>
            <p:extLst>
              <p:ext uri="{D42A27DB-BD31-4B8C-83A1-F6EECF244321}">
                <p14:modId xmlns:p14="http://schemas.microsoft.com/office/powerpoint/2010/main" val="683087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724683962"/>
                    </a:ext>
                  </a:extLst>
                </a:gridCol>
                <a:gridCol w="342352">
                  <a:extLst>
                    <a:ext uri="{9D8B030D-6E8A-4147-A177-3AD203B41FA5}">
                      <a16:colId xmlns:a16="http://schemas.microsoft.com/office/drawing/2014/main" val="1257220064"/>
                    </a:ext>
                  </a:extLst>
                </a:gridCol>
                <a:gridCol w="342352">
                  <a:extLst>
                    <a:ext uri="{9D8B030D-6E8A-4147-A177-3AD203B41FA5}">
                      <a16:colId xmlns:a16="http://schemas.microsoft.com/office/drawing/2014/main" val="105741642"/>
                    </a:ext>
                  </a:extLst>
                </a:gridCol>
                <a:gridCol w="342352">
                  <a:extLst>
                    <a:ext uri="{9D8B030D-6E8A-4147-A177-3AD203B41FA5}">
                      <a16:colId xmlns:a16="http://schemas.microsoft.com/office/drawing/2014/main" val="1875117530"/>
                    </a:ext>
                  </a:extLst>
                </a:gridCol>
                <a:gridCol w="342352">
                  <a:extLst>
                    <a:ext uri="{9D8B030D-6E8A-4147-A177-3AD203B41FA5}">
                      <a16:colId xmlns:a16="http://schemas.microsoft.com/office/drawing/2014/main" val="997093284"/>
                    </a:ext>
                  </a:extLst>
                </a:gridCol>
                <a:gridCol w="342352">
                  <a:extLst>
                    <a:ext uri="{9D8B030D-6E8A-4147-A177-3AD203B41FA5}">
                      <a16:colId xmlns:a16="http://schemas.microsoft.com/office/drawing/2014/main" val="2320697728"/>
                    </a:ext>
                  </a:extLst>
                </a:gridCol>
                <a:gridCol w="342352">
                  <a:extLst>
                    <a:ext uri="{9D8B030D-6E8A-4147-A177-3AD203B41FA5}">
                      <a16:colId xmlns:a16="http://schemas.microsoft.com/office/drawing/2014/main" val="2802492392"/>
                    </a:ext>
                  </a:extLst>
                </a:gridCol>
                <a:gridCol w="342352">
                  <a:extLst>
                    <a:ext uri="{9D8B030D-6E8A-4147-A177-3AD203B41FA5}">
                      <a16:colId xmlns:a16="http://schemas.microsoft.com/office/drawing/2014/main" val="1764814386"/>
                    </a:ext>
                  </a:extLst>
                </a:gridCol>
                <a:gridCol w="342352">
                  <a:extLst>
                    <a:ext uri="{9D8B030D-6E8A-4147-A177-3AD203B41FA5}">
                      <a16:colId xmlns:a16="http://schemas.microsoft.com/office/drawing/2014/main" val="1797212970"/>
                    </a:ext>
                  </a:extLst>
                </a:gridCol>
                <a:gridCol w="342352">
                  <a:extLst>
                    <a:ext uri="{9D8B030D-6E8A-4147-A177-3AD203B41FA5}">
                      <a16:colId xmlns:a16="http://schemas.microsoft.com/office/drawing/2014/main" val="2388929961"/>
                    </a:ext>
                  </a:extLst>
                </a:gridCol>
                <a:gridCol w="342352">
                  <a:extLst>
                    <a:ext uri="{9D8B030D-6E8A-4147-A177-3AD203B41FA5}">
                      <a16:colId xmlns:a16="http://schemas.microsoft.com/office/drawing/2014/main" val="1995365124"/>
                    </a:ext>
                  </a:extLst>
                </a:gridCol>
                <a:gridCol w="342352">
                  <a:extLst>
                    <a:ext uri="{9D8B030D-6E8A-4147-A177-3AD203B41FA5}">
                      <a16:colId xmlns:a16="http://schemas.microsoft.com/office/drawing/2014/main" val="3913775332"/>
                    </a:ext>
                  </a:extLst>
                </a:gridCol>
                <a:gridCol w="342352">
                  <a:extLst>
                    <a:ext uri="{9D8B030D-6E8A-4147-A177-3AD203B41FA5}">
                      <a16:colId xmlns:a16="http://schemas.microsoft.com/office/drawing/2014/main" val="3899901310"/>
                    </a:ext>
                  </a:extLst>
                </a:gridCol>
                <a:gridCol w="342352">
                  <a:extLst>
                    <a:ext uri="{9D8B030D-6E8A-4147-A177-3AD203B41FA5}">
                      <a16:colId xmlns:a16="http://schemas.microsoft.com/office/drawing/2014/main" val="3937293891"/>
                    </a:ext>
                  </a:extLst>
                </a:gridCol>
                <a:gridCol w="342352">
                  <a:extLst>
                    <a:ext uri="{9D8B030D-6E8A-4147-A177-3AD203B41FA5}">
                      <a16:colId xmlns:a16="http://schemas.microsoft.com/office/drawing/2014/main" val="1540143442"/>
                    </a:ext>
                  </a:extLst>
                </a:gridCol>
                <a:gridCol w="342352">
                  <a:extLst>
                    <a:ext uri="{9D8B030D-6E8A-4147-A177-3AD203B41FA5}">
                      <a16:colId xmlns:a16="http://schemas.microsoft.com/office/drawing/2014/main" val="640636439"/>
                    </a:ext>
                  </a:extLst>
                </a:gridCol>
                <a:gridCol w="342352">
                  <a:extLst>
                    <a:ext uri="{9D8B030D-6E8A-4147-A177-3AD203B41FA5}">
                      <a16:colId xmlns:a16="http://schemas.microsoft.com/office/drawing/2014/main" val="3854875521"/>
                    </a:ext>
                  </a:extLst>
                </a:gridCol>
                <a:gridCol w="342352">
                  <a:extLst>
                    <a:ext uri="{9D8B030D-6E8A-4147-A177-3AD203B41FA5}">
                      <a16:colId xmlns:a16="http://schemas.microsoft.com/office/drawing/2014/main" val="1426861781"/>
                    </a:ext>
                  </a:extLst>
                </a:gridCol>
                <a:gridCol w="342352">
                  <a:extLst>
                    <a:ext uri="{9D8B030D-6E8A-4147-A177-3AD203B41FA5}">
                      <a16:colId xmlns:a16="http://schemas.microsoft.com/office/drawing/2014/main" val="38488111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73498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- 2018-04-03 15:32:57</a:t>
                      </a:r>
                      <a:r>
                        <a:rPr kumimoji="0" lang="en-US" sz="1000" b="0" i="0" u="none" strike="noStrike" kern="1200" cap="none" spc="0" normalizeH="0" baseline="0" noProof="0">
                          <a:ln>
                            <a:noFill/>
                          </a:ln>
                          <a:solidFill>
                            <a:prstClr val="black"/>
                          </a:solidFill>
                          <a:effectLst/>
                          <a:uLnTx/>
                          <a:uFillTx/>
                          <a:latin typeface="+mn-lt"/>
                          <a:ea typeface="+mn-ea"/>
                          <a:cs typeface="+mn-cs"/>
                        </a:rPr>
                        <a:t>
‘Places By Hyde Park Developments’ campaign in partnership with Arsenal.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Arsenal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3371560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50.911005689824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716856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41343247"/>
                  </a:ext>
                </a:extLst>
              </a:tr>
            </a:tbl>
          </a:graphicData>
        </a:graphic>
      </p:graphicFrame>
      <p:sp>
        <p:nvSpPr>
          <p:cNvPr id="4" name="Text Placeholder 3">
            <a:extLst>
              <a:ext uri="{FF2B5EF4-FFF2-40B4-BE49-F238E27FC236}">
                <a16:creationId xmlns:a16="http://schemas.microsoft.com/office/drawing/2014/main" id="{E3E5BB7F-0566-4F55-8E89-48C8852A629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14070120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F3E79-26CB-44A8-A9D7-2C4FEED58D91}"/>
              </a:ext>
            </a:extLst>
          </p:cNvPr>
          <p:cNvSpPr>
            <a:spLocks noGrp="1"/>
          </p:cNvSpPr>
          <p:nvPr>
            <p:ph type="title"/>
          </p:nvPr>
        </p:nvSpPr>
        <p:spPr/>
        <p:txBody>
          <a:bodyPr/>
          <a:lstStyle/>
          <a:p>
            <a:r>
              <a:rPr lang="en-US"/>
              <a:t>Facebook Top Posts Table ORGANIC VS PAID (DETAILED) | Competitors - 7 of 26</a:t>
            </a:r>
          </a:p>
        </p:txBody>
      </p:sp>
      <p:graphicFrame>
        <p:nvGraphicFramePr>
          <p:cNvPr id="5" name="Table Placeholder 4">
            <a:extLst>
              <a:ext uri="{FF2B5EF4-FFF2-40B4-BE49-F238E27FC236}">
                <a16:creationId xmlns:a16="http://schemas.microsoft.com/office/drawing/2014/main" id="{A6A7A5C6-8854-4FC4-BFA1-6E9B921A2D10}"/>
              </a:ext>
            </a:extLst>
          </p:cNvPr>
          <p:cNvGraphicFramePr>
            <a:graphicFrameLocks noGrp="1"/>
          </p:cNvGraphicFramePr>
          <p:nvPr>
            <p:ph type="tbl" sz="quarter" idx="13"/>
            <p:extLst>
              <p:ext uri="{D42A27DB-BD31-4B8C-83A1-F6EECF244321}">
                <p14:modId xmlns:p14="http://schemas.microsoft.com/office/powerpoint/2010/main" val="9287375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807355094"/>
                    </a:ext>
                  </a:extLst>
                </a:gridCol>
                <a:gridCol w="342352">
                  <a:extLst>
                    <a:ext uri="{9D8B030D-6E8A-4147-A177-3AD203B41FA5}">
                      <a16:colId xmlns:a16="http://schemas.microsoft.com/office/drawing/2014/main" val="712335797"/>
                    </a:ext>
                  </a:extLst>
                </a:gridCol>
                <a:gridCol w="342352">
                  <a:extLst>
                    <a:ext uri="{9D8B030D-6E8A-4147-A177-3AD203B41FA5}">
                      <a16:colId xmlns:a16="http://schemas.microsoft.com/office/drawing/2014/main" val="3862287534"/>
                    </a:ext>
                  </a:extLst>
                </a:gridCol>
                <a:gridCol w="342352">
                  <a:extLst>
                    <a:ext uri="{9D8B030D-6E8A-4147-A177-3AD203B41FA5}">
                      <a16:colId xmlns:a16="http://schemas.microsoft.com/office/drawing/2014/main" val="2318559856"/>
                    </a:ext>
                  </a:extLst>
                </a:gridCol>
                <a:gridCol w="342352">
                  <a:extLst>
                    <a:ext uri="{9D8B030D-6E8A-4147-A177-3AD203B41FA5}">
                      <a16:colId xmlns:a16="http://schemas.microsoft.com/office/drawing/2014/main" val="4202827224"/>
                    </a:ext>
                  </a:extLst>
                </a:gridCol>
                <a:gridCol w="342352">
                  <a:extLst>
                    <a:ext uri="{9D8B030D-6E8A-4147-A177-3AD203B41FA5}">
                      <a16:colId xmlns:a16="http://schemas.microsoft.com/office/drawing/2014/main" val="2695014646"/>
                    </a:ext>
                  </a:extLst>
                </a:gridCol>
                <a:gridCol w="342352">
                  <a:extLst>
                    <a:ext uri="{9D8B030D-6E8A-4147-A177-3AD203B41FA5}">
                      <a16:colId xmlns:a16="http://schemas.microsoft.com/office/drawing/2014/main" val="2648691398"/>
                    </a:ext>
                  </a:extLst>
                </a:gridCol>
                <a:gridCol w="342352">
                  <a:extLst>
                    <a:ext uri="{9D8B030D-6E8A-4147-A177-3AD203B41FA5}">
                      <a16:colId xmlns:a16="http://schemas.microsoft.com/office/drawing/2014/main" val="3335686763"/>
                    </a:ext>
                  </a:extLst>
                </a:gridCol>
                <a:gridCol w="342352">
                  <a:extLst>
                    <a:ext uri="{9D8B030D-6E8A-4147-A177-3AD203B41FA5}">
                      <a16:colId xmlns:a16="http://schemas.microsoft.com/office/drawing/2014/main" val="2189784692"/>
                    </a:ext>
                  </a:extLst>
                </a:gridCol>
                <a:gridCol w="342352">
                  <a:extLst>
                    <a:ext uri="{9D8B030D-6E8A-4147-A177-3AD203B41FA5}">
                      <a16:colId xmlns:a16="http://schemas.microsoft.com/office/drawing/2014/main" val="2848985877"/>
                    </a:ext>
                  </a:extLst>
                </a:gridCol>
                <a:gridCol w="342352">
                  <a:extLst>
                    <a:ext uri="{9D8B030D-6E8A-4147-A177-3AD203B41FA5}">
                      <a16:colId xmlns:a16="http://schemas.microsoft.com/office/drawing/2014/main" val="1815409566"/>
                    </a:ext>
                  </a:extLst>
                </a:gridCol>
                <a:gridCol w="342352">
                  <a:extLst>
                    <a:ext uri="{9D8B030D-6E8A-4147-A177-3AD203B41FA5}">
                      <a16:colId xmlns:a16="http://schemas.microsoft.com/office/drawing/2014/main" val="1747583394"/>
                    </a:ext>
                  </a:extLst>
                </a:gridCol>
                <a:gridCol w="342352">
                  <a:extLst>
                    <a:ext uri="{9D8B030D-6E8A-4147-A177-3AD203B41FA5}">
                      <a16:colId xmlns:a16="http://schemas.microsoft.com/office/drawing/2014/main" val="2858613835"/>
                    </a:ext>
                  </a:extLst>
                </a:gridCol>
                <a:gridCol w="342352">
                  <a:extLst>
                    <a:ext uri="{9D8B030D-6E8A-4147-A177-3AD203B41FA5}">
                      <a16:colId xmlns:a16="http://schemas.microsoft.com/office/drawing/2014/main" val="3146047283"/>
                    </a:ext>
                  </a:extLst>
                </a:gridCol>
                <a:gridCol w="342352">
                  <a:extLst>
                    <a:ext uri="{9D8B030D-6E8A-4147-A177-3AD203B41FA5}">
                      <a16:colId xmlns:a16="http://schemas.microsoft.com/office/drawing/2014/main" val="1708882405"/>
                    </a:ext>
                  </a:extLst>
                </a:gridCol>
                <a:gridCol w="342352">
                  <a:extLst>
                    <a:ext uri="{9D8B030D-6E8A-4147-A177-3AD203B41FA5}">
                      <a16:colId xmlns:a16="http://schemas.microsoft.com/office/drawing/2014/main" val="1177203186"/>
                    </a:ext>
                  </a:extLst>
                </a:gridCol>
                <a:gridCol w="342352">
                  <a:extLst>
                    <a:ext uri="{9D8B030D-6E8A-4147-A177-3AD203B41FA5}">
                      <a16:colId xmlns:a16="http://schemas.microsoft.com/office/drawing/2014/main" val="3172886464"/>
                    </a:ext>
                  </a:extLst>
                </a:gridCol>
                <a:gridCol w="342352">
                  <a:extLst>
                    <a:ext uri="{9D8B030D-6E8A-4147-A177-3AD203B41FA5}">
                      <a16:colId xmlns:a16="http://schemas.microsoft.com/office/drawing/2014/main" val="1380858821"/>
                    </a:ext>
                  </a:extLst>
                </a:gridCol>
                <a:gridCol w="342352">
                  <a:extLst>
                    <a:ext uri="{9D8B030D-6E8A-4147-A177-3AD203B41FA5}">
                      <a16:colId xmlns:a16="http://schemas.microsoft.com/office/drawing/2014/main" val="3748141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3692194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- 2018-04-07 14:00:01</a:t>
                      </a:r>
                      <a:r>
                        <a:rPr kumimoji="0" lang="en-US" sz="1000" b="0" i="0" u="none" strike="noStrike" kern="1200" cap="none" spc="0" normalizeH="0" baseline="0" noProof="0">
                          <a:ln>
                            <a:noFill/>
                          </a:ln>
                          <a:solidFill>
                            <a:prstClr val="black"/>
                          </a:solidFill>
                          <a:effectLst/>
                          <a:uLnTx/>
                          <a:uFillTx/>
                          <a:latin typeface="+mn-lt"/>
                          <a:ea typeface="+mn-ea"/>
                          <a:cs typeface="+mn-cs"/>
                        </a:rPr>
                        <a:t>
BLOOMFIELDS...a breakthrough perspective on integrated living offering new concept homes designed for every lifestyle.
#TatweerMisr
#MostakbalCity
#BLOOMFIELDS
#LifeInAllItsColors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137.24393985006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21797042"/>
                  </a:ext>
                </a:extLst>
              </a:tr>
            </a:tbl>
          </a:graphicData>
        </a:graphic>
      </p:graphicFrame>
      <p:sp>
        <p:nvSpPr>
          <p:cNvPr id="4" name="Text Placeholder 3">
            <a:extLst>
              <a:ext uri="{FF2B5EF4-FFF2-40B4-BE49-F238E27FC236}">
                <a16:creationId xmlns:a16="http://schemas.microsoft.com/office/drawing/2014/main" id="{8284DA33-2E9D-4102-8912-159C38ED672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132062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6317D-885A-49D4-98D4-90D93AA0D335}"/>
              </a:ext>
            </a:extLst>
          </p:cNvPr>
          <p:cNvSpPr>
            <a:spLocks noGrp="1"/>
          </p:cNvSpPr>
          <p:nvPr>
            <p:ph type="title"/>
          </p:nvPr>
        </p:nvSpPr>
        <p:spPr/>
        <p:txBody>
          <a:bodyPr/>
          <a:lstStyle/>
          <a:p>
            <a:r>
              <a:rPr lang="en-US"/>
              <a:t>Facebook Top Posts Table ORGANIC VS PAID (DETAILED) | Competitors - 8 of 26</a:t>
            </a:r>
          </a:p>
        </p:txBody>
      </p:sp>
      <p:graphicFrame>
        <p:nvGraphicFramePr>
          <p:cNvPr id="5" name="Table Placeholder 4">
            <a:extLst>
              <a:ext uri="{FF2B5EF4-FFF2-40B4-BE49-F238E27FC236}">
                <a16:creationId xmlns:a16="http://schemas.microsoft.com/office/drawing/2014/main" id="{6DE65E7F-E60C-441C-A374-439AB2A75C06}"/>
              </a:ext>
            </a:extLst>
          </p:cNvPr>
          <p:cNvGraphicFramePr>
            <a:graphicFrameLocks noGrp="1"/>
          </p:cNvGraphicFramePr>
          <p:nvPr>
            <p:ph type="tbl" sz="quarter" idx="13"/>
            <p:extLst>
              <p:ext uri="{D42A27DB-BD31-4B8C-83A1-F6EECF244321}">
                <p14:modId xmlns:p14="http://schemas.microsoft.com/office/powerpoint/2010/main" val="23287923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536004897"/>
                    </a:ext>
                  </a:extLst>
                </a:gridCol>
                <a:gridCol w="342352">
                  <a:extLst>
                    <a:ext uri="{9D8B030D-6E8A-4147-A177-3AD203B41FA5}">
                      <a16:colId xmlns:a16="http://schemas.microsoft.com/office/drawing/2014/main" val="264032502"/>
                    </a:ext>
                  </a:extLst>
                </a:gridCol>
                <a:gridCol w="342352">
                  <a:extLst>
                    <a:ext uri="{9D8B030D-6E8A-4147-A177-3AD203B41FA5}">
                      <a16:colId xmlns:a16="http://schemas.microsoft.com/office/drawing/2014/main" val="4223800565"/>
                    </a:ext>
                  </a:extLst>
                </a:gridCol>
                <a:gridCol w="342352">
                  <a:extLst>
                    <a:ext uri="{9D8B030D-6E8A-4147-A177-3AD203B41FA5}">
                      <a16:colId xmlns:a16="http://schemas.microsoft.com/office/drawing/2014/main" val="3473479428"/>
                    </a:ext>
                  </a:extLst>
                </a:gridCol>
                <a:gridCol w="342352">
                  <a:extLst>
                    <a:ext uri="{9D8B030D-6E8A-4147-A177-3AD203B41FA5}">
                      <a16:colId xmlns:a16="http://schemas.microsoft.com/office/drawing/2014/main" val="2000100152"/>
                    </a:ext>
                  </a:extLst>
                </a:gridCol>
                <a:gridCol w="342352">
                  <a:extLst>
                    <a:ext uri="{9D8B030D-6E8A-4147-A177-3AD203B41FA5}">
                      <a16:colId xmlns:a16="http://schemas.microsoft.com/office/drawing/2014/main" val="4076573877"/>
                    </a:ext>
                  </a:extLst>
                </a:gridCol>
                <a:gridCol w="342352">
                  <a:extLst>
                    <a:ext uri="{9D8B030D-6E8A-4147-A177-3AD203B41FA5}">
                      <a16:colId xmlns:a16="http://schemas.microsoft.com/office/drawing/2014/main" val="3332275403"/>
                    </a:ext>
                  </a:extLst>
                </a:gridCol>
                <a:gridCol w="342352">
                  <a:extLst>
                    <a:ext uri="{9D8B030D-6E8A-4147-A177-3AD203B41FA5}">
                      <a16:colId xmlns:a16="http://schemas.microsoft.com/office/drawing/2014/main" val="3087978848"/>
                    </a:ext>
                  </a:extLst>
                </a:gridCol>
                <a:gridCol w="342352">
                  <a:extLst>
                    <a:ext uri="{9D8B030D-6E8A-4147-A177-3AD203B41FA5}">
                      <a16:colId xmlns:a16="http://schemas.microsoft.com/office/drawing/2014/main" val="3334745228"/>
                    </a:ext>
                  </a:extLst>
                </a:gridCol>
                <a:gridCol w="342352">
                  <a:extLst>
                    <a:ext uri="{9D8B030D-6E8A-4147-A177-3AD203B41FA5}">
                      <a16:colId xmlns:a16="http://schemas.microsoft.com/office/drawing/2014/main" val="3159957887"/>
                    </a:ext>
                  </a:extLst>
                </a:gridCol>
                <a:gridCol w="342352">
                  <a:extLst>
                    <a:ext uri="{9D8B030D-6E8A-4147-A177-3AD203B41FA5}">
                      <a16:colId xmlns:a16="http://schemas.microsoft.com/office/drawing/2014/main" val="2218146118"/>
                    </a:ext>
                  </a:extLst>
                </a:gridCol>
                <a:gridCol w="342352">
                  <a:extLst>
                    <a:ext uri="{9D8B030D-6E8A-4147-A177-3AD203B41FA5}">
                      <a16:colId xmlns:a16="http://schemas.microsoft.com/office/drawing/2014/main" val="2780693504"/>
                    </a:ext>
                  </a:extLst>
                </a:gridCol>
                <a:gridCol w="342352">
                  <a:extLst>
                    <a:ext uri="{9D8B030D-6E8A-4147-A177-3AD203B41FA5}">
                      <a16:colId xmlns:a16="http://schemas.microsoft.com/office/drawing/2014/main" val="153050894"/>
                    </a:ext>
                  </a:extLst>
                </a:gridCol>
                <a:gridCol w="342352">
                  <a:extLst>
                    <a:ext uri="{9D8B030D-6E8A-4147-A177-3AD203B41FA5}">
                      <a16:colId xmlns:a16="http://schemas.microsoft.com/office/drawing/2014/main" val="1316848893"/>
                    </a:ext>
                  </a:extLst>
                </a:gridCol>
                <a:gridCol w="342352">
                  <a:extLst>
                    <a:ext uri="{9D8B030D-6E8A-4147-A177-3AD203B41FA5}">
                      <a16:colId xmlns:a16="http://schemas.microsoft.com/office/drawing/2014/main" val="4104863197"/>
                    </a:ext>
                  </a:extLst>
                </a:gridCol>
                <a:gridCol w="342352">
                  <a:extLst>
                    <a:ext uri="{9D8B030D-6E8A-4147-A177-3AD203B41FA5}">
                      <a16:colId xmlns:a16="http://schemas.microsoft.com/office/drawing/2014/main" val="819001356"/>
                    </a:ext>
                  </a:extLst>
                </a:gridCol>
                <a:gridCol w="342352">
                  <a:extLst>
                    <a:ext uri="{9D8B030D-6E8A-4147-A177-3AD203B41FA5}">
                      <a16:colId xmlns:a16="http://schemas.microsoft.com/office/drawing/2014/main" val="2973975061"/>
                    </a:ext>
                  </a:extLst>
                </a:gridCol>
                <a:gridCol w="342352">
                  <a:extLst>
                    <a:ext uri="{9D8B030D-6E8A-4147-A177-3AD203B41FA5}">
                      <a16:colId xmlns:a16="http://schemas.microsoft.com/office/drawing/2014/main" val="3349518154"/>
                    </a:ext>
                  </a:extLst>
                </a:gridCol>
                <a:gridCol w="342352">
                  <a:extLst>
                    <a:ext uri="{9D8B030D-6E8A-4147-A177-3AD203B41FA5}">
                      <a16:colId xmlns:a16="http://schemas.microsoft.com/office/drawing/2014/main" val="41780577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258287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- 2018-02-12 16:04:26</a:t>
                      </a:r>
                      <a:r>
                        <a:rPr kumimoji="0" lang="en-US" sz="1000" b="0" i="0" u="none" strike="noStrike" kern="1200" cap="none" spc="0" normalizeH="0" baseline="0" noProof="0">
                          <a:ln>
                            <a:noFill/>
                          </a:ln>
                          <a:solidFill>
                            <a:prstClr val="black"/>
                          </a:solidFill>
                          <a:effectLst/>
                          <a:uLnTx/>
                          <a:uFillTx/>
                          <a:latin typeface="+mn-lt"/>
                          <a:ea typeface="+mn-ea"/>
                          <a:cs typeface="+mn-cs"/>
                        </a:rPr>
                        <a:t>
Marassi's Greek Village townhomes and apartments bring Santorini to your Summer experience. Enjoy dazzling views, walk barefoot &amp; live simple. Welcome to carefree living.
Starting from 2.3 M EGP. 
Register now at http://bit.ly/TheGreek-Register4 
#Marassi #Emaar #EmaarMisr #Sa7el #NorthCoast #Egypt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14.203820466697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998538625"/>
                  </a:ext>
                </a:extLst>
              </a:tr>
            </a:tbl>
          </a:graphicData>
        </a:graphic>
      </p:graphicFrame>
      <p:sp>
        <p:nvSpPr>
          <p:cNvPr id="4" name="Text Placeholder 3">
            <a:extLst>
              <a:ext uri="{FF2B5EF4-FFF2-40B4-BE49-F238E27FC236}">
                <a16:creationId xmlns:a16="http://schemas.microsoft.com/office/drawing/2014/main" id="{41807B8C-4C9E-4078-97E8-E19A978CC4B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861233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C659B-DD14-4EF0-BEB3-1F13E0ACC098}"/>
              </a:ext>
            </a:extLst>
          </p:cNvPr>
          <p:cNvSpPr>
            <a:spLocks noGrp="1"/>
          </p:cNvSpPr>
          <p:nvPr>
            <p:ph type="title"/>
          </p:nvPr>
        </p:nvSpPr>
        <p:spPr/>
        <p:txBody>
          <a:bodyPr/>
          <a:lstStyle/>
          <a:p>
            <a:r>
              <a:rPr lang="en-US"/>
              <a:t>Facebook Top Posts Table ORGANIC VS PAID (DETAILED) | Competitors - 9 of 26</a:t>
            </a:r>
          </a:p>
        </p:txBody>
      </p:sp>
      <p:graphicFrame>
        <p:nvGraphicFramePr>
          <p:cNvPr id="5" name="Table Placeholder 4">
            <a:extLst>
              <a:ext uri="{FF2B5EF4-FFF2-40B4-BE49-F238E27FC236}">
                <a16:creationId xmlns:a16="http://schemas.microsoft.com/office/drawing/2014/main" id="{57CCA01C-CC6A-4A17-BCD6-667ED9D7536D}"/>
              </a:ext>
            </a:extLst>
          </p:cNvPr>
          <p:cNvGraphicFramePr>
            <a:graphicFrameLocks noGrp="1"/>
          </p:cNvGraphicFramePr>
          <p:nvPr>
            <p:ph type="tbl" sz="quarter" idx="13"/>
            <p:extLst>
              <p:ext uri="{D42A27DB-BD31-4B8C-83A1-F6EECF244321}">
                <p14:modId xmlns:p14="http://schemas.microsoft.com/office/powerpoint/2010/main" val="3760850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214771832"/>
                    </a:ext>
                  </a:extLst>
                </a:gridCol>
                <a:gridCol w="342352">
                  <a:extLst>
                    <a:ext uri="{9D8B030D-6E8A-4147-A177-3AD203B41FA5}">
                      <a16:colId xmlns:a16="http://schemas.microsoft.com/office/drawing/2014/main" val="856265567"/>
                    </a:ext>
                  </a:extLst>
                </a:gridCol>
                <a:gridCol w="342352">
                  <a:extLst>
                    <a:ext uri="{9D8B030D-6E8A-4147-A177-3AD203B41FA5}">
                      <a16:colId xmlns:a16="http://schemas.microsoft.com/office/drawing/2014/main" val="3851831378"/>
                    </a:ext>
                  </a:extLst>
                </a:gridCol>
                <a:gridCol w="342352">
                  <a:extLst>
                    <a:ext uri="{9D8B030D-6E8A-4147-A177-3AD203B41FA5}">
                      <a16:colId xmlns:a16="http://schemas.microsoft.com/office/drawing/2014/main" val="2487974457"/>
                    </a:ext>
                  </a:extLst>
                </a:gridCol>
                <a:gridCol w="342352">
                  <a:extLst>
                    <a:ext uri="{9D8B030D-6E8A-4147-A177-3AD203B41FA5}">
                      <a16:colId xmlns:a16="http://schemas.microsoft.com/office/drawing/2014/main" val="2670999898"/>
                    </a:ext>
                  </a:extLst>
                </a:gridCol>
                <a:gridCol w="342352">
                  <a:extLst>
                    <a:ext uri="{9D8B030D-6E8A-4147-A177-3AD203B41FA5}">
                      <a16:colId xmlns:a16="http://schemas.microsoft.com/office/drawing/2014/main" val="1947898479"/>
                    </a:ext>
                  </a:extLst>
                </a:gridCol>
                <a:gridCol w="342352">
                  <a:extLst>
                    <a:ext uri="{9D8B030D-6E8A-4147-A177-3AD203B41FA5}">
                      <a16:colId xmlns:a16="http://schemas.microsoft.com/office/drawing/2014/main" val="2527507964"/>
                    </a:ext>
                  </a:extLst>
                </a:gridCol>
                <a:gridCol w="342352">
                  <a:extLst>
                    <a:ext uri="{9D8B030D-6E8A-4147-A177-3AD203B41FA5}">
                      <a16:colId xmlns:a16="http://schemas.microsoft.com/office/drawing/2014/main" val="1313725718"/>
                    </a:ext>
                  </a:extLst>
                </a:gridCol>
                <a:gridCol w="342352">
                  <a:extLst>
                    <a:ext uri="{9D8B030D-6E8A-4147-A177-3AD203B41FA5}">
                      <a16:colId xmlns:a16="http://schemas.microsoft.com/office/drawing/2014/main" val="3298775507"/>
                    </a:ext>
                  </a:extLst>
                </a:gridCol>
                <a:gridCol w="342352">
                  <a:extLst>
                    <a:ext uri="{9D8B030D-6E8A-4147-A177-3AD203B41FA5}">
                      <a16:colId xmlns:a16="http://schemas.microsoft.com/office/drawing/2014/main" val="1393711718"/>
                    </a:ext>
                  </a:extLst>
                </a:gridCol>
                <a:gridCol w="342352">
                  <a:extLst>
                    <a:ext uri="{9D8B030D-6E8A-4147-A177-3AD203B41FA5}">
                      <a16:colId xmlns:a16="http://schemas.microsoft.com/office/drawing/2014/main" val="3482037883"/>
                    </a:ext>
                  </a:extLst>
                </a:gridCol>
                <a:gridCol w="342352">
                  <a:extLst>
                    <a:ext uri="{9D8B030D-6E8A-4147-A177-3AD203B41FA5}">
                      <a16:colId xmlns:a16="http://schemas.microsoft.com/office/drawing/2014/main" val="3124658518"/>
                    </a:ext>
                  </a:extLst>
                </a:gridCol>
                <a:gridCol w="342352">
                  <a:extLst>
                    <a:ext uri="{9D8B030D-6E8A-4147-A177-3AD203B41FA5}">
                      <a16:colId xmlns:a16="http://schemas.microsoft.com/office/drawing/2014/main" val="808612269"/>
                    </a:ext>
                  </a:extLst>
                </a:gridCol>
                <a:gridCol w="342352">
                  <a:extLst>
                    <a:ext uri="{9D8B030D-6E8A-4147-A177-3AD203B41FA5}">
                      <a16:colId xmlns:a16="http://schemas.microsoft.com/office/drawing/2014/main" val="3862886615"/>
                    </a:ext>
                  </a:extLst>
                </a:gridCol>
                <a:gridCol w="342352">
                  <a:extLst>
                    <a:ext uri="{9D8B030D-6E8A-4147-A177-3AD203B41FA5}">
                      <a16:colId xmlns:a16="http://schemas.microsoft.com/office/drawing/2014/main" val="967448262"/>
                    </a:ext>
                  </a:extLst>
                </a:gridCol>
                <a:gridCol w="342352">
                  <a:extLst>
                    <a:ext uri="{9D8B030D-6E8A-4147-A177-3AD203B41FA5}">
                      <a16:colId xmlns:a16="http://schemas.microsoft.com/office/drawing/2014/main" val="2472460699"/>
                    </a:ext>
                  </a:extLst>
                </a:gridCol>
                <a:gridCol w="342352">
                  <a:extLst>
                    <a:ext uri="{9D8B030D-6E8A-4147-A177-3AD203B41FA5}">
                      <a16:colId xmlns:a16="http://schemas.microsoft.com/office/drawing/2014/main" val="1548232836"/>
                    </a:ext>
                  </a:extLst>
                </a:gridCol>
                <a:gridCol w="342352">
                  <a:extLst>
                    <a:ext uri="{9D8B030D-6E8A-4147-A177-3AD203B41FA5}">
                      <a16:colId xmlns:a16="http://schemas.microsoft.com/office/drawing/2014/main" val="3458712673"/>
                    </a:ext>
                  </a:extLst>
                </a:gridCol>
                <a:gridCol w="342352">
                  <a:extLst>
                    <a:ext uri="{9D8B030D-6E8A-4147-A177-3AD203B41FA5}">
                      <a16:colId xmlns:a16="http://schemas.microsoft.com/office/drawing/2014/main" val="6513376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9933327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- 2018-07-27 10:11:46</a:t>
                      </a:r>
                      <a:r>
                        <a:rPr kumimoji="0" lang="en-US" sz="1000" b="0" i="0" u="none" strike="noStrike" kern="1200" cap="none" spc="0" normalizeH="0" baseline="0" noProof="0">
                          <a:ln>
                            <a:noFill/>
                          </a:ln>
                          <a:solidFill>
                            <a:prstClr val="black"/>
                          </a:solidFill>
                          <a:effectLst/>
                          <a:uLnTx/>
                          <a:uFillTx/>
                          <a:latin typeface="+mn-lt"/>
                          <a:ea typeface="+mn-ea"/>
                          <a:cs typeface="+mn-cs"/>
                        </a:rPr>
                        <a:t>
Arrive home to your very own lakefront home and enjoy vibrant living at Mivida Boulevard.
For a very limited time,  you can join the Emaar living communities and enjoy an 8-year payment plan at Mivida.
For more information and registration visit: 
http://bit.ly/Boulevard-Register0 
#Emaar #EmaarMisr #Mivida #Boulevard #LimtedOffer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1397730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4221423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869634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12.384744591633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845032488"/>
                  </a:ext>
                </a:extLst>
              </a:tr>
            </a:tbl>
          </a:graphicData>
        </a:graphic>
      </p:graphicFrame>
      <p:sp>
        <p:nvSpPr>
          <p:cNvPr id="4" name="Text Placeholder 3">
            <a:extLst>
              <a:ext uri="{FF2B5EF4-FFF2-40B4-BE49-F238E27FC236}">
                <a16:creationId xmlns:a16="http://schemas.microsoft.com/office/drawing/2014/main" id="{9EDC7C87-4017-40C8-B549-C69C00F66B3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5935090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1C7A8-83DC-4A47-9F54-81666DEF299E}"/>
              </a:ext>
            </a:extLst>
          </p:cNvPr>
          <p:cNvSpPr>
            <a:spLocks noGrp="1"/>
          </p:cNvSpPr>
          <p:nvPr>
            <p:ph type="title"/>
          </p:nvPr>
        </p:nvSpPr>
        <p:spPr/>
        <p:txBody>
          <a:bodyPr/>
          <a:lstStyle/>
          <a:p>
            <a:r>
              <a:rPr lang="en-US"/>
              <a:t>Facebook Top Posts Table ORGANIC VS PAID (DETAILED) | Competitors - 10 of 26</a:t>
            </a:r>
          </a:p>
        </p:txBody>
      </p:sp>
      <p:graphicFrame>
        <p:nvGraphicFramePr>
          <p:cNvPr id="5" name="Table Placeholder 4">
            <a:extLst>
              <a:ext uri="{FF2B5EF4-FFF2-40B4-BE49-F238E27FC236}">
                <a16:creationId xmlns:a16="http://schemas.microsoft.com/office/drawing/2014/main" id="{35F4C92C-E677-43AF-B8CF-25138E5BEA8A}"/>
              </a:ext>
            </a:extLst>
          </p:cNvPr>
          <p:cNvGraphicFramePr>
            <a:graphicFrameLocks noGrp="1"/>
          </p:cNvGraphicFramePr>
          <p:nvPr>
            <p:ph type="tbl" sz="quarter" idx="13"/>
            <p:extLst>
              <p:ext uri="{D42A27DB-BD31-4B8C-83A1-F6EECF244321}">
                <p14:modId xmlns:p14="http://schemas.microsoft.com/office/powerpoint/2010/main" val="31136001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633660622"/>
                    </a:ext>
                  </a:extLst>
                </a:gridCol>
                <a:gridCol w="342352">
                  <a:extLst>
                    <a:ext uri="{9D8B030D-6E8A-4147-A177-3AD203B41FA5}">
                      <a16:colId xmlns:a16="http://schemas.microsoft.com/office/drawing/2014/main" val="3363457526"/>
                    </a:ext>
                  </a:extLst>
                </a:gridCol>
                <a:gridCol w="342352">
                  <a:extLst>
                    <a:ext uri="{9D8B030D-6E8A-4147-A177-3AD203B41FA5}">
                      <a16:colId xmlns:a16="http://schemas.microsoft.com/office/drawing/2014/main" val="3307789725"/>
                    </a:ext>
                  </a:extLst>
                </a:gridCol>
                <a:gridCol w="342352">
                  <a:extLst>
                    <a:ext uri="{9D8B030D-6E8A-4147-A177-3AD203B41FA5}">
                      <a16:colId xmlns:a16="http://schemas.microsoft.com/office/drawing/2014/main" val="977656134"/>
                    </a:ext>
                  </a:extLst>
                </a:gridCol>
                <a:gridCol w="342352">
                  <a:extLst>
                    <a:ext uri="{9D8B030D-6E8A-4147-A177-3AD203B41FA5}">
                      <a16:colId xmlns:a16="http://schemas.microsoft.com/office/drawing/2014/main" val="2498408435"/>
                    </a:ext>
                  </a:extLst>
                </a:gridCol>
                <a:gridCol w="342352">
                  <a:extLst>
                    <a:ext uri="{9D8B030D-6E8A-4147-A177-3AD203B41FA5}">
                      <a16:colId xmlns:a16="http://schemas.microsoft.com/office/drawing/2014/main" val="3751770773"/>
                    </a:ext>
                  </a:extLst>
                </a:gridCol>
                <a:gridCol w="342352">
                  <a:extLst>
                    <a:ext uri="{9D8B030D-6E8A-4147-A177-3AD203B41FA5}">
                      <a16:colId xmlns:a16="http://schemas.microsoft.com/office/drawing/2014/main" val="3970465001"/>
                    </a:ext>
                  </a:extLst>
                </a:gridCol>
                <a:gridCol w="342352">
                  <a:extLst>
                    <a:ext uri="{9D8B030D-6E8A-4147-A177-3AD203B41FA5}">
                      <a16:colId xmlns:a16="http://schemas.microsoft.com/office/drawing/2014/main" val="2505081105"/>
                    </a:ext>
                  </a:extLst>
                </a:gridCol>
                <a:gridCol w="342352">
                  <a:extLst>
                    <a:ext uri="{9D8B030D-6E8A-4147-A177-3AD203B41FA5}">
                      <a16:colId xmlns:a16="http://schemas.microsoft.com/office/drawing/2014/main" val="3697735347"/>
                    </a:ext>
                  </a:extLst>
                </a:gridCol>
                <a:gridCol w="342352">
                  <a:extLst>
                    <a:ext uri="{9D8B030D-6E8A-4147-A177-3AD203B41FA5}">
                      <a16:colId xmlns:a16="http://schemas.microsoft.com/office/drawing/2014/main" val="1576389068"/>
                    </a:ext>
                  </a:extLst>
                </a:gridCol>
                <a:gridCol w="342352">
                  <a:extLst>
                    <a:ext uri="{9D8B030D-6E8A-4147-A177-3AD203B41FA5}">
                      <a16:colId xmlns:a16="http://schemas.microsoft.com/office/drawing/2014/main" val="3440388784"/>
                    </a:ext>
                  </a:extLst>
                </a:gridCol>
                <a:gridCol w="342352">
                  <a:extLst>
                    <a:ext uri="{9D8B030D-6E8A-4147-A177-3AD203B41FA5}">
                      <a16:colId xmlns:a16="http://schemas.microsoft.com/office/drawing/2014/main" val="4114915434"/>
                    </a:ext>
                  </a:extLst>
                </a:gridCol>
                <a:gridCol w="342352">
                  <a:extLst>
                    <a:ext uri="{9D8B030D-6E8A-4147-A177-3AD203B41FA5}">
                      <a16:colId xmlns:a16="http://schemas.microsoft.com/office/drawing/2014/main" val="3387600119"/>
                    </a:ext>
                  </a:extLst>
                </a:gridCol>
                <a:gridCol w="342352">
                  <a:extLst>
                    <a:ext uri="{9D8B030D-6E8A-4147-A177-3AD203B41FA5}">
                      <a16:colId xmlns:a16="http://schemas.microsoft.com/office/drawing/2014/main" val="188064313"/>
                    </a:ext>
                  </a:extLst>
                </a:gridCol>
                <a:gridCol w="342352">
                  <a:extLst>
                    <a:ext uri="{9D8B030D-6E8A-4147-A177-3AD203B41FA5}">
                      <a16:colId xmlns:a16="http://schemas.microsoft.com/office/drawing/2014/main" val="2783592151"/>
                    </a:ext>
                  </a:extLst>
                </a:gridCol>
                <a:gridCol w="342352">
                  <a:extLst>
                    <a:ext uri="{9D8B030D-6E8A-4147-A177-3AD203B41FA5}">
                      <a16:colId xmlns:a16="http://schemas.microsoft.com/office/drawing/2014/main" val="2209702582"/>
                    </a:ext>
                  </a:extLst>
                </a:gridCol>
                <a:gridCol w="342352">
                  <a:extLst>
                    <a:ext uri="{9D8B030D-6E8A-4147-A177-3AD203B41FA5}">
                      <a16:colId xmlns:a16="http://schemas.microsoft.com/office/drawing/2014/main" val="443787767"/>
                    </a:ext>
                  </a:extLst>
                </a:gridCol>
                <a:gridCol w="342352">
                  <a:extLst>
                    <a:ext uri="{9D8B030D-6E8A-4147-A177-3AD203B41FA5}">
                      <a16:colId xmlns:a16="http://schemas.microsoft.com/office/drawing/2014/main" val="1227704383"/>
                    </a:ext>
                  </a:extLst>
                </a:gridCol>
                <a:gridCol w="342352">
                  <a:extLst>
                    <a:ext uri="{9D8B030D-6E8A-4147-A177-3AD203B41FA5}">
                      <a16:colId xmlns:a16="http://schemas.microsoft.com/office/drawing/2014/main" val="220170189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256167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- 2018-04-23 17:18:18</a:t>
                      </a:r>
                      <a:r>
                        <a:rPr kumimoji="0" lang="en-US" sz="1000" b="0" i="0" u="none" strike="noStrike" kern="1200" cap="none" spc="0" normalizeH="0" baseline="0" noProof="0">
                          <a:ln>
                            <a:noFill/>
                          </a:ln>
                          <a:solidFill>
                            <a:prstClr val="black"/>
                          </a:solidFill>
                          <a:effectLst/>
                          <a:uLnTx/>
                          <a:uFillTx/>
                          <a:latin typeface="+mn-lt"/>
                          <a:ea typeface="+mn-ea"/>
                          <a:cs typeface="+mn-cs"/>
                        </a:rPr>
                        <a:t>
#Throwback to our remarkable Classic Cars Show at Uptown Cairo last year. 
Celebrate the good old days, and join us for a night full of nostalgic experiences from cars to music, live entertainment and dancing.
This time we present to you “Concours D’elegance” for the first time in Egypt. 
To get your invitation to the event, please send us a private message on Emaar Misr page to confirm your attendance.
#Emaar #EmaarMisr #Uptown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Classic Cars Throwback Video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2253497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12.470863010254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718014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026611353"/>
                  </a:ext>
                </a:extLst>
              </a:tr>
            </a:tbl>
          </a:graphicData>
        </a:graphic>
      </p:graphicFrame>
      <p:sp>
        <p:nvSpPr>
          <p:cNvPr id="4" name="Text Placeholder 3">
            <a:extLst>
              <a:ext uri="{FF2B5EF4-FFF2-40B4-BE49-F238E27FC236}">
                <a16:creationId xmlns:a16="http://schemas.microsoft.com/office/drawing/2014/main" id="{4FA22F85-6E7A-4F68-8AB2-DA2FB41A7CDF}"/>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185778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AED9-E5CC-4ED3-A1CC-433748C0E9C5}"/>
              </a:ext>
            </a:extLst>
          </p:cNvPr>
          <p:cNvSpPr>
            <a:spLocks noGrp="1"/>
          </p:cNvSpPr>
          <p:nvPr>
            <p:ph type="title"/>
          </p:nvPr>
        </p:nvSpPr>
        <p:spPr/>
        <p:txBody>
          <a:bodyPr/>
          <a:lstStyle/>
          <a:p>
            <a:r>
              <a:rPr lang="en-US"/>
              <a:t>Facebook Top Posts Table ORGANIC VS PAID (DETAILED) | Competitors - 11 of 26</a:t>
            </a:r>
          </a:p>
        </p:txBody>
      </p:sp>
      <p:graphicFrame>
        <p:nvGraphicFramePr>
          <p:cNvPr id="5" name="Table Placeholder 4">
            <a:extLst>
              <a:ext uri="{FF2B5EF4-FFF2-40B4-BE49-F238E27FC236}">
                <a16:creationId xmlns:a16="http://schemas.microsoft.com/office/drawing/2014/main" id="{7040109A-6C54-4B0B-B0B5-53E401D55094}"/>
              </a:ext>
            </a:extLst>
          </p:cNvPr>
          <p:cNvGraphicFramePr>
            <a:graphicFrameLocks noGrp="1"/>
          </p:cNvGraphicFramePr>
          <p:nvPr>
            <p:ph type="tbl" sz="quarter" idx="13"/>
            <p:extLst>
              <p:ext uri="{D42A27DB-BD31-4B8C-83A1-F6EECF244321}">
                <p14:modId xmlns:p14="http://schemas.microsoft.com/office/powerpoint/2010/main" val="66762084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051239474"/>
                    </a:ext>
                  </a:extLst>
                </a:gridCol>
                <a:gridCol w="342352">
                  <a:extLst>
                    <a:ext uri="{9D8B030D-6E8A-4147-A177-3AD203B41FA5}">
                      <a16:colId xmlns:a16="http://schemas.microsoft.com/office/drawing/2014/main" val="4111365106"/>
                    </a:ext>
                  </a:extLst>
                </a:gridCol>
                <a:gridCol w="342352">
                  <a:extLst>
                    <a:ext uri="{9D8B030D-6E8A-4147-A177-3AD203B41FA5}">
                      <a16:colId xmlns:a16="http://schemas.microsoft.com/office/drawing/2014/main" val="1605896492"/>
                    </a:ext>
                  </a:extLst>
                </a:gridCol>
                <a:gridCol w="342352">
                  <a:extLst>
                    <a:ext uri="{9D8B030D-6E8A-4147-A177-3AD203B41FA5}">
                      <a16:colId xmlns:a16="http://schemas.microsoft.com/office/drawing/2014/main" val="1153545983"/>
                    </a:ext>
                  </a:extLst>
                </a:gridCol>
                <a:gridCol w="342352">
                  <a:extLst>
                    <a:ext uri="{9D8B030D-6E8A-4147-A177-3AD203B41FA5}">
                      <a16:colId xmlns:a16="http://schemas.microsoft.com/office/drawing/2014/main" val="3926182815"/>
                    </a:ext>
                  </a:extLst>
                </a:gridCol>
                <a:gridCol w="342352">
                  <a:extLst>
                    <a:ext uri="{9D8B030D-6E8A-4147-A177-3AD203B41FA5}">
                      <a16:colId xmlns:a16="http://schemas.microsoft.com/office/drawing/2014/main" val="3109074074"/>
                    </a:ext>
                  </a:extLst>
                </a:gridCol>
                <a:gridCol w="342352">
                  <a:extLst>
                    <a:ext uri="{9D8B030D-6E8A-4147-A177-3AD203B41FA5}">
                      <a16:colId xmlns:a16="http://schemas.microsoft.com/office/drawing/2014/main" val="2453486392"/>
                    </a:ext>
                  </a:extLst>
                </a:gridCol>
                <a:gridCol w="342352">
                  <a:extLst>
                    <a:ext uri="{9D8B030D-6E8A-4147-A177-3AD203B41FA5}">
                      <a16:colId xmlns:a16="http://schemas.microsoft.com/office/drawing/2014/main" val="2545880139"/>
                    </a:ext>
                  </a:extLst>
                </a:gridCol>
                <a:gridCol w="342352">
                  <a:extLst>
                    <a:ext uri="{9D8B030D-6E8A-4147-A177-3AD203B41FA5}">
                      <a16:colId xmlns:a16="http://schemas.microsoft.com/office/drawing/2014/main" val="943462614"/>
                    </a:ext>
                  </a:extLst>
                </a:gridCol>
                <a:gridCol w="342352">
                  <a:extLst>
                    <a:ext uri="{9D8B030D-6E8A-4147-A177-3AD203B41FA5}">
                      <a16:colId xmlns:a16="http://schemas.microsoft.com/office/drawing/2014/main" val="4057927127"/>
                    </a:ext>
                  </a:extLst>
                </a:gridCol>
                <a:gridCol w="342352">
                  <a:extLst>
                    <a:ext uri="{9D8B030D-6E8A-4147-A177-3AD203B41FA5}">
                      <a16:colId xmlns:a16="http://schemas.microsoft.com/office/drawing/2014/main" val="2292274202"/>
                    </a:ext>
                  </a:extLst>
                </a:gridCol>
                <a:gridCol w="342352">
                  <a:extLst>
                    <a:ext uri="{9D8B030D-6E8A-4147-A177-3AD203B41FA5}">
                      <a16:colId xmlns:a16="http://schemas.microsoft.com/office/drawing/2014/main" val="1989659758"/>
                    </a:ext>
                  </a:extLst>
                </a:gridCol>
                <a:gridCol w="342352">
                  <a:extLst>
                    <a:ext uri="{9D8B030D-6E8A-4147-A177-3AD203B41FA5}">
                      <a16:colId xmlns:a16="http://schemas.microsoft.com/office/drawing/2014/main" val="2855987754"/>
                    </a:ext>
                  </a:extLst>
                </a:gridCol>
                <a:gridCol w="342352">
                  <a:extLst>
                    <a:ext uri="{9D8B030D-6E8A-4147-A177-3AD203B41FA5}">
                      <a16:colId xmlns:a16="http://schemas.microsoft.com/office/drawing/2014/main" val="4215787792"/>
                    </a:ext>
                  </a:extLst>
                </a:gridCol>
                <a:gridCol w="342352">
                  <a:extLst>
                    <a:ext uri="{9D8B030D-6E8A-4147-A177-3AD203B41FA5}">
                      <a16:colId xmlns:a16="http://schemas.microsoft.com/office/drawing/2014/main" val="4282558360"/>
                    </a:ext>
                  </a:extLst>
                </a:gridCol>
                <a:gridCol w="342352">
                  <a:extLst>
                    <a:ext uri="{9D8B030D-6E8A-4147-A177-3AD203B41FA5}">
                      <a16:colId xmlns:a16="http://schemas.microsoft.com/office/drawing/2014/main" val="629927325"/>
                    </a:ext>
                  </a:extLst>
                </a:gridCol>
                <a:gridCol w="342352">
                  <a:extLst>
                    <a:ext uri="{9D8B030D-6E8A-4147-A177-3AD203B41FA5}">
                      <a16:colId xmlns:a16="http://schemas.microsoft.com/office/drawing/2014/main" val="2666413857"/>
                    </a:ext>
                  </a:extLst>
                </a:gridCol>
                <a:gridCol w="342352">
                  <a:extLst>
                    <a:ext uri="{9D8B030D-6E8A-4147-A177-3AD203B41FA5}">
                      <a16:colId xmlns:a16="http://schemas.microsoft.com/office/drawing/2014/main" val="2179203477"/>
                    </a:ext>
                  </a:extLst>
                </a:gridCol>
                <a:gridCol w="342352">
                  <a:extLst>
                    <a:ext uri="{9D8B030D-6E8A-4147-A177-3AD203B41FA5}">
                      <a16:colId xmlns:a16="http://schemas.microsoft.com/office/drawing/2014/main" val="36340035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88500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- 2018-01-26 10:47:06</a:t>
                      </a:r>
                      <a:r>
                        <a:rPr kumimoji="0" lang="en-US" sz="1000" b="0" i="0" u="none" strike="noStrike" kern="1200" cap="none" spc="0" normalizeH="0" baseline="0" noProof="0">
                          <a:ln>
                            <a:noFill/>
                          </a:ln>
                          <a:solidFill>
                            <a:prstClr val="black"/>
                          </a:solidFill>
                          <a:effectLst/>
                          <a:uLnTx/>
                          <a:uFillTx/>
                          <a:latin typeface="+mn-lt"/>
                          <a:ea typeface="+mn-ea"/>
                          <a:cs typeface="+mn-cs"/>
                        </a:rPr>
                        <a:t>
Spectacular views of boundless landscapes.
Explore Gardens, the final twinhomes in the vibrant community of Mivida in New Cairo.
Register now on http://bit.ly/Gardens-Register0-6 
#EmaarMisr #Emaar #Mivida #GardensTwinhomes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12.569282585467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93953990"/>
                  </a:ext>
                </a:extLst>
              </a:tr>
            </a:tbl>
          </a:graphicData>
        </a:graphic>
      </p:graphicFrame>
      <p:sp>
        <p:nvSpPr>
          <p:cNvPr id="4" name="Text Placeholder 3">
            <a:extLst>
              <a:ext uri="{FF2B5EF4-FFF2-40B4-BE49-F238E27FC236}">
                <a16:creationId xmlns:a16="http://schemas.microsoft.com/office/drawing/2014/main" id="{876C4FFD-B8DF-422F-B979-E909B834086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37918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696CF-05BC-4EC0-B5F7-5D4F62CA2DDF}"/>
              </a:ext>
            </a:extLst>
          </p:cNvPr>
          <p:cNvSpPr>
            <a:spLocks noGrp="1"/>
          </p:cNvSpPr>
          <p:nvPr>
            <p:ph type="title"/>
          </p:nvPr>
        </p:nvSpPr>
        <p:spPr/>
        <p:txBody>
          <a:bodyPr/>
          <a:lstStyle/>
          <a:p>
            <a:r>
              <a:rPr lang="en-US"/>
              <a:t>Facebook Top Posts Table ORGANIC VS PAID (DETAILED) | Competitors - 12 of 26</a:t>
            </a:r>
          </a:p>
        </p:txBody>
      </p:sp>
      <p:graphicFrame>
        <p:nvGraphicFramePr>
          <p:cNvPr id="5" name="Table Placeholder 4">
            <a:extLst>
              <a:ext uri="{FF2B5EF4-FFF2-40B4-BE49-F238E27FC236}">
                <a16:creationId xmlns:a16="http://schemas.microsoft.com/office/drawing/2014/main" id="{588C55D9-41DE-4413-8625-05D2ED965973}"/>
              </a:ext>
            </a:extLst>
          </p:cNvPr>
          <p:cNvGraphicFramePr>
            <a:graphicFrameLocks noGrp="1"/>
          </p:cNvGraphicFramePr>
          <p:nvPr>
            <p:ph type="tbl" sz="quarter" idx="13"/>
            <p:extLst>
              <p:ext uri="{D42A27DB-BD31-4B8C-83A1-F6EECF244321}">
                <p14:modId xmlns:p14="http://schemas.microsoft.com/office/powerpoint/2010/main" val="34403103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57222477"/>
                    </a:ext>
                  </a:extLst>
                </a:gridCol>
                <a:gridCol w="342352">
                  <a:extLst>
                    <a:ext uri="{9D8B030D-6E8A-4147-A177-3AD203B41FA5}">
                      <a16:colId xmlns:a16="http://schemas.microsoft.com/office/drawing/2014/main" val="2480075349"/>
                    </a:ext>
                  </a:extLst>
                </a:gridCol>
                <a:gridCol w="342352">
                  <a:extLst>
                    <a:ext uri="{9D8B030D-6E8A-4147-A177-3AD203B41FA5}">
                      <a16:colId xmlns:a16="http://schemas.microsoft.com/office/drawing/2014/main" val="2594096901"/>
                    </a:ext>
                  </a:extLst>
                </a:gridCol>
                <a:gridCol w="342352">
                  <a:extLst>
                    <a:ext uri="{9D8B030D-6E8A-4147-A177-3AD203B41FA5}">
                      <a16:colId xmlns:a16="http://schemas.microsoft.com/office/drawing/2014/main" val="4112957288"/>
                    </a:ext>
                  </a:extLst>
                </a:gridCol>
                <a:gridCol w="342352">
                  <a:extLst>
                    <a:ext uri="{9D8B030D-6E8A-4147-A177-3AD203B41FA5}">
                      <a16:colId xmlns:a16="http://schemas.microsoft.com/office/drawing/2014/main" val="3508123552"/>
                    </a:ext>
                  </a:extLst>
                </a:gridCol>
                <a:gridCol w="342352">
                  <a:extLst>
                    <a:ext uri="{9D8B030D-6E8A-4147-A177-3AD203B41FA5}">
                      <a16:colId xmlns:a16="http://schemas.microsoft.com/office/drawing/2014/main" val="2129792223"/>
                    </a:ext>
                  </a:extLst>
                </a:gridCol>
                <a:gridCol w="342352">
                  <a:extLst>
                    <a:ext uri="{9D8B030D-6E8A-4147-A177-3AD203B41FA5}">
                      <a16:colId xmlns:a16="http://schemas.microsoft.com/office/drawing/2014/main" val="2230813997"/>
                    </a:ext>
                  </a:extLst>
                </a:gridCol>
                <a:gridCol w="342352">
                  <a:extLst>
                    <a:ext uri="{9D8B030D-6E8A-4147-A177-3AD203B41FA5}">
                      <a16:colId xmlns:a16="http://schemas.microsoft.com/office/drawing/2014/main" val="151816874"/>
                    </a:ext>
                  </a:extLst>
                </a:gridCol>
                <a:gridCol w="342352">
                  <a:extLst>
                    <a:ext uri="{9D8B030D-6E8A-4147-A177-3AD203B41FA5}">
                      <a16:colId xmlns:a16="http://schemas.microsoft.com/office/drawing/2014/main" val="2139315080"/>
                    </a:ext>
                  </a:extLst>
                </a:gridCol>
                <a:gridCol w="342352">
                  <a:extLst>
                    <a:ext uri="{9D8B030D-6E8A-4147-A177-3AD203B41FA5}">
                      <a16:colId xmlns:a16="http://schemas.microsoft.com/office/drawing/2014/main" val="3409518420"/>
                    </a:ext>
                  </a:extLst>
                </a:gridCol>
                <a:gridCol w="342352">
                  <a:extLst>
                    <a:ext uri="{9D8B030D-6E8A-4147-A177-3AD203B41FA5}">
                      <a16:colId xmlns:a16="http://schemas.microsoft.com/office/drawing/2014/main" val="2077390387"/>
                    </a:ext>
                  </a:extLst>
                </a:gridCol>
                <a:gridCol w="342352">
                  <a:extLst>
                    <a:ext uri="{9D8B030D-6E8A-4147-A177-3AD203B41FA5}">
                      <a16:colId xmlns:a16="http://schemas.microsoft.com/office/drawing/2014/main" val="1479121052"/>
                    </a:ext>
                  </a:extLst>
                </a:gridCol>
                <a:gridCol w="342352">
                  <a:extLst>
                    <a:ext uri="{9D8B030D-6E8A-4147-A177-3AD203B41FA5}">
                      <a16:colId xmlns:a16="http://schemas.microsoft.com/office/drawing/2014/main" val="3131063378"/>
                    </a:ext>
                  </a:extLst>
                </a:gridCol>
                <a:gridCol w="342352">
                  <a:extLst>
                    <a:ext uri="{9D8B030D-6E8A-4147-A177-3AD203B41FA5}">
                      <a16:colId xmlns:a16="http://schemas.microsoft.com/office/drawing/2014/main" val="182765236"/>
                    </a:ext>
                  </a:extLst>
                </a:gridCol>
                <a:gridCol w="342352">
                  <a:extLst>
                    <a:ext uri="{9D8B030D-6E8A-4147-A177-3AD203B41FA5}">
                      <a16:colId xmlns:a16="http://schemas.microsoft.com/office/drawing/2014/main" val="464374033"/>
                    </a:ext>
                  </a:extLst>
                </a:gridCol>
                <a:gridCol w="342352">
                  <a:extLst>
                    <a:ext uri="{9D8B030D-6E8A-4147-A177-3AD203B41FA5}">
                      <a16:colId xmlns:a16="http://schemas.microsoft.com/office/drawing/2014/main" val="3285070131"/>
                    </a:ext>
                  </a:extLst>
                </a:gridCol>
                <a:gridCol w="342352">
                  <a:extLst>
                    <a:ext uri="{9D8B030D-6E8A-4147-A177-3AD203B41FA5}">
                      <a16:colId xmlns:a16="http://schemas.microsoft.com/office/drawing/2014/main" val="1139788103"/>
                    </a:ext>
                  </a:extLst>
                </a:gridCol>
                <a:gridCol w="342352">
                  <a:extLst>
                    <a:ext uri="{9D8B030D-6E8A-4147-A177-3AD203B41FA5}">
                      <a16:colId xmlns:a16="http://schemas.microsoft.com/office/drawing/2014/main" val="1551729350"/>
                    </a:ext>
                  </a:extLst>
                </a:gridCol>
                <a:gridCol w="342352">
                  <a:extLst>
                    <a:ext uri="{9D8B030D-6E8A-4147-A177-3AD203B41FA5}">
                      <a16:colId xmlns:a16="http://schemas.microsoft.com/office/drawing/2014/main" val="622987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7599106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- 2018-05-18 15:00:02</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heart of New Cairo, Mivida.
Boulevard Residences offer an impeccable blend of contemporary luxury and green living within a vibrant, cosmopolitan environment!
Join the Emaar living communities with equal installments and a 7 year payment plan
For more information and registration visit: 
http://bit.ly/Boulevard-Register002 
#Emaar #EmaarMisr #Boulevard #Mivida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Boulevard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1418647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2567214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781822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11.502897507272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51217447"/>
                  </a:ext>
                </a:extLst>
              </a:tr>
            </a:tbl>
          </a:graphicData>
        </a:graphic>
      </p:graphicFrame>
      <p:sp>
        <p:nvSpPr>
          <p:cNvPr id="4" name="Text Placeholder 3">
            <a:extLst>
              <a:ext uri="{FF2B5EF4-FFF2-40B4-BE49-F238E27FC236}">
                <a16:creationId xmlns:a16="http://schemas.microsoft.com/office/drawing/2014/main" id="{F9AAD0D0-A08D-403C-BBC8-807F03F63C3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2605056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3068-3667-47C8-BBFD-C128970BC0F7}"/>
              </a:ext>
            </a:extLst>
          </p:cNvPr>
          <p:cNvSpPr>
            <a:spLocks noGrp="1"/>
          </p:cNvSpPr>
          <p:nvPr>
            <p:ph type="title"/>
          </p:nvPr>
        </p:nvSpPr>
        <p:spPr/>
        <p:txBody>
          <a:bodyPr/>
          <a:lstStyle/>
          <a:p>
            <a:r>
              <a:rPr lang="en-US"/>
              <a:t>Facebook Top Posts Table ORGANIC VS PAID (DETAILED) | Competitors - 13 of 26</a:t>
            </a:r>
          </a:p>
        </p:txBody>
      </p:sp>
      <p:graphicFrame>
        <p:nvGraphicFramePr>
          <p:cNvPr id="5" name="Table Placeholder 4">
            <a:extLst>
              <a:ext uri="{FF2B5EF4-FFF2-40B4-BE49-F238E27FC236}">
                <a16:creationId xmlns:a16="http://schemas.microsoft.com/office/drawing/2014/main" id="{4B54B2F3-8774-43FC-AD15-A4F101FCB754}"/>
              </a:ext>
            </a:extLst>
          </p:cNvPr>
          <p:cNvGraphicFramePr>
            <a:graphicFrameLocks noGrp="1"/>
          </p:cNvGraphicFramePr>
          <p:nvPr>
            <p:ph type="tbl" sz="quarter" idx="13"/>
            <p:extLst>
              <p:ext uri="{D42A27DB-BD31-4B8C-83A1-F6EECF244321}">
                <p14:modId xmlns:p14="http://schemas.microsoft.com/office/powerpoint/2010/main" val="24088614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714330296"/>
                    </a:ext>
                  </a:extLst>
                </a:gridCol>
                <a:gridCol w="342352">
                  <a:extLst>
                    <a:ext uri="{9D8B030D-6E8A-4147-A177-3AD203B41FA5}">
                      <a16:colId xmlns:a16="http://schemas.microsoft.com/office/drawing/2014/main" val="290857233"/>
                    </a:ext>
                  </a:extLst>
                </a:gridCol>
                <a:gridCol w="342352">
                  <a:extLst>
                    <a:ext uri="{9D8B030D-6E8A-4147-A177-3AD203B41FA5}">
                      <a16:colId xmlns:a16="http://schemas.microsoft.com/office/drawing/2014/main" val="1722145533"/>
                    </a:ext>
                  </a:extLst>
                </a:gridCol>
                <a:gridCol w="342352">
                  <a:extLst>
                    <a:ext uri="{9D8B030D-6E8A-4147-A177-3AD203B41FA5}">
                      <a16:colId xmlns:a16="http://schemas.microsoft.com/office/drawing/2014/main" val="4196809705"/>
                    </a:ext>
                  </a:extLst>
                </a:gridCol>
                <a:gridCol w="342352">
                  <a:extLst>
                    <a:ext uri="{9D8B030D-6E8A-4147-A177-3AD203B41FA5}">
                      <a16:colId xmlns:a16="http://schemas.microsoft.com/office/drawing/2014/main" val="4178560883"/>
                    </a:ext>
                  </a:extLst>
                </a:gridCol>
                <a:gridCol w="342352">
                  <a:extLst>
                    <a:ext uri="{9D8B030D-6E8A-4147-A177-3AD203B41FA5}">
                      <a16:colId xmlns:a16="http://schemas.microsoft.com/office/drawing/2014/main" val="3990450832"/>
                    </a:ext>
                  </a:extLst>
                </a:gridCol>
                <a:gridCol w="342352">
                  <a:extLst>
                    <a:ext uri="{9D8B030D-6E8A-4147-A177-3AD203B41FA5}">
                      <a16:colId xmlns:a16="http://schemas.microsoft.com/office/drawing/2014/main" val="2361652238"/>
                    </a:ext>
                  </a:extLst>
                </a:gridCol>
                <a:gridCol w="342352">
                  <a:extLst>
                    <a:ext uri="{9D8B030D-6E8A-4147-A177-3AD203B41FA5}">
                      <a16:colId xmlns:a16="http://schemas.microsoft.com/office/drawing/2014/main" val="2504852938"/>
                    </a:ext>
                  </a:extLst>
                </a:gridCol>
                <a:gridCol w="342352">
                  <a:extLst>
                    <a:ext uri="{9D8B030D-6E8A-4147-A177-3AD203B41FA5}">
                      <a16:colId xmlns:a16="http://schemas.microsoft.com/office/drawing/2014/main" val="2618344892"/>
                    </a:ext>
                  </a:extLst>
                </a:gridCol>
                <a:gridCol w="342352">
                  <a:extLst>
                    <a:ext uri="{9D8B030D-6E8A-4147-A177-3AD203B41FA5}">
                      <a16:colId xmlns:a16="http://schemas.microsoft.com/office/drawing/2014/main" val="1256351429"/>
                    </a:ext>
                  </a:extLst>
                </a:gridCol>
                <a:gridCol w="342352">
                  <a:extLst>
                    <a:ext uri="{9D8B030D-6E8A-4147-A177-3AD203B41FA5}">
                      <a16:colId xmlns:a16="http://schemas.microsoft.com/office/drawing/2014/main" val="2483129288"/>
                    </a:ext>
                  </a:extLst>
                </a:gridCol>
                <a:gridCol w="342352">
                  <a:extLst>
                    <a:ext uri="{9D8B030D-6E8A-4147-A177-3AD203B41FA5}">
                      <a16:colId xmlns:a16="http://schemas.microsoft.com/office/drawing/2014/main" val="4208133694"/>
                    </a:ext>
                  </a:extLst>
                </a:gridCol>
                <a:gridCol w="342352">
                  <a:extLst>
                    <a:ext uri="{9D8B030D-6E8A-4147-A177-3AD203B41FA5}">
                      <a16:colId xmlns:a16="http://schemas.microsoft.com/office/drawing/2014/main" val="3484073250"/>
                    </a:ext>
                  </a:extLst>
                </a:gridCol>
                <a:gridCol w="342352">
                  <a:extLst>
                    <a:ext uri="{9D8B030D-6E8A-4147-A177-3AD203B41FA5}">
                      <a16:colId xmlns:a16="http://schemas.microsoft.com/office/drawing/2014/main" val="2066621740"/>
                    </a:ext>
                  </a:extLst>
                </a:gridCol>
                <a:gridCol w="342352">
                  <a:extLst>
                    <a:ext uri="{9D8B030D-6E8A-4147-A177-3AD203B41FA5}">
                      <a16:colId xmlns:a16="http://schemas.microsoft.com/office/drawing/2014/main" val="1090570098"/>
                    </a:ext>
                  </a:extLst>
                </a:gridCol>
                <a:gridCol w="342352">
                  <a:extLst>
                    <a:ext uri="{9D8B030D-6E8A-4147-A177-3AD203B41FA5}">
                      <a16:colId xmlns:a16="http://schemas.microsoft.com/office/drawing/2014/main" val="3305859266"/>
                    </a:ext>
                  </a:extLst>
                </a:gridCol>
                <a:gridCol w="342352">
                  <a:extLst>
                    <a:ext uri="{9D8B030D-6E8A-4147-A177-3AD203B41FA5}">
                      <a16:colId xmlns:a16="http://schemas.microsoft.com/office/drawing/2014/main" val="1053601202"/>
                    </a:ext>
                  </a:extLst>
                </a:gridCol>
                <a:gridCol w="342352">
                  <a:extLst>
                    <a:ext uri="{9D8B030D-6E8A-4147-A177-3AD203B41FA5}">
                      <a16:colId xmlns:a16="http://schemas.microsoft.com/office/drawing/2014/main" val="3978937228"/>
                    </a:ext>
                  </a:extLst>
                </a:gridCol>
                <a:gridCol w="342352">
                  <a:extLst>
                    <a:ext uri="{9D8B030D-6E8A-4147-A177-3AD203B41FA5}">
                      <a16:colId xmlns:a16="http://schemas.microsoft.com/office/drawing/2014/main" val="17589789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4438812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- 2018-03-21 13:27:37</a:t>
                      </a:r>
                      <a:r>
                        <a:rPr kumimoji="0" lang="en-US" sz="1000" b="0" i="0" u="none" strike="noStrike" kern="1200" cap="none" spc="0" normalizeH="0" baseline="0" noProof="0">
                          <a:ln>
                            <a:noFill/>
                          </a:ln>
                          <a:solidFill>
                            <a:prstClr val="black"/>
                          </a:solidFill>
                          <a:effectLst/>
                          <a:uLnTx/>
                          <a:uFillTx/>
                          <a:latin typeface="+mn-lt"/>
                          <a:ea typeface="+mn-ea"/>
                          <a:cs typeface="+mn-cs"/>
                        </a:rPr>
                        <a:t>
Get in on the act as we count down to announce the lucky VIPs going to London. Dont miss our “Bring Out The Gunner buses as tour the city and get a chance to fly with a friend to London.
Find the dates and locations in the following link:
http://bit.ly/2HRmLQY
Terms &amp; conditions apply.
#HPDxGunners #HydeParkDevelopments
#PlacesByHydeParkDevelopments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31.439942469289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69497939"/>
                  </a:ext>
                </a:extLst>
              </a:tr>
            </a:tbl>
          </a:graphicData>
        </a:graphic>
      </p:graphicFrame>
      <p:sp>
        <p:nvSpPr>
          <p:cNvPr id="4" name="Text Placeholder 3">
            <a:extLst>
              <a:ext uri="{FF2B5EF4-FFF2-40B4-BE49-F238E27FC236}">
                <a16:creationId xmlns:a16="http://schemas.microsoft.com/office/drawing/2014/main" id="{BF2B6052-7C1F-4EE2-B7AF-0BFA9242677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1811732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3C5E6-A1FA-45DC-A62D-7E5EE7A8F959}"/>
              </a:ext>
            </a:extLst>
          </p:cNvPr>
          <p:cNvSpPr>
            <a:spLocks noGrp="1"/>
          </p:cNvSpPr>
          <p:nvPr>
            <p:ph type="title"/>
          </p:nvPr>
        </p:nvSpPr>
        <p:spPr/>
        <p:txBody>
          <a:bodyPr/>
          <a:lstStyle/>
          <a:p>
            <a:r>
              <a:rPr lang="en-US"/>
              <a:t>Facebook Top Posts Table ORGANIC VS PAID (DETAILED) | Competitors - 14 of 26</a:t>
            </a:r>
          </a:p>
        </p:txBody>
      </p:sp>
      <p:graphicFrame>
        <p:nvGraphicFramePr>
          <p:cNvPr id="5" name="Table Placeholder 4">
            <a:extLst>
              <a:ext uri="{FF2B5EF4-FFF2-40B4-BE49-F238E27FC236}">
                <a16:creationId xmlns:a16="http://schemas.microsoft.com/office/drawing/2014/main" id="{14BA35E1-11AA-4E2F-89F5-0274DB54D98F}"/>
              </a:ext>
            </a:extLst>
          </p:cNvPr>
          <p:cNvGraphicFramePr>
            <a:graphicFrameLocks noGrp="1"/>
          </p:cNvGraphicFramePr>
          <p:nvPr>
            <p:ph type="tbl" sz="quarter" idx="13"/>
            <p:extLst>
              <p:ext uri="{D42A27DB-BD31-4B8C-83A1-F6EECF244321}">
                <p14:modId xmlns:p14="http://schemas.microsoft.com/office/powerpoint/2010/main" val="13858742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1000604052"/>
                    </a:ext>
                  </a:extLst>
                </a:gridCol>
                <a:gridCol w="342352">
                  <a:extLst>
                    <a:ext uri="{9D8B030D-6E8A-4147-A177-3AD203B41FA5}">
                      <a16:colId xmlns:a16="http://schemas.microsoft.com/office/drawing/2014/main" val="2197116866"/>
                    </a:ext>
                  </a:extLst>
                </a:gridCol>
                <a:gridCol w="342352">
                  <a:extLst>
                    <a:ext uri="{9D8B030D-6E8A-4147-A177-3AD203B41FA5}">
                      <a16:colId xmlns:a16="http://schemas.microsoft.com/office/drawing/2014/main" val="2328192578"/>
                    </a:ext>
                  </a:extLst>
                </a:gridCol>
                <a:gridCol w="342352">
                  <a:extLst>
                    <a:ext uri="{9D8B030D-6E8A-4147-A177-3AD203B41FA5}">
                      <a16:colId xmlns:a16="http://schemas.microsoft.com/office/drawing/2014/main" val="1321103421"/>
                    </a:ext>
                  </a:extLst>
                </a:gridCol>
                <a:gridCol w="342352">
                  <a:extLst>
                    <a:ext uri="{9D8B030D-6E8A-4147-A177-3AD203B41FA5}">
                      <a16:colId xmlns:a16="http://schemas.microsoft.com/office/drawing/2014/main" val="4097506030"/>
                    </a:ext>
                  </a:extLst>
                </a:gridCol>
                <a:gridCol w="342352">
                  <a:extLst>
                    <a:ext uri="{9D8B030D-6E8A-4147-A177-3AD203B41FA5}">
                      <a16:colId xmlns:a16="http://schemas.microsoft.com/office/drawing/2014/main" val="4090394042"/>
                    </a:ext>
                  </a:extLst>
                </a:gridCol>
                <a:gridCol w="342352">
                  <a:extLst>
                    <a:ext uri="{9D8B030D-6E8A-4147-A177-3AD203B41FA5}">
                      <a16:colId xmlns:a16="http://schemas.microsoft.com/office/drawing/2014/main" val="3413333162"/>
                    </a:ext>
                  </a:extLst>
                </a:gridCol>
                <a:gridCol w="342352">
                  <a:extLst>
                    <a:ext uri="{9D8B030D-6E8A-4147-A177-3AD203B41FA5}">
                      <a16:colId xmlns:a16="http://schemas.microsoft.com/office/drawing/2014/main" val="598743973"/>
                    </a:ext>
                  </a:extLst>
                </a:gridCol>
                <a:gridCol w="342352">
                  <a:extLst>
                    <a:ext uri="{9D8B030D-6E8A-4147-A177-3AD203B41FA5}">
                      <a16:colId xmlns:a16="http://schemas.microsoft.com/office/drawing/2014/main" val="212538838"/>
                    </a:ext>
                  </a:extLst>
                </a:gridCol>
                <a:gridCol w="342352">
                  <a:extLst>
                    <a:ext uri="{9D8B030D-6E8A-4147-A177-3AD203B41FA5}">
                      <a16:colId xmlns:a16="http://schemas.microsoft.com/office/drawing/2014/main" val="2900605813"/>
                    </a:ext>
                  </a:extLst>
                </a:gridCol>
                <a:gridCol w="342352">
                  <a:extLst>
                    <a:ext uri="{9D8B030D-6E8A-4147-A177-3AD203B41FA5}">
                      <a16:colId xmlns:a16="http://schemas.microsoft.com/office/drawing/2014/main" val="4266102777"/>
                    </a:ext>
                  </a:extLst>
                </a:gridCol>
                <a:gridCol w="342352">
                  <a:extLst>
                    <a:ext uri="{9D8B030D-6E8A-4147-A177-3AD203B41FA5}">
                      <a16:colId xmlns:a16="http://schemas.microsoft.com/office/drawing/2014/main" val="3351353613"/>
                    </a:ext>
                  </a:extLst>
                </a:gridCol>
                <a:gridCol w="342352">
                  <a:extLst>
                    <a:ext uri="{9D8B030D-6E8A-4147-A177-3AD203B41FA5}">
                      <a16:colId xmlns:a16="http://schemas.microsoft.com/office/drawing/2014/main" val="2418034749"/>
                    </a:ext>
                  </a:extLst>
                </a:gridCol>
                <a:gridCol w="342352">
                  <a:extLst>
                    <a:ext uri="{9D8B030D-6E8A-4147-A177-3AD203B41FA5}">
                      <a16:colId xmlns:a16="http://schemas.microsoft.com/office/drawing/2014/main" val="1032361790"/>
                    </a:ext>
                  </a:extLst>
                </a:gridCol>
                <a:gridCol w="342352">
                  <a:extLst>
                    <a:ext uri="{9D8B030D-6E8A-4147-A177-3AD203B41FA5}">
                      <a16:colId xmlns:a16="http://schemas.microsoft.com/office/drawing/2014/main" val="3598948055"/>
                    </a:ext>
                  </a:extLst>
                </a:gridCol>
                <a:gridCol w="342352">
                  <a:extLst>
                    <a:ext uri="{9D8B030D-6E8A-4147-A177-3AD203B41FA5}">
                      <a16:colId xmlns:a16="http://schemas.microsoft.com/office/drawing/2014/main" val="331913694"/>
                    </a:ext>
                  </a:extLst>
                </a:gridCol>
                <a:gridCol w="342352">
                  <a:extLst>
                    <a:ext uri="{9D8B030D-6E8A-4147-A177-3AD203B41FA5}">
                      <a16:colId xmlns:a16="http://schemas.microsoft.com/office/drawing/2014/main" val="1056568673"/>
                    </a:ext>
                  </a:extLst>
                </a:gridCol>
                <a:gridCol w="342352">
                  <a:extLst>
                    <a:ext uri="{9D8B030D-6E8A-4147-A177-3AD203B41FA5}">
                      <a16:colId xmlns:a16="http://schemas.microsoft.com/office/drawing/2014/main" val="3973816615"/>
                    </a:ext>
                  </a:extLst>
                </a:gridCol>
                <a:gridCol w="342352">
                  <a:extLst>
                    <a:ext uri="{9D8B030D-6E8A-4147-A177-3AD203B41FA5}">
                      <a16:colId xmlns:a16="http://schemas.microsoft.com/office/drawing/2014/main" val="32344745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273550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- 2018-05-04 07:33:06</a:t>
                      </a:r>
                      <a:r>
                        <a:rPr kumimoji="0" lang="en-US" sz="1000" b="0" i="0" u="none" strike="noStrike" kern="1200" cap="none" spc="0" normalizeH="0" baseline="0" noProof="0">
                          <a:ln>
                            <a:noFill/>
                          </a:ln>
                          <a:solidFill>
                            <a:prstClr val="black"/>
                          </a:solidFill>
                          <a:effectLst/>
                          <a:uLnTx/>
                          <a:uFillTx/>
                          <a:latin typeface="+mn-lt"/>
                          <a:ea typeface="+mn-ea"/>
                          <a:cs typeface="+mn-cs"/>
                        </a:rPr>
                        <a:t>
A burgeoning cultural scene, as well as world-class facilities, and a sustainable lifestyle inspired by the best integrated ecosystems in the world.
#TatweerMisr
#MostakbalCity
#BLOOMFIELDS
#LifeInAllItsColors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84.676682641631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625748100"/>
                  </a:ext>
                </a:extLst>
              </a:tr>
            </a:tbl>
          </a:graphicData>
        </a:graphic>
      </p:graphicFrame>
      <p:sp>
        <p:nvSpPr>
          <p:cNvPr id="4" name="Text Placeholder 3">
            <a:extLst>
              <a:ext uri="{FF2B5EF4-FFF2-40B4-BE49-F238E27FC236}">
                <a16:creationId xmlns:a16="http://schemas.microsoft.com/office/drawing/2014/main" id="{AD48F79B-D24F-4E2A-868A-F4DF3E8EF26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2948658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32E01-3F14-48A7-BE71-9AF8771B1029}"/>
              </a:ext>
            </a:extLst>
          </p:cNvPr>
          <p:cNvSpPr>
            <a:spLocks noGrp="1"/>
          </p:cNvSpPr>
          <p:nvPr>
            <p:ph type="title"/>
          </p:nvPr>
        </p:nvSpPr>
        <p:spPr/>
        <p:txBody>
          <a:bodyPr/>
          <a:lstStyle/>
          <a:p>
            <a:r>
              <a:rPr lang="en-US"/>
              <a:t>Facebook Top Posts Table ORGANIC VS PAID (DETAILED) | Competitors - 15 of 26</a:t>
            </a:r>
          </a:p>
        </p:txBody>
      </p:sp>
      <p:graphicFrame>
        <p:nvGraphicFramePr>
          <p:cNvPr id="5" name="Table Placeholder 4">
            <a:extLst>
              <a:ext uri="{FF2B5EF4-FFF2-40B4-BE49-F238E27FC236}">
                <a16:creationId xmlns:a16="http://schemas.microsoft.com/office/drawing/2014/main" id="{5F736B47-C9D9-4EFF-9AF1-4AF61FAA95BC}"/>
              </a:ext>
            </a:extLst>
          </p:cNvPr>
          <p:cNvGraphicFramePr>
            <a:graphicFrameLocks noGrp="1"/>
          </p:cNvGraphicFramePr>
          <p:nvPr>
            <p:ph type="tbl" sz="quarter" idx="13"/>
            <p:extLst>
              <p:ext uri="{D42A27DB-BD31-4B8C-83A1-F6EECF244321}">
                <p14:modId xmlns:p14="http://schemas.microsoft.com/office/powerpoint/2010/main" val="20484896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634559791"/>
                    </a:ext>
                  </a:extLst>
                </a:gridCol>
                <a:gridCol w="342352">
                  <a:extLst>
                    <a:ext uri="{9D8B030D-6E8A-4147-A177-3AD203B41FA5}">
                      <a16:colId xmlns:a16="http://schemas.microsoft.com/office/drawing/2014/main" val="1705780708"/>
                    </a:ext>
                  </a:extLst>
                </a:gridCol>
                <a:gridCol w="342352">
                  <a:extLst>
                    <a:ext uri="{9D8B030D-6E8A-4147-A177-3AD203B41FA5}">
                      <a16:colId xmlns:a16="http://schemas.microsoft.com/office/drawing/2014/main" val="2434494682"/>
                    </a:ext>
                  </a:extLst>
                </a:gridCol>
                <a:gridCol w="342352">
                  <a:extLst>
                    <a:ext uri="{9D8B030D-6E8A-4147-A177-3AD203B41FA5}">
                      <a16:colId xmlns:a16="http://schemas.microsoft.com/office/drawing/2014/main" val="264227485"/>
                    </a:ext>
                  </a:extLst>
                </a:gridCol>
                <a:gridCol w="342352">
                  <a:extLst>
                    <a:ext uri="{9D8B030D-6E8A-4147-A177-3AD203B41FA5}">
                      <a16:colId xmlns:a16="http://schemas.microsoft.com/office/drawing/2014/main" val="3390836890"/>
                    </a:ext>
                  </a:extLst>
                </a:gridCol>
                <a:gridCol w="342352">
                  <a:extLst>
                    <a:ext uri="{9D8B030D-6E8A-4147-A177-3AD203B41FA5}">
                      <a16:colId xmlns:a16="http://schemas.microsoft.com/office/drawing/2014/main" val="3148711681"/>
                    </a:ext>
                  </a:extLst>
                </a:gridCol>
                <a:gridCol w="342352">
                  <a:extLst>
                    <a:ext uri="{9D8B030D-6E8A-4147-A177-3AD203B41FA5}">
                      <a16:colId xmlns:a16="http://schemas.microsoft.com/office/drawing/2014/main" val="2768093338"/>
                    </a:ext>
                  </a:extLst>
                </a:gridCol>
                <a:gridCol w="342352">
                  <a:extLst>
                    <a:ext uri="{9D8B030D-6E8A-4147-A177-3AD203B41FA5}">
                      <a16:colId xmlns:a16="http://schemas.microsoft.com/office/drawing/2014/main" val="1031002563"/>
                    </a:ext>
                  </a:extLst>
                </a:gridCol>
                <a:gridCol w="342352">
                  <a:extLst>
                    <a:ext uri="{9D8B030D-6E8A-4147-A177-3AD203B41FA5}">
                      <a16:colId xmlns:a16="http://schemas.microsoft.com/office/drawing/2014/main" val="3936104603"/>
                    </a:ext>
                  </a:extLst>
                </a:gridCol>
                <a:gridCol w="342352">
                  <a:extLst>
                    <a:ext uri="{9D8B030D-6E8A-4147-A177-3AD203B41FA5}">
                      <a16:colId xmlns:a16="http://schemas.microsoft.com/office/drawing/2014/main" val="3581439149"/>
                    </a:ext>
                  </a:extLst>
                </a:gridCol>
                <a:gridCol w="342352">
                  <a:extLst>
                    <a:ext uri="{9D8B030D-6E8A-4147-A177-3AD203B41FA5}">
                      <a16:colId xmlns:a16="http://schemas.microsoft.com/office/drawing/2014/main" val="2620334144"/>
                    </a:ext>
                  </a:extLst>
                </a:gridCol>
                <a:gridCol w="342352">
                  <a:extLst>
                    <a:ext uri="{9D8B030D-6E8A-4147-A177-3AD203B41FA5}">
                      <a16:colId xmlns:a16="http://schemas.microsoft.com/office/drawing/2014/main" val="3428822766"/>
                    </a:ext>
                  </a:extLst>
                </a:gridCol>
                <a:gridCol w="342352">
                  <a:extLst>
                    <a:ext uri="{9D8B030D-6E8A-4147-A177-3AD203B41FA5}">
                      <a16:colId xmlns:a16="http://schemas.microsoft.com/office/drawing/2014/main" val="1466883282"/>
                    </a:ext>
                  </a:extLst>
                </a:gridCol>
                <a:gridCol w="342352">
                  <a:extLst>
                    <a:ext uri="{9D8B030D-6E8A-4147-A177-3AD203B41FA5}">
                      <a16:colId xmlns:a16="http://schemas.microsoft.com/office/drawing/2014/main" val="3998369125"/>
                    </a:ext>
                  </a:extLst>
                </a:gridCol>
                <a:gridCol w="342352">
                  <a:extLst>
                    <a:ext uri="{9D8B030D-6E8A-4147-A177-3AD203B41FA5}">
                      <a16:colId xmlns:a16="http://schemas.microsoft.com/office/drawing/2014/main" val="1372271420"/>
                    </a:ext>
                  </a:extLst>
                </a:gridCol>
                <a:gridCol w="342352">
                  <a:extLst>
                    <a:ext uri="{9D8B030D-6E8A-4147-A177-3AD203B41FA5}">
                      <a16:colId xmlns:a16="http://schemas.microsoft.com/office/drawing/2014/main" val="1868559982"/>
                    </a:ext>
                  </a:extLst>
                </a:gridCol>
                <a:gridCol w="342352">
                  <a:extLst>
                    <a:ext uri="{9D8B030D-6E8A-4147-A177-3AD203B41FA5}">
                      <a16:colId xmlns:a16="http://schemas.microsoft.com/office/drawing/2014/main" val="1993077934"/>
                    </a:ext>
                  </a:extLst>
                </a:gridCol>
                <a:gridCol w="342352">
                  <a:extLst>
                    <a:ext uri="{9D8B030D-6E8A-4147-A177-3AD203B41FA5}">
                      <a16:colId xmlns:a16="http://schemas.microsoft.com/office/drawing/2014/main" val="1646708266"/>
                    </a:ext>
                  </a:extLst>
                </a:gridCol>
                <a:gridCol w="342352">
                  <a:extLst>
                    <a:ext uri="{9D8B030D-6E8A-4147-A177-3AD203B41FA5}">
                      <a16:colId xmlns:a16="http://schemas.microsoft.com/office/drawing/2014/main" val="20031435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9653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- 2018-07-03 14:14:31</a:t>
                      </a:r>
                      <a:r>
                        <a:rPr kumimoji="0" lang="en-US" sz="1000" b="0" i="0" u="none" strike="noStrike" kern="1200" cap="none" spc="0" normalizeH="0" baseline="0" noProof="0">
                          <a:ln>
                            <a:noFill/>
                          </a:ln>
                          <a:solidFill>
                            <a:prstClr val="black"/>
                          </a:solidFill>
                          <a:effectLst/>
                          <a:uLnTx/>
                          <a:uFillTx/>
                          <a:latin typeface="+mn-lt"/>
                          <a:ea typeface="+mn-ea"/>
                          <a:cs typeface="+mn-cs"/>
                        </a:rPr>
                        <a:t>
A perfectly balanced lifestyle awaits you at Avenues Residences. 
Truly merging value with quality, the fully-finished Santa Barbara style apartments range from 95sqm to 200sqm. 
Join the Emaar living communities with equal installments and a 7 year payment plan.
For more information and registration visit: 
http://bit.ly/Avenues-Register0004 
#Emaar #EmaarMisr #Mivida #AvenuesResidences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Avenues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1964205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4837020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8.5690872320751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064404097"/>
                  </a:ext>
                </a:extLst>
              </a:tr>
            </a:tbl>
          </a:graphicData>
        </a:graphic>
      </p:graphicFrame>
      <p:sp>
        <p:nvSpPr>
          <p:cNvPr id="4" name="Text Placeholder 3">
            <a:extLst>
              <a:ext uri="{FF2B5EF4-FFF2-40B4-BE49-F238E27FC236}">
                <a16:creationId xmlns:a16="http://schemas.microsoft.com/office/drawing/2014/main" id="{961FDBCD-F829-4F34-8ACA-5BF7ADB799D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0126962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5585-17D2-4DA4-B166-5BCE0257BA21}"/>
              </a:ext>
            </a:extLst>
          </p:cNvPr>
          <p:cNvSpPr>
            <a:spLocks noGrp="1"/>
          </p:cNvSpPr>
          <p:nvPr>
            <p:ph type="title"/>
          </p:nvPr>
        </p:nvSpPr>
        <p:spPr/>
        <p:txBody>
          <a:bodyPr/>
          <a:lstStyle/>
          <a:p>
            <a:r>
              <a:rPr lang="en-US"/>
              <a:t>Facebook Top Posts Table ORGANIC VS PAID (DETAILED) | Competitors - 16 of 26</a:t>
            </a:r>
          </a:p>
        </p:txBody>
      </p:sp>
      <p:graphicFrame>
        <p:nvGraphicFramePr>
          <p:cNvPr id="5" name="Table Placeholder 4">
            <a:extLst>
              <a:ext uri="{FF2B5EF4-FFF2-40B4-BE49-F238E27FC236}">
                <a16:creationId xmlns:a16="http://schemas.microsoft.com/office/drawing/2014/main" id="{EE130F0E-E19F-4BF3-8A34-F5225926A988}"/>
              </a:ext>
            </a:extLst>
          </p:cNvPr>
          <p:cNvGraphicFramePr>
            <a:graphicFrameLocks noGrp="1"/>
          </p:cNvGraphicFramePr>
          <p:nvPr>
            <p:ph type="tbl" sz="quarter" idx="13"/>
            <p:extLst>
              <p:ext uri="{D42A27DB-BD31-4B8C-83A1-F6EECF244321}">
                <p14:modId xmlns:p14="http://schemas.microsoft.com/office/powerpoint/2010/main" val="24235805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461106838"/>
                    </a:ext>
                  </a:extLst>
                </a:gridCol>
                <a:gridCol w="342352">
                  <a:extLst>
                    <a:ext uri="{9D8B030D-6E8A-4147-A177-3AD203B41FA5}">
                      <a16:colId xmlns:a16="http://schemas.microsoft.com/office/drawing/2014/main" val="640101428"/>
                    </a:ext>
                  </a:extLst>
                </a:gridCol>
                <a:gridCol w="342352">
                  <a:extLst>
                    <a:ext uri="{9D8B030D-6E8A-4147-A177-3AD203B41FA5}">
                      <a16:colId xmlns:a16="http://schemas.microsoft.com/office/drawing/2014/main" val="2731738940"/>
                    </a:ext>
                  </a:extLst>
                </a:gridCol>
                <a:gridCol w="342352">
                  <a:extLst>
                    <a:ext uri="{9D8B030D-6E8A-4147-A177-3AD203B41FA5}">
                      <a16:colId xmlns:a16="http://schemas.microsoft.com/office/drawing/2014/main" val="2709693128"/>
                    </a:ext>
                  </a:extLst>
                </a:gridCol>
                <a:gridCol w="342352">
                  <a:extLst>
                    <a:ext uri="{9D8B030D-6E8A-4147-A177-3AD203B41FA5}">
                      <a16:colId xmlns:a16="http://schemas.microsoft.com/office/drawing/2014/main" val="389282048"/>
                    </a:ext>
                  </a:extLst>
                </a:gridCol>
                <a:gridCol w="342352">
                  <a:extLst>
                    <a:ext uri="{9D8B030D-6E8A-4147-A177-3AD203B41FA5}">
                      <a16:colId xmlns:a16="http://schemas.microsoft.com/office/drawing/2014/main" val="2248760496"/>
                    </a:ext>
                  </a:extLst>
                </a:gridCol>
                <a:gridCol w="342352">
                  <a:extLst>
                    <a:ext uri="{9D8B030D-6E8A-4147-A177-3AD203B41FA5}">
                      <a16:colId xmlns:a16="http://schemas.microsoft.com/office/drawing/2014/main" val="658935648"/>
                    </a:ext>
                  </a:extLst>
                </a:gridCol>
                <a:gridCol w="342352">
                  <a:extLst>
                    <a:ext uri="{9D8B030D-6E8A-4147-A177-3AD203B41FA5}">
                      <a16:colId xmlns:a16="http://schemas.microsoft.com/office/drawing/2014/main" val="3823043002"/>
                    </a:ext>
                  </a:extLst>
                </a:gridCol>
                <a:gridCol w="342352">
                  <a:extLst>
                    <a:ext uri="{9D8B030D-6E8A-4147-A177-3AD203B41FA5}">
                      <a16:colId xmlns:a16="http://schemas.microsoft.com/office/drawing/2014/main" val="3241217550"/>
                    </a:ext>
                  </a:extLst>
                </a:gridCol>
                <a:gridCol w="342352">
                  <a:extLst>
                    <a:ext uri="{9D8B030D-6E8A-4147-A177-3AD203B41FA5}">
                      <a16:colId xmlns:a16="http://schemas.microsoft.com/office/drawing/2014/main" val="2812962197"/>
                    </a:ext>
                  </a:extLst>
                </a:gridCol>
                <a:gridCol w="342352">
                  <a:extLst>
                    <a:ext uri="{9D8B030D-6E8A-4147-A177-3AD203B41FA5}">
                      <a16:colId xmlns:a16="http://schemas.microsoft.com/office/drawing/2014/main" val="1138810688"/>
                    </a:ext>
                  </a:extLst>
                </a:gridCol>
                <a:gridCol w="342352">
                  <a:extLst>
                    <a:ext uri="{9D8B030D-6E8A-4147-A177-3AD203B41FA5}">
                      <a16:colId xmlns:a16="http://schemas.microsoft.com/office/drawing/2014/main" val="3156761418"/>
                    </a:ext>
                  </a:extLst>
                </a:gridCol>
                <a:gridCol w="342352">
                  <a:extLst>
                    <a:ext uri="{9D8B030D-6E8A-4147-A177-3AD203B41FA5}">
                      <a16:colId xmlns:a16="http://schemas.microsoft.com/office/drawing/2014/main" val="2682352902"/>
                    </a:ext>
                  </a:extLst>
                </a:gridCol>
                <a:gridCol w="342352">
                  <a:extLst>
                    <a:ext uri="{9D8B030D-6E8A-4147-A177-3AD203B41FA5}">
                      <a16:colId xmlns:a16="http://schemas.microsoft.com/office/drawing/2014/main" val="2462141236"/>
                    </a:ext>
                  </a:extLst>
                </a:gridCol>
                <a:gridCol w="342352">
                  <a:extLst>
                    <a:ext uri="{9D8B030D-6E8A-4147-A177-3AD203B41FA5}">
                      <a16:colId xmlns:a16="http://schemas.microsoft.com/office/drawing/2014/main" val="3549102461"/>
                    </a:ext>
                  </a:extLst>
                </a:gridCol>
                <a:gridCol w="342352">
                  <a:extLst>
                    <a:ext uri="{9D8B030D-6E8A-4147-A177-3AD203B41FA5}">
                      <a16:colId xmlns:a16="http://schemas.microsoft.com/office/drawing/2014/main" val="1656290432"/>
                    </a:ext>
                  </a:extLst>
                </a:gridCol>
                <a:gridCol w="342352">
                  <a:extLst>
                    <a:ext uri="{9D8B030D-6E8A-4147-A177-3AD203B41FA5}">
                      <a16:colId xmlns:a16="http://schemas.microsoft.com/office/drawing/2014/main" val="573066308"/>
                    </a:ext>
                  </a:extLst>
                </a:gridCol>
                <a:gridCol w="342352">
                  <a:extLst>
                    <a:ext uri="{9D8B030D-6E8A-4147-A177-3AD203B41FA5}">
                      <a16:colId xmlns:a16="http://schemas.microsoft.com/office/drawing/2014/main" val="2050334334"/>
                    </a:ext>
                  </a:extLst>
                </a:gridCol>
                <a:gridCol w="342352">
                  <a:extLst>
                    <a:ext uri="{9D8B030D-6E8A-4147-A177-3AD203B41FA5}">
                      <a16:colId xmlns:a16="http://schemas.microsoft.com/office/drawing/2014/main" val="8425408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4197889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- 2018-01-18 17:20:00</a:t>
                      </a:r>
                      <a:r>
                        <a:rPr kumimoji="0" lang="en-US" sz="1000" b="0" i="0" u="none" strike="noStrike" kern="1200" cap="none" spc="0" normalizeH="0" baseline="0" noProof="0">
                          <a:ln>
                            <a:noFill/>
                          </a:ln>
                          <a:solidFill>
                            <a:prstClr val="black"/>
                          </a:solidFill>
                          <a:effectLst/>
                          <a:uLnTx/>
                          <a:uFillTx/>
                          <a:latin typeface="+mn-lt"/>
                          <a:ea typeface="+mn-ea"/>
                          <a:cs typeface="+mn-cs"/>
                        </a:rPr>
                        <a:t>
Surrender to the energy of Marassi's Greek Village, where you'll easily discover why this sunny scene is just the beginning of many new warm memories.
Register now at http://bit.ly/TheGreek-Register01 
#Marassi #Emaar #EmaarMisr #Sa7el #NorthCoast #Egypt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8.8820117748847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34842839"/>
                  </a:ext>
                </a:extLst>
              </a:tr>
            </a:tbl>
          </a:graphicData>
        </a:graphic>
      </p:graphicFrame>
      <p:sp>
        <p:nvSpPr>
          <p:cNvPr id="4" name="Text Placeholder 3">
            <a:extLst>
              <a:ext uri="{FF2B5EF4-FFF2-40B4-BE49-F238E27FC236}">
                <a16:creationId xmlns:a16="http://schemas.microsoft.com/office/drawing/2014/main" id="{32CE400A-8178-4707-AC74-87BC441B1A5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538693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1EA3-EB3E-4523-8254-4A77F74559D5}"/>
              </a:ext>
            </a:extLst>
          </p:cNvPr>
          <p:cNvSpPr>
            <a:spLocks noGrp="1"/>
          </p:cNvSpPr>
          <p:nvPr>
            <p:ph type="title"/>
          </p:nvPr>
        </p:nvSpPr>
        <p:spPr/>
        <p:txBody>
          <a:bodyPr/>
          <a:lstStyle/>
          <a:p>
            <a:r>
              <a:rPr lang="en-US"/>
              <a:t>Facebook Top Posts Table ORGANIC VS PAID (DETAILED) | Competitors - 17 of 26</a:t>
            </a:r>
          </a:p>
        </p:txBody>
      </p:sp>
      <p:graphicFrame>
        <p:nvGraphicFramePr>
          <p:cNvPr id="5" name="Table Placeholder 4">
            <a:extLst>
              <a:ext uri="{FF2B5EF4-FFF2-40B4-BE49-F238E27FC236}">
                <a16:creationId xmlns:a16="http://schemas.microsoft.com/office/drawing/2014/main" id="{68E823FC-5D0C-44AD-90E8-BC9F549079B7}"/>
              </a:ext>
            </a:extLst>
          </p:cNvPr>
          <p:cNvGraphicFramePr>
            <a:graphicFrameLocks noGrp="1"/>
          </p:cNvGraphicFramePr>
          <p:nvPr>
            <p:ph type="tbl" sz="quarter" idx="13"/>
            <p:extLst>
              <p:ext uri="{D42A27DB-BD31-4B8C-83A1-F6EECF244321}">
                <p14:modId xmlns:p14="http://schemas.microsoft.com/office/powerpoint/2010/main" val="31299768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380692823"/>
                    </a:ext>
                  </a:extLst>
                </a:gridCol>
                <a:gridCol w="342352">
                  <a:extLst>
                    <a:ext uri="{9D8B030D-6E8A-4147-A177-3AD203B41FA5}">
                      <a16:colId xmlns:a16="http://schemas.microsoft.com/office/drawing/2014/main" val="2487559316"/>
                    </a:ext>
                  </a:extLst>
                </a:gridCol>
                <a:gridCol w="342352">
                  <a:extLst>
                    <a:ext uri="{9D8B030D-6E8A-4147-A177-3AD203B41FA5}">
                      <a16:colId xmlns:a16="http://schemas.microsoft.com/office/drawing/2014/main" val="737985422"/>
                    </a:ext>
                  </a:extLst>
                </a:gridCol>
                <a:gridCol w="342352">
                  <a:extLst>
                    <a:ext uri="{9D8B030D-6E8A-4147-A177-3AD203B41FA5}">
                      <a16:colId xmlns:a16="http://schemas.microsoft.com/office/drawing/2014/main" val="3706104834"/>
                    </a:ext>
                  </a:extLst>
                </a:gridCol>
                <a:gridCol w="342352">
                  <a:extLst>
                    <a:ext uri="{9D8B030D-6E8A-4147-A177-3AD203B41FA5}">
                      <a16:colId xmlns:a16="http://schemas.microsoft.com/office/drawing/2014/main" val="1923334653"/>
                    </a:ext>
                  </a:extLst>
                </a:gridCol>
                <a:gridCol w="342352">
                  <a:extLst>
                    <a:ext uri="{9D8B030D-6E8A-4147-A177-3AD203B41FA5}">
                      <a16:colId xmlns:a16="http://schemas.microsoft.com/office/drawing/2014/main" val="2646602986"/>
                    </a:ext>
                  </a:extLst>
                </a:gridCol>
                <a:gridCol w="342352">
                  <a:extLst>
                    <a:ext uri="{9D8B030D-6E8A-4147-A177-3AD203B41FA5}">
                      <a16:colId xmlns:a16="http://schemas.microsoft.com/office/drawing/2014/main" val="3749025092"/>
                    </a:ext>
                  </a:extLst>
                </a:gridCol>
                <a:gridCol w="342352">
                  <a:extLst>
                    <a:ext uri="{9D8B030D-6E8A-4147-A177-3AD203B41FA5}">
                      <a16:colId xmlns:a16="http://schemas.microsoft.com/office/drawing/2014/main" val="2188036716"/>
                    </a:ext>
                  </a:extLst>
                </a:gridCol>
                <a:gridCol w="342352">
                  <a:extLst>
                    <a:ext uri="{9D8B030D-6E8A-4147-A177-3AD203B41FA5}">
                      <a16:colId xmlns:a16="http://schemas.microsoft.com/office/drawing/2014/main" val="3286852443"/>
                    </a:ext>
                  </a:extLst>
                </a:gridCol>
                <a:gridCol w="342352">
                  <a:extLst>
                    <a:ext uri="{9D8B030D-6E8A-4147-A177-3AD203B41FA5}">
                      <a16:colId xmlns:a16="http://schemas.microsoft.com/office/drawing/2014/main" val="432485910"/>
                    </a:ext>
                  </a:extLst>
                </a:gridCol>
                <a:gridCol w="342352">
                  <a:extLst>
                    <a:ext uri="{9D8B030D-6E8A-4147-A177-3AD203B41FA5}">
                      <a16:colId xmlns:a16="http://schemas.microsoft.com/office/drawing/2014/main" val="1288265891"/>
                    </a:ext>
                  </a:extLst>
                </a:gridCol>
                <a:gridCol w="342352">
                  <a:extLst>
                    <a:ext uri="{9D8B030D-6E8A-4147-A177-3AD203B41FA5}">
                      <a16:colId xmlns:a16="http://schemas.microsoft.com/office/drawing/2014/main" val="1727009181"/>
                    </a:ext>
                  </a:extLst>
                </a:gridCol>
                <a:gridCol w="342352">
                  <a:extLst>
                    <a:ext uri="{9D8B030D-6E8A-4147-A177-3AD203B41FA5}">
                      <a16:colId xmlns:a16="http://schemas.microsoft.com/office/drawing/2014/main" val="578551495"/>
                    </a:ext>
                  </a:extLst>
                </a:gridCol>
                <a:gridCol w="342352">
                  <a:extLst>
                    <a:ext uri="{9D8B030D-6E8A-4147-A177-3AD203B41FA5}">
                      <a16:colId xmlns:a16="http://schemas.microsoft.com/office/drawing/2014/main" val="450597176"/>
                    </a:ext>
                  </a:extLst>
                </a:gridCol>
                <a:gridCol w="342352">
                  <a:extLst>
                    <a:ext uri="{9D8B030D-6E8A-4147-A177-3AD203B41FA5}">
                      <a16:colId xmlns:a16="http://schemas.microsoft.com/office/drawing/2014/main" val="3328811660"/>
                    </a:ext>
                  </a:extLst>
                </a:gridCol>
                <a:gridCol w="342352">
                  <a:extLst>
                    <a:ext uri="{9D8B030D-6E8A-4147-A177-3AD203B41FA5}">
                      <a16:colId xmlns:a16="http://schemas.microsoft.com/office/drawing/2014/main" val="1187577704"/>
                    </a:ext>
                  </a:extLst>
                </a:gridCol>
                <a:gridCol w="342352">
                  <a:extLst>
                    <a:ext uri="{9D8B030D-6E8A-4147-A177-3AD203B41FA5}">
                      <a16:colId xmlns:a16="http://schemas.microsoft.com/office/drawing/2014/main" val="3617912128"/>
                    </a:ext>
                  </a:extLst>
                </a:gridCol>
                <a:gridCol w="342352">
                  <a:extLst>
                    <a:ext uri="{9D8B030D-6E8A-4147-A177-3AD203B41FA5}">
                      <a16:colId xmlns:a16="http://schemas.microsoft.com/office/drawing/2014/main" val="2450236120"/>
                    </a:ext>
                  </a:extLst>
                </a:gridCol>
                <a:gridCol w="342352">
                  <a:extLst>
                    <a:ext uri="{9D8B030D-6E8A-4147-A177-3AD203B41FA5}">
                      <a16:colId xmlns:a16="http://schemas.microsoft.com/office/drawing/2014/main" val="308890776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714515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- 2018-08-28 20:52:20</a:t>
                      </a:r>
                      <a:r>
                        <a:rPr kumimoji="0" lang="en-US" sz="1000" b="0" i="0" u="none" strike="noStrike" kern="1200" cap="none" spc="0" normalizeH="0" baseline="0" noProof="0">
                          <a:ln>
                            <a:noFill/>
                          </a:ln>
                          <a:solidFill>
                            <a:prstClr val="black"/>
                          </a:solidFill>
                          <a:effectLst/>
                          <a:uLnTx/>
                          <a:uFillTx/>
                          <a:latin typeface="+mn-lt"/>
                          <a:ea typeface="+mn-ea"/>
                          <a:cs typeface="+mn-cs"/>
                        </a:rPr>
                        <a:t>
Live the Santorini Inspired life. Wake up to a spectacular view from the highest hilltop in Marassi, open your blue door to begin your day at the azure beach of the bay, and then enjoy an afternoon village stroll to the sidewalk cafés.
Live Greek. Live Inspired.
For a very limited time enjoy a special offer for an 8 year equal payment plan. Click to connect with your Emaar Sales Advisor.
 http://bit.ly/TheGreekVillage-Register 
#Marassi #LiveInspired #SantoriniInspired #Egypt #NorthCoast #Emaar #EmaarMisr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The Greek Offer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1625658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8.2686434160394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56846053"/>
                  </a:ext>
                </a:extLst>
              </a:tr>
            </a:tbl>
          </a:graphicData>
        </a:graphic>
      </p:graphicFrame>
      <p:sp>
        <p:nvSpPr>
          <p:cNvPr id="4" name="Text Placeholder 3">
            <a:extLst>
              <a:ext uri="{FF2B5EF4-FFF2-40B4-BE49-F238E27FC236}">
                <a16:creationId xmlns:a16="http://schemas.microsoft.com/office/drawing/2014/main" id="{70C5384A-5E44-4F75-B904-2D393AA6322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7912301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2B318-B160-47A3-94FD-28584ED6CD6F}"/>
              </a:ext>
            </a:extLst>
          </p:cNvPr>
          <p:cNvSpPr>
            <a:spLocks noGrp="1"/>
          </p:cNvSpPr>
          <p:nvPr>
            <p:ph type="title"/>
          </p:nvPr>
        </p:nvSpPr>
        <p:spPr/>
        <p:txBody>
          <a:bodyPr/>
          <a:lstStyle/>
          <a:p>
            <a:r>
              <a:rPr lang="en-US"/>
              <a:t>Facebook Top Posts Table ORGANIC VS PAID (DETAILED) | Competitors - 18 of 26</a:t>
            </a:r>
          </a:p>
        </p:txBody>
      </p:sp>
      <p:graphicFrame>
        <p:nvGraphicFramePr>
          <p:cNvPr id="5" name="Table Placeholder 4">
            <a:extLst>
              <a:ext uri="{FF2B5EF4-FFF2-40B4-BE49-F238E27FC236}">
                <a16:creationId xmlns:a16="http://schemas.microsoft.com/office/drawing/2014/main" id="{AE3BE416-27C7-44AC-895F-3B204D65CE72}"/>
              </a:ext>
            </a:extLst>
          </p:cNvPr>
          <p:cNvGraphicFramePr>
            <a:graphicFrameLocks noGrp="1"/>
          </p:cNvGraphicFramePr>
          <p:nvPr>
            <p:ph type="tbl" sz="quarter" idx="13"/>
            <p:extLst>
              <p:ext uri="{D42A27DB-BD31-4B8C-83A1-F6EECF244321}">
                <p14:modId xmlns:p14="http://schemas.microsoft.com/office/powerpoint/2010/main" val="18654905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3163434524"/>
                    </a:ext>
                  </a:extLst>
                </a:gridCol>
                <a:gridCol w="342352">
                  <a:extLst>
                    <a:ext uri="{9D8B030D-6E8A-4147-A177-3AD203B41FA5}">
                      <a16:colId xmlns:a16="http://schemas.microsoft.com/office/drawing/2014/main" val="3379078005"/>
                    </a:ext>
                  </a:extLst>
                </a:gridCol>
                <a:gridCol w="342352">
                  <a:extLst>
                    <a:ext uri="{9D8B030D-6E8A-4147-A177-3AD203B41FA5}">
                      <a16:colId xmlns:a16="http://schemas.microsoft.com/office/drawing/2014/main" val="3797741141"/>
                    </a:ext>
                  </a:extLst>
                </a:gridCol>
                <a:gridCol w="342352">
                  <a:extLst>
                    <a:ext uri="{9D8B030D-6E8A-4147-A177-3AD203B41FA5}">
                      <a16:colId xmlns:a16="http://schemas.microsoft.com/office/drawing/2014/main" val="3490608911"/>
                    </a:ext>
                  </a:extLst>
                </a:gridCol>
                <a:gridCol w="342352">
                  <a:extLst>
                    <a:ext uri="{9D8B030D-6E8A-4147-A177-3AD203B41FA5}">
                      <a16:colId xmlns:a16="http://schemas.microsoft.com/office/drawing/2014/main" val="2146804317"/>
                    </a:ext>
                  </a:extLst>
                </a:gridCol>
                <a:gridCol w="342352">
                  <a:extLst>
                    <a:ext uri="{9D8B030D-6E8A-4147-A177-3AD203B41FA5}">
                      <a16:colId xmlns:a16="http://schemas.microsoft.com/office/drawing/2014/main" val="254141242"/>
                    </a:ext>
                  </a:extLst>
                </a:gridCol>
                <a:gridCol w="342352">
                  <a:extLst>
                    <a:ext uri="{9D8B030D-6E8A-4147-A177-3AD203B41FA5}">
                      <a16:colId xmlns:a16="http://schemas.microsoft.com/office/drawing/2014/main" val="2737108317"/>
                    </a:ext>
                  </a:extLst>
                </a:gridCol>
                <a:gridCol w="342352">
                  <a:extLst>
                    <a:ext uri="{9D8B030D-6E8A-4147-A177-3AD203B41FA5}">
                      <a16:colId xmlns:a16="http://schemas.microsoft.com/office/drawing/2014/main" val="1523657468"/>
                    </a:ext>
                  </a:extLst>
                </a:gridCol>
                <a:gridCol w="342352">
                  <a:extLst>
                    <a:ext uri="{9D8B030D-6E8A-4147-A177-3AD203B41FA5}">
                      <a16:colId xmlns:a16="http://schemas.microsoft.com/office/drawing/2014/main" val="2653565327"/>
                    </a:ext>
                  </a:extLst>
                </a:gridCol>
                <a:gridCol w="342352">
                  <a:extLst>
                    <a:ext uri="{9D8B030D-6E8A-4147-A177-3AD203B41FA5}">
                      <a16:colId xmlns:a16="http://schemas.microsoft.com/office/drawing/2014/main" val="1618439516"/>
                    </a:ext>
                  </a:extLst>
                </a:gridCol>
                <a:gridCol w="342352">
                  <a:extLst>
                    <a:ext uri="{9D8B030D-6E8A-4147-A177-3AD203B41FA5}">
                      <a16:colId xmlns:a16="http://schemas.microsoft.com/office/drawing/2014/main" val="55623727"/>
                    </a:ext>
                  </a:extLst>
                </a:gridCol>
                <a:gridCol w="342352">
                  <a:extLst>
                    <a:ext uri="{9D8B030D-6E8A-4147-A177-3AD203B41FA5}">
                      <a16:colId xmlns:a16="http://schemas.microsoft.com/office/drawing/2014/main" val="403848817"/>
                    </a:ext>
                  </a:extLst>
                </a:gridCol>
                <a:gridCol w="342352">
                  <a:extLst>
                    <a:ext uri="{9D8B030D-6E8A-4147-A177-3AD203B41FA5}">
                      <a16:colId xmlns:a16="http://schemas.microsoft.com/office/drawing/2014/main" val="3306460153"/>
                    </a:ext>
                  </a:extLst>
                </a:gridCol>
                <a:gridCol w="342352">
                  <a:extLst>
                    <a:ext uri="{9D8B030D-6E8A-4147-A177-3AD203B41FA5}">
                      <a16:colId xmlns:a16="http://schemas.microsoft.com/office/drawing/2014/main" val="403539997"/>
                    </a:ext>
                  </a:extLst>
                </a:gridCol>
                <a:gridCol w="342352">
                  <a:extLst>
                    <a:ext uri="{9D8B030D-6E8A-4147-A177-3AD203B41FA5}">
                      <a16:colId xmlns:a16="http://schemas.microsoft.com/office/drawing/2014/main" val="4222242441"/>
                    </a:ext>
                  </a:extLst>
                </a:gridCol>
                <a:gridCol w="342352">
                  <a:extLst>
                    <a:ext uri="{9D8B030D-6E8A-4147-A177-3AD203B41FA5}">
                      <a16:colId xmlns:a16="http://schemas.microsoft.com/office/drawing/2014/main" val="974898154"/>
                    </a:ext>
                  </a:extLst>
                </a:gridCol>
                <a:gridCol w="342352">
                  <a:extLst>
                    <a:ext uri="{9D8B030D-6E8A-4147-A177-3AD203B41FA5}">
                      <a16:colId xmlns:a16="http://schemas.microsoft.com/office/drawing/2014/main" val="4179470864"/>
                    </a:ext>
                  </a:extLst>
                </a:gridCol>
                <a:gridCol w="342352">
                  <a:extLst>
                    <a:ext uri="{9D8B030D-6E8A-4147-A177-3AD203B41FA5}">
                      <a16:colId xmlns:a16="http://schemas.microsoft.com/office/drawing/2014/main" val="120977360"/>
                    </a:ext>
                  </a:extLst>
                </a:gridCol>
                <a:gridCol w="342352">
                  <a:extLst>
                    <a:ext uri="{9D8B030D-6E8A-4147-A177-3AD203B41FA5}">
                      <a16:colId xmlns:a16="http://schemas.microsoft.com/office/drawing/2014/main" val="222573857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401414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- 2018-01-02 14:20:22</a:t>
                      </a:r>
                      <a:r>
                        <a:rPr kumimoji="0" lang="en-US" sz="1000" b="0" i="0" u="none" strike="noStrike" kern="1200" cap="none" spc="0" normalizeH="0" baseline="0" noProof="0">
                          <a:ln>
                            <a:noFill/>
                          </a:ln>
                          <a:solidFill>
                            <a:prstClr val="black"/>
                          </a:solidFill>
                          <a:effectLst/>
                          <a:uLnTx/>
                          <a:uFillTx/>
                          <a:latin typeface="+mn-lt"/>
                          <a:ea typeface="+mn-ea"/>
                          <a:cs typeface="+mn-cs"/>
                        </a:rPr>
                        <a:t>
Boulevard Residences' inner gardens provide you with a luxurious hideaway with premium facilities at your doorstep.
Register now on http://bit.ly/Boulevard-Register05 
#Emaar #EmaarMisr #Mivida #BoulevardResidences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8.54377467796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628801894"/>
                  </a:ext>
                </a:extLst>
              </a:tr>
            </a:tbl>
          </a:graphicData>
        </a:graphic>
      </p:graphicFrame>
      <p:sp>
        <p:nvSpPr>
          <p:cNvPr id="4" name="Text Placeholder 3">
            <a:extLst>
              <a:ext uri="{FF2B5EF4-FFF2-40B4-BE49-F238E27FC236}">
                <a16:creationId xmlns:a16="http://schemas.microsoft.com/office/drawing/2014/main" id="{129AE257-0689-41BD-B4F0-254476A58F5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7044253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E8DB7-49DC-41D0-888B-3EC13D82231E}"/>
              </a:ext>
            </a:extLst>
          </p:cNvPr>
          <p:cNvSpPr>
            <a:spLocks noGrp="1"/>
          </p:cNvSpPr>
          <p:nvPr>
            <p:ph type="title"/>
          </p:nvPr>
        </p:nvSpPr>
        <p:spPr/>
        <p:txBody>
          <a:bodyPr/>
          <a:lstStyle/>
          <a:p>
            <a:r>
              <a:rPr lang="en-US"/>
              <a:t>Facebook Top Posts Table ORGANIC VS PAID (DETAILED) | Competitors - 19 of 26</a:t>
            </a:r>
          </a:p>
        </p:txBody>
      </p:sp>
      <p:graphicFrame>
        <p:nvGraphicFramePr>
          <p:cNvPr id="5" name="Table Placeholder 4">
            <a:extLst>
              <a:ext uri="{FF2B5EF4-FFF2-40B4-BE49-F238E27FC236}">
                <a16:creationId xmlns:a16="http://schemas.microsoft.com/office/drawing/2014/main" id="{54299DC8-6193-4435-ACF3-819E6E62AE55}"/>
              </a:ext>
            </a:extLst>
          </p:cNvPr>
          <p:cNvGraphicFramePr>
            <a:graphicFrameLocks noGrp="1"/>
          </p:cNvGraphicFramePr>
          <p:nvPr>
            <p:ph type="tbl" sz="quarter" idx="13"/>
            <p:extLst>
              <p:ext uri="{D42A27DB-BD31-4B8C-83A1-F6EECF244321}">
                <p14:modId xmlns:p14="http://schemas.microsoft.com/office/powerpoint/2010/main" val="370908188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1125290591"/>
                    </a:ext>
                  </a:extLst>
                </a:gridCol>
                <a:gridCol w="342352">
                  <a:extLst>
                    <a:ext uri="{9D8B030D-6E8A-4147-A177-3AD203B41FA5}">
                      <a16:colId xmlns:a16="http://schemas.microsoft.com/office/drawing/2014/main" val="2802102891"/>
                    </a:ext>
                  </a:extLst>
                </a:gridCol>
                <a:gridCol w="342352">
                  <a:extLst>
                    <a:ext uri="{9D8B030D-6E8A-4147-A177-3AD203B41FA5}">
                      <a16:colId xmlns:a16="http://schemas.microsoft.com/office/drawing/2014/main" val="1951205334"/>
                    </a:ext>
                  </a:extLst>
                </a:gridCol>
                <a:gridCol w="342352">
                  <a:extLst>
                    <a:ext uri="{9D8B030D-6E8A-4147-A177-3AD203B41FA5}">
                      <a16:colId xmlns:a16="http://schemas.microsoft.com/office/drawing/2014/main" val="2006678812"/>
                    </a:ext>
                  </a:extLst>
                </a:gridCol>
                <a:gridCol w="342352">
                  <a:extLst>
                    <a:ext uri="{9D8B030D-6E8A-4147-A177-3AD203B41FA5}">
                      <a16:colId xmlns:a16="http://schemas.microsoft.com/office/drawing/2014/main" val="1692128760"/>
                    </a:ext>
                  </a:extLst>
                </a:gridCol>
                <a:gridCol w="342352">
                  <a:extLst>
                    <a:ext uri="{9D8B030D-6E8A-4147-A177-3AD203B41FA5}">
                      <a16:colId xmlns:a16="http://schemas.microsoft.com/office/drawing/2014/main" val="2861475363"/>
                    </a:ext>
                  </a:extLst>
                </a:gridCol>
                <a:gridCol w="342352">
                  <a:extLst>
                    <a:ext uri="{9D8B030D-6E8A-4147-A177-3AD203B41FA5}">
                      <a16:colId xmlns:a16="http://schemas.microsoft.com/office/drawing/2014/main" val="1678312318"/>
                    </a:ext>
                  </a:extLst>
                </a:gridCol>
                <a:gridCol w="342352">
                  <a:extLst>
                    <a:ext uri="{9D8B030D-6E8A-4147-A177-3AD203B41FA5}">
                      <a16:colId xmlns:a16="http://schemas.microsoft.com/office/drawing/2014/main" val="2814911808"/>
                    </a:ext>
                  </a:extLst>
                </a:gridCol>
                <a:gridCol w="342352">
                  <a:extLst>
                    <a:ext uri="{9D8B030D-6E8A-4147-A177-3AD203B41FA5}">
                      <a16:colId xmlns:a16="http://schemas.microsoft.com/office/drawing/2014/main" val="3495779088"/>
                    </a:ext>
                  </a:extLst>
                </a:gridCol>
                <a:gridCol w="342352">
                  <a:extLst>
                    <a:ext uri="{9D8B030D-6E8A-4147-A177-3AD203B41FA5}">
                      <a16:colId xmlns:a16="http://schemas.microsoft.com/office/drawing/2014/main" val="2293326909"/>
                    </a:ext>
                  </a:extLst>
                </a:gridCol>
                <a:gridCol w="342352">
                  <a:extLst>
                    <a:ext uri="{9D8B030D-6E8A-4147-A177-3AD203B41FA5}">
                      <a16:colId xmlns:a16="http://schemas.microsoft.com/office/drawing/2014/main" val="944208781"/>
                    </a:ext>
                  </a:extLst>
                </a:gridCol>
                <a:gridCol w="342352">
                  <a:extLst>
                    <a:ext uri="{9D8B030D-6E8A-4147-A177-3AD203B41FA5}">
                      <a16:colId xmlns:a16="http://schemas.microsoft.com/office/drawing/2014/main" val="678636315"/>
                    </a:ext>
                  </a:extLst>
                </a:gridCol>
                <a:gridCol w="342352">
                  <a:extLst>
                    <a:ext uri="{9D8B030D-6E8A-4147-A177-3AD203B41FA5}">
                      <a16:colId xmlns:a16="http://schemas.microsoft.com/office/drawing/2014/main" val="374376901"/>
                    </a:ext>
                  </a:extLst>
                </a:gridCol>
                <a:gridCol w="342352">
                  <a:extLst>
                    <a:ext uri="{9D8B030D-6E8A-4147-A177-3AD203B41FA5}">
                      <a16:colId xmlns:a16="http://schemas.microsoft.com/office/drawing/2014/main" val="479247703"/>
                    </a:ext>
                  </a:extLst>
                </a:gridCol>
                <a:gridCol w="342352">
                  <a:extLst>
                    <a:ext uri="{9D8B030D-6E8A-4147-A177-3AD203B41FA5}">
                      <a16:colId xmlns:a16="http://schemas.microsoft.com/office/drawing/2014/main" val="4114232116"/>
                    </a:ext>
                  </a:extLst>
                </a:gridCol>
                <a:gridCol w="342352">
                  <a:extLst>
                    <a:ext uri="{9D8B030D-6E8A-4147-A177-3AD203B41FA5}">
                      <a16:colId xmlns:a16="http://schemas.microsoft.com/office/drawing/2014/main" val="3834871013"/>
                    </a:ext>
                  </a:extLst>
                </a:gridCol>
                <a:gridCol w="342352">
                  <a:extLst>
                    <a:ext uri="{9D8B030D-6E8A-4147-A177-3AD203B41FA5}">
                      <a16:colId xmlns:a16="http://schemas.microsoft.com/office/drawing/2014/main" val="2282964739"/>
                    </a:ext>
                  </a:extLst>
                </a:gridCol>
                <a:gridCol w="342352">
                  <a:extLst>
                    <a:ext uri="{9D8B030D-6E8A-4147-A177-3AD203B41FA5}">
                      <a16:colId xmlns:a16="http://schemas.microsoft.com/office/drawing/2014/main" val="1163509494"/>
                    </a:ext>
                  </a:extLst>
                </a:gridCol>
                <a:gridCol w="342352">
                  <a:extLst>
                    <a:ext uri="{9D8B030D-6E8A-4147-A177-3AD203B41FA5}">
                      <a16:colId xmlns:a16="http://schemas.microsoft.com/office/drawing/2014/main" val="10136704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0966477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- 2018-03-15 15:17:35</a:t>
                      </a:r>
                      <a:r>
                        <a:rPr kumimoji="0" lang="en-US" sz="1000" b="0" i="0" u="none" strike="noStrike" kern="1200" cap="none" spc="0" normalizeH="0" baseline="0" noProof="0">
                          <a:ln>
                            <a:noFill/>
                          </a:ln>
                          <a:solidFill>
                            <a:prstClr val="black"/>
                          </a:solidFill>
                          <a:effectLst/>
                          <a:uLnTx/>
                          <a:uFillTx/>
                          <a:latin typeface="+mn-lt"/>
                          <a:ea typeface="+mn-ea"/>
                          <a:cs typeface="+mn-cs"/>
                        </a:rPr>
                        <a:t>
STAY TUNED to the launch of our newest 8 years equal installments Cityscape offer on the 19th of March.
For more information Call 16696.
#FindYourPlace #Cityscape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26.022911637846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103916882"/>
                  </a:ext>
                </a:extLst>
              </a:tr>
            </a:tbl>
          </a:graphicData>
        </a:graphic>
      </p:graphicFrame>
      <p:sp>
        <p:nvSpPr>
          <p:cNvPr id="4" name="Text Placeholder 3">
            <a:extLst>
              <a:ext uri="{FF2B5EF4-FFF2-40B4-BE49-F238E27FC236}">
                <a16:creationId xmlns:a16="http://schemas.microsoft.com/office/drawing/2014/main" id="{17AB1174-60B5-467D-B80D-1ECA94BAAB9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6336212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46C04-3C1B-4E99-B3E2-9FF3FC713031}"/>
              </a:ext>
            </a:extLst>
          </p:cNvPr>
          <p:cNvSpPr>
            <a:spLocks noGrp="1"/>
          </p:cNvSpPr>
          <p:nvPr>
            <p:ph type="title"/>
          </p:nvPr>
        </p:nvSpPr>
        <p:spPr/>
        <p:txBody>
          <a:bodyPr/>
          <a:lstStyle/>
          <a:p>
            <a:r>
              <a:rPr lang="en-US"/>
              <a:t>Facebook Top Posts Table ORGANIC VS PAID (DETAILED) | Competitors - 20 of 26</a:t>
            </a:r>
          </a:p>
        </p:txBody>
      </p:sp>
      <p:graphicFrame>
        <p:nvGraphicFramePr>
          <p:cNvPr id="5" name="Table Placeholder 4">
            <a:extLst>
              <a:ext uri="{FF2B5EF4-FFF2-40B4-BE49-F238E27FC236}">
                <a16:creationId xmlns:a16="http://schemas.microsoft.com/office/drawing/2014/main" id="{345B2049-9AB1-42AC-B304-518715A187B0}"/>
              </a:ext>
            </a:extLst>
          </p:cNvPr>
          <p:cNvGraphicFramePr>
            <a:graphicFrameLocks noGrp="1"/>
          </p:cNvGraphicFramePr>
          <p:nvPr>
            <p:ph type="tbl" sz="quarter" idx="13"/>
            <p:extLst>
              <p:ext uri="{D42A27DB-BD31-4B8C-83A1-F6EECF244321}">
                <p14:modId xmlns:p14="http://schemas.microsoft.com/office/powerpoint/2010/main" val="40793222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3377656090"/>
                    </a:ext>
                  </a:extLst>
                </a:gridCol>
                <a:gridCol w="342352">
                  <a:extLst>
                    <a:ext uri="{9D8B030D-6E8A-4147-A177-3AD203B41FA5}">
                      <a16:colId xmlns:a16="http://schemas.microsoft.com/office/drawing/2014/main" val="2918366749"/>
                    </a:ext>
                  </a:extLst>
                </a:gridCol>
                <a:gridCol w="342352">
                  <a:extLst>
                    <a:ext uri="{9D8B030D-6E8A-4147-A177-3AD203B41FA5}">
                      <a16:colId xmlns:a16="http://schemas.microsoft.com/office/drawing/2014/main" val="1528990984"/>
                    </a:ext>
                  </a:extLst>
                </a:gridCol>
                <a:gridCol w="342352">
                  <a:extLst>
                    <a:ext uri="{9D8B030D-6E8A-4147-A177-3AD203B41FA5}">
                      <a16:colId xmlns:a16="http://schemas.microsoft.com/office/drawing/2014/main" val="2164514205"/>
                    </a:ext>
                  </a:extLst>
                </a:gridCol>
                <a:gridCol w="342352">
                  <a:extLst>
                    <a:ext uri="{9D8B030D-6E8A-4147-A177-3AD203B41FA5}">
                      <a16:colId xmlns:a16="http://schemas.microsoft.com/office/drawing/2014/main" val="2875251349"/>
                    </a:ext>
                  </a:extLst>
                </a:gridCol>
                <a:gridCol w="342352">
                  <a:extLst>
                    <a:ext uri="{9D8B030D-6E8A-4147-A177-3AD203B41FA5}">
                      <a16:colId xmlns:a16="http://schemas.microsoft.com/office/drawing/2014/main" val="3004897608"/>
                    </a:ext>
                  </a:extLst>
                </a:gridCol>
                <a:gridCol w="342352">
                  <a:extLst>
                    <a:ext uri="{9D8B030D-6E8A-4147-A177-3AD203B41FA5}">
                      <a16:colId xmlns:a16="http://schemas.microsoft.com/office/drawing/2014/main" val="816775777"/>
                    </a:ext>
                  </a:extLst>
                </a:gridCol>
                <a:gridCol w="342352">
                  <a:extLst>
                    <a:ext uri="{9D8B030D-6E8A-4147-A177-3AD203B41FA5}">
                      <a16:colId xmlns:a16="http://schemas.microsoft.com/office/drawing/2014/main" val="251341257"/>
                    </a:ext>
                  </a:extLst>
                </a:gridCol>
                <a:gridCol w="342352">
                  <a:extLst>
                    <a:ext uri="{9D8B030D-6E8A-4147-A177-3AD203B41FA5}">
                      <a16:colId xmlns:a16="http://schemas.microsoft.com/office/drawing/2014/main" val="3365585212"/>
                    </a:ext>
                  </a:extLst>
                </a:gridCol>
                <a:gridCol w="342352">
                  <a:extLst>
                    <a:ext uri="{9D8B030D-6E8A-4147-A177-3AD203B41FA5}">
                      <a16:colId xmlns:a16="http://schemas.microsoft.com/office/drawing/2014/main" val="187248357"/>
                    </a:ext>
                  </a:extLst>
                </a:gridCol>
                <a:gridCol w="342352">
                  <a:extLst>
                    <a:ext uri="{9D8B030D-6E8A-4147-A177-3AD203B41FA5}">
                      <a16:colId xmlns:a16="http://schemas.microsoft.com/office/drawing/2014/main" val="1043711875"/>
                    </a:ext>
                  </a:extLst>
                </a:gridCol>
                <a:gridCol w="342352">
                  <a:extLst>
                    <a:ext uri="{9D8B030D-6E8A-4147-A177-3AD203B41FA5}">
                      <a16:colId xmlns:a16="http://schemas.microsoft.com/office/drawing/2014/main" val="3317708986"/>
                    </a:ext>
                  </a:extLst>
                </a:gridCol>
                <a:gridCol w="342352">
                  <a:extLst>
                    <a:ext uri="{9D8B030D-6E8A-4147-A177-3AD203B41FA5}">
                      <a16:colId xmlns:a16="http://schemas.microsoft.com/office/drawing/2014/main" val="3924229513"/>
                    </a:ext>
                  </a:extLst>
                </a:gridCol>
                <a:gridCol w="342352">
                  <a:extLst>
                    <a:ext uri="{9D8B030D-6E8A-4147-A177-3AD203B41FA5}">
                      <a16:colId xmlns:a16="http://schemas.microsoft.com/office/drawing/2014/main" val="1359634430"/>
                    </a:ext>
                  </a:extLst>
                </a:gridCol>
                <a:gridCol w="342352">
                  <a:extLst>
                    <a:ext uri="{9D8B030D-6E8A-4147-A177-3AD203B41FA5}">
                      <a16:colId xmlns:a16="http://schemas.microsoft.com/office/drawing/2014/main" val="2160614066"/>
                    </a:ext>
                  </a:extLst>
                </a:gridCol>
                <a:gridCol w="342352">
                  <a:extLst>
                    <a:ext uri="{9D8B030D-6E8A-4147-A177-3AD203B41FA5}">
                      <a16:colId xmlns:a16="http://schemas.microsoft.com/office/drawing/2014/main" val="2064780417"/>
                    </a:ext>
                  </a:extLst>
                </a:gridCol>
                <a:gridCol w="342352">
                  <a:extLst>
                    <a:ext uri="{9D8B030D-6E8A-4147-A177-3AD203B41FA5}">
                      <a16:colId xmlns:a16="http://schemas.microsoft.com/office/drawing/2014/main" val="4120738590"/>
                    </a:ext>
                  </a:extLst>
                </a:gridCol>
                <a:gridCol w="342352">
                  <a:extLst>
                    <a:ext uri="{9D8B030D-6E8A-4147-A177-3AD203B41FA5}">
                      <a16:colId xmlns:a16="http://schemas.microsoft.com/office/drawing/2014/main" val="2061528190"/>
                    </a:ext>
                  </a:extLst>
                </a:gridCol>
                <a:gridCol w="342352">
                  <a:extLst>
                    <a:ext uri="{9D8B030D-6E8A-4147-A177-3AD203B41FA5}">
                      <a16:colId xmlns:a16="http://schemas.microsoft.com/office/drawing/2014/main" val="29590300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0677541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- 2018-02-08 19:15:46</a:t>
                      </a:r>
                      <a:r>
                        <a:rPr kumimoji="0" lang="en-US" sz="1000" b="0" i="0" u="none" strike="noStrike" kern="1200" cap="none" spc="0" normalizeH="0" baseline="0" noProof="0">
                          <a:ln>
                            <a:noFill/>
                          </a:ln>
                          <a:solidFill>
                            <a:prstClr val="black"/>
                          </a:solidFill>
                          <a:effectLst/>
                          <a:uLnTx/>
                          <a:uFillTx/>
                          <a:latin typeface="+mn-lt"/>
                          <a:ea typeface="+mn-ea"/>
                          <a:cs typeface="+mn-cs"/>
                        </a:rPr>
                        <a:t>
#TatweerMisr goes red in celebration of its partnership with #LiverpoolFC 
Check out the exclusive coverage of the star-studded Gala dinner featuring live performances by Amr Diab and Abu.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Liverpool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1046802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3101953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716191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72.981731085333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86620511"/>
                  </a:ext>
                </a:extLst>
              </a:tr>
            </a:tbl>
          </a:graphicData>
        </a:graphic>
      </p:graphicFrame>
      <p:sp>
        <p:nvSpPr>
          <p:cNvPr id="4" name="Text Placeholder 3">
            <a:extLst>
              <a:ext uri="{FF2B5EF4-FFF2-40B4-BE49-F238E27FC236}">
                <a16:creationId xmlns:a16="http://schemas.microsoft.com/office/drawing/2014/main" id="{B950711F-71F5-4F69-8E6D-15A57AF980A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07078454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66C99-B57B-47CC-BE6C-0D844CA8AF4E}"/>
              </a:ext>
            </a:extLst>
          </p:cNvPr>
          <p:cNvSpPr>
            <a:spLocks noGrp="1"/>
          </p:cNvSpPr>
          <p:nvPr>
            <p:ph type="title"/>
          </p:nvPr>
        </p:nvSpPr>
        <p:spPr/>
        <p:txBody>
          <a:bodyPr/>
          <a:lstStyle/>
          <a:p>
            <a:r>
              <a:rPr lang="en-US"/>
              <a:t>Facebook Top Posts Table ORGANIC VS PAID (DETAILED) | Competitors - 21 of 26</a:t>
            </a:r>
          </a:p>
        </p:txBody>
      </p:sp>
      <p:graphicFrame>
        <p:nvGraphicFramePr>
          <p:cNvPr id="5" name="Table Placeholder 4">
            <a:extLst>
              <a:ext uri="{FF2B5EF4-FFF2-40B4-BE49-F238E27FC236}">
                <a16:creationId xmlns:a16="http://schemas.microsoft.com/office/drawing/2014/main" id="{7F079EE9-2AAC-486F-9BBA-BF9C8C81FC90}"/>
              </a:ext>
            </a:extLst>
          </p:cNvPr>
          <p:cNvGraphicFramePr>
            <a:graphicFrameLocks noGrp="1"/>
          </p:cNvGraphicFramePr>
          <p:nvPr>
            <p:ph type="tbl" sz="quarter" idx="13"/>
            <p:extLst>
              <p:ext uri="{D42A27DB-BD31-4B8C-83A1-F6EECF244321}">
                <p14:modId xmlns:p14="http://schemas.microsoft.com/office/powerpoint/2010/main" val="91318822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3304003291"/>
                    </a:ext>
                  </a:extLst>
                </a:gridCol>
                <a:gridCol w="342352">
                  <a:extLst>
                    <a:ext uri="{9D8B030D-6E8A-4147-A177-3AD203B41FA5}">
                      <a16:colId xmlns:a16="http://schemas.microsoft.com/office/drawing/2014/main" val="950736264"/>
                    </a:ext>
                  </a:extLst>
                </a:gridCol>
                <a:gridCol w="342352">
                  <a:extLst>
                    <a:ext uri="{9D8B030D-6E8A-4147-A177-3AD203B41FA5}">
                      <a16:colId xmlns:a16="http://schemas.microsoft.com/office/drawing/2014/main" val="1557685849"/>
                    </a:ext>
                  </a:extLst>
                </a:gridCol>
                <a:gridCol w="342352">
                  <a:extLst>
                    <a:ext uri="{9D8B030D-6E8A-4147-A177-3AD203B41FA5}">
                      <a16:colId xmlns:a16="http://schemas.microsoft.com/office/drawing/2014/main" val="1540378882"/>
                    </a:ext>
                  </a:extLst>
                </a:gridCol>
                <a:gridCol w="342352">
                  <a:extLst>
                    <a:ext uri="{9D8B030D-6E8A-4147-A177-3AD203B41FA5}">
                      <a16:colId xmlns:a16="http://schemas.microsoft.com/office/drawing/2014/main" val="3432856443"/>
                    </a:ext>
                  </a:extLst>
                </a:gridCol>
                <a:gridCol w="342352">
                  <a:extLst>
                    <a:ext uri="{9D8B030D-6E8A-4147-A177-3AD203B41FA5}">
                      <a16:colId xmlns:a16="http://schemas.microsoft.com/office/drawing/2014/main" val="1038961962"/>
                    </a:ext>
                  </a:extLst>
                </a:gridCol>
                <a:gridCol w="342352">
                  <a:extLst>
                    <a:ext uri="{9D8B030D-6E8A-4147-A177-3AD203B41FA5}">
                      <a16:colId xmlns:a16="http://schemas.microsoft.com/office/drawing/2014/main" val="3189421109"/>
                    </a:ext>
                  </a:extLst>
                </a:gridCol>
                <a:gridCol w="342352">
                  <a:extLst>
                    <a:ext uri="{9D8B030D-6E8A-4147-A177-3AD203B41FA5}">
                      <a16:colId xmlns:a16="http://schemas.microsoft.com/office/drawing/2014/main" val="1354283909"/>
                    </a:ext>
                  </a:extLst>
                </a:gridCol>
                <a:gridCol w="342352">
                  <a:extLst>
                    <a:ext uri="{9D8B030D-6E8A-4147-A177-3AD203B41FA5}">
                      <a16:colId xmlns:a16="http://schemas.microsoft.com/office/drawing/2014/main" val="3113690966"/>
                    </a:ext>
                  </a:extLst>
                </a:gridCol>
                <a:gridCol w="342352">
                  <a:extLst>
                    <a:ext uri="{9D8B030D-6E8A-4147-A177-3AD203B41FA5}">
                      <a16:colId xmlns:a16="http://schemas.microsoft.com/office/drawing/2014/main" val="3838576130"/>
                    </a:ext>
                  </a:extLst>
                </a:gridCol>
                <a:gridCol w="342352">
                  <a:extLst>
                    <a:ext uri="{9D8B030D-6E8A-4147-A177-3AD203B41FA5}">
                      <a16:colId xmlns:a16="http://schemas.microsoft.com/office/drawing/2014/main" val="3865489108"/>
                    </a:ext>
                  </a:extLst>
                </a:gridCol>
                <a:gridCol w="342352">
                  <a:extLst>
                    <a:ext uri="{9D8B030D-6E8A-4147-A177-3AD203B41FA5}">
                      <a16:colId xmlns:a16="http://schemas.microsoft.com/office/drawing/2014/main" val="3415672202"/>
                    </a:ext>
                  </a:extLst>
                </a:gridCol>
                <a:gridCol w="342352">
                  <a:extLst>
                    <a:ext uri="{9D8B030D-6E8A-4147-A177-3AD203B41FA5}">
                      <a16:colId xmlns:a16="http://schemas.microsoft.com/office/drawing/2014/main" val="580442717"/>
                    </a:ext>
                  </a:extLst>
                </a:gridCol>
                <a:gridCol w="342352">
                  <a:extLst>
                    <a:ext uri="{9D8B030D-6E8A-4147-A177-3AD203B41FA5}">
                      <a16:colId xmlns:a16="http://schemas.microsoft.com/office/drawing/2014/main" val="3461140766"/>
                    </a:ext>
                  </a:extLst>
                </a:gridCol>
                <a:gridCol w="342352">
                  <a:extLst>
                    <a:ext uri="{9D8B030D-6E8A-4147-A177-3AD203B41FA5}">
                      <a16:colId xmlns:a16="http://schemas.microsoft.com/office/drawing/2014/main" val="1674331481"/>
                    </a:ext>
                  </a:extLst>
                </a:gridCol>
                <a:gridCol w="342352">
                  <a:extLst>
                    <a:ext uri="{9D8B030D-6E8A-4147-A177-3AD203B41FA5}">
                      <a16:colId xmlns:a16="http://schemas.microsoft.com/office/drawing/2014/main" val="2560187945"/>
                    </a:ext>
                  </a:extLst>
                </a:gridCol>
                <a:gridCol w="342352">
                  <a:extLst>
                    <a:ext uri="{9D8B030D-6E8A-4147-A177-3AD203B41FA5}">
                      <a16:colId xmlns:a16="http://schemas.microsoft.com/office/drawing/2014/main" val="2778112661"/>
                    </a:ext>
                  </a:extLst>
                </a:gridCol>
                <a:gridCol w="342352">
                  <a:extLst>
                    <a:ext uri="{9D8B030D-6E8A-4147-A177-3AD203B41FA5}">
                      <a16:colId xmlns:a16="http://schemas.microsoft.com/office/drawing/2014/main" val="1377886038"/>
                    </a:ext>
                  </a:extLst>
                </a:gridCol>
                <a:gridCol w="342352">
                  <a:extLst>
                    <a:ext uri="{9D8B030D-6E8A-4147-A177-3AD203B41FA5}">
                      <a16:colId xmlns:a16="http://schemas.microsoft.com/office/drawing/2014/main" val="13036064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5073295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- 2018-07-31 09:42:41</a:t>
                      </a:r>
                      <a:r>
                        <a:rPr kumimoji="0" lang="en-US" sz="1000" b="0" i="0" u="none" strike="noStrike" kern="1200" cap="none" spc="0" normalizeH="0" baseline="0" noProof="0">
                          <a:ln>
                            <a:noFill/>
                          </a:ln>
                          <a:solidFill>
                            <a:prstClr val="black"/>
                          </a:solidFill>
                          <a:effectLst/>
                          <a:uLnTx/>
                          <a:uFillTx/>
                          <a:latin typeface="+mn-lt"/>
                          <a:ea typeface="+mn-ea"/>
                          <a:cs typeface="+mn-cs"/>
                        </a:rPr>
                        <a:t>
Relax your mind on crystal clear shores and tranquil blue seas at the Miami- inspired Marina West.
For a very limited time,  you can join the Emaar living communities and enjoy an equal 8-year payment plan with units at Marassi starting at EGP 37,500 per month
For more information and registration visit: 
http://bit.ly/MW-Register 
#Emaar #EmaarMisr #Mivida #Marassi #MarinaWest #LimtedOffer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Marina West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727158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1745954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6.8745381913007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76103630"/>
                  </a:ext>
                </a:extLst>
              </a:tr>
            </a:tbl>
          </a:graphicData>
        </a:graphic>
      </p:graphicFrame>
      <p:sp>
        <p:nvSpPr>
          <p:cNvPr id="4" name="Text Placeholder 3">
            <a:extLst>
              <a:ext uri="{FF2B5EF4-FFF2-40B4-BE49-F238E27FC236}">
                <a16:creationId xmlns:a16="http://schemas.microsoft.com/office/drawing/2014/main" id="{CB6BED93-1B0C-40C3-85B9-89A6DAE1299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4649009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E7A5-5B89-4DCA-A735-874DDEE504FE}"/>
              </a:ext>
            </a:extLst>
          </p:cNvPr>
          <p:cNvSpPr>
            <a:spLocks noGrp="1"/>
          </p:cNvSpPr>
          <p:nvPr>
            <p:ph type="title"/>
          </p:nvPr>
        </p:nvSpPr>
        <p:spPr/>
        <p:txBody>
          <a:bodyPr/>
          <a:lstStyle/>
          <a:p>
            <a:r>
              <a:rPr lang="en-US"/>
              <a:t>Facebook Top Posts Table ORGANIC VS PAID (DETAILED) | Competitors - 22 of 26</a:t>
            </a:r>
          </a:p>
        </p:txBody>
      </p:sp>
      <p:graphicFrame>
        <p:nvGraphicFramePr>
          <p:cNvPr id="5" name="Table Placeholder 4">
            <a:extLst>
              <a:ext uri="{FF2B5EF4-FFF2-40B4-BE49-F238E27FC236}">
                <a16:creationId xmlns:a16="http://schemas.microsoft.com/office/drawing/2014/main" id="{801DF46C-2A0F-4650-A6BA-16E9446C67F2}"/>
              </a:ext>
            </a:extLst>
          </p:cNvPr>
          <p:cNvGraphicFramePr>
            <a:graphicFrameLocks noGrp="1"/>
          </p:cNvGraphicFramePr>
          <p:nvPr>
            <p:ph type="tbl" sz="quarter" idx="13"/>
            <p:extLst>
              <p:ext uri="{D42A27DB-BD31-4B8C-83A1-F6EECF244321}">
                <p14:modId xmlns:p14="http://schemas.microsoft.com/office/powerpoint/2010/main" val="11711602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1342813990"/>
                    </a:ext>
                  </a:extLst>
                </a:gridCol>
                <a:gridCol w="342352">
                  <a:extLst>
                    <a:ext uri="{9D8B030D-6E8A-4147-A177-3AD203B41FA5}">
                      <a16:colId xmlns:a16="http://schemas.microsoft.com/office/drawing/2014/main" val="1615036753"/>
                    </a:ext>
                  </a:extLst>
                </a:gridCol>
                <a:gridCol w="342352">
                  <a:extLst>
                    <a:ext uri="{9D8B030D-6E8A-4147-A177-3AD203B41FA5}">
                      <a16:colId xmlns:a16="http://schemas.microsoft.com/office/drawing/2014/main" val="3278136610"/>
                    </a:ext>
                  </a:extLst>
                </a:gridCol>
                <a:gridCol w="342352">
                  <a:extLst>
                    <a:ext uri="{9D8B030D-6E8A-4147-A177-3AD203B41FA5}">
                      <a16:colId xmlns:a16="http://schemas.microsoft.com/office/drawing/2014/main" val="333688504"/>
                    </a:ext>
                  </a:extLst>
                </a:gridCol>
                <a:gridCol w="342352">
                  <a:extLst>
                    <a:ext uri="{9D8B030D-6E8A-4147-A177-3AD203B41FA5}">
                      <a16:colId xmlns:a16="http://schemas.microsoft.com/office/drawing/2014/main" val="2000107937"/>
                    </a:ext>
                  </a:extLst>
                </a:gridCol>
                <a:gridCol w="342352">
                  <a:extLst>
                    <a:ext uri="{9D8B030D-6E8A-4147-A177-3AD203B41FA5}">
                      <a16:colId xmlns:a16="http://schemas.microsoft.com/office/drawing/2014/main" val="1933778092"/>
                    </a:ext>
                  </a:extLst>
                </a:gridCol>
                <a:gridCol w="342352">
                  <a:extLst>
                    <a:ext uri="{9D8B030D-6E8A-4147-A177-3AD203B41FA5}">
                      <a16:colId xmlns:a16="http://schemas.microsoft.com/office/drawing/2014/main" val="2674271408"/>
                    </a:ext>
                  </a:extLst>
                </a:gridCol>
                <a:gridCol w="342352">
                  <a:extLst>
                    <a:ext uri="{9D8B030D-6E8A-4147-A177-3AD203B41FA5}">
                      <a16:colId xmlns:a16="http://schemas.microsoft.com/office/drawing/2014/main" val="940782456"/>
                    </a:ext>
                  </a:extLst>
                </a:gridCol>
                <a:gridCol w="342352">
                  <a:extLst>
                    <a:ext uri="{9D8B030D-6E8A-4147-A177-3AD203B41FA5}">
                      <a16:colId xmlns:a16="http://schemas.microsoft.com/office/drawing/2014/main" val="4278099120"/>
                    </a:ext>
                  </a:extLst>
                </a:gridCol>
                <a:gridCol w="342352">
                  <a:extLst>
                    <a:ext uri="{9D8B030D-6E8A-4147-A177-3AD203B41FA5}">
                      <a16:colId xmlns:a16="http://schemas.microsoft.com/office/drawing/2014/main" val="360608944"/>
                    </a:ext>
                  </a:extLst>
                </a:gridCol>
                <a:gridCol w="342352">
                  <a:extLst>
                    <a:ext uri="{9D8B030D-6E8A-4147-A177-3AD203B41FA5}">
                      <a16:colId xmlns:a16="http://schemas.microsoft.com/office/drawing/2014/main" val="3935939201"/>
                    </a:ext>
                  </a:extLst>
                </a:gridCol>
                <a:gridCol w="342352">
                  <a:extLst>
                    <a:ext uri="{9D8B030D-6E8A-4147-A177-3AD203B41FA5}">
                      <a16:colId xmlns:a16="http://schemas.microsoft.com/office/drawing/2014/main" val="3259132628"/>
                    </a:ext>
                  </a:extLst>
                </a:gridCol>
                <a:gridCol w="342352">
                  <a:extLst>
                    <a:ext uri="{9D8B030D-6E8A-4147-A177-3AD203B41FA5}">
                      <a16:colId xmlns:a16="http://schemas.microsoft.com/office/drawing/2014/main" val="3556064875"/>
                    </a:ext>
                  </a:extLst>
                </a:gridCol>
                <a:gridCol w="342352">
                  <a:extLst>
                    <a:ext uri="{9D8B030D-6E8A-4147-A177-3AD203B41FA5}">
                      <a16:colId xmlns:a16="http://schemas.microsoft.com/office/drawing/2014/main" val="4148314516"/>
                    </a:ext>
                  </a:extLst>
                </a:gridCol>
                <a:gridCol w="342352">
                  <a:extLst>
                    <a:ext uri="{9D8B030D-6E8A-4147-A177-3AD203B41FA5}">
                      <a16:colId xmlns:a16="http://schemas.microsoft.com/office/drawing/2014/main" val="1018653441"/>
                    </a:ext>
                  </a:extLst>
                </a:gridCol>
                <a:gridCol w="342352">
                  <a:extLst>
                    <a:ext uri="{9D8B030D-6E8A-4147-A177-3AD203B41FA5}">
                      <a16:colId xmlns:a16="http://schemas.microsoft.com/office/drawing/2014/main" val="1715914695"/>
                    </a:ext>
                  </a:extLst>
                </a:gridCol>
                <a:gridCol w="342352">
                  <a:extLst>
                    <a:ext uri="{9D8B030D-6E8A-4147-A177-3AD203B41FA5}">
                      <a16:colId xmlns:a16="http://schemas.microsoft.com/office/drawing/2014/main" val="989452242"/>
                    </a:ext>
                  </a:extLst>
                </a:gridCol>
                <a:gridCol w="342352">
                  <a:extLst>
                    <a:ext uri="{9D8B030D-6E8A-4147-A177-3AD203B41FA5}">
                      <a16:colId xmlns:a16="http://schemas.microsoft.com/office/drawing/2014/main" val="4183576248"/>
                    </a:ext>
                  </a:extLst>
                </a:gridCol>
                <a:gridCol w="342352">
                  <a:extLst>
                    <a:ext uri="{9D8B030D-6E8A-4147-A177-3AD203B41FA5}">
                      <a16:colId xmlns:a16="http://schemas.microsoft.com/office/drawing/2014/main" val="19155901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566168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- 2018-02-28 11:13:55</a:t>
                      </a:r>
                      <a:r>
                        <a:rPr kumimoji="0" lang="en-US" sz="1000" b="0" i="0" u="none" strike="noStrike" kern="1200" cap="none" spc="0" normalizeH="0" baseline="0" noProof="0">
                          <a:ln>
                            <a:noFill/>
                          </a:ln>
                          <a:solidFill>
                            <a:prstClr val="black"/>
                          </a:solidFill>
                          <a:effectLst/>
                          <a:uLnTx/>
                          <a:uFillTx/>
                          <a:latin typeface="+mn-lt"/>
                          <a:ea typeface="+mn-ea"/>
                          <a:cs typeface="+mn-cs"/>
                        </a:rPr>
                        <a:t>
ILMonte Galala constructions update February 2018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Il Monte Galala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1070814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68.049061057412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24780301"/>
                  </a:ext>
                </a:extLst>
              </a:tr>
            </a:tbl>
          </a:graphicData>
        </a:graphic>
      </p:graphicFrame>
      <p:sp>
        <p:nvSpPr>
          <p:cNvPr id="4" name="Text Placeholder 3">
            <a:extLst>
              <a:ext uri="{FF2B5EF4-FFF2-40B4-BE49-F238E27FC236}">
                <a16:creationId xmlns:a16="http://schemas.microsoft.com/office/drawing/2014/main" id="{B01BF41B-3933-4472-944D-D5962ED0519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4271614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3702F-6AB2-480B-9848-56ACF049F948}"/>
              </a:ext>
            </a:extLst>
          </p:cNvPr>
          <p:cNvSpPr>
            <a:spLocks noGrp="1"/>
          </p:cNvSpPr>
          <p:nvPr>
            <p:ph type="title"/>
          </p:nvPr>
        </p:nvSpPr>
        <p:spPr/>
        <p:txBody>
          <a:bodyPr/>
          <a:lstStyle/>
          <a:p>
            <a:r>
              <a:rPr lang="en-US"/>
              <a:t>Facebook Top Posts Table ORGANIC VS PAID (DETAILED) | Competitors - 23 of 26</a:t>
            </a:r>
          </a:p>
        </p:txBody>
      </p:sp>
      <p:graphicFrame>
        <p:nvGraphicFramePr>
          <p:cNvPr id="5" name="Table Placeholder 4">
            <a:extLst>
              <a:ext uri="{FF2B5EF4-FFF2-40B4-BE49-F238E27FC236}">
                <a16:creationId xmlns:a16="http://schemas.microsoft.com/office/drawing/2014/main" id="{D9C361D3-737D-4001-9208-36E1C541121E}"/>
              </a:ext>
            </a:extLst>
          </p:cNvPr>
          <p:cNvGraphicFramePr>
            <a:graphicFrameLocks noGrp="1"/>
          </p:cNvGraphicFramePr>
          <p:nvPr>
            <p:ph type="tbl" sz="quarter" idx="13"/>
            <p:extLst>
              <p:ext uri="{D42A27DB-BD31-4B8C-83A1-F6EECF244321}">
                <p14:modId xmlns:p14="http://schemas.microsoft.com/office/powerpoint/2010/main" val="1241428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1713389522"/>
                    </a:ext>
                  </a:extLst>
                </a:gridCol>
                <a:gridCol w="342352">
                  <a:extLst>
                    <a:ext uri="{9D8B030D-6E8A-4147-A177-3AD203B41FA5}">
                      <a16:colId xmlns:a16="http://schemas.microsoft.com/office/drawing/2014/main" val="1592047991"/>
                    </a:ext>
                  </a:extLst>
                </a:gridCol>
                <a:gridCol w="342352">
                  <a:extLst>
                    <a:ext uri="{9D8B030D-6E8A-4147-A177-3AD203B41FA5}">
                      <a16:colId xmlns:a16="http://schemas.microsoft.com/office/drawing/2014/main" val="2089176994"/>
                    </a:ext>
                  </a:extLst>
                </a:gridCol>
                <a:gridCol w="342352">
                  <a:extLst>
                    <a:ext uri="{9D8B030D-6E8A-4147-A177-3AD203B41FA5}">
                      <a16:colId xmlns:a16="http://schemas.microsoft.com/office/drawing/2014/main" val="4144360446"/>
                    </a:ext>
                  </a:extLst>
                </a:gridCol>
                <a:gridCol w="342352">
                  <a:extLst>
                    <a:ext uri="{9D8B030D-6E8A-4147-A177-3AD203B41FA5}">
                      <a16:colId xmlns:a16="http://schemas.microsoft.com/office/drawing/2014/main" val="3928448033"/>
                    </a:ext>
                  </a:extLst>
                </a:gridCol>
                <a:gridCol w="342352">
                  <a:extLst>
                    <a:ext uri="{9D8B030D-6E8A-4147-A177-3AD203B41FA5}">
                      <a16:colId xmlns:a16="http://schemas.microsoft.com/office/drawing/2014/main" val="1541177840"/>
                    </a:ext>
                  </a:extLst>
                </a:gridCol>
                <a:gridCol w="342352">
                  <a:extLst>
                    <a:ext uri="{9D8B030D-6E8A-4147-A177-3AD203B41FA5}">
                      <a16:colId xmlns:a16="http://schemas.microsoft.com/office/drawing/2014/main" val="3310046523"/>
                    </a:ext>
                  </a:extLst>
                </a:gridCol>
                <a:gridCol w="342352">
                  <a:extLst>
                    <a:ext uri="{9D8B030D-6E8A-4147-A177-3AD203B41FA5}">
                      <a16:colId xmlns:a16="http://schemas.microsoft.com/office/drawing/2014/main" val="1099805977"/>
                    </a:ext>
                  </a:extLst>
                </a:gridCol>
                <a:gridCol w="342352">
                  <a:extLst>
                    <a:ext uri="{9D8B030D-6E8A-4147-A177-3AD203B41FA5}">
                      <a16:colId xmlns:a16="http://schemas.microsoft.com/office/drawing/2014/main" val="575300028"/>
                    </a:ext>
                  </a:extLst>
                </a:gridCol>
                <a:gridCol w="342352">
                  <a:extLst>
                    <a:ext uri="{9D8B030D-6E8A-4147-A177-3AD203B41FA5}">
                      <a16:colId xmlns:a16="http://schemas.microsoft.com/office/drawing/2014/main" val="1054336413"/>
                    </a:ext>
                  </a:extLst>
                </a:gridCol>
                <a:gridCol w="342352">
                  <a:extLst>
                    <a:ext uri="{9D8B030D-6E8A-4147-A177-3AD203B41FA5}">
                      <a16:colId xmlns:a16="http://schemas.microsoft.com/office/drawing/2014/main" val="3363499573"/>
                    </a:ext>
                  </a:extLst>
                </a:gridCol>
                <a:gridCol w="342352">
                  <a:extLst>
                    <a:ext uri="{9D8B030D-6E8A-4147-A177-3AD203B41FA5}">
                      <a16:colId xmlns:a16="http://schemas.microsoft.com/office/drawing/2014/main" val="500293086"/>
                    </a:ext>
                  </a:extLst>
                </a:gridCol>
                <a:gridCol w="342352">
                  <a:extLst>
                    <a:ext uri="{9D8B030D-6E8A-4147-A177-3AD203B41FA5}">
                      <a16:colId xmlns:a16="http://schemas.microsoft.com/office/drawing/2014/main" val="1553165349"/>
                    </a:ext>
                  </a:extLst>
                </a:gridCol>
                <a:gridCol w="342352">
                  <a:extLst>
                    <a:ext uri="{9D8B030D-6E8A-4147-A177-3AD203B41FA5}">
                      <a16:colId xmlns:a16="http://schemas.microsoft.com/office/drawing/2014/main" val="864372119"/>
                    </a:ext>
                  </a:extLst>
                </a:gridCol>
                <a:gridCol w="342352">
                  <a:extLst>
                    <a:ext uri="{9D8B030D-6E8A-4147-A177-3AD203B41FA5}">
                      <a16:colId xmlns:a16="http://schemas.microsoft.com/office/drawing/2014/main" val="2283937240"/>
                    </a:ext>
                  </a:extLst>
                </a:gridCol>
                <a:gridCol w="342352">
                  <a:extLst>
                    <a:ext uri="{9D8B030D-6E8A-4147-A177-3AD203B41FA5}">
                      <a16:colId xmlns:a16="http://schemas.microsoft.com/office/drawing/2014/main" val="3721788194"/>
                    </a:ext>
                  </a:extLst>
                </a:gridCol>
                <a:gridCol w="342352">
                  <a:extLst>
                    <a:ext uri="{9D8B030D-6E8A-4147-A177-3AD203B41FA5}">
                      <a16:colId xmlns:a16="http://schemas.microsoft.com/office/drawing/2014/main" val="2384041863"/>
                    </a:ext>
                  </a:extLst>
                </a:gridCol>
                <a:gridCol w="342352">
                  <a:extLst>
                    <a:ext uri="{9D8B030D-6E8A-4147-A177-3AD203B41FA5}">
                      <a16:colId xmlns:a16="http://schemas.microsoft.com/office/drawing/2014/main" val="1612762596"/>
                    </a:ext>
                  </a:extLst>
                </a:gridCol>
                <a:gridCol w="342352">
                  <a:extLst>
                    <a:ext uri="{9D8B030D-6E8A-4147-A177-3AD203B41FA5}">
                      <a16:colId xmlns:a16="http://schemas.microsoft.com/office/drawing/2014/main" val="2601092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565137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- 2018-03-19 16:00:00</a:t>
                      </a:r>
                      <a:r>
                        <a:rPr kumimoji="0" lang="en-US" sz="1000" b="0" i="0" u="none" strike="noStrike" kern="1200" cap="none" spc="0" normalizeH="0" baseline="0" noProof="0">
                          <a:ln>
                            <a:noFill/>
                          </a:ln>
                          <a:solidFill>
                            <a:prstClr val="black"/>
                          </a:solidFill>
                          <a:effectLst/>
                          <a:uLnTx/>
                          <a:uFillTx/>
                          <a:latin typeface="+mn-lt"/>
                          <a:ea typeface="+mn-ea"/>
                          <a:cs typeface="+mn-cs"/>
                        </a:rPr>
                        <a:t>
Boasting clean contemporary lines, and unadorned interiors with panoramic glass window facades.
#TatweerMisr
#MostakbalCity
#BLOOMFIELDS
#Life_In_All_Its_Colors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64.754910532144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833849355"/>
                  </a:ext>
                </a:extLst>
              </a:tr>
            </a:tbl>
          </a:graphicData>
        </a:graphic>
      </p:graphicFrame>
      <p:sp>
        <p:nvSpPr>
          <p:cNvPr id="4" name="Text Placeholder 3">
            <a:extLst>
              <a:ext uri="{FF2B5EF4-FFF2-40B4-BE49-F238E27FC236}">
                <a16:creationId xmlns:a16="http://schemas.microsoft.com/office/drawing/2014/main" id="{04EBFE5D-1154-4E87-87D9-4CB7E59F5FB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1888924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3203-8791-48C4-B3DF-DDBFBDF051A5}"/>
              </a:ext>
            </a:extLst>
          </p:cNvPr>
          <p:cNvSpPr>
            <a:spLocks noGrp="1"/>
          </p:cNvSpPr>
          <p:nvPr>
            <p:ph type="title"/>
          </p:nvPr>
        </p:nvSpPr>
        <p:spPr/>
        <p:txBody>
          <a:bodyPr/>
          <a:lstStyle/>
          <a:p>
            <a:r>
              <a:rPr lang="en-US"/>
              <a:t>Facebook Top Posts Table ORGANIC VS PAID (DETAILED) | Competitors - 24 of 26</a:t>
            </a:r>
          </a:p>
        </p:txBody>
      </p:sp>
      <p:graphicFrame>
        <p:nvGraphicFramePr>
          <p:cNvPr id="5" name="Table Placeholder 4">
            <a:extLst>
              <a:ext uri="{FF2B5EF4-FFF2-40B4-BE49-F238E27FC236}">
                <a16:creationId xmlns:a16="http://schemas.microsoft.com/office/drawing/2014/main" id="{BBDF7605-E9C0-4DEA-A698-657105B703DD}"/>
              </a:ext>
            </a:extLst>
          </p:cNvPr>
          <p:cNvGraphicFramePr>
            <a:graphicFrameLocks noGrp="1"/>
          </p:cNvGraphicFramePr>
          <p:nvPr>
            <p:ph type="tbl" sz="quarter" idx="13"/>
            <p:extLst>
              <p:ext uri="{D42A27DB-BD31-4B8C-83A1-F6EECF244321}">
                <p14:modId xmlns:p14="http://schemas.microsoft.com/office/powerpoint/2010/main" val="204434487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489369112"/>
                    </a:ext>
                  </a:extLst>
                </a:gridCol>
                <a:gridCol w="342352">
                  <a:extLst>
                    <a:ext uri="{9D8B030D-6E8A-4147-A177-3AD203B41FA5}">
                      <a16:colId xmlns:a16="http://schemas.microsoft.com/office/drawing/2014/main" val="2642265597"/>
                    </a:ext>
                  </a:extLst>
                </a:gridCol>
                <a:gridCol w="342352">
                  <a:extLst>
                    <a:ext uri="{9D8B030D-6E8A-4147-A177-3AD203B41FA5}">
                      <a16:colId xmlns:a16="http://schemas.microsoft.com/office/drawing/2014/main" val="780748698"/>
                    </a:ext>
                  </a:extLst>
                </a:gridCol>
                <a:gridCol w="342352">
                  <a:extLst>
                    <a:ext uri="{9D8B030D-6E8A-4147-A177-3AD203B41FA5}">
                      <a16:colId xmlns:a16="http://schemas.microsoft.com/office/drawing/2014/main" val="771243156"/>
                    </a:ext>
                  </a:extLst>
                </a:gridCol>
                <a:gridCol w="342352">
                  <a:extLst>
                    <a:ext uri="{9D8B030D-6E8A-4147-A177-3AD203B41FA5}">
                      <a16:colId xmlns:a16="http://schemas.microsoft.com/office/drawing/2014/main" val="3710402561"/>
                    </a:ext>
                  </a:extLst>
                </a:gridCol>
                <a:gridCol w="342352">
                  <a:extLst>
                    <a:ext uri="{9D8B030D-6E8A-4147-A177-3AD203B41FA5}">
                      <a16:colId xmlns:a16="http://schemas.microsoft.com/office/drawing/2014/main" val="72145701"/>
                    </a:ext>
                  </a:extLst>
                </a:gridCol>
                <a:gridCol w="342352">
                  <a:extLst>
                    <a:ext uri="{9D8B030D-6E8A-4147-A177-3AD203B41FA5}">
                      <a16:colId xmlns:a16="http://schemas.microsoft.com/office/drawing/2014/main" val="3835429753"/>
                    </a:ext>
                  </a:extLst>
                </a:gridCol>
                <a:gridCol w="342352">
                  <a:extLst>
                    <a:ext uri="{9D8B030D-6E8A-4147-A177-3AD203B41FA5}">
                      <a16:colId xmlns:a16="http://schemas.microsoft.com/office/drawing/2014/main" val="2568527457"/>
                    </a:ext>
                  </a:extLst>
                </a:gridCol>
                <a:gridCol w="342352">
                  <a:extLst>
                    <a:ext uri="{9D8B030D-6E8A-4147-A177-3AD203B41FA5}">
                      <a16:colId xmlns:a16="http://schemas.microsoft.com/office/drawing/2014/main" val="2391736444"/>
                    </a:ext>
                  </a:extLst>
                </a:gridCol>
                <a:gridCol w="342352">
                  <a:extLst>
                    <a:ext uri="{9D8B030D-6E8A-4147-A177-3AD203B41FA5}">
                      <a16:colId xmlns:a16="http://schemas.microsoft.com/office/drawing/2014/main" val="2224005965"/>
                    </a:ext>
                  </a:extLst>
                </a:gridCol>
                <a:gridCol w="342352">
                  <a:extLst>
                    <a:ext uri="{9D8B030D-6E8A-4147-A177-3AD203B41FA5}">
                      <a16:colId xmlns:a16="http://schemas.microsoft.com/office/drawing/2014/main" val="2916926088"/>
                    </a:ext>
                  </a:extLst>
                </a:gridCol>
                <a:gridCol w="342352">
                  <a:extLst>
                    <a:ext uri="{9D8B030D-6E8A-4147-A177-3AD203B41FA5}">
                      <a16:colId xmlns:a16="http://schemas.microsoft.com/office/drawing/2014/main" val="261247152"/>
                    </a:ext>
                  </a:extLst>
                </a:gridCol>
                <a:gridCol w="342352">
                  <a:extLst>
                    <a:ext uri="{9D8B030D-6E8A-4147-A177-3AD203B41FA5}">
                      <a16:colId xmlns:a16="http://schemas.microsoft.com/office/drawing/2014/main" val="3052080600"/>
                    </a:ext>
                  </a:extLst>
                </a:gridCol>
                <a:gridCol w="342352">
                  <a:extLst>
                    <a:ext uri="{9D8B030D-6E8A-4147-A177-3AD203B41FA5}">
                      <a16:colId xmlns:a16="http://schemas.microsoft.com/office/drawing/2014/main" val="471101126"/>
                    </a:ext>
                  </a:extLst>
                </a:gridCol>
                <a:gridCol w="342352">
                  <a:extLst>
                    <a:ext uri="{9D8B030D-6E8A-4147-A177-3AD203B41FA5}">
                      <a16:colId xmlns:a16="http://schemas.microsoft.com/office/drawing/2014/main" val="1121584928"/>
                    </a:ext>
                  </a:extLst>
                </a:gridCol>
                <a:gridCol w="342352">
                  <a:extLst>
                    <a:ext uri="{9D8B030D-6E8A-4147-A177-3AD203B41FA5}">
                      <a16:colId xmlns:a16="http://schemas.microsoft.com/office/drawing/2014/main" val="2541495504"/>
                    </a:ext>
                  </a:extLst>
                </a:gridCol>
                <a:gridCol w="342352">
                  <a:extLst>
                    <a:ext uri="{9D8B030D-6E8A-4147-A177-3AD203B41FA5}">
                      <a16:colId xmlns:a16="http://schemas.microsoft.com/office/drawing/2014/main" val="4047418875"/>
                    </a:ext>
                  </a:extLst>
                </a:gridCol>
                <a:gridCol w="342352">
                  <a:extLst>
                    <a:ext uri="{9D8B030D-6E8A-4147-A177-3AD203B41FA5}">
                      <a16:colId xmlns:a16="http://schemas.microsoft.com/office/drawing/2014/main" val="1911457747"/>
                    </a:ext>
                  </a:extLst>
                </a:gridCol>
                <a:gridCol w="342352">
                  <a:extLst>
                    <a:ext uri="{9D8B030D-6E8A-4147-A177-3AD203B41FA5}">
                      <a16:colId xmlns:a16="http://schemas.microsoft.com/office/drawing/2014/main" val="20643973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5921143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- 2018-06-04 09:13:55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تسمو أب تاون كايرو بجمالها على أعلى نقطة فى القاهرة لتتيح لك منظور جديد للحياة. 
انضم لمجتمعات إعمار السكنية بعرض رمضان الخاص وخطة دفع تصل الى 8 سنوات!  
احجز الآن:
</a:t>
                      </a:r>
                      <a:r>
                        <a:rPr kumimoji="0" lang="en-US" sz="1000" b="0" i="0" u="none" strike="noStrike" kern="1200" cap="none" spc="0" normalizeH="0" baseline="0" noProof="0">
                          <a:ln>
                            <a:noFill/>
                          </a:ln>
                          <a:solidFill>
                            <a:prstClr val="black"/>
                          </a:solidFill>
                          <a:effectLst/>
                          <a:uLnTx/>
                          <a:uFillTx/>
                          <a:latin typeface="+mn-lt"/>
                          <a:ea typeface="+mn-ea"/>
                          <a:cs typeface="+mn-cs"/>
                        </a:rPr>
                        <a:t>http://bit.ly/UTC-Register02 
#Emaar #EmaarMisr #</a:t>
                      </a:r>
                      <a:r>
                        <a:rPr kumimoji="0" lang="ar-AE" sz="1000" b="0" i="0" u="none" strike="noStrike" kern="1200" cap="none" spc="0" normalizeH="0" baseline="0" noProof="0">
                          <a:ln>
                            <a:noFill/>
                          </a:ln>
                          <a:solidFill>
                            <a:prstClr val="black"/>
                          </a:solidFill>
                          <a:effectLst/>
                          <a:uLnTx/>
                          <a:uFillTx/>
                          <a:latin typeface="+mn-lt"/>
                          <a:ea typeface="+mn-ea"/>
                          <a:cs typeface="+mn-cs"/>
                        </a:rPr>
                        <a:t>هنا_تعشق_الحياة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UTC Calligraphy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1453707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6.6785835035197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199818563"/>
                  </a:ext>
                </a:extLst>
              </a:tr>
            </a:tbl>
          </a:graphicData>
        </a:graphic>
      </p:graphicFrame>
      <p:sp>
        <p:nvSpPr>
          <p:cNvPr id="4" name="Text Placeholder 3">
            <a:extLst>
              <a:ext uri="{FF2B5EF4-FFF2-40B4-BE49-F238E27FC236}">
                <a16:creationId xmlns:a16="http://schemas.microsoft.com/office/drawing/2014/main" id="{7AE83BD8-9234-43E2-83EB-C07D26838D0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482661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3E1A1-01ED-423D-88D6-EA2E6860682D}"/>
              </a:ext>
            </a:extLst>
          </p:cNvPr>
          <p:cNvSpPr>
            <a:spLocks noGrp="1"/>
          </p:cNvSpPr>
          <p:nvPr>
            <p:ph type="title"/>
          </p:nvPr>
        </p:nvSpPr>
        <p:spPr/>
        <p:txBody>
          <a:bodyPr/>
          <a:lstStyle/>
          <a:p>
            <a:r>
              <a:rPr lang="en-US"/>
              <a:t>Facebook Top Posts Table ORGANIC VS PAID (DETAILED) | Competitors - 25 of 26</a:t>
            </a:r>
          </a:p>
        </p:txBody>
      </p:sp>
      <p:graphicFrame>
        <p:nvGraphicFramePr>
          <p:cNvPr id="5" name="Table Placeholder 4">
            <a:extLst>
              <a:ext uri="{FF2B5EF4-FFF2-40B4-BE49-F238E27FC236}">
                <a16:creationId xmlns:a16="http://schemas.microsoft.com/office/drawing/2014/main" id="{52542F18-F488-499C-A67A-9A487B41171C}"/>
              </a:ext>
            </a:extLst>
          </p:cNvPr>
          <p:cNvGraphicFramePr>
            <a:graphicFrameLocks noGrp="1"/>
          </p:cNvGraphicFramePr>
          <p:nvPr>
            <p:ph type="tbl" sz="quarter" idx="13"/>
            <p:extLst>
              <p:ext uri="{D42A27DB-BD31-4B8C-83A1-F6EECF244321}">
                <p14:modId xmlns:p14="http://schemas.microsoft.com/office/powerpoint/2010/main" val="25119769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229929779"/>
                    </a:ext>
                  </a:extLst>
                </a:gridCol>
                <a:gridCol w="342352">
                  <a:extLst>
                    <a:ext uri="{9D8B030D-6E8A-4147-A177-3AD203B41FA5}">
                      <a16:colId xmlns:a16="http://schemas.microsoft.com/office/drawing/2014/main" val="2009424013"/>
                    </a:ext>
                  </a:extLst>
                </a:gridCol>
                <a:gridCol w="342352">
                  <a:extLst>
                    <a:ext uri="{9D8B030D-6E8A-4147-A177-3AD203B41FA5}">
                      <a16:colId xmlns:a16="http://schemas.microsoft.com/office/drawing/2014/main" val="1783718292"/>
                    </a:ext>
                  </a:extLst>
                </a:gridCol>
                <a:gridCol w="342352">
                  <a:extLst>
                    <a:ext uri="{9D8B030D-6E8A-4147-A177-3AD203B41FA5}">
                      <a16:colId xmlns:a16="http://schemas.microsoft.com/office/drawing/2014/main" val="844676478"/>
                    </a:ext>
                  </a:extLst>
                </a:gridCol>
                <a:gridCol w="342352">
                  <a:extLst>
                    <a:ext uri="{9D8B030D-6E8A-4147-A177-3AD203B41FA5}">
                      <a16:colId xmlns:a16="http://schemas.microsoft.com/office/drawing/2014/main" val="419835929"/>
                    </a:ext>
                  </a:extLst>
                </a:gridCol>
                <a:gridCol w="342352">
                  <a:extLst>
                    <a:ext uri="{9D8B030D-6E8A-4147-A177-3AD203B41FA5}">
                      <a16:colId xmlns:a16="http://schemas.microsoft.com/office/drawing/2014/main" val="3844364542"/>
                    </a:ext>
                  </a:extLst>
                </a:gridCol>
                <a:gridCol w="342352">
                  <a:extLst>
                    <a:ext uri="{9D8B030D-6E8A-4147-A177-3AD203B41FA5}">
                      <a16:colId xmlns:a16="http://schemas.microsoft.com/office/drawing/2014/main" val="4253756265"/>
                    </a:ext>
                  </a:extLst>
                </a:gridCol>
                <a:gridCol w="342352">
                  <a:extLst>
                    <a:ext uri="{9D8B030D-6E8A-4147-A177-3AD203B41FA5}">
                      <a16:colId xmlns:a16="http://schemas.microsoft.com/office/drawing/2014/main" val="4189511712"/>
                    </a:ext>
                  </a:extLst>
                </a:gridCol>
                <a:gridCol w="342352">
                  <a:extLst>
                    <a:ext uri="{9D8B030D-6E8A-4147-A177-3AD203B41FA5}">
                      <a16:colId xmlns:a16="http://schemas.microsoft.com/office/drawing/2014/main" val="2330093424"/>
                    </a:ext>
                  </a:extLst>
                </a:gridCol>
                <a:gridCol w="342352">
                  <a:extLst>
                    <a:ext uri="{9D8B030D-6E8A-4147-A177-3AD203B41FA5}">
                      <a16:colId xmlns:a16="http://schemas.microsoft.com/office/drawing/2014/main" val="4172079125"/>
                    </a:ext>
                  </a:extLst>
                </a:gridCol>
                <a:gridCol w="342352">
                  <a:extLst>
                    <a:ext uri="{9D8B030D-6E8A-4147-A177-3AD203B41FA5}">
                      <a16:colId xmlns:a16="http://schemas.microsoft.com/office/drawing/2014/main" val="44678224"/>
                    </a:ext>
                  </a:extLst>
                </a:gridCol>
                <a:gridCol w="342352">
                  <a:extLst>
                    <a:ext uri="{9D8B030D-6E8A-4147-A177-3AD203B41FA5}">
                      <a16:colId xmlns:a16="http://schemas.microsoft.com/office/drawing/2014/main" val="1301450614"/>
                    </a:ext>
                  </a:extLst>
                </a:gridCol>
                <a:gridCol w="342352">
                  <a:extLst>
                    <a:ext uri="{9D8B030D-6E8A-4147-A177-3AD203B41FA5}">
                      <a16:colId xmlns:a16="http://schemas.microsoft.com/office/drawing/2014/main" val="27060698"/>
                    </a:ext>
                  </a:extLst>
                </a:gridCol>
                <a:gridCol w="342352">
                  <a:extLst>
                    <a:ext uri="{9D8B030D-6E8A-4147-A177-3AD203B41FA5}">
                      <a16:colId xmlns:a16="http://schemas.microsoft.com/office/drawing/2014/main" val="695904648"/>
                    </a:ext>
                  </a:extLst>
                </a:gridCol>
                <a:gridCol w="342352">
                  <a:extLst>
                    <a:ext uri="{9D8B030D-6E8A-4147-A177-3AD203B41FA5}">
                      <a16:colId xmlns:a16="http://schemas.microsoft.com/office/drawing/2014/main" val="1404200324"/>
                    </a:ext>
                  </a:extLst>
                </a:gridCol>
                <a:gridCol w="342352">
                  <a:extLst>
                    <a:ext uri="{9D8B030D-6E8A-4147-A177-3AD203B41FA5}">
                      <a16:colId xmlns:a16="http://schemas.microsoft.com/office/drawing/2014/main" val="3107780009"/>
                    </a:ext>
                  </a:extLst>
                </a:gridCol>
                <a:gridCol w="342352">
                  <a:extLst>
                    <a:ext uri="{9D8B030D-6E8A-4147-A177-3AD203B41FA5}">
                      <a16:colId xmlns:a16="http://schemas.microsoft.com/office/drawing/2014/main" val="1350480939"/>
                    </a:ext>
                  </a:extLst>
                </a:gridCol>
                <a:gridCol w="342352">
                  <a:extLst>
                    <a:ext uri="{9D8B030D-6E8A-4147-A177-3AD203B41FA5}">
                      <a16:colId xmlns:a16="http://schemas.microsoft.com/office/drawing/2014/main" val="3422576504"/>
                    </a:ext>
                  </a:extLst>
                </a:gridCol>
                <a:gridCol w="342352">
                  <a:extLst>
                    <a:ext uri="{9D8B030D-6E8A-4147-A177-3AD203B41FA5}">
                      <a16:colId xmlns:a16="http://schemas.microsoft.com/office/drawing/2014/main" val="2483090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3947431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- 2018-03-16 10:03:03</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our partnership with Arsenal, and to celebrate it we’ll be inviting 60 Arsenal fans to spend 3 nights in London, attend the Arsenal closing home match of the season in the VIP area of Emirates stadium, a stadium tour and much more!
BRING OUT THE GUNNER in you and join the group by showing us your favorite Arsenal chants or creating your own. Record yourself chanting alone or with your friends, upload the video and don’t forget the below steps to qualify for the trip that will take place between 4th – 7th May 2018.
Invitees will be selected randomly. 
• Like our pages (Facebook and Instagram)
• Upload the video on your personal profiles USING BOTH HASHTAGS: #HPDxGunners #HydeParkDevelopments - on Facebook and Instagram.
(The video should not exceed 60 seconds) 
• Share the video PUBLICLY, so we can find you, and tag our page. 
• Gather A MINIMUM OF 50 Likes to qualify. Winners will then be selected at random.
IMPORTANT NOTE:
• Each selected video will be granted 2 travel invitations (the profile which uploaded the video +1 person of their choice. *Age restrictions apply) irrespective of number of individuals in the video
• Submissions end on the 26th March, and invitees will be contacted directly by Hyde Park Developments
• Participants must have valid passports to be eligible for the invitation 
• Travel visas are included
• Participants must be an Egyptian resident
• Age restrictions: participants under the age of 18 are required a parent or a legal guardian as their +1
#HPDxGunners #HydeParkDevelopments
#PlacesByHydeParkDevelopments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Bring out the gunner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1051760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21.768794929349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921245724"/>
                  </a:ext>
                </a:extLst>
              </a:tr>
            </a:tbl>
          </a:graphicData>
        </a:graphic>
      </p:graphicFrame>
      <p:sp>
        <p:nvSpPr>
          <p:cNvPr id="4" name="Text Placeholder 3">
            <a:extLst>
              <a:ext uri="{FF2B5EF4-FFF2-40B4-BE49-F238E27FC236}">
                <a16:creationId xmlns:a16="http://schemas.microsoft.com/office/drawing/2014/main" id="{0FA05213-EDCC-499A-A200-6CD9179E728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6713656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9860-A0B7-4F32-9CA6-87108EA14152}"/>
              </a:ext>
            </a:extLst>
          </p:cNvPr>
          <p:cNvSpPr>
            <a:spLocks noGrp="1"/>
          </p:cNvSpPr>
          <p:nvPr>
            <p:ph type="title"/>
          </p:nvPr>
        </p:nvSpPr>
        <p:spPr/>
        <p:txBody>
          <a:bodyPr/>
          <a:lstStyle/>
          <a:p>
            <a:r>
              <a:rPr lang="en-US"/>
              <a:t>Facebook Top Posts Table ORGANIC VS PAID (DETAILED) | Competitors - 26 of 26</a:t>
            </a:r>
          </a:p>
        </p:txBody>
      </p:sp>
      <p:graphicFrame>
        <p:nvGraphicFramePr>
          <p:cNvPr id="5" name="Table Placeholder 4">
            <a:extLst>
              <a:ext uri="{FF2B5EF4-FFF2-40B4-BE49-F238E27FC236}">
                <a16:creationId xmlns:a16="http://schemas.microsoft.com/office/drawing/2014/main" id="{222529C5-94F2-47B2-BA6A-CD3E9E6082C2}"/>
              </a:ext>
            </a:extLst>
          </p:cNvPr>
          <p:cNvGraphicFramePr>
            <a:graphicFrameLocks noGrp="1"/>
          </p:cNvGraphicFramePr>
          <p:nvPr>
            <p:ph type="tbl" sz="quarter" idx="13"/>
            <p:extLst>
              <p:ext uri="{D42A27DB-BD31-4B8C-83A1-F6EECF244321}">
                <p14:modId xmlns:p14="http://schemas.microsoft.com/office/powerpoint/2010/main" val="347762647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1">
                  <a:extLst>
                    <a:ext uri="{9D8B030D-6E8A-4147-A177-3AD203B41FA5}">
                      <a16:colId xmlns:a16="http://schemas.microsoft.com/office/drawing/2014/main" val="76515216"/>
                    </a:ext>
                  </a:extLst>
                </a:gridCol>
                <a:gridCol w="342352">
                  <a:extLst>
                    <a:ext uri="{9D8B030D-6E8A-4147-A177-3AD203B41FA5}">
                      <a16:colId xmlns:a16="http://schemas.microsoft.com/office/drawing/2014/main" val="1676013922"/>
                    </a:ext>
                  </a:extLst>
                </a:gridCol>
                <a:gridCol w="342352">
                  <a:extLst>
                    <a:ext uri="{9D8B030D-6E8A-4147-A177-3AD203B41FA5}">
                      <a16:colId xmlns:a16="http://schemas.microsoft.com/office/drawing/2014/main" val="1199938423"/>
                    </a:ext>
                  </a:extLst>
                </a:gridCol>
                <a:gridCol w="342352">
                  <a:extLst>
                    <a:ext uri="{9D8B030D-6E8A-4147-A177-3AD203B41FA5}">
                      <a16:colId xmlns:a16="http://schemas.microsoft.com/office/drawing/2014/main" val="987274888"/>
                    </a:ext>
                  </a:extLst>
                </a:gridCol>
                <a:gridCol w="342352">
                  <a:extLst>
                    <a:ext uri="{9D8B030D-6E8A-4147-A177-3AD203B41FA5}">
                      <a16:colId xmlns:a16="http://schemas.microsoft.com/office/drawing/2014/main" val="797660863"/>
                    </a:ext>
                  </a:extLst>
                </a:gridCol>
                <a:gridCol w="342352">
                  <a:extLst>
                    <a:ext uri="{9D8B030D-6E8A-4147-A177-3AD203B41FA5}">
                      <a16:colId xmlns:a16="http://schemas.microsoft.com/office/drawing/2014/main" val="2058658924"/>
                    </a:ext>
                  </a:extLst>
                </a:gridCol>
                <a:gridCol w="342352">
                  <a:extLst>
                    <a:ext uri="{9D8B030D-6E8A-4147-A177-3AD203B41FA5}">
                      <a16:colId xmlns:a16="http://schemas.microsoft.com/office/drawing/2014/main" val="3677077706"/>
                    </a:ext>
                  </a:extLst>
                </a:gridCol>
                <a:gridCol w="342352">
                  <a:extLst>
                    <a:ext uri="{9D8B030D-6E8A-4147-A177-3AD203B41FA5}">
                      <a16:colId xmlns:a16="http://schemas.microsoft.com/office/drawing/2014/main" val="900220556"/>
                    </a:ext>
                  </a:extLst>
                </a:gridCol>
                <a:gridCol w="342352">
                  <a:extLst>
                    <a:ext uri="{9D8B030D-6E8A-4147-A177-3AD203B41FA5}">
                      <a16:colId xmlns:a16="http://schemas.microsoft.com/office/drawing/2014/main" val="1500975889"/>
                    </a:ext>
                  </a:extLst>
                </a:gridCol>
                <a:gridCol w="342352">
                  <a:extLst>
                    <a:ext uri="{9D8B030D-6E8A-4147-A177-3AD203B41FA5}">
                      <a16:colId xmlns:a16="http://schemas.microsoft.com/office/drawing/2014/main" val="419762955"/>
                    </a:ext>
                  </a:extLst>
                </a:gridCol>
                <a:gridCol w="342352">
                  <a:extLst>
                    <a:ext uri="{9D8B030D-6E8A-4147-A177-3AD203B41FA5}">
                      <a16:colId xmlns:a16="http://schemas.microsoft.com/office/drawing/2014/main" val="2058670075"/>
                    </a:ext>
                  </a:extLst>
                </a:gridCol>
                <a:gridCol w="342352">
                  <a:extLst>
                    <a:ext uri="{9D8B030D-6E8A-4147-A177-3AD203B41FA5}">
                      <a16:colId xmlns:a16="http://schemas.microsoft.com/office/drawing/2014/main" val="1805758359"/>
                    </a:ext>
                  </a:extLst>
                </a:gridCol>
                <a:gridCol w="342352">
                  <a:extLst>
                    <a:ext uri="{9D8B030D-6E8A-4147-A177-3AD203B41FA5}">
                      <a16:colId xmlns:a16="http://schemas.microsoft.com/office/drawing/2014/main" val="2548375129"/>
                    </a:ext>
                  </a:extLst>
                </a:gridCol>
                <a:gridCol w="342352">
                  <a:extLst>
                    <a:ext uri="{9D8B030D-6E8A-4147-A177-3AD203B41FA5}">
                      <a16:colId xmlns:a16="http://schemas.microsoft.com/office/drawing/2014/main" val="3332731877"/>
                    </a:ext>
                  </a:extLst>
                </a:gridCol>
                <a:gridCol w="342352">
                  <a:extLst>
                    <a:ext uri="{9D8B030D-6E8A-4147-A177-3AD203B41FA5}">
                      <a16:colId xmlns:a16="http://schemas.microsoft.com/office/drawing/2014/main" val="2383713608"/>
                    </a:ext>
                  </a:extLst>
                </a:gridCol>
                <a:gridCol w="342352">
                  <a:extLst>
                    <a:ext uri="{9D8B030D-6E8A-4147-A177-3AD203B41FA5}">
                      <a16:colId xmlns:a16="http://schemas.microsoft.com/office/drawing/2014/main" val="318966562"/>
                    </a:ext>
                  </a:extLst>
                </a:gridCol>
                <a:gridCol w="342352">
                  <a:extLst>
                    <a:ext uri="{9D8B030D-6E8A-4147-A177-3AD203B41FA5}">
                      <a16:colId xmlns:a16="http://schemas.microsoft.com/office/drawing/2014/main" val="3046573639"/>
                    </a:ext>
                  </a:extLst>
                </a:gridCol>
                <a:gridCol w="342352">
                  <a:extLst>
                    <a:ext uri="{9D8B030D-6E8A-4147-A177-3AD203B41FA5}">
                      <a16:colId xmlns:a16="http://schemas.microsoft.com/office/drawing/2014/main" val="2048615001"/>
                    </a:ext>
                  </a:extLst>
                </a:gridCol>
                <a:gridCol w="342352">
                  <a:extLst>
                    <a:ext uri="{9D8B030D-6E8A-4147-A177-3AD203B41FA5}">
                      <a16:colId xmlns:a16="http://schemas.microsoft.com/office/drawing/2014/main" val="240319064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(Likes+Commments+Shares+Clicks)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 Views Paid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(Likes+haha+wow+etc...)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834466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- 2018-07-28 11:38:03</a:t>
                      </a:r>
                      <a:r>
                        <a:rPr kumimoji="0" lang="en-US" sz="1000" b="0" i="0" u="none" strike="noStrike" kern="1200" cap="none" spc="0" normalizeH="0" baseline="0" noProof="0">
                          <a:ln>
                            <a:noFill/>
                          </a:ln>
                          <a:solidFill>
                            <a:prstClr val="black"/>
                          </a:solidFill>
                          <a:effectLst/>
                          <a:uLnTx/>
                          <a:uFillTx/>
                          <a:latin typeface="+mn-lt"/>
                          <a:ea typeface="+mn-ea"/>
                          <a:cs typeface="+mn-cs"/>
                        </a:rPr>
                        <a:t>
It’s all in the little details at Mivida Avenues Residences. Modern fully finished apartments ready for you to start your new chapter. 
For a very limited time,  you can join the Emaar living communities and enjoy an 8-year payment plan with units at Mivida starting at EGP41,018 per month
For more information and registration visit: 
http://bit.ly/Avenues-Register 
 #Emaar #EmaarMisr #Mivida #AvenuesResidences #LimitedOffer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779256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6.3330703856401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71033778"/>
                  </a:ext>
                </a:extLst>
              </a:tr>
            </a:tbl>
          </a:graphicData>
        </a:graphic>
      </p:graphicFrame>
      <p:sp>
        <p:nvSpPr>
          <p:cNvPr id="4" name="Text Placeholder 3">
            <a:extLst>
              <a:ext uri="{FF2B5EF4-FFF2-40B4-BE49-F238E27FC236}">
                <a16:creationId xmlns:a16="http://schemas.microsoft.com/office/drawing/2014/main" id="{75CED329-764E-4A7C-A4B7-FE2F453A63E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505259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B32C-E693-46F1-97ED-3D8B688061A1}"/>
              </a:ext>
            </a:extLst>
          </p:cNvPr>
          <p:cNvSpPr>
            <a:spLocks noGrp="1"/>
          </p:cNvSpPr>
          <p:nvPr>
            <p:ph type="title"/>
          </p:nvPr>
        </p:nvSpPr>
        <p:spPr/>
        <p:txBody>
          <a:bodyPr/>
          <a:lstStyle/>
          <a:p>
            <a:r>
              <a:rPr lang="en-US"/>
              <a:t>Facebook Video Analysis - Total Video View Time | Competitors</a:t>
            </a:r>
          </a:p>
        </p:txBody>
      </p:sp>
      <p:graphicFrame>
        <p:nvGraphicFramePr>
          <p:cNvPr id="5" name="Table Placeholder 4">
            <a:extLst>
              <a:ext uri="{FF2B5EF4-FFF2-40B4-BE49-F238E27FC236}">
                <a16:creationId xmlns:a16="http://schemas.microsoft.com/office/drawing/2014/main" id="{B745233B-26A3-4C39-9F4B-C0144A6CB369}"/>
              </a:ext>
            </a:extLst>
          </p:cNvPr>
          <p:cNvGraphicFramePr>
            <a:graphicFrameLocks noGrp="1"/>
          </p:cNvGraphicFramePr>
          <p:nvPr>
            <p:ph type="tbl" sz="quarter" idx="13"/>
            <p:extLst>
              <p:ext uri="{D42A27DB-BD31-4B8C-83A1-F6EECF244321}">
                <p14:modId xmlns:p14="http://schemas.microsoft.com/office/powerpoint/2010/main" val="11822074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4136515922"/>
                    </a:ext>
                  </a:extLst>
                </a:gridCol>
              </a:tblGrid>
              <a:tr h="370840">
                <a:tc>
                  <a:txBody>
                    <a:bodyPr/>
                    <a:lstStyle/>
                    <a:p>
                      <a:r>
                        <a:rPr lang="en-US" sz="1000"/>
                        <a:t>Total Video View Time</a:t>
                      </a:r>
                    </a:p>
                  </a:txBody>
                  <a:tcPr/>
                </a:tc>
                <a:extLst>
                  <a:ext uri="{0D108BD9-81ED-4DB2-BD59-A6C34878D82A}">
                    <a16:rowId xmlns:a16="http://schemas.microsoft.com/office/drawing/2014/main" val="1497574231"/>
                  </a:ext>
                </a:extLst>
              </a:tr>
              <a:tr h="370840">
                <a:tc>
                  <a:txBody>
                    <a:bodyPr/>
                    <a:lstStyle/>
                    <a:p>
                      <a:r>
                        <a:rPr lang="pt-BR" sz="1000"/>
                        <a:t>4676 d 16 h 45 m 49 s</a:t>
                      </a:r>
                      <a:endParaRPr lang="en-US" sz="1000"/>
                    </a:p>
                  </a:txBody>
                  <a:tcPr/>
                </a:tc>
                <a:extLst>
                  <a:ext uri="{0D108BD9-81ED-4DB2-BD59-A6C34878D82A}">
                    <a16:rowId xmlns:a16="http://schemas.microsoft.com/office/drawing/2014/main" val="2767058932"/>
                  </a:ext>
                </a:extLst>
              </a:tr>
            </a:tbl>
          </a:graphicData>
        </a:graphic>
      </p:graphicFrame>
      <p:sp>
        <p:nvSpPr>
          <p:cNvPr id="4" name="Text Placeholder 3">
            <a:extLst>
              <a:ext uri="{FF2B5EF4-FFF2-40B4-BE49-F238E27FC236}">
                <a16:creationId xmlns:a16="http://schemas.microsoft.com/office/drawing/2014/main" id="{736ED80E-2E2A-47D1-AC84-D5010E79DB3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328703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55A71-1D1D-4388-8A6F-749B14C99329}"/>
              </a:ext>
            </a:extLst>
          </p:cNvPr>
          <p:cNvSpPr>
            <a:spLocks noGrp="1"/>
          </p:cNvSpPr>
          <p:nvPr>
            <p:ph type="title"/>
          </p:nvPr>
        </p:nvSpPr>
        <p:spPr/>
        <p:txBody>
          <a:bodyPr/>
          <a:lstStyle/>
          <a:p>
            <a:r>
              <a:rPr lang="en-US"/>
              <a:t>Facebook Video Analysis - Organic Views vs Paid Views | Competitors</a:t>
            </a:r>
          </a:p>
        </p:txBody>
      </p:sp>
      <p:graphicFrame>
        <p:nvGraphicFramePr>
          <p:cNvPr id="6" name="Chart Placeholder 5">
            <a:extLst>
              <a:ext uri="{FF2B5EF4-FFF2-40B4-BE49-F238E27FC236}">
                <a16:creationId xmlns:a16="http://schemas.microsoft.com/office/drawing/2014/main" id="{BA40DAD2-2C22-41D7-BDFE-B833EFEC8224}"/>
              </a:ext>
            </a:extLst>
          </p:cNvPr>
          <p:cNvGraphicFramePr>
            <a:graphicFrameLocks noGrp="1"/>
          </p:cNvGraphicFramePr>
          <p:nvPr>
            <p:ph type="chart" sz="quarter" idx="13"/>
            <p:extLst>
              <p:ext uri="{D42A27DB-BD31-4B8C-83A1-F6EECF244321}">
                <p14:modId xmlns:p14="http://schemas.microsoft.com/office/powerpoint/2010/main" val="77674673"/>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479D5-613C-49F6-9A61-E03DEAB78323}"/>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957918C6-6B3F-4B95-BBF0-EFF9A7CD8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66774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1C1E-65A7-4382-8A3B-48748DD98850}"/>
              </a:ext>
            </a:extLst>
          </p:cNvPr>
          <p:cNvSpPr>
            <a:spLocks noGrp="1"/>
          </p:cNvSpPr>
          <p:nvPr>
            <p:ph type="title"/>
          </p:nvPr>
        </p:nvSpPr>
        <p:spPr/>
        <p:txBody>
          <a:bodyPr/>
          <a:lstStyle/>
          <a:p>
            <a:r>
              <a:rPr lang="en-US"/>
              <a:t>Facebook Video Analysis - Videos Table | Competitors - 1 of 26</a:t>
            </a:r>
          </a:p>
        </p:txBody>
      </p:sp>
      <p:graphicFrame>
        <p:nvGraphicFramePr>
          <p:cNvPr id="5" name="Table Placeholder 4">
            <a:extLst>
              <a:ext uri="{FF2B5EF4-FFF2-40B4-BE49-F238E27FC236}">
                <a16:creationId xmlns:a16="http://schemas.microsoft.com/office/drawing/2014/main" id="{8C62B4CC-F945-48A3-9954-E5FAB85054FA}"/>
              </a:ext>
            </a:extLst>
          </p:cNvPr>
          <p:cNvGraphicFramePr>
            <a:graphicFrameLocks noGrp="1"/>
          </p:cNvGraphicFramePr>
          <p:nvPr>
            <p:ph type="tbl" sz="quarter" idx="13"/>
            <p:extLst>
              <p:ext uri="{D42A27DB-BD31-4B8C-83A1-F6EECF244321}">
                <p14:modId xmlns:p14="http://schemas.microsoft.com/office/powerpoint/2010/main" val="15231406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97925573"/>
                    </a:ext>
                  </a:extLst>
                </a:gridCol>
                <a:gridCol w="617220">
                  <a:extLst>
                    <a:ext uri="{9D8B030D-6E8A-4147-A177-3AD203B41FA5}">
                      <a16:colId xmlns:a16="http://schemas.microsoft.com/office/drawing/2014/main" val="1475523486"/>
                    </a:ext>
                  </a:extLst>
                </a:gridCol>
                <a:gridCol w="617220">
                  <a:extLst>
                    <a:ext uri="{9D8B030D-6E8A-4147-A177-3AD203B41FA5}">
                      <a16:colId xmlns:a16="http://schemas.microsoft.com/office/drawing/2014/main" val="4157500089"/>
                    </a:ext>
                  </a:extLst>
                </a:gridCol>
                <a:gridCol w="617220">
                  <a:extLst>
                    <a:ext uri="{9D8B030D-6E8A-4147-A177-3AD203B41FA5}">
                      <a16:colId xmlns:a16="http://schemas.microsoft.com/office/drawing/2014/main" val="3982338521"/>
                    </a:ext>
                  </a:extLst>
                </a:gridCol>
                <a:gridCol w="617220">
                  <a:extLst>
                    <a:ext uri="{9D8B030D-6E8A-4147-A177-3AD203B41FA5}">
                      <a16:colId xmlns:a16="http://schemas.microsoft.com/office/drawing/2014/main" val="1124732086"/>
                    </a:ext>
                  </a:extLst>
                </a:gridCol>
                <a:gridCol w="617220">
                  <a:extLst>
                    <a:ext uri="{9D8B030D-6E8A-4147-A177-3AD203B41FA5}">
                      <a16:colId xmlns:a16="http://schemas.microsoft.com/office/drawing/2014/main" val="3261743349"/>
                    </a:ext>
                  </a:extLst>
                </a:gridCol>
                <a:gridCol w="617220">
                  <a:extLst>
                    <a:ext uri="{9D8B030D-6E8A-4147-A177-3AD203B41FA5}">
                      <a16:colId xmlns:a16="http://schemas.microsoft.com/office/drawing/2014/main" val="1452060036"/>
                    </a:ext>
                  </a:extLst>
                </a:gridCol>
                <a:gridCol w="617220">
                  <a:extLst>
                    <a:ext uri="{9D8B030D-6E8A-4147-A177-3AD203B41FA5}">
                      <a16:colId xmlns:a16="http://schemas.microsoft.com/office/drawing/2014/main" val="3502765286"/>
                    </a:ext>
                  </a:extLst>
                </a:gridCol>
                <a:gridCol w="617220">
                  <a:extLst>
                    <a:ext uri="{9D8B030D-6E8A-4147-A177-3AD203B41FA5}">
                      <a16:colId xmlns:a16="http://schemas.microsoft.com/office/drawing/2014/main" val="3238648625"/>
                    </a:ext>
                  </a:extLst>
                </a:gridCol>
                <a:gridCol w="617220">
                  <a:extLst>
                    <a:ext uri="{9D8B030D-6E8A-4147-A177-3AD203B41FA5}">
                      <a16:colId xmlns:a16="http://schemas.microsoft.com/office/drawing/2014/main" val="3862298243"/>
                    </a:ext>
                  </a:extLst>
                </a:gridCol>
                <a:gridCol w="617220">
                  <a:extLst>
                    <a:ext uri="{9D8B030D-6E8A-4147-A177-3AD203B41FA5}">
                      <a16:colId xmlns:a16="http://schemas.microsoft.com/office/drawing/2014/main" val="31496040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889075814"/>
                  </a:ext>
                </a:extLst>
              </a:tr>
            </a:tbl>
          </a:graphicData>
        </a:graphic>
      </p:graphicFrame>
      <p:sp>
        <p:nvSpPr>
          <p:cNvPr id="4" name="Text Placeholder 3">
            <a:extLst>
              <a:ext uri="{FF2B5EF4-FFF2-40B4-BE49-F238E27FC236}">
                <a16:creationId xmlns:a16="http://schemas.microsoft.com/office/drawing/2014/main" id="{E93325B2-70B8-4D24-8EED-D9B8B811AF1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5712789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81AD3-8AC2-4708-9F1A-2A1C1650761A}"/>
              </a:ext>
            </a:extLst>
          </p:cNvPr>
          <p:cNvSpPr>
            <a:spLocks noGrp="1"/>
          </p:cNvSpPr>
          <p:nvPr>
            <p:ph type="title"/>
          </p:nvPr>
        </p:nvSpPr>
        <p:spPr/>
        <p:txBody>
          <a:bodyPr/>
          <a:lstStyle/>
          <a:p>
            <a:r>
              <a:rPr lang="en-US"/>
              <a:t>Facebook Video Analysis - Videos Table | Competitors - 2 of 26</a:t>
            </a:r>
          </a:p>
        </p:txBody>
      </p:sp>
      <p:graphicFrame>
        <p:nvGraphicFramePr>
          <p:cNvPr id="5" name="Table Placeholder 4">
            <a:extLst>
              <a:ext uri="{FF2B5EF4-FFF2-40B4-BE49-F238E27FC236}">
                <a16:creationId xmlns:a16="http://schemas.microsoft.com/office/drawing/2014/main" id="{60371DB1-56B7-44AB-8893-8E166CBAF016}"/>
              </a:ext>
            </a:extLst>
          </p:cNvPr>
          <p:cNvGraphicFramePr>
            <a:graphicFrameLocks noGrp="1"/>
          </p:cNvGraphicFramePr>
          <p:nvPr>
            <p:ph type="tbl" sz="quarter" idx="13"/>
            <p:extLst>
              <p:ext uri="{D42A27DB-BD31-4B8C-83A1-F6EECF244321}">
                <p14:modId xmlns:p14="http://schemas.microsoft.com/office/powerpoint/2010/main" val="40357993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813462921"/>
                    </a:ext>
                  </a:extLst>
                </a:gridCol>
                <a:gridCol w="617220">
                  <a:extLst>
                    <a:ext uri="{9D8B030D-6E8A-4147-A177-3AD203B41FA5}">
                      <a16:colId xmlns:a16="http://schemas.microsoft.com/office/drawing/2014/main" val="189105809"/>
                    </a:ext>
                  </a:extLst>
                </a:gridCol>
                <a:gridCol w="617220">
                  <a:extLst>
                    <a:ext uri="{9D8B030D-6E8A-4147-A177-3AD203B41FA5}">
                      <a16:colId xmlns:a16="http://schemas.microsoft.com/office/drawing/2014/main" val="1749066752"/>
                    </a:ext>
                  </a:extLst>
                </a:gridCol>
                <a:gridCol w="617220">
                  <a:extLst>
                    <a:ext uri="{9D8B030D-6E8A-4147-A177-3AD203B41FA5}">
                      <a16:colId xmlns:a16="http://schemas.microsoft.com/office/drawing/2014/main" val="3096770373"/>
                    </a:ext>
                  </a:extLst>
                </a:gridCol>
                <a:gridCol w="617220">
                  <a:extLst>
                    <a:ext uri="{9D8B030D-6E8A-4147-A177-3AD203B41FA5}">
                      <a16:colId xmlns:a16="http://schemas.microsoft.com/office/drawing/2014/main" val="3053538446"/>
                    </a:ext>
                  </a:extLst>
                </a:gridCol>
                <a:gridCol w="617220">
                  <a:extLst>
                    <a:ext uri="{9D8B030D-6E8A-4147-A177-3AD203B41FA5}">
                      <a16:colId xmlns:a16="http://schemas.microsoft.com/office/drawing/2014/main" val="2459819584"/>
                    </a:ext>
                  </a:extLst>
                </a:gridCol>
                <a:gridCol w="617220">
                  <a:extLst>
                    <a:ext uri="{9D8B030D-6E8A-4147-A177-3AD203B41FA5}">
                      <a16:colId xmlns:a16="http://schemas.microsoft.com/office/drawing/2014/main" val="1834722468"/>
                    </a:ext>
                  </a:extLst>
                </a:gridCol>
                <a:gridCol w="617220">
                  <a:extLst>
                    <a:ext uri="{9D8B030D-6E8A-4147-A177-3AD203B41FA5}">
                      <a16:colId xmlns:a16="http://schemas.microsoft.com/office/drawing/2014/main" val="1490338725"/>
                    </a:ext>
                  </a:extLst>
                </a:gridCol>
                <a:gridCol w="617220">
                  <a:extLst>
                    <a:ext uri="{9D8B030D-6E8A-4147-A177-3AD203B41FA5}">
                      <a16:colId xmlns:a16="http://schemas.microsoft.com/office/drawing/2014/main" val="3060434249"/>
                    </a:ext>
                  </a:extLst>
                </a:gridCol>
                <a:gridCol w="617220">
                  <a:extLst>
                    <a:ext uri="{9D8B030D-6E8A-4147-A177-3AD203B41FA5}">
                      <a16:colId xmlns:a16="http://schemas.microsoft.com/office/drawing/2014/main" val="3432231009"/>
                    </a:ext>
                  </a:extLst>
                </a:gridCol>
                <a:gridCol w="617220">
                  <a:extLst>
                    <a:ext uri="{9D8B030D-6E8A-4147-A177-3AD203B41FA5}">
                      <a16:colId xmlns:a16="http://schemas.microsoft.com/office/drawing/2014/main" val="15257152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23707194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- 2018-08-31 13:06:35</a:t>
                      </a:r>
                      <a:r>
                        <a:rPr kumimoji="0" lang="en-US" sz="1000" b="0" i="0" u="none" strike="noStrike" kern="1200" cap="none" spc="0" normalizeH="0" baseline="0" noProof="0">
                          <a:ln>
                            <a:noFill/>
                          </a:ln>
                          <a:solidFill>
                            <a:prstClr val="black"/>
                          </a:solidFill>
                          <a:effectLst/>
                          <a:uLnTx/>
                          <a:uFillTx/>
                          <a:latin typeface="+mn-lt"/>
                          <a:ea typeface="+mn-ea"/>
                          <a:cs typeface="+mn-cs"/>
                        </a:rPr>
                        <a:t>
COASTAL LIVING REIMAGINED
Find yourself in a vision of nature, beauty and serenity. Live in a seaside retreat that is conceived to redefine luxury. 
This is Marassi Bay.
#MarassiBay #LiveInspired #Marassi #Emaar #EmaarMisr #Egypt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Marassi Bay...Launching soon.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472230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48.64 %</a:t>
                      </a:r>
                    </a:p>
                  </a:txBody>
                  <a:tcPr/>
                </a:tc>
                <a:extLst>
                  <a:ext uri="{0D108BD9-81ED-4DB2-BD59-A6C34878D82A}">
                    <a16:rowId xmlns:a16="http://schemas.microsoft.com/office/drawing/2014/main" val="1212335472"/>
                  </a:ext>
                </a:extLst>
              </a:tr>
            </a:tbl>
          </a:graphicData>
        </a:graphic>
      </p:graphicFrame>
      <p:sp>
        <p:nvSpPr>
          <p:cNvPr id="4" name="Text Placeholder 3">
            <a:extLst>
              <a:ext uri="{FF2B5EF4-FFF2-40B4-BE49-F238E27FC236}">
                <a16:creationId xmlns:a16="http://schemas.microsoft.com/office/drawing/2014/main" id="{B72B6842-D28B-43B7-B591-584DAC3E81A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8388160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0C77A-1E73-4DB9-9CA0-E69E2E0DEF08}"/>
              </a:ext>
            </a:extLst>
          </p:cNvPr>
          <p:cNvSpPr>
            <a:spLocks noGrp="1"/>
          </p:cNvSpPr>
          <p:nvPr>
            <p:ph type="title"/>
          </p:nvPr>
        </p:nvSpPr>
        <p:spPr/>
        <p:txBody>
          <a:bodyPr/>
          <a:lstStyle/>
          <a:p>
            <a:r>
              <a:rPr lang="en-US"/>
              <a:t>Facebook Video Analysis - Videos Table | Competitors - 3 of 26</a:t>
            </a:r>
          </a:p>
        </p:txBody>
      </p:sp>
      <p:graphicFrame>
        <p:nvGraphicFramePr>
          <p:cNvPr id="5" name="Table Placeholder 4">
            <a:extLst>
              <a:ext uri="{FF2B5EF4-FFF2-40B4-BE49-F238E27FC236}">
                <a16:creationId xmlns:a16="http://schemas.microsoft.com/office/drawing/2014/main" id="{32216914-A866-479F-800D-521023D3EC7F}"/>
              </a:ext>
            </a:extLst>
          </p:cNvPr>
          <p:cNvGraphicFramePr>
            <a:graphicFrameLocks noGrp="1"/>
          </p:cNvGraphicFramePr>
          <p:nvPr>
            <p:ph type="tbl" sz="quarter" idx="13"/>
            <p:extLst>
              <p:ext uri="{D42A27DB-BD31-4B8C-83A1-F6EECF244321}">
                <p14:modId xmlns:p14="http://schemas.microsoft.com/office/powerpoint/2010/main" val="21712779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35532997"/>
                    </a:ext>
                  </a:extLst>
                </a:gridCol>
                <a:gridCol w="617220">
                  <a:extLst>
                    <a:ext uri="{9D8B030D-6E8A-4147-A177-3AD203B41FA5}">
                      <a16:colId xmlns:a16="http://schemas.microsoft.com/office/drawing/2014/main" val="2099713147"/>
                    </a:ext>
                  </a:extLst>
                </a:gridCol>
                <a:gridCol w="617220">
                  <a:extLst>
                    <a:ext uri="{9D8B030D-6E8A-4147-A177-3AD203B41FA5}">
                      <a16:colId xmlns:a16="http://schemas.microsoft.com/office/drawing/2014/main" val="490510208"/>
                    </a:ext>
                  </a:extLst>
                </a:gridCol>
                <a:gridCol w="617220">
                  <a:extLst>
                    <a:ext uri="{9D8B030D-6E8A-4147-A177-3AD203B41FA5}">
                      <a16:colId xmlns:a16="http://schemas.microsoft.com/office/drawing/2014/main" val="1571791485"/>
                    </a:ext>
                  </a:extLst>
                </a:gridCol>
                <a:gridCol w="617220">
                  <a:extLst>
                    <a:ext uri="{9D8B030D-6E8A-4147-A177-3AD203B41FA5}">
                      <a16:colId xmlns:a16="http://schemas.microsoft.com/office/drawing/2014/main" val="4023766462"/>
                    </a:ext>
                  </a:extLst>
                </a:gridCol>
                <a:gridCol w="617220">
                  <a:extLst>
                    <a:ext uri="{9D8B030D-6E8A-4147-A177-3AD203B41FA5}">
                      <a16:colId xmlns:a16="http://schemas.microsoft.com/office/drawing/2014/main" val="2950524201"/>
                    </a:ext>
                  </a:extLst>
                </a:gridCol>
                <a:gridCol w="617220">
                  <a:extLst>
                    <a:ext uri="{9D8B030D-6E8A-4147-A177-3AD203B41FA5}">
                      <a16:colId xmlns:a16="http://schemas.microsoft.com/office/drawing/2014/main" val="3716965307"/>
                    </a:ext>
                  </a:extLst>
                </a:gridCol>
                <a:gridCol w="617220">
                  <a:extLst>
                    <a:ext uri="{9D8B030D-6E8A-4147-A177-3AD203B41FA5}">
                      <a16:colId xmlns:a16="http://schemas.microsoft.com/office/drawing/2014/main" val="2222915135"/>
                    </a:ext>
                  </a:extLst>
                </a:gridCol>
                <a:gridCol w="617220">
                  <a:extLst>
                    <a:ext uri="{9D8B030D-6E8A-4147-A177-3AD203B41FA5}">
                      <a16:colId xmlns:a16="http://schemas.microsoft.com/office/drawing/2014/main" val="2461352043"/>
                    </a:ext>
                  </a:extLst>
                </a:gridCol>
                <a:gridCol w="617220">
                  <a:extLst>
                    <a:ext uri="{9D8B030D-6E8A-4147-A177-3AD203B41FA5}">
                      <a16:colId xmlns:a16="http://schemas.microsoft.com/office/drawing/2014/main" val="302371084"/>
                    </a:ext>
                  </a:extLst>
                </a:gridCol>
                <a:gridCol w="617220">
                  <a:extLst>
                    <a:ext uri="{9D8B030D-6E8A-4147-A177-3AD203B41FA5}">
                      <a16:colId xmlns:a16="http://schemas.microsoft.com/office/drawing/2014/main" val="21254522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2447805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- 2018-08-28 20:52:20</a:t>
                      </a:r>
                      <a:r>
                        <a:rPr kumimoji="0" lang="en-US" sz="1000" b="0" i="0" u="none" strike="noStrike" kern="1200" cap="none" spc="0" normalizeH="0" baseline="0" noProof="0">
                          <a:ln>
                            <a:noFill/>
                          </a:ln>
                          <a:solidFill>
                            <a:prstClr val="black"/>
                          </a:solidFill>
                          <a:effectLst/>
                          <a:uLnTx/>
                          <a:uFillTx/>
                          <a:latin typeface="+mn-lt"/>
                          <a:ea typeface="+mn-ea"/>
                          <a:cs typeface="+mn-cs"/>
                        </a:rPr>
                        <a:t>
Live the Santorini Inspired life. Wake up to a spectacular view from the highest hilltop in Marassi, open your blue door to begin your day at the azure beach of the bay, and then enjoy an afternoon village stroll to the sidewalk cafés.
Live Greek. Live Inspired.
For a very limited time enjoy a special offer for an 8 year equal payment plan. Click to connect with your Emaar Sales Advisor.
 http://bit.ly/TheGreekVillage-Register 
#Marassi #LiveInspired #SantoriniInspired #Egypt #NorthCoast #Emaar #EmaarMisr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The Greek Offer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60.83 %</a:t>
                      </a:r>
                    </a:p>
                  </a:txBody>
                  <a:tcPr/>
                </a:tc>
                <a:extLst>
                  <a:ext uri="{0D108BD9-81ED-4DB2-BD59-A6C34878D82A}">
                    <a16:rowId xmlns:a16="http://schemas.microsoft.com/office/drawing/2014/main" val="2990700294"/>
                  </a:ext>
                </a:extLst>
              </a:tr>
            </a:tbl>
          </a:graphicData>
        </a:graphic>
      </p:graphicFrame>
      <p:sp>
        <p:nvSpPr>
          <p:cNvPr id="4" name="Text Placeholder 3">
            <a:extLst>
              <a:ext uri="{FF2B5EF4-FFF2-40B4-BE49-F238E27FC236}">
                <a16:creationId xmlns:a16="http://schemas.microsoft.com/office/drawing/2014/main" id="{3D47D80D-F7DE-4A72-A368-2EFC3AFDBB4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1214690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B27F8-3700-4F54-AAE0-C581329FD9EB}"/>
              </a:ext>
            </a:extLst>
          </p:cNvPr>
          <p:cNvSpPr>
            <a:spLocks noGrp="1"/>
          </p:cNvSpPr>
          <p:nvPr>
            <p:ph type="title"/>
          </p:nvPr>
        </p:nvSpPr>
        <p:spPr/>
        <p:txBody>
          <a:bodyPr/>
          <a:lstStyle/>
          <a:p>
            <a:r>
              <a:rPr lang="en-US"/>
              <a:t>Facebook Video Analysis - Videos Table | Competitors - 4 of 26</a:t>
            </a:r>
          </a:p>
        </p:txBody>
      </p:sp>
      <p:graphicFrame>
        <p:nvGraphicFramePr>
          <p:cNvPr id="5" name="Table Placeholder 4">
            <a:extLst>
              <a:ext uri="{FF2B5EF4-FFF2-40B4-BE49-F238E27FC236}">
                <a16:creationId xmlns:a16="http://schemas.microsoft.com/office/drawing/2014/main" id="{8BD47262-2245-48F4-8F89-DEAE5648B1CA}"/>
              </a:ext>
            </a:extLst>
          </p:cNvPr>
          <p:cNvGraphicFramePr>
            <a:graphicFrameLocks noGrp="1"/>
          </p:cNvGraphicFramePr>
          <p:nvPr>
            <p:ph type="tbl" sz="quarter" idx="13"/>
            <p:extLst>
              <p:ext uri="{D42A27DB-BD31-4B8C-83A1-F6EECF244321}">
                <p14:modId xmlns:p14="http://schemas.microsoft.com/office/powerpoint/2010/main" val="23633704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06533596"/>
                    </a:ext>
                  </a:extLst>
                </a:gridCol>
                <a:gridCol w="617220">
                  <a:extLst>
                    <a:ext uri="{9D8B030D-6E8A-4147-A177-3AD203B41FA5}">
                      <a16:colId xmlns:a16="http://schemas.microsoft.com/office/drawing/2014/main" val="710693823"/>
                    </a:ext>
                  </a:extLst>
                </a:gridCol>
                <a:gridCol w="617220">
                  <a:extLst>
                    <a:ext uri="{9D8B030D-6E8A-4147-A177-3AD203B41FA5}">
                      <a16:colId xmlns:a16="http://schemas.microsoft.com/office/drawing/2014/main" val="347794211"/>
                    </a:ext>
                  </a:extLst>
                </a:gridCol>
                <a:gridCol w="617220">
                  <a:extLst>
                    <a:ext uri="{9D8B030D-6E8A-4147-A177-3AD203B41FA5}">
                      <a16:colId xmlns:a16="http://schemas.microsoft.com/office/drawing/2014/main" val="3482449213"/>
                    </a:ext>
                  </a:extLst>
                </a:gridCol>
                <a:gridCol w="617220">
                  <a:extLst>
                    <a:ext uri="{9D8B030D-6E8A-4147-A177-3AD203B41FA5}">
                      <a16:colId xmlns:a16="http://schemas.microsoft.com/office/drawing/2014/main" val="1331324668"/>
                    </a:ext>
                  </a:extLst>
                </a:gridCol>
                <a:gridCol w="617220">
                  <a:extLst>
                    <a:ext uri="{9D8B030D-6E8A-4147-A177-3AD203B41FA5}">
                      <a16:colId xmlns:a16="http://schemas.microsoft.com/office/drawing/2014/main" val="4037911044"/>
                    </a:ext>
                  </a:extLst>
                </a:gridCol>
                <a:gridCol w="617220">
                  <a:extLst>
                    <a:ext uri="{9D8B030D-6E8A-4147-A177-3AD203B41FA5}">
                      <a16:colId xmlns:a16="http://schemas.microsoft.com/office/drawing/2014/main" val="2936668234"/>
                    </a:ext>
                  </a:extLst>
                </a:gridCol>
                <a:gridCol w="617220">
                  <a:extLst>
                    <a:ext uri="{9D8B030D-6E8A-4147-A177-3AD203B41FA5}">
                      <a16:colId xmlns:a16="http://schemas.microsoft.com/office/drawing/2014/main" val="1179378168"/>
                    </a:ext>
                  </a:extLst>
                </a:gridCol>
                <a:gridCol w="617220">
                  <a:extLst>
                    <a:ext uri="{9D8B030D-6E8A-4147-A177-3AD203B41FA5}">
                      <a16:colId xmlns:a16="http://schemas.microsoft.com/office/drawing/2014/main" val="2749407203"/>
                    </a:ext>
                  </a:extLst>
                </a:gridCol>
                <a:gridCol w="617220">
                  <a:extLst>
                    <a:ext uri="{9D8B030D-6E8A-4147-A177-3AD203B41FA5}">
                      <a16:colId xmlns:a16="http://schemas.microsoft.com/office/drawing/2014/main" val="1310231880"/>
                    </a:ext>
                  </a:extLst>
                </a:gridCol>
                <a:gridCol w="617220">
                  <a:extLst>
                    <a:ext uri="{9D8B030D-6E8A-4147-A177-3AD203B41FA5}">
                      <a16:colId xmlns:a16="http://schemas.microsoft.com/office/drawing/2014/main" val="401958542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5205673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- 2018-08-27 15:20:54</a:t>
                      </a:r>
                      <a:r>
                        <a:rPr kumimoji="0" lang="en-US" sz="1000" b="0" i="0" u="none" strike="noStrike" kern="1200" cap="none" spc="0" normalizeH="0" baseline="0" noProof="0">
                          <a:ln>
                            <a:noFill/>
                          </a:ln>
                          <a:solidFill>
                            <a:prstClr val="black"/>
                          </a:solidFill>
                          <a:effectLst/>
                          <a:uLnTx/>
                          <a:uFillTx/>
                          <a:latin typeface="+mn-lt"/>
                          <a:ea typeface="+mn-ea"/>
                          <a:cs typeface="+mn-cs"/>
                        </a:rPr>
                        <a:t>
Discover a spectrum of high-end villas that take pride in their strategic location, proximity to the main park and generous spaciousness at Hyde Park New Cairo.
Book your place now!
Call 16696.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62.63 %</a:t>
                      </a:r>
                    </a:p>
                  </a:txBody>
                  <a:tcPr/>
                </a:tc>
                <a:extLst>
                  <a:ext uri="{0D108BD9-81ED-4DB2-BD59-A6C34878D82A}">
                    <a16:rowId xmlns:a16="http://schemas.microsoft.com/office/drawing/2014/main" val="861435635"/>
                  </a:ext>
                </a:extLst>
              </a:tr>
            </a:tbl>
          </a:graphicData>
        </a:graphic>
      </p:graphicFrame>
      <p:sp>
        <p:nvSpPr>
          <p:cNvPr id="4" name="Text Placeholder 3">
            <a:extLst>
              <a:ext uri="{FF2B5EF4-FFF2-40B4-BE49-F238E27FC236}">
                <a16:creationId xmlns:a16="http://schemas.microsoft.com/office/drawing/2014/main" id="{7ECF8F5C-C8E7-42AD-A76A-969AAB3E899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7870695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8216B-D62E-4051-A08E-0AD78A3D90F7}"/>
              </a:ext>
            </a:extLst>
          </p:cNvPr>
          <p:cNvSpPr>
            <a:spLocks noGrp="1"/>
          </p:cNvSpPr>
          <p:nvPr>
            <p:ph type="title"/>
          </p:nvPr>
        </p:nvSpPr>
        <p:spPr/>
        <p:txBody>
          <a:bodyPr/>
          <a:lstStyle/>
          <a:p>
            <a:r>
              <a:rPr lang="en-US"/>
              <a:t>Facebook Video Analysis - Videos Table | Competitors - 5 of 26</a:t>
            </a:r>
          </a:p>
        </p:txBody>
      </p:sp>
      <p:graphicFrame>
        <p:nvGraphicFramePr>
          <p:cNvPr id="5" name="Table Placeholder 4">
            <a:extLst>
              <a:ext uri="{FF2B5EF4-FFF2-40B4-BE49-F238E27FC236}">
                <a16:creationId xmlns:a16="http://schemas.microsoft.com/office/drawing/2014/main" id="{65B99990-629F-46FE-A5DB-46B236F955C9}"/>
              </a:ext>
            </a:extLst>
          </p:cNvPr>
          <p:cNvGraphicFramePr>
            <a:graphicFrameLocks noGrp="1"/>
          </p:cNvGraphicFramePr>
          <p:nvPr>
            <p:ph type="tbl" sz="quarter" idx="13"/>
            <p:extLst>
              <p:ext uri="{D42A27DB-BD31-4B8C-83A1-F6EECF244321}">
                <p14:modId xmlns:p14="http://schemas.microsoft.com/office/powerpoint/2010/main" val="648768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670135270"/>
                    </a:ext>
                  </a:extLst>
                </a:gridCol>
                <a:gridCol w="617220">
                  <a:extLst>
                    <a:ext uri="{9D8B030D-6E8A-4147-A177-3AD203B41FA5}">
                      <a16:colId xmlns:a16="http://schemas.microsoft.com/office/drawing/2014/main" val="4169425768"/>
                    </a:ext>
                  </a:extLst>
                </a:gridCol>
                <a:gridCol w="617220">
                  <a:extLst>
                    <a:ext uri="{9D8B030D-6E8A-4147-A177-3AD203B41FA5}">
                      <a16:colId xmlns:a16="http://schemas.microsoft.com/office/drawing/2014/main" val="695701017"/>
                    </a:ext>
                  </a:extLst>
                </a:gridCol>
                <a:gridCol w="617220">
                  <a:extLst>
                    <a:ext uri="{9D8B030D-6E8A-4147-A177-3AD203B41FA5}">
                      <a16:colId xmlns:a16="http://schemas.microsoft.com/office/drawing/2014/main" val="50110238"/>
                    </a:ext>
                  </a:extLst>
                </a:gridCol>
                <a:gridCol w="617220">
                  <a:extLst>
                    <a:ext uri="{9D8B030D-6E8A-4147-A177-3AD203B41FA5}">
                      <a16:colId xmlns:a16="http://schemas.microsoft.com/office/drawing/2014/main" val="3391969234"/>
                    </a:ext>
                  </a:extLst>
                </a:gridCol>
                <a:gridCol w="617220">
                  <a:extLst>
                    <a:ext uri="{9D8B030D-6E8A-4147-A177-3AD203B41FA5}">
                      <a16:colId xmlns:a16="http://schemas.microsoft.com/office/drawing/2014/main" val="1955044110"/>
                    </a:ext>
                  </a:extLst>
                </a:gridCol>
                <a:gridCol w="617220">
                  <a:extLst>
                    <a:ext uri="{9D8B030D-6E8A-4147-A177-3AD203B41FA5}">
                      <a16:colId xmlns:a16="http://schemas.microsoft.com/office/drawing/2014/main" val="1739286479"/>
                    </a:ext>
                  </a:extLst>
                </a:gridCol>
                <a:gridCol w="617220">
                  <a:extLst>
                    <a:ext uri="{9D8B030D-6E8A-4147-A177-3AD203B41FA5}">
                      <a16:colId xmlns:a16="http://schemas.microsoft.com/office/drawing/2014/main" val="2212362634"/>
                    </a:ext>
                  </a:extLst>
                </a:gridCol>
                <a:gridCol w="617220">
                  <a:extLst>
                    <a:ext uri="{9D8B030D-6E8A-4147-A177-3AD203B41FA5}">
                      <a16:colId xmlns:a16="http://schemas.microsoft.com/office/drawing/2014/main" val="2682821612"/>
                    </a:ext>
                  </a:extLst>
                </a:gridCol>
                <a:gridCol w="617220">
                  <a:extLst>
                    <a:ext uri="{9D8B030D-6E8A-4147-A177-3AD203B41FA5}">
                      <a16:colId xmlns:a16="http://schemas.microsoft.com/office/drawing/2014/main" val="3398225886"/>
                    </a:ext>
                  </a:extLst>
                </a:gridCol>
                <a:gridCol w="617220">
                  <a:extLst>
                    <a:ext uri="{9D8B030D-6E8A-4147-A177-3AD203B41FA5}">
                      <a16:colId xmlns:a16="http://schemas.microsoft.com/office/drawing/2014/main" val="362765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602818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- 2018-08-27 11:37:36</a:t>
                      </a:r>
                      <a:r>
                        <a:rPr kumimoji="0" lang="en-US" sz="1000" b="0" i="0" u="none" strike="noStrike" kern="1200" cap="none" spc="0" normalizeH="0" baseline="0" noProof="0">
                          <a:ln>
                            <a:noFill/>
                          </a:ln>
                          <a:solidFill>
                            <a:prstClr val="black"/>
                          </a:solidFill>
                          <a:effectLst/>
                          <a:uLnTx/>
                          <a:uFillTx/>
                          <a:latin typeface="+mn-lt"/>
                          <a:ea typeface="+mn-ea"/>
                          <a:cs typeface="+mn-cs"/>
                        </a:rPr>
                        <a:t>
Tatweer Misr announcing the signing of an exclusive MOU with Kerten Hospitality to operate 7 hotels in Tatweer Misr’s projects #TatweerMisr  #KertenHospitality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52.64 %</a:t>
                      </a:r>
                    </a:p>
                  </a:txBody>
                  <a:tcPr/>
                </a:tc>
                <a:extLst>
                  <a:ext uri="{0D108BD9-81ED-4DB2-BD59-A6C34878D82A}">
                    <a16:rowId xmlns:a16="http://schemas.microsoft.com/office/drawing/2014/main" val="283407151"/>
                  </a:ext>
                </a:extLst>
              </a:tr>
            </a:tbl>
          </a:graphicData>
        </a:graphic>
      </p:graphicFrame>
      <p:sp>
        <p:nvSpPr>
          <p:cNvPr id="4" name="Text Placeholder 3">
            <a:extLst>
              <a:ext uri="{FF2B5EF4-FFF2-40B4-BE49-F238E27FC236}">
                <a16:creationId xmlns:a16="http://schemas.microsoft.com/office/drawing/2014/main" id="{52D13186-5102-4C8F-BADC-762CFEF9C12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6991344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39A5-B303-49DD-802D-1AD917791764}"/>
              </a:ext>
            </a:extLst>
          </p:cNvPr>
          <p:cNvSpPr>
            <a:spLocks noGrp="1"/>
          </p:cNvSpPr>
          <p:nvPr>
            <p:ph type="title"/>
          </p:nvPr>
        </p:nvSpPr>
        <p:spPr/>
        <p:txBody>
          <a:bodyPr/>
          <a:lstStyle/>
          <a:p>
            <a:r>
              <a:rPr lang="en-US"/>
              <a:t>Facebook Video Analysis - Videos Table | Competitors - 6 of 26</a:t>
            </a:r>
          </a:p>
        </p:txBody>
      </p:sp>
      <p:graphicFrame>
        <p:nvGraphicFramePr>
          <p:cNvPr id="5" name="Table Placeholder 4">
            <a:extLst>
              <a:ext uri="{FF2B5EF4-FFF2-40B4-BE49-F238E27FC236}">
                <a16:creationId xmlns:a16="http://schemas.microsoft.com/office/drawing/2014/main" id="{47DF8EF9-A301-4FA9-8D8F-0449D419839D}"/>
              </a:ext>
            </a:extLst>
          </p:cNvPr>
          <p:cNvGraphicFramePr>
            <a:graphicFrameLocks noGrp="1"/>
          </p:cNvGraphicFramePr>
          <p:nvPr>
            <p:ph type="tbl" sz="quarter" idx="13"/>
            <p:extLst>
              <p:ext uri="{D42A27DB-BD31-4B8C-83A1-F6EECF244321}">
                <p14:modId xmlns:p14="http://schemas.microsoft.com/office/powerpoint/2010/main" val="42104489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27487954"/>
                    </a:ext>
                  </a:extLst>
                </a:gridCol>
                <a:gridCol w="617220">
                  <a:extLst>
                    <a:ext uri="{9D8B030D-6E8A-4147-A177-3AD203B41FA5}">
                      <a16:colId xmlns:a16="http://schemas.microsoft.com/office/drawing/2014/main" val="111573009"/>
                    </a:ext>
                  </a:extLst>
                </a:gridCol>
                <a:gridCol w="617220">
                  <a:extLst>
                    <a:ext uri="{9D8B030D-6E8A-4147-A177-3AD203B41FA5}">
                      <a16:colId xmlns:a16="http://schemas.microsoft.com/office/drawing/2014/main" val="1993503008"/>
                    </a:ext>
                  </a:extLst>
                </a:gridCol>
                <a:gridCol w="617220">
                  <a:extLst>
                    <a:ext uri="{9D8B030D-6E8A-4147-A177-3AD203B41FA5}">
                      <a16:colId xmlns:a16="http://schemas.microsoft.com/office/drawing/2014/main" val="2906145918"/>
                    </a:ext>
                  </a:extLst>
                </a:gridCol>
                <a:gridCol w="617220">
                  <a:extLst>
                    <a:ext uri="{9D8B030D-6E8A-4147-A177-3AD203B41FA5}">
                      <a16:colId xmlns:a16="http://schemas.microsoft.com/office/drawing/2014/main" val="1621241973"/>
                    </a:ext>
                  </a:extLst>
                </a:gridCol>
                <a:gridCol w="617220">
                  <a:extLst>
                    <a:ext uri="{9D8B030D-6E8A-4147-A177-3AD203B41FA5}">
                      <a16:colId xmlns:a16="http://schemas.microsoft.com/office/drawing/2014/main" val="1368739887"/>
                    </a:ext>
                  </a:extLst>
                </a:gridCol>
                <a:gridCol w="617220">
                  <a:extLst>
                    <a:ext uri="{9D8B030D-6E8A-4147-A177-3AD203B41FA5}">
                      <a16:colId xmlns:a16="http://schemas.microsoft.com/office/drawing/2014/main" val="3295753533"/>
                    </a:ext>
                  </a:extLst>
                </a:gridCol>
                <a:gridCol w="617220">
                  <a:extLst>
                    <a:ext uri="{9D8B030D-6E8A-4147-A177-3AD203B41FA5}">
                      <a16:colId xmlns:a16="http://schemas.microsoft.com/office/drawing/2014/main" val="1133696026"/>
                    </a:ext>
                  </a:extLst>
                </a:gridCol>
                <a:gridCol w="617220">
                  <a:extLst>
                    <a:ext uri="{9D8B030D-6E8A-4147-A177-3AD203B41FA5}">
                      <a16:colId xmlns:a16="http://schemas.microsoft.com/office/drawing/2014/main" val="2791343615"/>
                    </a:ext>
                  </a:extLst>
                </a:gridCol>
                <a:gridCol w="617220">
                  <a:extLst>
                    <a:ext uri="{9D8B030D-6E8A-4147-A177-3AD203B41FA5}">
                      <a16:colId xmlns:a16="http://schemas.microsoft.com/office/drawing/2014/main" val="2767090658"/>
                    </a:ext>
                  </a:extLst>
                </a:gridCol>
                <a:gridCol w="617220">
                  <a:extLst>
                    <a:ext uri="{9D8B030D-6E8A-4147-A177-3AD203B41FA5}">
                      <a16:colId xmlns:a16="http://schemas.microsoft.com/office/drawing/2014/main" val="39546594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7483563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- 2018-08-26 15:20:32</a:t>
                      </a:r>
                      <a:r>
                        <a:rPr kumimoji="0" lang="en-US" sz="1000" b="0" i="0" u="none" strike="noStrike" kern="1200" cap="none" spc="0" normalizeH="0" baseline="0" noProof="0">
                          <a:ln>
                            <a:noFill/>
                          </a:ln>
                          <a:solidFill>
                            <a:prstClr val="black"/>
                          </a:solidFill>
                          <a:effectLst/>
                          <a:uLnTx/>
                          <a:uFillTx/>
                          <a:latin typeface="+mn-lt"/>
                          <a:ea typeface="+mn-ea"/>
                          <a:cs typeface="+mn-cs"/>
                        </a:rPr>
                        <a:t>
Derived from its location on 82KM, Coast 82 gained its name that will resonate across the coastline as the coolest summer destination. 
Find your place now!
Call 16696.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Coast 82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56.87 %</a:t>
                      </a:r>
                    </a:p>
                  </a:txBody>
                  <a:tcPr/>
                </a:tc>
                <a:extLst>
                  <a:ext uri="{0D108BD9-81ED-4DB2-BD59-A6C34878D82A}">
                    <a16:rowId xmlns:a16="http://schemas.microsoft.com/office/drawing/2014/main" val="1142650310"/>
                  </a:ext>
                </a:extLst>
              </a:tr>
            </a:tbl>
          </a:graphicData>
        </a:graphic>
      </p:graphicFrame>
      <p:sp>
        <p:nvSpPr>
          <p:cNvPr id="4" name="Text Placeholder 3">
            <a:extLst>
              <a:ext uri="{FF2B5EF4-FFF2-40B4-BE49-F238E27FC236}">
                <a16:creationId xmlns:a16="http://schemas.microsoft.com/office/drawing/2014/main" id="{1C2E58F0-F74D-4D09-83F8-2A75046E0FD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21873396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9601-1925-47F3-8F1E-E7C6709DA3D9}"/>
              </a:ext>
            </a:extLst>
          </p:cNvPr>
          <p:cNvSpPr>
            <a:spLocks noGrp="1"/>
          </p:cNvSpPr>
          <p:nvPr>
            <p:ph type="title"/>
          </p:nvPr>
        </p:nvSpPr>
        <p:spPr/>
        <p:txBody>
          <a:bodyPr/>
          <a:lstStyle/>
          <a:p>
            <a:r>
              <a:rPr lang="en-US"/>
              <a:t>Facebook Video Analysis - Videos Table | Competitors - 7 of 26</a:t>
            </a:r>
          </a:p>
        </p:txBody>
      </p:sp>
      <p:graphicFrame>
        <p:nvGraphicFramePr>
          <p:cNvPr id="5" name="Table Placeholder 4">
            <a:extLst>
              <a:ext uri="{FF2B5EF4-FFF2-40B4-BE49-F238E27FC236}">
                <a16:creationId xmlns:a16="http://schemas.microsoft.com/office/drawing/2014/main" id="{633FA3D8-8639-4CA3-9269-F7D502592C1D}"/>
              </a:ext>
            </a:extLst>
          </p:cNvPr>
          <p:cNvGraphicFramePr>
            <a:graphicFrameLocks noGrp="1"/>
          </p:cNvGraphicFramePr>
          <p:nvPr>
            <p:ph type="tbl" sz="quarter" idx="13"/>
            <p:extLst>
              <p:ext uri="{D42A27DB-BD31-4B8C-83A1-F6EECF244321}">
                <p14:modId xmlns:p14="http://schemas.microsoft.com/office/powerpoint/2010/main" val="17740241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48084814"/>
                    </a:ext>
                  </a:extLst>
                </a:gridCol>
                <a:gridCol w="617220">
                  <a:extLst>
                    <a:ext uri="{9D8B030D-6E8A-4147-A177-3AD203B41FA5}">
                      <a16:colId xmlns:a16="http://schemas.microsoft.com/office/drawing/2014/main" val="3841961740"/>
                    </a:ext>
                  </a:extLst>
                </a:gridCol>
                <a:gridCol w="617220">
                  <a:extLst>
                    <a:ext uri="{9D8B030D-6E8A-4147-A177-3AD203B41FA5}">
                      <a16:colId xmlns:a16="http://schemas.microsoft.com/office/drawing/2014/main" val="1500050239"/>
                    </a:ext>
                  </a:extLst>
                </a:gridCol>
                <a:gridCol w="617220">
                  <a:extLst>
                    <a:ext uri="{9D8B030D-6E8A-4147-A177-3AD203B41FA5}">
                      <a16:colId xmlns:a16="http://schemas.microsoft.com/office/drawing/2014/main" val="2485535046"/>
                    </a:ext>
                  </a:extLst>
                </a:gridCol>
                <a:gridCol w="617220">
                  <a:extLst>
                    <a:ext uri="{9D8B030D-6E8A-4147-A177-3AD203B41FA5}">
                      <a16:colId xmlns:a16="http://schemas.microsoft.com/office/drawing/2014/main" val="3799653491"/>
                    </a:ext>
                  </a:extLst>
                </a:gridCol>
                <a:gridCol w="617220">
                  <a:extLst>
                    <a:ext uri="{9D8B030D-6E8A-4147-A177-3AD203B41FA5}">
                      <a16:colId xmlns:a16="http://schemas.microsoft.com/office/drawing/2014/main" val="9069654"/>
                    </a:ext>
                  </a:extLst>
                </a:gridCol>
                <a:gridCol w="617220">
                  <a:extLst>
                    <a:ext uri="{9D8B030D-6E8A-4147-A177-3AD203B41FA5}">
                      <a16:colId xmlns:a16="http://schemas.microsoft.com/office/drawing/2014/main" val="907249962"/>
                    </a:ext>
                  </a:extLst>
                </a:gridCol>
                <a:gridCol w="617220">
                  <a:extLst>
                    <a:ext uri="{9D8B030D-6E8A-4147-A177-3AD203B41FA5}">
                      <a16:colId xmlns:a16="http://schemas.microsoft.com/office/drawing/2014/main" val="3822652724"/>
                    </a:ext>
                  </a:extLst>
                </a:gridCol>
                <a:gridCol w="617220">
                  <a:extLst>
                    <a:ext uri="{9D8B030D-6E8A-4147-A177-3AD203B41FA5}">
                      <a16:colId xmlns:a16="http://schemas.microsoft.com/office/drawing/2014/main" val="1545165763"/>
                    </a:ext>
                  </a:extLst>
                </a:gridCol>
                <a:gridCol w="617220">
                  <a:extLst>
                    <a:ext uri="{9D8B030D-6E8A-4147-A177-3AD203B41FA5}">
                      <a16:colId xmlns:a16="http://schemas.microsoft.com/office/drawing/2014/main" val="2550209975"/>
                    </a:ext>
                  </a:extLst>
                </a:gridCol>
                <a:gridCol w="617220">
                  <a:extLst>
                    <a:ext uri="{9D8B030D-6E8A-4147-A177-3AD203B41FA5}">
                      <a16:colId xmlns:a16="http://schemas.microsoft.com/office/drawing/2014/main" val="9721927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5462207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Taj City - 2018-08-23 14:16:46</a:t>
                      </a:r>
                      <a:r>
                        <a:rPr kumimoji="0" lang="en-US" sz="1000" b="0" i="0" u="none" strike="noStrike" kern="1200" cap="none" spc="0" normalizeH="0" baseline="0" noProof="0">
                          <a:ln>
                            <a:noFill/>
                          </a:ln>
                          <a:solidFill>
                            <a:prstClr val="black"/>
                          </a:solidFill>
                          <a:effectLst/>
                          <a:uLnTx/>
                          <a:uFillTx/>
                          <a:latin typeface="+mn-lt"/>
                          <a:ea typeface="+mn-ea"/>
                          <a:cs typeface="+mn-cs"/>
                        </a:rPr>
                        <a:t>
With a fully accessible location, life can’t get any easier! 
Taj City is located on the extension of El Thawra St, in front of Cairo International Airport, and with direct access to the ring road… Let life begin! 
Register now  on www.tajcity.mnhd.com 
or visit us at our sales centers:
Cairo - Suez Rd.: Located on the extension of El Thawra St., in front of Cairo International Airport.
Heliopolis: 76, El Thawra Street
Or call us: 16750
Madinet Nasr for Housing and Development
#TajCity #CairoReimagined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48.33 %</a:t>
                      </a:r>
                    </a:p>
                  </a:txBody>
                  <a:tcPr/>
                </a:tc>
                <a:extLst>
                  <a:ext uri="{0D108BD9-81ED-4DB2-BD59-A6C34878D82A}">
                    <a16:rowId xmlns:a16="http://schemas.microsoft.com/office/drawing/2014/main" val="1952796870"/>
                  </a:ext>
                </a:extLst>
              </a:tr>
            </a:tbl>
          </a:graphicData>
        </a:graphic>
      </p:graphicFrame>
      <p:sp>
        <p:nvSpPr>
          <p:cNvPr id="4" name="Text Placeholder 3">
            <a:extLst>
              <a:ext uri="{FF2B5EF4-FFF2-40B4-BE49-F238E27FC236}">
                <a16:creationId xmlns:a16="http://schemas.microsoft.com/office/drawing/2014/main" id="{B400B31D-AFEE-42AB-A8D4-337DA6124C9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40208067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B05F3-9D7E-4E4B-988C-96D6A94F78BF}"/>
              </a:ext>
            </a:extLst>
          </p:cNvPr>
          <p:cNvSpPr>
            <a:spLocks noGrp="1"/>
          </p:cNvSpPr>
          <p:nvPr>
            <p:ph type="title"/>
          </p:nvPr>
        </p:nvSpPr>
        <p:spPr/>
        <p:txBody>
          <a:bodyPr/>
          <a:lstStyle/>
          <a:p>
            <a:r>
              <a:rPr lang="en-US"/>
              <a:t>Facebook Video Analysis - Videos Table | Competitors - 8 of 26</a:t>
            </a:r>
          </a:p>
        </p:txBody>
      </p:sp>
      <p:graphicFrame>
        <p:nvGraphicFramePr>
          <p:cNvPr id="5" name="Table Placeholder 4">
            <a:extLst>
              <a:ext uri="{FF2B5EF4-FFF2-40B4-BE49-F238E27FC236}">
                <a16:creationId xmlns:a16="http://schemas.microsoft.com/office/drawing/2014/main" id="{950677CB-D0F7-4FB5-AA09-CBE0737BA2A1}"/>
              </a:ext>
            </a:extLst>
          </p:cNvPr>
          <p:cNvGraphicFramePr>
            <a:graphicFrameLocks noGrp="1"/>
          </p:cNvGraphicFramePr>
          <p:nvPr>
            <p:ph type="tbl" sz="quarter" idx="13"/>
            <p:extLst>
              <p:ext uri="{D42A27DB-BD31-4B8C-83A1-F6EECF244321}">
                <p14:modId xmlns:p14="http://schemas.microsoft.com/office/powerpoint/2010/main" val="283170174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55739814"/>
                    </a:ext>
                  </a:extLst>
                </a:gridCol>
                <a:gridCol w="617220">
                  <a:extLst>
                    <a:ext uri="{9D8B030D-6E8A-4147-A177-3AD203B41FA5}">
                      <a16:colId xmlns:a16="http://schemas.microsoft.com/office/drawing/2014/main" val="580712235"/>
                    </a:ext>
                  </a:extLst>
                </a:gridCol>
                <a:gridCol w="617220">
                  <a:extLst>
                    <a:ext uri="{9D8B030D-6E8A-4147-A177-3AD203B41FA5}">
                      <a16:colId xmlns:a16="http://schemas.microsoft.com/office/drawing/2014/main" val="2414276885"/>
                    </a:ext>
                  </a:extLst>
                </a:gridCol>
                <a:gridCol w="617220">
                  <a:extLst>
                    <a:ext uri="{9D8B030D-6E8A-4147-A177-3AD203B41FA5}">
                      <a16:colId xmlns:a16="http://schemas.microsoft.com/office/drawing/2014/main" val="3160733615"/>
                    </a:ext>
                  </a:extLst>
                </a:gridCol>
                <a:gridCol w="617220">
                  <a:extLst>
                    <a:ext uri="{9D8B030D-6E8A-4147-A177-3AD203B41FA5}">
                      <a16:colId xmlns:a16="http://schemas.microsoft.com/office/drawing/2014/main" val="14356614"/>
                    </a:ext>
                  </a:extLst>
                </a:gridCol>
                <a:gridCol w="617220">
                  <a:extLst>
                    <a:ext uri="{9D8B030D-6E8A-4147-A177-3AD203B41FA5}">
                      <a16:colId xmlns:a16="http://schemas.microsoft.com/office/drawing/2014/main" val="2914053166"/>
                    </a:ext>
                  </a:extLst>
                </a:gridCol>
                <a:gridCol w="617220">
                  <a:extLst>
                    <a:ext uri="{9D8B030D-6E8A-4147-A177-3AD203B41FA5}">
                      <a16:colId xmlns:a16="http://schemas.microsoft.com/office/drawing/2014/main" val="1247802010"/>
                    </a:ext>
                  </a:extLst>
                </a:gridCol>
                <a:gridCol w="617220">
                  <a:extLst>
                    <a:ext uri="{9D8B030D-6E8A-4147-A177-3AD203B41FA5}">
                      <a16:colId xmlns:a16="http://schemas.microsoft.com/office/drawing/2014/main" val="2602738241"/>
                    </a:ext>
                  </a:extLst>
                </a:gridCol>
                <a:gridCol w="617220">
                  <a:extLst>
                    <a:ext uri="{9D8B030D-6E8A-4147-A177-3AD203B41FA5}">
                      <a16:colId xmlns:a16="http://schemas.microsoft.com/office/drawing/2014/main" val="1576783115"/>
                    </a:ext>
                  </a:extLst>
                </a:gridCol>
                <a:gridCol w="617220">
                  <a:extLst>
                    <a:ext uri="{9D8B030D-6E8A-4147-A177-3AD203B41FA5}">
                      <a16:colId xmlns:a16="http://schemas.microsoft.com/office/drawing/2014/main" val="2951210905"/>
                    </a:ext>
                  </a:extLst>
                </a:gridCol>
                <a:gridCol w="617220">
                  <a:extLst>
                    <a:ext uri="{9D8B030D-6E8A-4147-A177-3AD203B41FA5}">
                      <a16:colId xmlns:a16="http://schemas.microsoft.com/office/drawing/2014/main" val="3070669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68208716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Taj City - 2018-08-21 09:00:01</a:t>
                      </a:r>
                      <a:r>
                        <a:rPr kumimoji="0" lang="en-US" sz="1000" b="0" i="0" u="none" strike="noStrike" kern="1200" cap="none" spc="0" normalizeH="0" baseline="0" noProof="0">
                          <a:ln>
                            <a:noFill/>
                          </a:ln>
                          <a:solidFill>
                            <a:prstClr val="black"/>
                          </a:solidFill>
                          <a:effectLst/>
                          <a:uLnTx/>
                          <a:uFillTx/>
                          <a:latin typeface="+mn-lt"/>
                          <a:ea typeface="+mn-ea"/>
                          <a:cs typeface="+mn-cs"/>
                        </a:rPr>
                        <a:t>
Taj City wishes you a blessed and joyful Eid Adha! 
Happy Eid Adha!
#TajCity #CairoReimagined #HappyEidAdha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51.69 %</a:t>
                      </a:r>
                    </a:p>
                  </a:txBody>
                  <a:tcPr/>
                </a:tc>
                <a:extLst>
                  <a:ext uri="{0D108BD9-81ED-4DB2-BD59-A6C34878D82A}">
                    <a16:rowId xmlns:a16="http://schemas.microsoft.com/office/drawing/2014/main" val="3960226306"/>
                  </a:ext>
                </a:extLst>
              </a:tr>
            </a:tbl>
          </a:graphicData>
        </a:graphic>
      </p:graphicFrame>
      <p:sp>
        <p:nvSpPr>
          <p:cNvPr id="4" name="Text Placeholder 3">
            <a:extLst>
              <a:ext uri="{FF2B5EF4-FFF2-40B4-BE49-F238E27FC236}">
                <a16:creationId xmlns:a16="http://schemas.microsoft.com/office/drawing/2014/main" id="{0A164548-E0D5-430C-946F-2078E856145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8577982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EAFD-F205-41F0-9E47-80000E8483AE}"/>
              </a:ext>
            </a:extLst>
          </p:cNvPr>
          <p:cNvSpPr>
            <a:spLocks noGrp="1"/>
          </p:cNvSpPr>
          <p:nvPr>
            <p:ph type="title"/>
          </p:nvPr>
        </p:nvSpPr>
        <p:spPr/>
        <p:txBody>
          <a:bodyPr/>
          <a:lstStyle/>
          <a:p>
            <a:r>
              <a:rPr lang="en-US"/>
              <a:t>Facebook Video Analysis - Videos Table | Competitors - 9 of 26</a:t>
            </a:r>
          </a:p>
        </p:txBody>
      </p:sp>
      <p:graphicFrame>
        <p:nvGraphicFramePr>
          <p:cNvPr id="5" name="Table Placeholder 4">
            <a:extLst>
              <a:ext uri="{FF2B5EF4-FFF2-40B4-BE49-F238E27FC236}">
                <a16:creationId xmlns:a16="http://schemas.microsoft.com/office/drawing/2014/main" id="{F828C04E-EE48-41B9-A857-EA95BB80A8F4}"/>
              </a:ext>
            </a:extLst>
          </p:cNvPr>
          <p:cNvGraphicFramePr>
            <a:graphicFrameLocks noGrp="1"/>
          </p:cNvGraphicFramePr>
          <p:nvPr>
            <p:ph type="tbl" sz="quarter" idx="13"/>
            <p:extLst>
              <p:ext uri="{D42A27DB-BD31-4B8C-83A1-F6EECF244321}">
                <p14:modId xmlns:p14="http://schemas.microsoft.com/office/powerpoint/2010/main" val="12035459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34340884"/>
                    </a:ext>
                  </a:extLst>
                </a:gridCol>
                <a:gridCol w="617220">
                  <a:extLst>
                    <a:ext uri="{9D8B030D-6E8A-4147-A177-3AD203B41FA5}">
                      <a16:colId xmlns:a16="http://schemas.microsoft.com/office/drawing/2014/main" val="3699212495"/>
                    </a:ext>
                  </a:extLst>
                </a:gridCol>
                <a:gridCol w="617220">
                  <a:extLst>
                    <a:ext uri="{9D8B030D-6E8A-4147-A177-3AD203B41FA5}">
                      <a16:colId xmlns:a16="http://schemas.microsoft.com/office/drawing/2014/main" val="1421181137"/>
                    </a:ext>
                  </a:extLst>
                </a:gridCol>
                <a:gridCol w="617220">
                  <a:extLst>
                    <a:ext uri="{9D8B030D-6E8A-4147-A177-3AD203B41FA5}">
                      <a16:colId xmlns:a16="http://schemas.microsoft.com/office/drawing/2014/main" val="2304307717"/>
                    </a:ext>
                  </a:extLst>
                </a:gridCol>
                <a:gridCol w="617220">
                  <a:extLst>
                    <a:ext uri="{9D8B030D-6E8A-4147-A177-3AD203B41FA5}">
                      <a16:colId xmlns:a16="http://schemas.microsoft.com/office/drawing/2014/main" val="861419658"/>
                    </a:ext>
                  </a:extLst>
                </a:gridCol>
                <a:gridCol w="617220">
                  <a:extLst>
                    <a:ext uri="{9D8B030D-6E8A-4147-A177-3AD203B41FA5}">
                      <a16:colId xmlns:a16="http://schemas.microsoft.com/office/drawing/2014/main" val="179793739"/>
                    </a:ext>
                  </a:extLst>
                </a:gridCol>
                <a:gridCol w="617220">
                  <a:extLst>
                    <a:ext uri="{9D8B030D-6E8A-4147-A177-3AD203B41FA5}">
                      <a16:colId xmlns:a16="http://schemas.microsoft.com/office/drawing/2014/main" val="2152993305"/>
                    </a:ext>
                  </a:extLst>
                </a:gridCol>
                <a:gridCol w="617220">
                  <a:extLst>
                    <a:ext uri="{9D8B030D-6E8A-4147-A177-3AD203B41FA5}">
                      <a16:colId xmlns:a16="http://schemas.microsoft.com/office/drawing/2014/main" val="2994366138"/>
                    </a:ext>
                  </a:extLst>
                </a:gridCol>
                <a:gridCol w="617220">
                  <a:extLst>
                    <a:ext uri="{9D8B030D-6E8A-4147-A177-3AD203B41FA5}">
                      <a16:colId xmlns:a16="http://schemas.microsoft.com/office/drawing/2014/main" val="1356433121"/>
                    </a:ext>
                  </a:extLst>
                </a:gridCol>
                <a:gridCol w="617220">
                  <a:extLst>
                    <a:ext uri="{9D8B030D-6E8A-4147-A177-3AD203B41FA5}">
                      <a16:colId xmlns:a16="http://schemas.microsoft.com/office/drawing/2014/main" val="2799063729"/>
                    </a:ext>
                  </a:extLst>
                </a:gridCol>
                <a:gridCol w="617220">
                  <a:extLst>
                    <a:ext uri="{9D8B030D-6E8A-4147-A177-3AD203B41FA5}">
                      <a16:colId xmlns:a16="http://schemas.microsoft.com/office/drawing/2014/main" val="23781889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7312908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- 2018-08-19 22:39:56</a:t>
                      </a:r>
                      <a:r>
                        <a:rPr kumimoji="0" lang="en-US" sz="1000" b="0" i="0" u="none" strike="noStrike" kern="1200" cap="none" spc="0" normalizeH="0" baseline="0" noProof="0">
                          <a:ln>
                            <a:noFill/>
                          </a:ln>
                          <a:solidFill>
                            <a:prstClr val="black"/>
                          </a:solidFill>
                          <a:effectLst/>
                          <a:uLnTx/>
                          <a:uFillTx/>
                          <a:latin typeface="+mn-lt"/>
                          <a:ea typeface="+mn-ea"/>
                          <a:cs typeface="+mn-cs"/>
                        </a:rPr>
                        <a:t>
The future teemasters of Marassi came in swinging at the Junior Golf Tournament last Saturday to showcase their perfect swings and excellent putting skills. Congratulations to the winners and to everyone who participated. #Emaar #EmaarMisr #Marassi #Summer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Golf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47.13 %</a:t>
                      </a:r>
                    </a:p>
                  </a:txBody>
                  <a:tcPr/>
                </a:tc>
                <a:extLst>
                  <a:ext uri="{0D108BD9-81ED-4DB2-BD59-A6C34878D82A}">
                    <a16:rowId xmlns:a16="http://schemas.microsoft.com/office/drawing/2014/main" val="833758088"/>
                  </a:ext>
                </a:extLst>
              </a:tr>
            </a:tbl>
          </a:graphicData>
        </a:graphic>
      </p:graphicFrame>
      <p:sp>
        <p:nvSpPr>
          <p:cNvPr id="4" name="Text Placeholder 3">
            <a:extLst>
              <a:ext uri="{FF2B5EF4-FFF2-40B4-BE49-F238E27FC236}">
                <a16:creationId xmlns:a16="http://schemas.microsoft.com/office/drawing/2014/main" id="{7956CC4F-63E8-4632-8892-EECD158E16A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3293633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BE899-7BE6-4475-9F4D-2A2B25C0D91B}"/>
              </a:ext>
            </a:extLst>
          </p:cNvPr>
          <p:cNvSpPr>
            <a:spLocks noGrp="1"/>
          </p:cNvSpPr>
          <p:nvPr>
            <p:ph type="title"/>
          </p:nvPr>
        </p:nvSpPr>
        <p:spPr/>
        <p:txBody>
          <a:bodyPr/>
          <a:lstStyle/>
          <a:p>
            <a:r>
              <a:rPr lang="en-US"/>
              <a:t>Facebook Video Analysis - Videos Table | Competitors - 10 of 26</a:t>
            </a:r>
          </a:p>
        </p:txBody>
      </p:sp>
      <p:graphicFrame>
        <p:nvGraphicFramePr>
          <p:cNvPr id="5" name="Table Placeholder 4">
            <a:extLst>
              <a:ext uri="{FF2B5EF4-FFF2-40B4-BE49-F238E27FC236}">
                <a16:creationId xmlns:a16="http://schemas.microsoft.com/office/drawing/2014/main" id="{2ED6C9B2-687F-4F1E-B575-E280AC927E36}"/>
              </a:ext>
            </a:extLst>
          </p:cNvPr>
          <p:cNvGraphicFramePr>
            <a:graphicFrameLocks noGrp="1"/>
          </p:cNvGraphicFramePr>
          <p:nvPr>
            <p:ph type="tbl" sz="quarter" idx="13"/>
            <p:extLst>
              <p:ext uri="{D42A27DB-BD31-4B8C-83A1-F6EECF244321}">
                <p14:modId xmlns:p14="http://schemas.microsoft.com/office/powerpoint/2010/main" val="49327821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66056056"/>
                    </a:ext>
                  </a:extLst>
                </a:gridCol>
                <a:gridCol w="617220">
                  <a:extLst>
                    <a:ext uri="{9D8B030D-6E8A-4147-A177-3AD203B41FA5}">
                      <a16:colId xmlns:a16="http://schemas.microsoft.com/office/drawing/2014/main" val="2817861455"/>
                    </a:ext>
                  </a:extLst>
                </a:gridCol>
                <a:gridCol w="617220">
                  <a:extLst>
                    <a:ext uri="{9D8B030D-6E8A-4147-A177-3AD203B41FA5}">
                      <a16:colId xmlns:a16="http://schemas.microsoft.com/office/drawing/2014/main" val="2918372103"/>
                    </a:ext>
                  </a:extLst>
                </a:gridCol>
                <a:gridCol w="617220">
                  <a:extLst>
                    <a:ext uri="{9D8B030D-6E8A-4147-A177-3AD203B41FA5}">
                      <a16:colId xmlns:a16="http://schemas.microsoft.com/office/drawing/2014/main" val="3235311202"/>
                    </a:ext>
                  </a:extLst>
                </a:gridCol>
                <a:gridCol w="617220">
                  <a:extLst>
                    <a:ext uri="{9D8B030D-6E8A-4147-A177-3AD203B41FA5}">
                      <a16:colId xmlns:a16="http://schemas.microsoft.com/office/drawing/2014/main" val="142594875"/>
                    </a:ext>
                  </a:extLst>
                </a:gridCol>
                <a:gridCol w="617220">
                  <a:extLst>
                    <a:ext uri="{9D8B030D-6E8A-4147-A177-3AD203B41FA5}">
                      <a16:colId xmlns:a16="http://schemas.microsoft.com/office/drawing/2014/main" val="1153370588"/>
                    </a:ext>
                  </a:extLst>
                </a:gridCol>
                <a:gridCol w="617220">
                  <a:extLst>
                    <a:ext uri="{9D8B030D-6E8A-4147-A177-3AD203B41FA5}">
                      <a16:colId xmlns:a16="http://schemas.microsoft.com/office/drawing/2014/main" val="1473894680"/>
                    </a:ext>
                  </a:extLst>
                </a:gridCol>
                <a:gridCol w="617220">
                  <a:extLst>
                    <a:ext uri="{9D8B030D-6E8A-4147-A177-3AD203B41FA5}">
                      <a16:colId xmlns:a16="http://schemas.microsoft.com/office/drawing/2014/main" val="4096922721"/>
                    </a:ext>
                  </a:extLst>
                </a:gridCol>
                <a:gridCol w="617220">
                  <a:extLst>
                    <a:ext uri="{9D8B030D-6E8A-4147-A177-3AD203B41FA5}">
                      <a16:colId xmlns:a16="http://schemas.microsoft.com/office/drawing/2014/main" val="3255885762"/>
                    </a:ext>
                  </a:extLst>
                </a:gridCol>
                <a:gridCol w="617220">
                  <a:extLst>
                    <a:ext uri="{9D8B030D-6E8A-4147-A177-3AD203B41FA5}">
                      <a16:colId xmlns:a16="http://schemas.microsoft.com/office/drawing/2014/main" val="177984517"/>
                    </a:ext>
                  </a:extLst>
                </a:gridCol>
                <a:gridCol w="617220">
                  <a:extLst>
                    <a:ext uri="{9D8B030D-6E8A-4147-A177-3AD203B41FA5}">
                      <a16:colId xmlns:a16="http://schemas.microsoft.com/office/drawing/2014/main" val="5333558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6922462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- 2018-08-19 22:11:51</a:t>
                      </a:r>
                      <a:r>
                        <a:rPr kumimoji="0" lang="en-US" sz="1000" b="0" i="0" u="none" strike="noStrike" kern="1200" cap="none" spc="0" normalizeH="0" baseline="0" noProof="0">
                          <a:ln>
                            <a:noFill/>
                          </a:ln>
                          <a:solidFill>
                            <a:prstClr val="black"/>
                          </a:solidFill>
                          <a:effectLst/>
                          <a:uLnTx/>
                          <a:uFillTx/>
                          <a:latin typeface="+mn-lt"/>
                          <a:ea typeface="+mn-ea"/>
                          <a:cs typeface="+mn-cs"/>
                        </a:rPr>
                        <a:t>
We make the most of summer here at North Beach! 
Wrapping up last weekend with an upbeat performance by star Esseily, where everyone had a blast after a fun-packed day on the beach at Marassi.
#Emaar #EmaarMisr #Marassi #Summer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Coverage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47.55 %</a:t>
                      </a:r>
                    </a:p>
                  </a:txBody>
                  <a:tcPr/>
                </a:tc>
                <a:extLst>
                  <a:ext uri="{0D108BD9-81ED-4DB2-BD59-A6C34878D82A}">
                    <a16:rowId xmlns:a16="http://schemas.microsoft.com/office/drawing/2014/main" val="3130048557"/>
                  </a:ext>
                </a:extLst>
              </a:tr>
            </a:tbl>
          </a:graphicData>
        </a:graphic>
      </p:graphicFrame>
      <p:sp>
        <p:nvSpPr>
          <p:cNvPr id="4" name="Text Placeholder 3">
            <a:extLst>
              <a:ext uri="{FF2B5EF4-FFF2-40B4-BE49-F238E27FC236}">
                <a16:creationId xmlns:a16="http://schemas.microsoft.com/office/drawing/2014/main" id="{80F77BFE-2E8D-4FDA-9D26-931605A28EE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61205148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A90B-5C98-495E-8847-221A06921AAD}"/>
              </a:ext>
            </a:extLst>
          </p:cNvPr>
          <p:cNvSpPr>
            <a:spLocks noGrp="1"/>
          </p:cNvSpPr>
          <p:nvPr>
            <p:ph type="title"/>
          </p:nvPr>
        </p:nvSpPr>
        <p:spPr/>
        <p:txBody>
          <a:bodyPr/>
          <a:lstStyle/>
          <a:p>
            <a:r>
              <a:rPr lang="en-US"/>
              <a:t>Facebook Video Analysis - Videos Table | Competitors - 11 of 26</a:t>
            </a:r>
          </a:p>
        </p:txBody>
      </p:sp>
      <p:graphicFrame>
        <p:nvGraphicFramePr>
          <p:cNvPr id="5" name="Table Placeholder 4">
            <a:extLst>
              <a:ext uri="{FF2B5EF4-FFF2-40B4-BE49-F238E27FC236}">
                <a16:creationId xmlns:a16="http://schemas.microsoft.com/office/drawing/2014/main" id="{19E8F2C9-9C23-4534-BAC9-74BB6ADB76BA}"/>
              </a:ext>
            </a:extLst>
          </p:cNvPr>
          <p:cNvGraphicFramePr>
            <a:graphicFrameLocks noGrp="1"/>
          </p:cNvGraphicFramePr>
          <p:nvPr>
            <p:ph type="tbl" sz="quarter" idx="13"/>
            <p:extLst>
              <p:ext uri="{D42A27DB-BD31-4B8C-83A1-F6EECF244321}">
                <p14:modId xmlns:p14="http://schemas.microsoft.com/office/powerpoint/2010/main" val="264536488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020827557"/>
                    </a:ext>
                  </a:extLst>
                </a:gridCol>
                <a:gridCol w="617220">
                  <a:extLst>
                    <a:ext uri="{9D8B030D-6E8A-4147-A177-3AD203B41FA5}">
                      <a16:colId xmlns:a16="http://schemas.microsoft.com/office/drawing/2014/main" val="1085091004"/>
                    </a:ext>
                  </a:extLst>
                </a:gridCol>
                <a:gridCol w="617220">
                  <a:extLst>
                    <a:ext uri="{9D8B030D-6E8A-4147-A177-3AD203B41FA5}">
                      <a16:colId xmlns:a16="http://schemas.microsoft.com/office/drawing/2014/main" val="1823842645"/>
                    </a:ext>
                  </a:extLst>
                </a:gridCol>
                <a:gridCol w="617220">
                  <a:extLst>
                    <a:ext uri="{9D8B030D-6E8A-4147-A177-3AD203B41FA5}">
                      <a16:colId xmlns:a16="http://schemas.microsoft.com/office/drawing/2014/main" val="107171623"/>
                    </a:ext>
                  </a:extLst>
                </a:gridCol>
                <a:gridCol w="617220">
                  <a:extLst>
                    <a:ext uri="{9D8B030D-6E8A-4147-A177-3AD203B41FA5}">
                      <a16:colId xmlns:a16="http://schemas.microsoft.com/office/drawing/2014/main" val="3823932353"/>
                    </a:ext>
                  </a:extLst>
                </a:gridCol>
                <a:gridCol w="617220">
                  <a:extLst>
                    <a:ext uri="{9D8B030D-6E8A-4147-A177-3AD203B41FA5}">
                      <a16:colId xmlns:a16="http://schemas.microsoft.com/office/drawing/2014/main" val="469026585"/>
                    </a:ext>
                  </a:extLst>
                </a:gridCol>
                <a:gridCol w="617220">
                  <a:extLst>
                    <a:ext uri="{9D8B030D-6E8A-4147-A177-3AD203B41FA5}">
                      <a16:colId xmlns:a16="http://schemas.microsoft.com/office/drawing/2014/main" val="794648435"/>
                    </a:ext>
                  </a:extLst>
                </a:gridCol>
                <a:gridCol w="617220">
                  <a:extLst>
                    <a:ext uri="{9D8B030D-6E8A-4147-A177-3AD203B41FA5}">
                      <a16:colId xmlns:a16="http://schemas.microsoft.com/office/drawing/2014/main" val="696106564"/>
                    </a:ext>
                  </a:extLst>
                </a:gridCol>
                <a:gridCol w="617220">
                  <a:extLst>
                    <a:ext uri="{9D8B030D-6E8A-4147-A177-3AD203B41FA5}">
                      <a16:colId xmlns:a16="http://schemas.microsoft.com/office/drawing/2014/main" val="554297987"/>
                    </a:ext>
                  </a:extLst>
                </a:gridCol>
                <a:gridCol w="617220">
                  <a:extLst>
                    <a:ext uri="{9D8B030D-6E8A-4147-A177-3AD203B41FA5}">
                      <a16:colId xmlns:a16="http://schemas.microsoft.com/office/drawing/2014/main" val="952150729"/>
                    </a:ext>
                  </a:extLst>
                </a:gridCol>
                <a:gridCol w="617220">
                  <a:extLst>
                    <a:ext uri="{9D8B030D-6E8A-4147-A177-3AD203B41FA5}">
                      <a16:colId xmlns:a16="http://schemas.microsoft.com/office/drawing/2014/main" val="33954092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876838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- 2018-08-19 20:31:25</a:t>
                      </a:r>
                      <a:r>
                        <a:rPr kumimoji="0" lang="en-US" sz="1000" b="0" i="0" u="none" strike="noStrike" kern="1200" cap="none" spc="0" normalizeH="0" baseline="0" noProof="0">
                          <a:ln>
                            <a:noFill/>
                          </a:ln>
                          <a:solidFill>
                            <a:prstClr val="black"/>
                          </a:solidFill>
                          <a:effectLst/>
                          <a:uLnTx/>
                          <a:uFillTx/>
                          <a:latin typeface="+mn-lt"/>
                          <a:ea typeface="+mn-ea"/>
                          <a:cs typeface="+mn-cs"/>
                        </a:rPr>
                        <a:t>
Tatweer Misr wishes you a splendid Eid Adha full of blessings and joy.
#TatweerMisr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Eid Greeting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35.19 %</a:t>
                      </a:r>
                    </a:p>
                  </a:txBody>
                  <a:tcPr/>
                </a:tc>
                <a:extLst>
                  <a:ext uri="{0D108BD9-81ED-4DB2-BD59-A6C34878D82A}">
                    <a16:rowId xmlns:a16="http://schemas.microsoft.com/office/drawing/2014/main" val="3728845173"/>
                  </a:ext>
                </a:extLst>
              </a:tr>
            </a:tbl>
          </a:graphicData>
        </a:graphic>
      </p:graphicFrame>
      <p:sp>
        <p:nvSpPr>
          <p:cNvPr id="4" name="Text Placeholder 3">
            <a:extLst>
              <a:ext uri="{FF2B5EF4-FFF2-40B4-BE49-F238E27FC236}">
                <a16:creationId xmlns:a16="http://schemas.microsoft.com/office/drawing/2014/main" id="{66842A3A-F040-49AB-8BB0-0F0E346FA01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8359409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EED57-E2E0-4CCB-A3A9-CF9C31E39E2F}"/>
              </a:ext>
            </a:extLst>
          </p:cNvPr>
          <p:cNvSpPr>
            <a:spLocks noGrp="1"/>
          </p:cNvSpPr>
          <p:nvPr>
            <p:ph type="title"/>
          </p:nvPr>
        </p:nvSpPr>
        <p:spPr/>
        <p:txBody>
          <a:bodyPr/>
          <a:lstStyle/>
          <a:p>
            <a:r>
              <a:rPr lang="en-US"/>
              <a:t>Facebook Video Analysis - Videos Table | Competitors - 12 of 26</a:t>
            </a:r>
          </a:p>
        </p:txBody>
      </p:sp>
      <p:graphicFrame>
        <p:nvGraphicFramePr>
          <p:cNvPr id="5" name="Table Placeholder 4">
            <a:extLst>
              <a:ext uri="{FF2B5EF4-FFF2-40B4-BE49-F238E27FC236}">
                <a16:creationId xmlns:a16="http://schemas.microsoft.com/office/drawing/2014/main" id="{86762A32-BD9A-4B05-833D-E0CEBC630737}"/>
              </a:ext>
            </a:extLst>
          </p:cNvPr>
          <p:cNvGraphicFramePr>
            <a:graphicFrameLocks noGrp="1"/>
          </p:cNvGraphicFramePr>
          <p:nvPr>
            <p:ph type="tbl" sz="quarter" idx="13"/>
            <p:extLst>
              <p:ext uri="{D42A27DB-BD31-4B8C-83A1-F6EECF244321}">
                <p14:modId xmlns:p14="http://schemas.microsoft.com/office/powerpoint/2010/main" val="26044174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877885725"/>
                    </a:ext>
                  </a:extLst>
                </a:gridCol>
                <a:gridCol w="617220">
                  <a:extLst>
                    <a:ext uri="{9D8B030D-6E8A-4147-A177-3AD203B41FA5}">
                      <a16:colId xmlns:a16="http://schemas.microsoft.com/office/drawing/2014/main" val="2668555246"/>
                    </a:ext>
                  </a:extLst>
                </a:gridCol>
                <a:gridCol w="617220">
                  <a:extLst>
                    <a:ext uri="{9D8B030D-6E8A-4147-A177-3AD203B41FA5}">
                      <a16:colId xmlns:a16="http://schemas.microsoft.com/office/drawing/2014/main" val="3476020640"/>
                    </a:ext>
                  </a:extLst>
                </a:gridCol>
                <a:gridCol w="617220">
                  <a:extLst>
                    <a:ext uri="{9D8B030D-6E8A-4147-A177-3AD203B41FA5}">
                      <a16:colId xmlns:a16="http://schemas.microsoft.com/office/drawing/2014/main" val="1922638487"/>
                    </a:ext>
                  </a:extLst>
                </a:gridCol>
                <a:gridCol w="617220">
                  <a:extLst>
                    <a:ext uri="{9D8B030D-6E8A-4147-A177-3AD203B41FA5}">
                      <a16:colId xmlns:a16="http://schemas.microsoft.com/office/drawing/2014/main" val="830504475"/>
                    </a:ext>
                  </a:extLst>
                </a:gridCol>
                <a:gridCol w="617220">
                  <a:extLst>
                    <a:ext uri="{9D8B030D-6E8A-4147-A177-3AD203B41FA5}">
                      <a16:colId xmlns:a16="http://schemas.microsoft.com/office/drawing/2014/main" val="1565850899"/>
                    </a:ext>
                  </a:extLst>
                </a:gridCol>
                <a:gridCol w="617220">
                  <a:extLst>
                    <a:ext uri="{9D8B030D-6E8A-4147-A177-3AD203B41FA5}">
                      <a16:colId xmlns:a16="http://schemas.microsoft.com/office/drawing/2014/main" val="956969412"/>
                    </a:ext>
                  </a:extLst>
                </a:gridCol>
                <a:gridCol w="617220">
                  <a:extLst>
                    <a:ext uri="{9D8B030D-6E8A-4147-A177-3AD203B41FA5}">
                      <a16:colId xmlns:a16="http://schemas.microsoft.com/office/drawing/2014/main" val="3199378802"/>
                    </a:ext>
                  </a:extLst>
                </a:gridCol>
                <a:gridCol w="617220">
                  <a:extLst>
                    <a:ext uri="{9D8B030D-6E8A-4147-A177-3AD203B41FA5}">
                      <a16:colId xmlns:a16="http://schemas.microsoft.com/office/drawing/2014/main" val="123072695"/>
                    </a:ext>
                  </a:extLst>
                </a:gridCol>
                <a:gridCol w="617220">
                  <a:extLst>
                    <a:ext uri="{9D8B030D-6E8A-4147-A177-3AD203B41FA5}">
                      <a16:colId xmlns:a16="http://schemas.microsoft.com/office/drawing/2014/main" val="2224162857"/>
                    </a:ext>
                  </a:extLst>
                </a:gridCol>
                <a:gridCol w="617220">
                  <a:extLst>
                    <a:ext uri="{9D8B030D-6E8A-4147-A177-3AD203B41FA5}">
                      <a16:colId xmlns:a16="http://schemas.microsoft.com/office/drawing/2014/main" val="26440880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4485107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- 2018-08-19 15:32:58</a:t>
                      </a:r>
                      <a:r>
                        <a:rPr kumimoji="0" lang="en-US" sz="1000" b="0" i="0" u="none" strike="noStrike" kern="1200" cap="none" spc="0" normalizeH="0" baseline="0" noProof="0">
                          <a:ln>
                            <a:noFill/>
                          </a:ln>
                          <a:solidFill>
                            <a:prstClr val="black"/>
                          </a:solidFill>
                          <a:effectLst/>
                          <a:uLnTx/>
                          <a:uFillTx/>
                          <a:latin typeface="+mn-lt"/>
                          <a:ea typeface="+mn-ea"/>
                          <a:cs typeface="+mn-cs"/>
                        </a:rPr>
                        <a:t>
Emaar Misr wishes you a wonderful Eid. May it bring you all the joy and laughter you have ever wished.
#Emaar #EmaarMisr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Eid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48.09 %</a:t>
                      </a:r>
                    </a:p>
                  </a:txBody>
                  <a:tcPr/>
                </a:tc>
                <a:extLst>
                  <a:ext uri="{0D108BD9-81ED-4DB2-BD59-A6C34878D82A}">
                    <a16:rowId xmlns:a16="http://schemas.microsoft.com/office/drawing/2014/main" val="3481918274"/>
                  </a:ext>
                </a:extLst>
              </a:tr>
            </a:tbl>
          </a:graphicData>
        </a:graphic>
      </p:graphicFrame>
      <p:sp>
        <p:nvSpPr>
          <p:cNvPr id="4" name="Text Placeholder 3">
            <a:extLst>
              <a:ext uri="{FF2B5EF4-FFF2-40B4-BE49-F238E27FC236}">
                <a16:creationId xmlns:a16="http://schemas.microsoft.com/office/drawing/2014/main" id="{3A03B791-3165-4304-9151-76A8F7704D8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566359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4E955-DEC2-4D40-85E7-F226CEB8F546}"/>
              </a:ext>
            </a:extLst>
          </p:cNvPr>
          <p:cNvSpPr>
            <a:spLocks noGrp="1"/>
          </p:cNvSpPr>
          <p:nvPr>
            <p:ph type="title"/>
          </p:nvPr>
        </p:nvSpPr>
        <p:spPr/>
        <p:txBody>
          <a:bodyPr/>
          <a:lstStyle/>
          <a:p>
            <a:r>
              <a:rPr lang="en-US"/>
              <a:t>Facebook Video Analysis - Videos Table | Competitors - 13 of 26</a:t>
            </a:r>
          </a:p>
        </p:txBody>
      </p:sp>
      <p:graphicFrame>
        <p:nvGraphicFramePr>
          <p:cNvPr id="5" name="Table Placeholder 4">
            <a:extLst>
              <a:ext uri="{FF2B5EF4-FFF2-40B4-BE49-F238E27FC236}">
                <a16:creationId xmlns:a16="http://schemas.microsoft.com/office/drawing/2014/main" id="{31621C77-2A05-464D-A6A8-5F60B5CE7AA0}"/>
              </a:ext>
            </a:extLst>
          </p:cNvPr>
          <p:cNvGraphicFramePr>
            <a:graphicFrameLocks noGrp="1"/>
          </p:cNvGraphicFramePr>
          <p:nvPr>
            <p:ph type="tbl" sz="quarter" idx="13"/>
            <p:extLst>
              <p:ext uri="{D42A27DB-BD31-4B8C-83A1-F6EECF244321}">
                <p14:modId xmlns:p14="http://schemas.microsoft.com/office/powerpoint/2010/main" val="84247685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49145094"/>
                    </a:ext>
                  </a:extLst>
                </a:gridCol>
                <a:gridCol w="617220">
                  <a:extLst>
                    <a:ext uri="{9D8B030D-6E8A-4147-A177-3AD203B41FA5}">
                      <a16:colId xmlns:a16="http://schemas.microsoft.com/office/drawing/2014/main" val="3951459438"/>
                    </a:ext>
                  </a:extLst>
                </a:gridCol>
                <a:gridCol w="617220">
                  <a:extLst>
                    <a:ext uri="{9D8B030D-6E8A-4147-A177-3AD203B41FA5}">
                      <a16:colId xmlns:a16="http://schemas.microsoft.com/office/drawing/2014/main" val="2379505430"/>
                    </a:ext>
                  </a:extLst>
                </a:gridCol>
                <a:gridCol w="617220">
                  <a:extLst>
                    <a:ext uri="{9D8B030D-6E8A-4147-A177-3AD203B41FA5}">
                      <a16:colId xmlns:a16="http://schemas.microsoft.com/office/drawing/2014/main" val="714320843"/>
                    </a:ext>
                  </a:extLst>
                </a:gridCol>
                <a:gridCol w="617220">
                  <a:extLst>
                    <a:ext uri="{9D8B030D-6E8A-4147-A177-3AD203B41FA5}">
                      <a16:colId xmlns:a16="http://schemas.microsoft.com/office/drawing/2014/main" val="2616638571"/>
                    </a:ext>
                  </a:extLst>
                </a:gridCol>
                <a:gridCol w="617220">
                  <a:extLst>
                    <a:ext uri="{9D8B030D-6E8A-4147-A177-3AD203B41FA5}">
                      <a16:colId xmlns:a16="http://schemas.microsoft.com/office/drawing/2014/main" val="369524888"/>
                    </a:ext>
                  </a:extLst>
                </a:gridCol>
                <a:gridCol w="617220">
                  <a:extLst>
                    <a:ext uri="{9D8B030D-6E8A-4147-A177-3AD203B41FA5}">
                      <a16:colId xmlns:a16="http://schemas.microsoft.com/office/drawing/2014/main" val="122427634"/>
                    </a:ext>
                  </a:extLst>
                </a:gridCol>
                <a:gridCol w="617220">
                  <a:extLst>
                    <a:ext uri="{9D8B030D-6E8A-4147-A177-3AD203B41FA5}">
                      <a16:colId xmlns:a16="http://schemas.microsoft.com/office/drawing/2014/main" val="930540804"/>
                    </a:ext>
                  </a:extLst>
                </a:gridCol>
                <a:gridCol w="617220">
                  <a:extLst>
                    <a:ext uri="{9D8B030D-6E8A-4147-A177-3AD203B41FA5}">
                      <a16:colId xmlns:a16="http://schemas.microsoft.com/office/drawing/2014/main" val="2205798833"/>
                    </a:ext>
                  </a:extLst>
                </a:gridCol>
                <a:gridCol w="617220">
                  <a:extLst>
                    <a:ext uri="{9D8B030D-6E8A-4147-A177-3AD203B41FA5}">
                      <a16:colId xmlns:a16="http://schemas.microsoft.com/office/drawing/2014/main" val="2352912606"/>
                    </a:ext>
                  </a:extLst>
                </a:gridCol>
                <a:gridCol w="617220">
                  <a:extLst>
                    <a:ext uri="{9D8B030D-6E8A-4147-A177-3AD203B41FA5}">
                      <a16:colId xmlns:a16="http://schemas.microsoft.com/office/drawing/2014/main" val="78004111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65826653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- 2018-08-18 09:09:00</a:t>
                      </a:r>
                      <a:r>
                        <a:rPr kumimoji="0" lang="en-US" sz="1000" b="0" i="0" u="none" strike="noStrike" kern="1200" cap="none" spc="0" normalizeH="0" baseline="0" noProof="0">
                          <a:ln>
                            <a:noFill/>
                          </a:ln>
                          <a:solidFill>
                            <a:prstClr val="black"/>
                          </a:solidFill>
                          <a:effectLst/>
                          <a:uLnTx/>
                          <a:uFillTx/>
                          <a:latin typeface="+mn-lt"/>
                          <a:ea typeface="+mn-ea"/>
                          <a:cs typeface="+mn-cs"/>
                        </a:rPr>
                        <a:t>
Get ready to enjoy Eid to the fullest!
We’re bringing you nothing but happy vibes at Marassi’s Eid Festival from Wednesday the 22nd of August till Thursday the 23rd of August so gather up your loved ones and join us! 
#Emaar #EmaarMisr #Marassi #EidFestival #GoodVibesOnly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58.82 %</a:t>
                      </a:r>
                    </a:p>
                  </a:txBody>
                  <a:tcPr/>
                </a:tc>
                <a:extLst>
                  <a:ext uri="{0D108BD9-81ED-4DB2-BD59-A6C34878D82A}">
                    <a16:rowId xmlns:a16="http://schemas.microsoft.com/office/drawing/2014/main" val="2797700871"/>
                  </a:ext>
                </a:extLst>
              </a:tr>
            </a:tbl>
          </a:graphicData>
        </a:graphic>
      </p:graphicFrame>
      <p:sp>
        <p:nvSpPr>
          <p:cNvPr id="4" name="Text Placeholder 3">
            <a:extLst>
              <a:ext uri="{FF2B5EF4-FFF2-40B4-BE49-F238E27FC236}">
                <a16:creationId xmlns:a16="http://schemas.microsoft.com/office/drawing/2014/main" id="{037DFBC7-A007-479B-8130-E50EB3231FB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6141071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40B4E-6AEA-4140-895E-84D7ED559FFE}"/>
              </a:ext>
            </a:extLst>
          </p:cNvPr>
          <p:cNvSpPr>
            <a:spLocks noGrp="1"/>
          </p:cNvSpPr>
          <p:nvPr>
            <p:ph type="title"/>
          </p:nvPr>
        </p:nvSpPr>
        <p:spPr/>
        <p:txBody>
          <a:bodyPr/>
          <a:lstStyle/>
          <a:p>
            <a:r>
              <a:rPr lang="en-US"/>
              <a:t>Facebook Video Analysis - Videos Table | Competitors - 14 of 26</a:t>
            </a:r>
          </a:p>
        </p:txBody>
      </p:sp>
      <p:graphicFrame>
        <p:nvGraphicFramePr>
          <p:cNvPr id="5" name="Table Placeholder 4">
            <a:extLst>
              <a:ext uri="{FF2B5EF4-FFF2-40B4-BE49-F238E27FC236}">
                <a16:creationId xmlns:a16="http://schemas.microsoft.com/office/drawing/2014/main" id="{09B74F8D-4659-445A-B069-043A6376A2C7}"/>
              </a:ext>
            </a:extLst>
          </p:cNvPr>
          <p:cNvGraphicFramePr>
            <a:graphicFrameLocks noGrp="1"/>
          </p:cNvGraphicFramePr>
          <p:nvPr>
            <p:ph type="tbl" sz="quarter" idx="13"/>
            <p:extLst>
              <p:ext uri="{D42A27DB-BD31-4B8C-83A1-F6EECF244321}">
                <p14:modId xmlns:p14="http://schemas.microsoft.com/office/powerpoint/2010/main" val="17324612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0207220"/>
                    </a:ext>
                  </a:extLst>
                </a:gridCol>
                <a:gridCol w="617220">
                  <a:extLst>
                    <a:ext uri="{9D8B030D-6E8A-4147-A177-3AD203B41FA5}">
                      <a16:colId xmlns:a16="http://schemas.microsoft.com/office/drawing/2014/main" val="3970608972"/>
                    </a:ext>
                  </a:extLst>
                </a:gridCol>
                <a:gridCol w="617220">
                  <a:extLst>
                    <a:ext uri="{9D8B030D-6E8A-4147-A177-3AD203B41FA5}">
                      <a16:colId xmlns:a16="http://schemas.microsoft.com/office/drawing/2014/main" val="3768289889"/>
                    </a:ext>
                  </a:extLst>
                </a:gridCol>
                <a:gridCol w="617220">
                  <a:extLst>
                    <a:ext uri="{9D8B030D-6E8A-4147-A177-3AD203B41FA5}">
                      <a16:colId xmlns:a16="http://schemas.microsoft.com/office/drawing/2014/main" val="2139293536"/>
                    </a:ext>
                  </a:extLst>
                </a:gridCol>
                <a:gridCol w="617220">
                  <a:extLst>
                    <a:ext uri="{9D8B030D-6E8A-4147-A177-3AD203B41FA5}">
                      <a16:colId xmlns:a16="http://schemas.microsoft.com/office/drawing/2014/main" val="1778362791"/>
                    </a:ext>
                  </a:extLst>
                </a:gridCol>
                <a:gridCol w="617220">
                  <a:extLst>
                    <a:ext uri="{9D8B030D-6E8A-4147-A177-3AD203B41FA5}">
                      <a16:colId xmlns:a16="http://schemas.microsoft.com/office/drawing/2014/main" val="1118991950"/>
                    </a:ext>
                  </a:extLst>
                </a:gridCol>
                <a:gridCol w="617220">
                  <a:extLst>
                    <a:ext uri="{9D8B030D-6E8A-4147-A177-3AD203B41FA5}">
                      <a16:colId xmlns:a16="http://schemas.microsoft.com/office/drawing/2014/main" val="1481525793"/>
                    </a:ext>
                  </a:extLst>
                </a:gridCol>
                <a:gridCol w="617220">
                  <a:extLst>
                    <a:ext uri="{9D8B030D-6E8A-4147-A177-3AD203B41FA5}">
                      <a16:colId xmlns:a16="http://schemas.microsoft.com/office/drawing/2014/main" val="1271701501"/>
                    </a:ext>
                  </a:extLst>
                </a:gridCol>
                <a:gridCol w="617220">
                  <a:extLst>
                    <a:ext uri="{9D8B030D-6E8A-4147-A177-3AD203B41FA5}">
                      <a16:colId xmlns:a16="http://schemas.microsoft.com/office/drawing/2014/main" val="3433323538"/>
                    </a:ext>
                  </a:extLst>
                </a:gridCol>
                <a:gridCol w="617220">
                  <a:extLst>
                    <a:ext uri="{9D8B030D-6E8A-4147-A177-3AD203B41FA5}">
                      <a16:colId xmlns:a16="http://schemas.microsoft.com/office/drawing/2014/main" val="815562595"/>
                    </a:ext>
                  </a:extLst>
                </a:gridCol>
                <a:gridCol w="617220">
                  <a:extLst>
                    <a:ext uri="{9D8B030D-6E8A-4147-A177-3AD203B41FA5}">
                      <a16:colId xmlns:a16="http://schemas.microsoft.com/office/drawing/2014/main" val="35980028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1521095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- 2018-08-17 14:03:47</a:t>
                      </a:r>
                      <a:r>
                        <a:rPr kumimoji="0" lang="en-US" sz="1000" b="0" i="0" u="none" strike="noStrike" kern="1200" cap="none" spc="0" normalizeH="0" baseline="0" noProof="0">
                          <a:ln>
                            <a:noFill/>
                          </a:ln>
                          <a:solidFill>
                            <a:prstClr val="black"/>
                          </a:solidFill>
                          <a:effectLst/>
                          <a:uLnTx/>
                          <a:uFillTx/>
                          <a:latin typeface="+mn-lt"/>
                          <a:ea typeface="+mn-ea"/>
                          <a:cs typeface="+mn-cs"/>
                        </a:rPr>
                        <a:t>
TODAY: Mahmoud El Esseily at North Beach. Don't miss his upbeat and happy music by the sea at 6:00 PM. 
Also, bring the little ones for lots of fun activities for the kids all around North Beach. 
Friday, the 17th of August, at 6 PM
Don’t miss it!
#Emaar #EmaarMisr #Marassi #NorthBeachEvent #Esseily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Esseily at North Beach today!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48.99 %</a:t>
                      </a:r>
                    </a:p>
                  </a:txBody>
                  <a:tcPr/>
                </a:tc>
                <a:extLst>
                  <a:ext uri="{0D108BD9-81ED-4DB2-BD59-A6C34878D82A}">
                    <a16:rowId xmlns:a16="http://schemas.microsoft.com/office/drawing/2014/main" val="3980515010"/>
                  </a:ext>
                </a:extLst>
              </a:tr>
            </a:tbl>
          </a:graphicData>
        </a:graphic>
      </p:graphicFrame>
      <p:sp>
        <p:nvSpPr>
          <p:cNvPr id="4" name="Text Placeholder 3">
            <a:extLst>
              <a:ext uri="{FF2B5EF4-FFF2-40B4-BE49-F238E27FC236}">
                <a16:creationId xmlns:a16="http://schemas.microsoft.com/office/drawing/2014/main" id="{27B2F4AD-F239-40B4-8842-DC623690231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715040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56E0B-F513-4A20-A2B0-818B38CDCEA7}"/>
              </a:ext>
            </a:extLst>
          </p:cNvPr>
          <p:cNvSpPr>
            <a:spLocks noGrp="1"/>
          </p:cNvSpPr>
          <p:nvPr>
            <p:ph type="title"/>
          </p:nvPr>
        </p:nvSpPr>
        <p:spPr/>
        <p:txBody>
          <a:bodyPr/>
          <a:lstStyle/>
          <a:p>
            <a:r>
              <a:rPr lang="en-US"/>
              <a:t>Facebook Video Analysis - Videos Table | Competitors - 15 of 26</a:t>
            </a:r>
          </a:p>
        </p:txBody>
      </p:sp>
      <p:graphicFrame>
        <p:nvGraphicFramePr>
          <p:cNvPr id="5" name="Table Placeholder 4">
            <a:extLst>
              <a:ext uri="{FF2B5EF4-FFF2-40B4-BE49-F238E27FC236}">
                <a16:creationId xmlns:a16="http://schemas.microsoft.com/office/drawing/2014/main" id="{C12993E6-1701-4672-9E38-CA6CB7761E94}"/>
              </a:ext>
            </a:extLst>
          </p:cNvPr>
          <p:cNvGraphicFramePr>
            <a:graphicFrameLocks noGrp="1"/>
          </p:cNvGraphicFramePr>
          <p:nvPr>
            <p:ph type="tbl" sz="quarter" idx="13"/>
            <p:extLst>
              <p:ext uri="{D42A27DB-BD31-4B8C-83A1-F6EECF244321}">
                <p14:modId xmlns:p14="http://schemas.microsoft.com/office/powerpoint/2010/main" val="75975738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758041806"/>
                    </a:ext>
                  </a:extLst>
                </a:gridCol>
                <a:gridCol w="617220">
                  <a:extLst>
                    <a:ext uri="{9D8B030D-6E8A-4147-A177-3AD203B41FA5}">
                      <a16:colId xmlns:a16="http://schemas.microsoft.com/office/drawing/2014/main" val="1081816046"/>
                    </a:ext>
                  </a:extLst>
                </a:gridCol>
                <a:gridCol w="617220">
                  <a:extLst>
                    <a:ext uri="{9D8B030D-6E8A-4147-A177-3AD203B41FA5}">
                      <a16:colId xmlns:a16="http://schemas.microsoft.com/office/drawing/2014/main" val="3633495595"/>
                    </a:ext>
                  </a:extLst>
                </a:gridCol>
                <a:gridCol w="617220">
                  <a:extLst>
                    <a:ext uri="{9D8B030D-6E8A-4147-A177-3AD203B41FA5}">
                      <a16:colId xmlns:a16="http://schemas.microsoft.com/office/drawing/2014/main" val="2460361564"/>
                    </a:ext>
                  </a:extLst>
                </a:gridCol>
                <a:gridCol w="617220">
                  <a:extLst>
                    <a:ext uri="{9D8B030D-6E8A-4147-A177-3AD203B41FA5}">
                      <a16:colId xmlns:a16="http://schemas.microsoft.com/office/drawing/2014/main" val="4273838365"/>
                    </a:ext>
                  </a:extLst>
                </a:gridCol>
                <a:gridCol w="617220">
                  <a:extLst>
                    <a:ext uri="{9D8B030D-6E8A-4147-A177-3AD203B41FA5}">
                      <a16:colId xmlns:a16="http://schemas.microsoft.com/office/drawing/2014/main" val="3111630126"/>
                    </a:ext>
                  </a:extLst>
                </a:gridCol>
                <a:gridCol w="617220">
                  <a:extLst>
                    <a:ext uri="{9D8B030D-6E8A-4147-A177-3AD203B41FA5}">
                      <a16:colId xmlns:a16="http://schemas.microsoft.com/office/drawing/2014/main" val="148796123"/>
                    </a:ext>
                  </a:extLst>
                </a:gridCol>
                <a:gridCol w="617220">
                  <a:extLst>
                    <a:ext uri="{9D8B030D-6E8A-4147-A177-3AD203B41FA5}">
                      <a16:colId xmlns:a16="http://schemas.microsoft.com/office/drawing/2014/main" val="2428029814"/>
                    </a:ext>
                  </a:extLst>
                </a:gridCol>
                <a:gridCol w="617220">
                  <a:extLst>
                    <a:ext uri="{9D8B030D-6E8A-4147-A177-3AD203B41FA5}">
                      <a16:colId xmlns:a16="http://schemas.microsoft.com/office/drawing/2014/main" val="3513192145"/>
                    </a:ext>
                  </a:extLst>
                </a:gridCol>
                <a:gridCol w="617220">
                  <a:extLst>
                    <a:ext uri="{9D8B030D-6E8A-4147-A177-3AD203B41FA5}">
                      <a16:colId xmlns:a16="http://schemas.microsoft.com/office/drawing/2014/main" val="1446745141"/>
                    </a:ext>
                  </a:extLst>
                </a:gridCol>
                <a:gridCol w="617220">
                  <a:extLst>
                    <a:ext uri="{9D8B030D-6E8A-4147-A177-3AD203B41FA5}">
                      <a16:colId xmlns:a16="http://schemas.microsoft.com/office/drawing/2014/main" val="91893564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9322307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- 2018-08-16 17:00:46</a:t>
                      </a:r>
                      <a:r>
                        <a:rPr kumimoji="0" lang="en-US" sz="1000" b="0" i="0" u="none" strike="noStrike" kern="1200" cap="none" spc="0" normalizeH="0" baseline="0" noProof="0">
                          <a:ln>
                            <a:noFill/>
                          </a:ln>
                          <a:solidFill>
                            <a:prstClr val="black"/>
                          </a:solidFill>
                          <a:effectLst/>
                          <a:uLnTx/>
                          <a:uFillTx/>
                          <a:latin typeface="+mn-lt"/>
                          <a:ea typeface="+mn-ea"/>
                          <a:cs typeface="+mn-cs"/>
                        </a:rPr>
                        <a:t>
BLOOMFIELDS, In The Heart of it All ... The best is yet to come!
Launching Soon.
#TatweerMisr
#BLOOMFIELDS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45.98 %</a:t>
                      </a:r>
                    </a:p>
                  </a:txBody>
                  <a:tcPr/>
                </a:tc>
                <a:extLst>
                  <a:ext uri="{0D108BD9-81ED-4DB2-BD59-A6C34878D82A}">
                    <a16:rowId xmlns:a16="http://schemas.microsoft.com/office/drawing/2014/main" val="809811847"/>
                  </a:ext>
                </a:extLst>
              </a:tr>
            </a:tbl>
          </a:graphicData>
        </a:graphic>
      </p:graphicFrame>
      <p:sp>
        <p:nvSpPr>
          <p:cNvPr id="4" name="Text Placeholder 3">
            <a:extLst>
              <a:ext uri="{FF2B5EF4-FFF2-40B4-BE49-F238E27FC236}">
                <a16:creationId xmlns:a16="http://schemas.microsoft.com/office/drawing/2014/main" id="{6A1ABE72-58D9-49E1-B002-A5223D2E8E9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2098671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EF27D-8CFA-4897-A6B0-BD8908BD4F6B}"/>
              </a:ext>
            </a:extLst>
          </p:cNvPr>
          <p:cNvSpPr>
            <a:spLocks noGrp="1"/>
          </p:cNvSpPr>
          <p:nvPr>
            <p:ph type="title"/>
          </p:nvPr>
        </p:nvSpPr>
        <p:spPr/>
        <p:txBody>
          <a:bodyPr/>
          <a:lstStyle/>
          <a:p>
            <a:r>
              <a:rPr lang="en-US"/>
              <a:t>Facebook Video Analysis - Videos Table | Competitors - 16 of 26</a:t>
            </a:r>
          </a:p>
        </p:txBody>
      </p:sp>
      <p:graphicFrame>
        <p:nvGraphicFramePr>
          <p:cNvPr id="5" name="Table Placeholder 4">
            <a:extLst>
              <a:ext uri="{FF2B5EF4-FFF2-40B4-BE49-F238E27FC236}">
                <a16:creationId xmlns:a16="http://schemas.microsoft.com/office/drawing/2014/main" id="{916BC43C-B366-49CF-82C5-5AE27F9E3B87}"/>
              </a:ext>
            </a:extLst>
          </p:cNvPr>
          <p:cNvGraphicFramePr>
            <a:graphicFrameLocks noGrp="1"/>
          </p:cNvGraphicFramePr>
          <p:nvPr>
            <p:ph type="tbl" sz="quarter" idx="13"/>
            <p:extLst>
              <p:ext uri="{D42A27DB-BD31-4B8C-83A1-F6EECF244321}">
                <p14:modId xmlns:p14="http://schemas.microsoft.com/office/powerpoint/2010/main" val="18550551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26723079"/>
                    </a:ext>
                  </a:extLst>
                </a:gridCol>
                <a:gridCol w="617220">
                  <a:extLst>
                    <a:ext uri="{9D8B030D-6E8A-4147-A177-3AD203B41FA5}">
                      <a16:colId xmlns:a16="http://schemas.microsoft.com/office/drawing/2014/main" val="2799762762"/>
                    </a:ext>
                  </a:extLst>
                </a:gridCol>
                <a:gridCol w="617220">
                  <a:extLst>
                    <a:ext uri="{9D8B030D-6E8A-4147-A177-3AD203B41FA5}">
                      <a16:colId xmlns:a16="http://schemas.microsoft.com/office/drawing/2014/main" val="4075996413"/>
                    </a:ext>
                  </a:extLst>
                </a:gridCol>
                <a:gridCol w="617220">
                  <a:extLst>
                    <a:ext uri="{9D8B030D-6E8A-4147-A177-3AD203B41FA5}">
                      <a16:colId xmlns:a16="http://schemas.microsoft.com/office/drawing/2014/main" val="1094115957"/>
                    </a:ext>
                  </a:extLst>
                </a:gridCol>
                <a:gridCol w="617220">
                  <a:extLst>
                    <a:ext uri="{9D8B030D-6E8A-4147-A177-3AD203B41FA5}">
                      <a16:colId xmlns:a16="http://schemas.microsoft.com/office/drawing/2014/main" val="152324251"/>
                    </a:ext>
                  </a:extLst>
                </a:gridCol>
                <a:gridCol w="617220">
                  <a:extLst>
                    <a:ext uri="{9D8B030D-6E8A-4147-A177-3AD203B41FA5}">
                      <a16:colId xmlns:a16="http://schemas.microsoft.com/office/drawing/2014/main" val="2188639854"/>
                    </a:ext>
                  </a:extLst>
                </a:gridCol>
                <a:gridCol w="617220">
                  <a:extLst>
                    <a:ext uri="{9D8B030D-6E8A-4147-A177-3AD203B41FA5}">
                      <a16:colId xmlns:a16="http://schemas.microsoft.com/office/drawing/2014/main" val="3041377902"/>
                    </a:ext>
                  </a:extLst>
                </a:gridCol>
                <a:gridCol w="617220">
                  <a:extLst>
                    <a:ext uri="{9D8B030D-6E8A-4147-A177-3AD203B41FA5}">
                      <a16:colId xmlns:a16="http://schemas.microsoft.com/office/drawing/2014/main" val="923399927"/>
                    </a:ext>
                  </a:extLst>
                </a:gridCol>
                <a:gridCol w="617220">
                  <a:extLst>
                    <a:ext uri="{9D8B030D-6E8A-4147-A177-3AD203B41FA5}">
                      <a16:colId xmlns:a16="http://schemas.microsoft.com/office/drawing/2014/main" val="3240957474"/>
                    </a:ext>
                  </a:extLst>
                </a:gridCol>
                <a:gridCol w="617220">
                  <a:extLst>
                    <a:ext uri="{9D8B030D-6E8A-4147-A177-3AD203B41FA5}">
                      <a16:colId xmlns:a16="http://schemas.microsoft.com/office/drawing/2014/main" val="3442397527"/>
                    </a:ext>
                  </a:extLst>
                </a:gridCol>
                <a:gridCol w="617220">
                  <a:extLst>
                    <a:ext uri="{9D8B030D-6E8A-4147-A177-3AD203B41FA5}">
                      <a16:colId xmlns:a16="http://schemas.microsoft.com/office/drawing/2014/main" val="70792920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6165022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- 2018-08-14 21:56:30</a:t>
                      </a:r>
                      <a:r>
                        <a:rPr kumimoji="0" lang="en-US" sz="1000" b="0" i="0" u="none" strike="noStrike" kern="1200" cap="none" spc="0" normalizeH="0" baseline="0" noProof="0">
                          <a:ln>
                            <a:noFill/>
                          </a:ln>
                          <a:solidFill>
                            <a:prstClr val="black"/>
                          </a:solidFill>
                          <a:effectLst/>
                          <a:uLnTx/>
                          <a:uFillTx/>
                          <a:latin typeface="+mn-lt"/>
                          <a:ea typeface="+mn-ea"/>
                          <a:cs typeface="+mn-cs"/>
                        </a:rPr>
                        <a:t>
Yet another action packed weekend at Marassi! Music lovers rejoiced and sang along to Amro and The Big Bang Boogie's funky tunes or were serenaded by the musical legend Pino Phares over a sea-side dinner.  On the other side of Marassi, sports lovers participated in the Marassi Golf Summer Cup 2018 and channeled their inner yogi by the beach. And no weekend is complete without shopping therapy at the Design Hub.  Don't you just wish weekends were everyday?
Transformers Elite - Smart Village
Ocea
#Emaar #EmaarMisr #Marassi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Marassi Coverage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39.78 %</a:t>
                      </a:r>
                    </a:p>
                  </a:txBody>
                  <a:tcPr/>
                </a:tc>
                <a:extLst>
                  <a:ext uri="{0D108BD9-81ED-4DB2-BD59-A6C34878D82A}">
                    <a16:rowId xmlns:a16="http://schemas.microsoft.com/office/drawing/2014/main" val="4073624414"/>
                  </a:ext>
                </a:extLst>
              </a:tr>
            </a:tbl>
          </a:graphicData>
        </a:graphic>
      </p:graphicFrame>
      <p:sp>
        <p:nvSpPr>
          <p:cNvPr id="4" name="Text Placeholder 3">
            <a:extLst>
              <a:ext uri="{FF2B5EF4-FFF2-40B4-BE49-F238E27FC236}">
                <a16:creationId xmlns:a16="http://schemas.microsoft.com/office/drawing/2014/main" id="{D75F787F-476E-43D0-B6B3-727978FA4A6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40528963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A3E5C-748C-44C2-982C-C7597B0E699B}"/>
              </a:ext>
            </a:extLst>
          </p:cNvPr>
          <p:cNvSpPr>
            <a:spLocks noGrp="1"/>
          </p:cNvSpPr>
          <p:nvPr>
            <p:ph type="title"/>
          </p:nvPr>
        </p:nvSpPr>
        <p:spPr/>
        <p:txBody>
          <a:bodyPr/>
          <a:lstStyle/>
          <a:p>
            <a:r>
              <a:rPr lang="en-US"/>
              <a:t>Facebook Video Analysis - Videos Table | Competitors - 17 of 26</a:t>
            </a:r>
          </a:p>
        </p:txBody>
      </p:sp>
      <p:graphicFrame>
        <p:nvGraphicFramePr>
          <p:cNvPr id="5" name="Table Placeholder 4">
            <a:extLst>
              <a:ext uri="{FF2B5EF4-FFF2-40B4-BE49-F238E27FC236}">
                <a16:creationId xmlns:a16="http://schemas.microsoft.com/office/drawing/2014/main" id="{77C30195-5C93-436C-BDC9-F2355F596EBF}"/>
              </a:ext>
            </a:extLst>
          </p:cNvPr>
          <p:cNvGraphicFramePr>
            <a:graphicFrameLocks noGrp="1"/>
          </p:cNvGraphicFramePr>
          <p:nvPr>
            <p:ph type="tbl" sz="quarter" idx="13"/>
            <p:extLst>
              <p:ext uri="{D42A27DB-BD31-4B8C-83A1-F6EECF244321}">
                <p14:modId xmlns:p14="http://schemas.microsoft.com/office/powerpoint/2010/main" val="1822048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478715095"/>
                    </a:ext>
                  </a:extLst>
                </a:gridCol>
                <a:gridCol w="617220">
                  <a:extLst>
                    <a:ext uri="{9D8B030D-6E8A-4147-A177-3AD203B41FA5}">
                      <a16:colId xmlns:a16="http://schemas.microsoft.com/office/drawing/2014/main" val="910565355"/>
                    </a:ext>
                  </a:extLst>
                </a:gridCol>
                <a:gridCol w="617220">
                  <a:extLst>
                    <a:ext uri="{9D8B030D-6E8A-4147-A177-3AD203B41FA5}">
                      <a16:colId xmlns:a16="http://schemas.microsoft.com/office/drawing/2014/main" val="3081403909"/>
                    </a:ext>
                  </a:extLst>
                </a:gridCol>
                <a:gridCol w="617220">
                  <a:extLst>
                    <a:ext uri="{9D8B030D-6E8A-4147-A177-3AD203B41FA5}">
                      <a16:colId xmlns:a16="http://schemas.microsoft.com/office/drawing/2014/main" val="216409723"/>
                    </a:ext>
                  </a:extLst>
                </a:gridCol>
                <a:gridCol w="617220">
                  <a:extLst>
                    <a:ext uri="{9D8B030D-6E8A-4147-A177-3AD203B41FA5}">
                      <a16:colId xmlns:a16="http://schemas.microsoft.com/office/drawing/2014/main" val="3627107045"/>
                    </a:ext>
                  </a:extLst>
                </a:gridCol>
                <a:gridCol w="617220">
                  <a:extLst>
                    <a:ext uri="{9D8B030D-6E8A-4147-A177-3AD203B41FA5}">
                      <a16:colId xmlns:a16="http://schemas.microsoft.com/office/drawing/2014/main" val="4082595742"/>
                    </a:ext>
                  </a:extLst>
                </a:gridCol>
                <a:gridCol w="617220">
                  <a:extLst>
                    <a:ext uri="{9D8B030D-6E8A-4147-A177-3AD203B41FA5}">
                      <a16:colId xmlns:a16="http://schemas.microsoft.com/office/drawing/2014/main" val="2265539714"/>
                    </a:ext>
                  </a:extLst>
                </a:gridCol>
                <a:gridCol w="617220">
                  <a:extLst>
                    <a:ext uri="{9D8B030D-6E8A-4147-A177-3AD203B41FA5}">
                      <a16:colId xmlns:a16="http://schemas.microsoft.com/office/drawing/2014/main" val="2720470450"/>
                    </a:ext>
                  </a:extLst>
                </a:gridCol>
                <a:gridCol w="617220">
                  <a:extLst>
                    <a:ext uri="{9D8B030D-6E8A-4147-A177-3AD203B41FA5}">
                      <a16:colId xmlns:a16="http://schemas.microsoft.com/office/drawing/2014/main" val="4257383857"/>
                    </a:ext>
                  </a:extLst>
                </a:gridCol>
                <a:gridCol w="617220">
                  <a:extLst>
                    <a:ext uri="{9D8B030D-6E8A-4147-A177-3AD203B41FA5}">
                      <a16:colId xmlns:a16="http://schemas.microsoft.com/office/drawing/2014/main" val="1733655364"/>
                    </a:ext>
                  </a:extLst>
                </a:gridCol>
                <a:gridCol w="617220">
                  <a:extLst>
                    <a:ext uri="{9D8B030D-6E8A-4147-A177-3AD203B41FA5}">
                      <a16:colId xmlns:a16="http://schemas.microsoft.com/office/drawing/2014/main" val="69983815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49865090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- 2018-08-14 15:19:40</a:t>
                      </a:r>
                      <a:r>
                        <a:rPr kumimoji="0" lang="en-US" sz="1000" b="0" i="0" u="none" strike="noStrike" kern="1200" cap="none" spc="0" normalizeH="0" baseline="0" noProof="0">
                          <a:ln>
                            <a:noFill/>
                          </a:ln>
                          <a:solidFill>
                            <a:prstClr val="black"/>
                          </a:solidFill>
                          <a:effectLst/>
                          <a:uLnTx/>
                          <a:uFillTx/>
                          <a:latin typeface="+mn-lt"/>
                          <a:ea typeface="+mn-ea"/>
                          <a:cs typeface="+mn-cs"/>
                        </a:rPr>
                        <a:t>
We’re all about fun this summer at Marassi, so this weekend we bring you the Carnival! Hours of entertainment for the whole family from carnival games, to glitter face painting, foam party and an acrobatics show, with special guest appearance from the legendary Mahmoud El Esseily on Friday, the 17th of August. 
#Emaar #EmaarMisr #Marassi #NorthBeachEvent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North Beach Event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50.67 %</a:t>
                      </a:r>
                    </a:p>
                  </a:txBody>
                  <a:tcPr/>
                </a:tc>
                <a:extLst>
                  <a:ext uri="{0D108BD9-81ED-4DB2-BD59-A6C34878D82A}">
                    <a16:rowId xmlns:a16="http://schemas.microsoft.com/office/drawing/2014/main" val="825031741"/>
                  </a:ext>
                </a:extLst>
              </a:tr>
            </a:tbl>
          </a:graphicData>
        </a:graphic>
      </p:graphicFrame>
      <p:sp>
        <p:nvSpPr>
          <p:cNvPr id="4" name="Text Placeholder 3">
            <a:extLst>
              <a:ext uri="{FF2B5EF4-FFF2-40B4-BE49-F238E27FC236}">
                <a16:creationId xmlns:a16="http://schemas.microsoft.com/office/drawing/2014/main" id="{9105D593-4C71-4554-9D24-3F33D726AF3F}"/>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90269429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2866-3D4D-422D-9945-697066287225}"/>
              </a:ext>
            </a:extLst>
          </p:cNvPr>
          <p:cNvSpPr>
            <a:spLocks noGrp="1"/>
          </p:cNvSpPr>
          <p:nvPr>
            <p:ph type="title"/>
          </p:nvPr>
        </p:nvSpPr>
        <p:spPr/>
        <p:txBody>
          <a:bodyPr/>
          <a:lstStyle/>
          <a:p>
            <a:r>
              <a:rPr lang="en-US"/>
              <a:t>Facebook Video Analysis - Videos Table | Competitors - 18 of 26</a:t>
            </a:r>
          </a:p>
        </p:txBody>
      </p:sp>
      <p:graphicFrame>
        <p:nvGraphicFramePr>
          <p:cNvPr id="5" name="Table Placeholder 4">
            <a:extLst>
              <a:ext uri="{FF2B5EF4-FFF2-40B4-BE49-F238E27FC236}">
                <a16:creationId xmlns:a16="http://schemas.microsoft.com/office/drawing/2014/main" id="{C0D5B599-E26F-486D-A416-E6646D5F0530}"/>
              </a:ext>
            </a:extLst>
          </p:cNvPr>
          <p:cNvGraphicFramePr>
            <a:graphicFrameLocks noGrp="1"/>
          </p:cNvGraphicFramePr>
          <p:nvPr>
            <p:ph type="tbl" sz="quarter" idx="13"/>
            <p:extLst>
              <p:ext uri="{D42A27DB-BD31-4B8C-83A1-F6EECF244321}">
                <p14:modId xmlns:p14="http://schemas.microsoft.com/office/powerpoint/2010/main" val="35324061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787832342"/>
                    </a:ext>
                  </a:extLst>
                </a:gridCol>
                <a:gridCol w="617220">
                  <a:extLst>
                    <a:ext uri="{9D8B030D-6E8A-4147-A177-3AD203B41FA5}">
                      <a16:colId xmlns:a16="http://schemas.microsoft.com/office/drawing/2014/main" val="2029327239"/>
                    </a:ext>
                  </a:extLst>
                </a:gridCol>
                <a:gridCol w="617220">
                  <a:extLst>
                    <a:ext uri="{9D8B030D-6E8A-4147-A177-3AD203B41FA5}">
                      <a16:colId xmlns:a16="http://schemas.microsoft.com/office/drawing/2014/main" val="2499317883"/>
                    </a:ext>
                  </a:extLst>
                </a:gridCol>
                <a:gridCol w="617220">
                  <a:extLst>
                    <a:ext uri="{9D8B030D-6E8A-4147-A177-3AD203B41FA5}">
                      <a16:colId xmlns:a16="http://schemas.microsoft.com/office/drawing/2014/main" val="2376553783"/>
                    </a:ext>
                  </a:extLst>
                </a:gridCol>
                <a:gridCol w="617220">
                  <a:extLst>
                    <a:ext uri="{9D8B030D-6E8A-4147-A177-3AD203B41FA5}">
                      <a16:colId xmlns:a16="http://schemas.microsoft.com/office/drawing/2014/main" val="153745103"/>
                    </a:ext>
                  </a:extLst>
                </a:gridCol>
                <a:gridCol w="617220">
                  <a:extLst>
                    <a:ext uri="{9D8B030D-6E8A-4147-A177-3AD203B41FA5}">
                      <a16:colId xmlns:a16="http://schemas.microsoft.com/office/drawing/2014/main" val="2366794948"/>
                    </a:ext>
                  </a:extLst>
                </a:gridCol>
                <a:gridCol w="617220">
                  <a:extLst>
                    <a:ext uri="{9D8B030D-6E8A-4147-A177-3AD203B41FA5}">
                      <a16:colId xmlns:a16="http://schemas.microsoft.com/office/drawing/2014/main" val="1335300789"/>
                    </a:ext>
                  </a:extLst>
                </a:gridCol>
                <a:gridCol w="617220">
                  <a:extLst>
                    <a:ext uri="{9D8B030D-6E8A-4147-A177-3AD203B41FA5}">
                      <a16:colId xmlns:a16="http://schemas.microsoft.com/office/drawing/2014/main" val="2496527623"/>
                    </a:ext>
                  </a:extLst>
                </a:gridCol>
                <a:gridCol w="617220">
                  <a:extLst>
                    <a:ext uri="{9D8B030D-6E8A-4147-A177-3AD203B41FA5}">
                      <a16:colId xmlns:a16="http://schemas.microsoft.com/office/drawing/2014/main" val="3954320485"/>
                    </a:ext>
                  </a:extLst>
                </a:gridCol>
                <a:gridCol w="617220">
                  <a:extLst>
                    <a:ext uri="{9D8B030D-6E8A-4147-A177-3AD203B41FA5}">
                      <a16:colId xmlns:a16="http://schemas.microsoft.com/office/drawing/2014/main" val="2457729354"/>
                    </a:ext>
                  </a:extLst>
                </a:gridCol>
                <a:gridCol w="617220">
                  <a:extLst>
                    <a:ext uri="{9D8B030D-6E8A-4147-A177-3AD203B41FA5}">
                      <a16:colId xmlns:a16="http://schemas.microsoft.com/office/drawing/2014/main" val="210837288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7238827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- 2018-08-14 11:49:14</a:t>
                      </a:r>
                      <a:r>
                        <a:rPr kumimoji="0" lang="en-US" sz="1000" b="0" i="0" u="none" strike="noStrike" kern="1200" cap="none" spc="0" normalizeH="0" baseline="0" noProof="0">
                          <a:ln>
                            <a:noFill/>
                          </a:ln>
                          <a:solidFill>
                            <a:prstClr val="black"/>
                          </a:solidFill>
                          <a:effectLst/>
                          <a:uLnTx/>
                          <a:uFillTx/>
                          <a:latin typeface="+mn-lt"/>
                          <a:ea typeface="+mn-ea"/>
                          <a:cs typeface="+mn-cs"/>
                        </a:rPr>
                        <a:t>
Excited for a family weekend? We’ve got it all planned for you at Marassi.
Esseily will be joining us with his lively performance next Friday at North Beach on Friday, the 17th of August, at 6 PM
Don’t miss out on it!
#Emaar #EmaarMisr #Marassi #NorthBeachEvent #Esseily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64.69 %</a:t>
                      </a:r>
                    </a:p>
                  </a:txBody>
                  <a:tcPr/>
                </a:tc>
                <a:extLst>
                  <a:ext uri="{0D108BD9-81ED-4DB2-BD59-A6C34878D82A}">
                    <a16:rowId xmlns:a16="http://schemas.microsoft.com/office/drawing/2014/main" val="2386418364"/>
                  </a:ext>
                </a:extLst>
              </a:tr>
            </a:tbl>
          </a:graphicData>
        </a:graphic>
      </p:graphicFrame>
      <p:sp>
        <p:nvSpPr>
          <p:cNvPr id="4" name="Text Placeholder 3">
            <a:extLst>
              <a:ext uri="{FF2B5EF4-FFF2-40B4-BE49-F238E27FC236}">
                <a16:creationId xmlns:a16="http://schemas.microsoft.com/office/drawing/2014/main" id="{182AEFD5-0892-4AF3-87E6-EB70507FA2B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0102635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24235-13EC-4092-8E10-7ECDA731401B}"/>
              </a:ext>
            </a:extLst>
          </p:cNvPr>
          <p:cNvSpPr>
            <a:spLocks noGrp="1"/>
          </p:cNvSpPr>
          <p:nvPr>
            <p:ph type="title"/>
          </p:nvPr>
        </p:nvSpPr>
        <p:spPr/>
        <p:txBody>
          <a:bodyPr/>
          <a:lstStyle/>
          <a:p>
            <a:r>
              <a:rPr lang="en-US"/>
              <a:t>Facebook Video Analysis - Videos Table | Competitors - 19 of 26</a:t>
            </a:r>
          </a:p>
        </p:txBody>
      </p:sp>
      <p:graphicFrame>
        <p:nvGraphicFramePr>
          <p:cNvPr id="5" name="Table Placeholder 4">
            <a:extLst>
              <a:ext uri="{FF2B5EF4-FFF2-40B4-BE49-F238E27FC236}">
                <a16:creationId xmlns:a16="http://schemas.microsoft.com/office/drawing/2014/main" id="{E7FF327E-0D72-4CCA-9E5F-517A574B96F1}"/>
              </a:ext>
            </a:extLst>
          </p:cNvPr>
          <p:cNvGraphicFramePr>
            <a:graphicFrameLocks noGrp="1"/>
          </p:cNvGraphicFramePr>
          <p:nvPr>
            <p:ph type="tbl" sz="quarter" idx="13"/>
            <p:extLst>
              <p:ext uri="{D42A27DB-BD31-4B8C-83A1-F6EECF244321}">
                <p14:modId xmlns:p14="http://schemas.microsoft.com/office/powerpoint/2010/main" val="13145011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64073321"/>
                    </a:ext>
                  </a:extLst>
                </a:gridCol>
                <a:gridCol w="617220">
                  <a:extLst>
                    <a:ext uri="{9D8B030D-6E8A-4147-A177-3AD203B41FA5}">
                      <a16:colId xmlns:a16="http://schemas.microsoft.com/office/drawing/2014/main" val="694132143"/>
                    </a:ext>
                  </a:extLst>
                </a:gridCol>
                <a:gridCol w="617220">
                  <a:extLst>
                    <a:ext uri="{9D8B030D-6E8A-4147-A177-3AD203B41FA5}">
                      <a16:colId xmlns:a16="http://schemas.microsoft.com/office/drawing/2014/main" val="3667644203"/>
                    </a:ext>
                  </a:extLst>
                </a:gridCol>
                <a:gridCol w="617220">
                  <a:extLst>
                    <a:ext uri="{9D8B030D-6E8A-4147-A177-3AD203B41FA5}">
                      <a16:colId xmlns:a16="http://schemas.microsoft.com/office/drawing/2014/main" val="4206504491"/>
                    </a:ext>
                  </a:extLst>
                </a:gridCol>
                <a:gridCol w="617220">
                  <a:extLst>
                    <a:ext uri="{9D8B030D-6E8A-4147-A177-3AD203B41FA5}">
                      <a16:colId xmlns:a16="http://schemas.microsoft.com/office/drawing/2014/main" val="805515829"/>
                    </a:ext>
                  </a:extLst>
                </a:gridCol>
                <a:gridCol w="617220">
                  <a:extLst>
                    <a:ext uri="{9D8B030D-6E8A-4147-A177-3AD203B41FA5}">
                      <a16:colId xmlns:a16="http://schemas.microsoft.com/office/drawing/2014/main" val="1296606492"/>
                    </a:ext>
                  </a:extLst>
                </a:gridCol>
                <a:gridCol w="617220">
                  <a:extLst>
                    <a:ext uri="{9D8B030D-6E8A-4147-A177-3AD203B41FA5}">
                      <a16:colId xmlns:a16="http://schemas.microsoft.com/office/drawing/2014/main" val="1468981251"/>
                    </a:ext>
                  </a:extLst>
                </a:gridCol>
                <a:gridCol w="617220">
                  <a:extLst>
                    <a:ext uri="{9D8B030D-6E8A-4147-A177-3AD203B41FA5}">
                      <a16:colId xmlns:a16="http://schemas.microsoft.com/office/drawing/2014/main" val="4145292926"/>
                    </a:ext>
                  </a:extLst>
                </a:gridCol>
                <a:gridCol w="617220">
                  <a:extLst>
                    <a:ext uri="{9D8B030D-6E8A-4147-A177-3AD203B41FA5}">
                      <a16:colId xmlns:a16="http://schemas.microsoft.com/office/drawing/2014/main" val="34923219"/>
                    </a:ext>
                  </a:extLst>
                </a:gridCol>
                <a:gridCol w="617220">
                  <a:extLst>
                    <a:ext uri="{9D8B030D-6E8A-4147-A177-3AD203B41FA5}">
                      <a16:colId xmlns:a16="http://schemas.microsoft.com/office/drawing/2014/main" val="2774731444"/>
                    </a:ext>
                  </a:extLst>
                </a:gridCol>
                <a:gridCol w="617220">
                  <a:extLst>
                    <a:ext uri="{9D8B030D-6E8A-4147-A177-3AD203B41FA5}">
                      <a16:colId xmlns:a16="http://schemas.microsoft.com/office/drawing/2014/main" val="31358426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0070266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- 2018-08-13 08:39:52</a:t>
                      </a:r>
                      <a:r>
                        <a:rPr kumimoji="0" lang="en-US" sz="1000" b="0" i="0" u="none" strike="noStrike" kern="1200" cap="none" spc="0" normalizeH="0" baseline="0" noProof="0">
                          <a:ln>
                            <a:noFill/>
                          </a:ln>
                          <a:solidFill>
                            <a:prstClr val="black"/>
                          </a:solidFill>
                          <a:effectLst/>
                          <a:uLnTx/>
                          <a:uFillTx/>
                          <a:latin typeface="+mn-lt"/>
                          <a:ea typeface="+mn-ea"/>
                          <a:cs typeface="+mn-cs"/>
                        </a:rPr>
                        <a:t>
Hyde Park New Cairo is delivering new homes and welcoming more people to join the sphere of greenery and architecture for a peaceful state of mind.
#PlacesByHydeParkDevelopments #HydeParkDevelopments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HPNC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34.15 %</a:t>
                      </a:r>
                    </a:p>
                  </a:txBody>
                  <a:tcPr/>
                </a:tc>
                <a:extLst>
                  <a:ext uri="{0D108BD9-81ED-4DB2-BD59-A6C34878D82A}">
                    <a16:rowId xmlns:a16="http://schemas.microsoft.com/office/drawing/2014/main" val="6272659"/>
                  </a:ext>
                </a:extLst>
              </a:tr>
            </a:tbl>
          </a:graphicData>
        </a:graphic>
      </p:graphicFrame>
      <p:sp>
        <p:nvSpPr>
          <p:cNvPr id="4" name="Text Placeholder 3">
            <a:extLst>
              <a:ext uri="{FF2B5EF4-FFF2-40B4-BE49-F238E27FC236}">
                <a16:creationId xmlns:a16="http://schemas.microsoft.com/office/drawing/2014/main" id="{A93C0723-47F4-441B-B0AD-D79B258C03A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57279728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E3DD-A439-4BE4-9D47-B8A65A8F8598}"/>
              </a:ext>
            </a:extLst>
          </p:cNvPr>
          <p:cNvSpPr>
            <a:spLocks noGrp="1"/>
          </p:cNvSpPr>
          <p:nvPr>
            <p:ph type="title"/>
          </p:nvPr>
        </p:nvSpPr>
        <p:spPr/>
        <p:txBody>
          <a:bodyPr/>
          <a:lstStyle/>
          <a:p>
            <a:r>
              <a:rPr lang="en-US"/>
              <a:t>Facebook Video Analysis - Videos Table | Competitors - 20 of 26</a:t>
            </a:r>
          </a:p>
        </p:txBody>
      </p:sp>
      <p:graphicFrame>
        <p:nvGraphicFramePr>
          <p:cNvPr id="5" name="Table Placeholder 4">
            <a:extLst>
              <a:ext uri="{FF2B5EF4-FFF2-40B4-BE49-F238E27FC236}">
                <a16:creationId xmlns:a16="http://schemas.microsoft.com/office/drawing/2014/main" id="{D00D0263-2364-4209-B6C9-941A7F120839}"/>
              </a:ext>
            </a:extLst>
          </p:cNvPr>
          <p:cNvGraphicFramePr>
            <a:graphicFrameLocks noGrp="1"/>
          </p:cNvGraphicFramePr>
          <p:nvPr>
            <p:ph type="tbl" sz="quarter" idx="13"/>
            <p:extLst>
              <p:ext uri="{D42A27DB-BD31-4B8C-83A1-F6EECF244321}">
                <p14:modId xmlns:p14="http://schemas.microsoft.com/office/powerpoint/2010/main" val="399677381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01783866"/>
                    </a:ext>
                  </a:extLst>
                </a:gridCol>
                <a:gridCol w="617220">
                  <a:extLst>
                    <a:ext uri="{9D8B030D-6E8A-4147-A177-3AD203B41FA5}">
                      <a16:colId xmlns:a16="http://schemas.microsoft.com/office/drawing/2014/main" val="1271512433"/>
                    </a:ext>
                  </a:extLst>
                </a:gridCol>
                <a:gridCol w="617220">
                  <a:extLst>
                    <a:ext uri="{9D8B030D-6E8A-4147-A177-3AD203B41FA5}">
                      <a16:colId xmlns:a16="http://schemas.microsoft.com/office/drawing/2014/main" val="268030307"/>
                    </a:ext>
                  </a:extLst>
                </a:gridCol>
                <a:gridCol w="617220">
                  <a:extLst>
                    <a:ext uri="{9D8B030D-6E8A-4147-A177-3AD203B41FA5}">
                      <a16:colId xmlns:a16="http://schemas.microsoft.com/office/drawing/2014/main" val="235469111"/>
                    </a:ext>
                  </a:extLst>
                </a:gridCol>
                <a:gridCol w="617220">
                  <a:extLst>
                    <a:ext uri="{9D8B030D-6E8A-4147-A177-3AD203B41FA5}">
                      <a16:colId xmlns:a16="http://schemas.microsoft.com/office/drawing/2014/main" val="3474050044"/>
                    </a:ext>
                  </a:extLst>
                </a:gridCol>
                <a:gridCol w="617220">
                  <a:extLst>
                    <a:ext uri="{9D8B030D-6E8A-4147-A177-3AD203B41FA5}">
                      <a16:colId xmlns:a16="http://schemas.microsoft.com/office/drawing/2014/main" val="2405360053"/>
                    </a:ext>
                  </a:extLst>
                </a:gridCol>
                <a:gridCol w="617220">
                  <a:extLst>
                    <a:ext uri="{9D8B030D-6E8A-4147-A177-3AD203B41FA5}">
                      <a16:colId xmlns:a16="http://schemas.microsoft.com/office/drawing/2014/main" val="580959079"/>
                    </a:ext>
                  </a:extLst>
                </a:gridCol>
                <a:gridCol w="617220">
                  <a:extLst>
                    <a:ext uri="{9D8B030D-6E8A-4147-A177-3AD203B41FA5}">
                      <a16:colId xmlns:a16="http://schemas.microsoft.com/office/drawing/2014/main" val="3424444795"/>
                    </a:ext>
                  </a:extLst>
                </a:gridCol>
                <a:gridCol w="617220">
                  <a:extLst>
                    <a:ext uri="{9D8B030D-6E8A-4147-A177-3AD203B41FA5}">
                      <a16:colId xmlns:a16="http://schemas.microsoft.com/office/drawing/2014/main" val="745032677"/>
                    </a:ext>
                  </a:extLst>
                </a:gridCol>
                <a:gridCol w="617220">
                  <a:extLst>
                    <a:ext uri="{9D8B030D-6E8A-4147-A177-3AD203B41FA5}">
                      <a16:colId xmlns:a16="http://schemas.microsoft.com/office/drawing/2014/main" val="3777942313"/>
                    </a:ext>
                  </a:extLst>
                </a:gridCol>
                <a:gridCol w="617220">
                  <a:extLst>
                    <a:ext uri="{9D8B030D-6E8A-4147-A177-3AD203B41FA5}">
                      <a16:colId xmlns:a16="http://schemas.microsoft.com/office/drawing/2014/main" val="389622915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9235886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- 2018-08-09 17:34:41</a:t>
                      </a:r>
                      <a:r>
                        <a:rPr kumimoji="0" lang="en-US" sz="1000" b="0" i="0" u="none" strike="noStrike" kern="1200" cap="none" spc="0" normalizeH="0" baseline="0" noProof="0">
                          <a:ln>
                            <a:noFill/>
                          </a:ln>
                          <a:solidFill>
                            <a:prstClr val="black"/>
                          </a:solidFill>
                          <a:effectLst/>
                          <a:uLnTx/>
                          <a:uFillTx/>
                          <a:latin typeface="+mn-lt"/>
                          <a:ea typeface="+mn-ea"/>
                          <a:cs typeface="+mn-cs"/>
                        </a:rPr>
                        <a:t>
It’s Golf time! 
Come join us this Saturday 11th of  August for the Marassi Summer Cup at 11 AM for the chance to win a round trip to Dubai!
For booking or more information contact 01200005472 / 012 21981841
#Emaar #EmaarMisr #Marassi #Summer #GolfTournament #MarassiSummerCup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Golf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41.83 %</a:t>
                      </a:r>
                    </a:p>
                  </a:txBody>
                  <a:tcPr/>
                </a:tc>
                <a:extLst>
                  <a:ext uri="{0D108BD9-81ED-4DB2-BD59-A6C34878D82A}">
                    <a16:rowId xmlns:a16="http://schemas.microsoft.com/office/drawing/2014/main" val="810346941"/>
                  </a:ext>
                </a:extLst>
              </a:tr>
            </a:tbl>
          </a:graphicData>
        </a:graphic>
      </p:graphicFrame>
      <p:sp>
        <p:nvSpPr>
          <p:cNvPr id="4" name="Text Placeholder 3">
            <a:extLst>
              <a:ext uri="{FF2B5EF4-FFF2-40B4-BE49-F238E27FC236}">
                <a16:creationId xmlns:a16="http://schemas.microsoft.com/office/drawing/2014/main" id="{7241F346-1A70-4382-BAC3-988B5E41CFB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69287262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B37D-1FD3-4F89-9F66-5118523B2995}"/>
              </a:ext>
            </a:extLst>
          </p:cNvPr>
          <p:cNvSpPr>
            <a:spLocks noGrp="1"/>
          </p:cNvSpPr>
          <p:nvPr>
            <p:ph type="title"/>
          </p:nvPr>
        </p:nvSpPr>
        <p:spPr/>
        <p:txBody>
          <a:bodyPr/>
          <a:lstStyle/>
          <a:p>
            <a:r>
              <a:rPr lang="en-US"/>
              <a:t>Facebook Video Analysis - Videos Table | Competitors - 21 of 26</a:t>
            </a:r>
          </a:p>
        </p:txBody>
      </p:sp>
      <p:graphicFrame>
        <p:nvGraphicFramePr>
          <p:cNvPr id="5" name="Table Placeholder 4">
            <a:extLst>
              <a:ext uri="{FF2B5EF4-FFF2-40B4-BE49-F238E27FC236}">
                <a16:creationId xmlns:a16="http://schemas.microsoft.com/office/drawing/2014/main" id="{7D0DEB27-63FB-45ED-802D-106F995FD913}"/>
              </a:ext>
            </a:extLst>
          </p:cNvPr>
          <p:cNvGraphicFramePr>
            <a:graphicFrameLocks noGrp="1"/>
          </p:cNvGraphicFramePr>
          <p:nvPr>
            <p:ph type="tbl" sz="quarter" idx="13"/>
            <p:extLst>
              <p:ext uri="{D42A27DB-BD31-4B8C-83A1-F6EECF244321}">
                <p14:modId xmlns:p14="http://schemas.microsoft.com/office/powerpoint/2010/main" val="27638796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276931530"/>
                    </a:ext>
                  </a:extLst>
                </a:gridCol>
                <a:gridCol w="617220">
                  <a:extLst>
                    <a:ext uri="{9D8B030D-6E8A-4147-A177-3AD203B41FA5}">
                      <a16:colId xmlns:a16="http://schemas.microsoft.com/office/drawing/2014/main" val="2353706385"/>
                    </a:ext>
                  </a:extLst>
                </a:gridCol>
                <a:gridCol w="617220">
                  <a:extLst>
                    <a:ext uri="{9D8B030D-6E8A-4147-A177-3AD203B41FA5}">
                      <a16:colId xmlns:a16="http://schemas.microsoft.com/office/drawing/2014/main" val="3160801048"/>
                    </a:ext>
                  </a:extLst>
                </a:gridCol>
                <a:gridCol w="617220">
                  <a:extLst>
                    <a:ext uri="{9D8B030D-6E8A-4147-A177-3AD203B41FA5}">
                      <a16:colId xmlns:a16="http://schemas.microsoft.com/office/drawing/2014/main" val="1438135813"/>
                    </a:ext>
                  </a:extLst>
                </a:gridCol>
                <a:gridCol w="617220">
                  <a:extLst>
                    <a:ext uri="{9D8B030D-6E8A-4147-A177-3AD203B41FA5}">
                      <a16:colId xmlns:a16="http://schemas.microsoft.com/office/drawing/2014/main" val="3491412666"/>
                    </a:ext>
                  </a:extLst>
                </a:gridCol>
                <a:gridCol w="617220">
                  <a:extLst>
                    <a:ext uri="{9D8B030D-6E8A-4147-A177-3AD203B41FA5}">
                      <a16:colId xmlns:a16="http://schemas.microsoft.com/office/drawing/2014/main" val="3410910703"/>
                    </a:ext>
                  </a:extLst>
                </a:gridCol>
                <a:gridCol w="617220">
                  <a:extLst>
                    <a:ext uri="{9D8B030D-6E8A-4147-A177-3AD203B41FA5}">
                      <a16:colId xmlns:a16="http://schemas.microsoft.com/office/drawing/2014/main" val="1977272716"/>
                    </a:ext>
                  </a:extLst>
                </a:gridCol>
                <a:gridCol w="617220">
                  <a:extLst>
                    <a:ext uri="{9D8B030D-6E8A-4147-A177-3AD203B41FA5}">
                      <a16:colId xmlns:a16="http://schemas.microsoft.com/office/drawing/2014/main" val="3335827655"/>
                    </a:ext>
                  </a:extLst>
                </a:gridCol>
                <a:gridCol w="617220">
                  <a:extLst>
                    <a:ext uri="{9D8B030D-6E8A-4147-A177-3AD203B41FA5}">
                      <a16:colId xmlns:a16="http://schemas.microsoft.com/office/drawing/2014/main" val="1569348653"/>
                    </a:ext>
                  </a:extLst>
                </a:gridCol>
                <a:gridCol w="617220">
                  <a:extLst>
                    <a:ext uri="{9D8B030D-6E8A-4147-A177-3AD203B41FA5}">
                      <a16:colId xmlns:a16="http://schemas.microsoft.com/office/drawing/2014/main" val="500692068"/>
                    </a:ext>
                  </a:extLst>
                </a:gridCol>
                <a:gridCol w="617220">
                  <a:extLst>
                    <a:ext uri="{9D8B030D-6E8A-4147-A177-3AD203B41FA5}">
                      <a16:colId xmlns:a16="http://schemas.microsoft.com/office/drawing/2014/main" val="4419184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2264070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- 2018-08-09 14:13:00</a:t>
                      </a:r>
                      <a:r>
                        <a:rPr kumimoji="0" lang="en-US" sz="1000" b="0" i="0" u="none" strike="noStrike" kern="1200" cap="none" spc="0" normalizeH="0" baseline="0" noProof="0">
                          <a:ln>
                            <a:noFill/>
                          </a:ln>
                          <a:solidFill>
                            <a:prstClr val="black"/>
                          </a:solidFill>
                          <a:effectLst/>
                          <a:uLnTx/>
                          <a:uFillTx/>
                          <a:latin typeface="+mn-lt"/>
                          <a:ea typeface="+mn-ea"/>
                          <a:cs typeface="+mn-cs"/>
                        </a:rPr>
                        <a:t>
Wonder what Marassi has in store for you on weekends? 
Whether you enjoy serene yoga by the beach or love being competitive at FCB Escola Egypt football academy, swimming at Blue-Bubble Swimming Academy, working out at Transformers gym, playing tennis at Winners tennis academy or biking with Bescletta there's definitely something for everyone at Marassi.
#Emaar #EmaarMisr #Marassi #NorthBeach #SafiBeach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Week 7 Coverage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61.23 %</a:t>
                      </a:r>
                    </a:p>
                  </a:txBody>
                  <a:tcPr/>
                </a:tc>
                <a:extLst>
                  <a:ext uri="{0D108BD9-81ED-4DB2-BD59-A6C34878D82A}">
                    <a16:rowId xmlns:a16="http://schemas.microsoft.com/office/drawing/2014/main" val="3100315276"/>
                  </a:ext>
                </a:extLst>
              </a:tr>
            </a:tbl>
          </a:graphicData>
        </a:graphic>
      </p:graphicFrame>
      <p:sp>
        <p:nvSpPr>
          <p:cNvPr id="4" name="Text Placeholder 3">
            <a:extLst>
              <a:ext uri="{FF2B5EF4-FFF2-40B4-BE49-F238E27FC236}">
                <a16:creationId xmlns:a16="http://schemas.microsoft.com/office/drawing/2014/main" id="{8B8B7F14-0091-45E0-BD97-500320110C1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97317919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74BF-B55D-4542-A047-F4B1B701BEC3}"/>
              </a:ext>
            </a:extLst>
          </p:cNvPr>
          <p:cNvSpPr>
            <a:spLocks noGrp="1"/>
          </p:cNvSpPr>
          <p:nvPr>
            <p:ph type="title"/>
          </p:nvPr>
        </p:nvSpPr>
        <p:spPr/>
        <p:txBody>
          <a:bodyPr/>
          <a:lstStyle/>
          <a:p>
            <a:r>
              <a:rPr lang="en-US"/>
              <a:t>Facebook Video Analysis - Videos Table | Competitors - 22 of 26</a:t>
            </a:r>
          </a:p>
        </p:txBody>
      </p:sp>
      <p:graphicFrame>
        <p:nvGraphicFramePr>
          <p:cNvPr id="5" name="Table Placeholder 4">
            <a:extLst>
              <a:ext uri="{FF2B5EF4-FFF2-40B4-BE49-F238E27FC236}">
                <a16:creationId xmlns:a16="http://schemas.microsoft.com/office/drawing/2014/main" id="{EB5F289B-5BCF-4898-85EE-A4F090E4CBD3}"/>
              </a:ext>
            </a:extLst>
          </p:cNvPr>
          <p:cNvGraphicFramePr>
            <a:graphicFrameLocks noGrp="1"/>
          </p:cNvGraphicFramePr>
          <p:nvPr>
            <p:ph type="tbl" sz="quarter" idx="13"/>
            <p:extLst>
              <p:ext uri="{D42A27DB-BD31-4B8C-83A1-F6EECF244321}">
                <p14:modId xmlns:p14="http://schemas.microsoft.com/office/powerpoint/2010/main" val="320093263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805733219"/>
                    </a:ext>
                  </a:extLst>
                </a:gridCol>
                <a:gridCol w="617220">
                  <a:extLst>
                    <a:ext uri="{9D8B030D-6E8A-4147-A177-3AD203B41FA5}">
                      <a16:colId xmlns:a16="http://schemas.microsoft.com/office/drawing/2014/main" val="2427979417"/>
                    </a:ext>
                  </a:extLst>
                </a:gridCol>
                <a:gridCol w="617220">
                  <a:extLst>
                    <a:ext uri="{9D8B030D-6E8A-4147-A177-3AD203B41FA5}">
                      <a16:colId xmlns:a16="http://schemas.microsoft.com/office/drawing/2014/main" val="852312014"/>
                    </a:ext>
                  </a:extLst>
                </a:gridCol>
                <a:gridCol w="617220">
                  <a:extLst>
                    <a:ext uri="{9D8B030D-6E8A-4147-A177-3AD203B41FA5}">
                      <a16:colId xmlns:a16="http://schemas.microsoft.com/office/drawing/2014/main" val="274347850"/>
                    </a:ext>
                  </a:extLst>
                </a:gridCol>
                <a:gridCol w="617220">
                  <a:extLst>
                    <a:ext uri="{9D8B030D-6E8A-4147-A177-3AD203B41FA5}">
                      <a16:colId xmlns:a16="http://schemas.microsoft.com/office/drawing/2014/main" val="3542266678"/>
                    </a:ext>
                  </a:extLst>
                </a:gridCol>
                <a:gridCol w="617220">
                  <a:extLst>
                    <a:ext uri="{9D8B030D-6E8A-4147-A177-3AD203B41FA5}">
                      <a16:colId xmlns:a16="http://schemas.microsoft.com/office/drawing/2014/main" val="436167087"/>
                    </a:ext>
                  </a:extLst>
                </a:gridCol>
                <a:gridCol w="617220">
                  <a:extLst>
                    <a:ext uri="{9D8B030D-6E8A-4147-A177-3AD203B41FA5}">
                      <a16:colId xmlns:a16="http://schemas.microsoft.com/office/drawing/2014/main" val="1198620385"/>
                    </a:ext>
                  </a:extLst>
                </a:gridCol>
                <a:gridCol w="617220">
                  <a:extLst>
                    <a:ext uri="{9D8B030D-6E8A-4147-A177-3AD203B41FA5}">
                      <a16:colId xmlns:a16="http://schemas.microsoft.com/office/drawing/2014/main" val="1559280118"/>
                    </a:ext>
                  </a:extLst>
                </a:gridCol>
                <a:gridCol w="617220">
                  <a:extLst>
                    <a:ext uri="{9D8B030D-6E8A-4147-A177-3AD203B41FA5}">
                      <a16:colId xmlns:a16="http://schemas.microsoft.com/office/drawing/2014/main" val="3252323276"/>
                    </a:ext>
                  </a:extLst>
                </a:gridCol>
                <a:gridCol w="617220">
                  <a:extLst>
                    <a:ext uri="{9D8B030D-6E8A-4147-A177-3AD203B41FA5}">
                      <a16:colId xmlns:a16="http://schemas.microsoft.com/office/drawing/2014/main" val="4078240069"/>
                    </a:ext>
                  </a:extLst>
                </a:gridCol>
                <a:gridCol w="617220">
                  <a:extLst>
                    <a:ext uri="{9D8B030D-6E8A-4147-A177-3AD203B41FA5}">
                      <a16:colId xmlns:a16="http://schemas.microsoft.com/office/drawing/2014/main" val="5073545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7025813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- 2018-08-09 13:47:06</a:t>
                      </a:r>
                      <a:r>
                        <a:rPr kumimoji="0" lang="en-US" sz="1000" b="0" i="0" u="none" strike="noStrike" kern="1200" cap="none" spc="0" normalizeH="0" baseline="0" noProof="0">
                          <a:ln>
                            <a:noFill/>
                          </a:ln>
                          <a:solidFill>
                            <a:prstClr val="black"/>
                          </a:solidFill>
                          <a:effectLst/>
                          <a:uLnTx/>
                          <a:uFillTx/>
                          <a:latin typeface="+mn-lt"/>
                          <a:ea typeface="+mn-ea"/>
                          <a:cs typeface="+mn-cs"/>
                        </a:rPr>
                        <a:t>
Fouka Bay invites you to explore an exclusive seafront getaway by the House Hotel &amp; Residence. offering you fully-furnished serviced apartments with panoramic seaviews and private lagoons.
#TatweerMisr
#FoukaBay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29.86 %</a:t>
                      </a:r>
                    </a:p>
                  </a:txBody>
                  <a:tcPr/>
                </a:tc>
                <a:extLst>
                  <a:ext uri="{0D108BD9-81ED-4DB2-BD59-A6C34878D82A}">
                    <a16:rowId xmlns:a16="http://schemas.microsoft.com/office/drawing/2014/main" val="4140938050"/>
                  </a:ext>
                </a:extLst>
              </a:tr>
            </a:tbl>
          </a:graphicData>
        </a:graphic>
      </p:graphicFrame>
      <p:sp>
        <p:nvSpPr>
          <p:cNvPr id="4" name="Text Placeholder 3">
            <a:extLst>
              <a:ext uri="{FF2B5EF4-FFF2-40B4-BE49-F238E27FC236}">
                <a16:creationId xmlns:a16="http://schemas.microsoft.com/office/drawing/2014/main" id="{DCF8C5D1-0E6A-4259-B4D5-D9A2A07D16A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6523216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529D-B402-4EDB-A033-074D65DE27F6}"/>
              </a:ext>
            </a:extLst>
          </p:cNvPr>
          <p:cNvSpPr>
            <a:spLocks noGrp="1"/>
          </p:cNvSpPr>
          <p:nvPr>
            <p:ph type="title"/>
          </p:nvPr>
        </p:nvSpPr>
        <p:spPr/>
        <p:txBody>
          <a:bodyPr/>
          <a:lstStyle/>
          <a:p>
            <a:r>
              <a:rPr lang="en-US"/>
              <a:t>Facebook Video Analysis - Videos Table | Competitors - 23 of 26</a:t>
            </a:r>
          </a:p>
        </p:txBody>
      </p:sp>
      <p:graphicFrame>
        <p:nvGraphicFramePr>
          <p:cNvPr id="5" name="Table Placeholder 4">
            <a:extLst>
              <a:ext uri="{FF2B5EF4-FFF2-40B4-BE49-F238E27FC236}">
                <a16:creationId xmlns:a16="http://schemas.microsoft.com/office/drawing/2014/main" id="{4C83C823-7781-4723-9E4D-D9883E35C681}"/>
              </a:ext>
            </a:extLst>
          </p:cNvPr>
          <p:cNvGraphicFramePr>
            <a:graphicFrameLocks noGrp="1"/>
          </p:cNvGraphicFramePr>
          <p:nvPr>
            <p:ph type="tbl" sz="quarter" idx="13"/>
            <p:extLst>
              <p:ext uri="{D42A27DB-BD31-4B8C-83A1-F6EECF244321}">
                <p14:modId xmlns:p14="http://schemas.microsoft.com/office/powerpoint/2010/main" val="37310834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91850327"/>
                    </a:ext>
                  </a:extLst>
                </a:gridCol>
                <a:gridCol w="617220">
                  <a:extLst>
                    <a:ext uri="{9D8B030D-6E8A-4147-A177-3AD203B41FA5}">
                      <a16:colId xmlns:a16="http://schemas.microsoft.com/office/drawing/2014/main" val="3617984984"/>
                    </a:ext>
                  </a:extLst>
                </a:gridCol>
                <a:gridCol w="617220">
                  <a:extLst>
                    <a:ext uri="{9D8B030D-6E8A-4147-A177-3AD203B41FA5}">
                      <a16:colId xmlns:a16="http://schemas.microsoft.com/office/drawing/2014/main" val="2162709285"/>
                    </a:ext>
                  </a:extLst>
                </a:gridCol>
                <a:gridCol w="617220">
                  <a:extLst>
                    <a:ext uri="{9D8B030D-6E8A-4147-A177-3AD203B41FA5}">
                      <a16:colId xmlns:a16="http://schemas.microsoft.com/office/drawing/2014/main" val="2820318579"/>
                    </a:ext>
                  </a:extLst>
                </a:gridCol>
                <a:gridCol w="617220">
                  <a:extLst>
                    <a:ext uri="{9D8B030D-6E8A-4147-A177-3AD203B41FA5}">
                      <a16:colId xmlns:a16="http://schemas.microsoft.com/office/drawing/2014/main" val="2502349907"/>
                    </a:ext>
                  </a:extLst>
                </a:gridCol>
                <a:gridCol w="617220">
                  <a:extLst>
                    <a:ext uri="{9D8B030D-6E8A-4147-A177-3AD203B41FA5}">
                      <a16:colId xmlns:a16="http://schemas.microsoft.com/office/drawing/2014/main" val="3465503461"/>
                    </a:ext>
                  </a:extLst>
                </a:gridCol>
                <a:gridCol w="617220">
                  <a:extLst>
                    <a:ext uri="{9D8B030D-6E8A-4147-A177-3AD203B41FA5}">
                      <a16:colId xmlns:a16="http://schemas.microsoft.com/office/drawing/2014/main" val="822510499"/>
                    </a:ext>
                  </a:extLst>
                </a:gridCol>
                <a:gridCol w="617220">
                  <a:extLst>
                    <a:ext uri="{9D8B030D-6E8A-4147-A177-3AD203B41FA5}">
                      <a16:colId xmlns:a16="http://schemas.microsoft.com/office/drawing/2014/main" val="1817058422"/>
                    </a:ext>
                  </a:extLst>
                </a:gridCol>
                <a:gridCol w="617220">
                  <a:extLst>
                    <a:ext uri="{9D8B030D-6E8A-4147-A177-3AD203B41FA5}">
                      <a16:colId xmlns:a16="http://schemas.microsoft.com/office/drawing/2014/main" val="3019978012"/>
                    </a:ext>
                  </a:extLst>
                </a:gridCol>
                <a:gridCol w="617220">
                  <a:extLst>
                    <a:ext uri="{9D8B030D-6E8A-4147-A177-3AD203B41FA5}">
                      <a16:colId xmlns:a16="http://schemas.microsoft.com/office/drawing/2014/main" val="3643060736"/>
                    </a:ext>
                  </a:extLst>
                </a:gridCol>
                <a:gridCol w="617220">
                  <a:extLst>
                    <a:ext uri="{9D8B030D-6E8A-4147-A177-3AD203B41FA5}">
                      <a16:colId xmlns:a16="http://schemas.microsoft.com/office/drawing/2014/main" val="21672728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4763289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Tatweer Misr - 2018-08-08 16:57:48</a:t>
                      </a:r>
                      <a:r>
                        <a:rPr kumimoji="0" lang="en-US" sz="1000" b="0" i="0" u="none" strike="noStrike" kern="1200" cap="none" spc="0" normalizeH="0" baseline="0" noProof="0">
                          <a:ln>
                            <a:noFill/>
                          </a:ln>
                          <a:solidFill>
                            <a:prstClr val="black"/>
                          </a:solidFill>
                          <a:effectLst/>
                          <a:uLnTx/>
                          <a:uFillTx/>
                          <a:latin typeface="+mn-lt"/>
                          <a:ea typeface="+mn-ea"/>
                          <a:cs typeface="+mn-cs"/>
                        </a:rPr>
                        <a:t>
There's no better way to kick off the weekend than a vibrant Fouka Bay Night at The Cookery Co. with upbeat melodies filling the air, enticing dishes and irresistible desserts ready for you to DIG IN!
#TatweerMisr #TatweerXTheCookeryCo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The Cookery Co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45.24 %</a:t>
                      </a:r>
                    </a:p>
                  </a:txBody>
                  <a:tcPr/>
                </a:tc>
                <a:extLst>
                  <a:ext uri="{0D108BD9-81ED-4DB2-BD59-A6C34878D82A}">
                    <a16:rowId xmlns:a16="http://schemas.microsoft.com/office/drawing/2014/main" val="397757984"/>
                  </a:ext>
                </a:extLst>
              </a:tr>
            </a:tbl>
          </a:graphicData>
        </a:graphic>
      </p:graphicFrame>
      <p:sp>
        <p:nvSpPr>
          <p:cNvPr id="4" name="Text Placeholder 3">
            <a:extLst>
              <a:ext uri="{FF2B5EF4-FFF2-40B4-BE49-F238E27FC236}">
                <a16:creationId xmlns:a16="http://schemas.microsoft.com/office/drawing/2014/main" id="{92606065-8E99-43C7-835E-8FC78876133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14796343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A53E-72C8-475B-8B47-B5E680C59A83}"/>
              </a:ext>
            </a:extLst>
          </p:cNvPr>
          <p:cNvSpPr>
            <a:spLocks noGrp="1"/>
          </p:cNvSpPr>
          <p:nvPr>
            <p:ph type="title"/>
          </p:nvPr>
        </p:nvSpPr>
        <p:spPr/>
        <p:txBody>
          <a:bodyPr/>
          <a:lstStyle/>
          <a:p>
            <a:r>
              <a:rPr lang="en-US"/>
              <a:t>Facebook Video Analysis - Videos Table | Competitors - 24 of 26</a:t>
            </a:r>
          </a:p>
        </p:txBody>
      </p:sp>
      <p:graphicFrame>
        <p:nvGraphicFramePr>
          <p:cNvPr id="5" name="Table Placeholder 4">
            <a:extLst>
              <a:ext uri="{FF2B5EF4-FFF2-40B4-BE49-F238E27FC236}">
                <a16:creationId xmlns:a16="http://schemas.microsoft.com/office/drawing/2014/main" id="{CD7E90DD-AFA4-4764-93DC-CA8FD21ACCDF}"/>
              </a:ext>
            </a:extLst>
          </p:cNvPr>
          <p:cNvGraphicFramePr>
            <a:graphicFrameLocks noGrp="1"/>
          </p:cNvGraphicFramePr>
          <p:nvPr>
            <p:ph type="tbl" sz="quarter" idx="13"/>
            <p:extLst>
              <p:ext uri="{D42A27DB-BD31-4B8C-83A1-F6EECF244321}">
                <p14:modId xmlns:p14="http://schemas.microsoft.com/office/powerpoint/2010/main" val="31258028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6897742"/>
                    </a:ext>
                  </a:extLst>
                </a:gridCol>
                <a:gridCol w="617220">
                  <a:extLst>
                    <a:ext uri="{9D8B030D-6E8A-4147-A177-3AD203B41FA5}">
                      <a16:colId xmlns:a16="http://schemas.microsoft.com/office/drawing/2014/main" val="4135197454"/>
                    </a:ext>
                  </a:extLst>
                </a:gridCol>
                <a:gridCol w="617220">
                  <a:extLst>
                    <a:ext uri="{9D8B030D-6E8A-4147-A177-3AD203B41FA5}">
                      <a16:colId xmlns:a16="http://schemas.microsoft.com/office/drawing/2014/main" val="2879735223"/>
                    </a:ext>
                  </a:extLst>
                </a:gridCol>
                <a:gridCol w="617220">
                  <a:extLst>
                    <a:ext uri="{9D8B030D-6E8A-4147-A177-3AD203B41FA5}">
                      <a16:colId xmlns:a16="http://schemas.microsoft.com/office/drawing/2014/main" val="3031651456"/>
                    </a:ext>
                  </a:extLst>
                </a:gridCol>
                <a:gridCol w="617220">
                  <a:extLst>
                    <a:ext uri="{9D8B030D-6E8A-4147-A177-3AD203B41FA5}">
                      <a16:colId xmlns:a16="http://schemas.microsoft.com/office/drawing/2014/main" val="2400131658"/>
                    </a:ext>
                  </a:extLst>
                </a:gridCol>
                <a:gridCol w="617220">
                  <a:extLst>
                    <a:ext uri="{9D8B030D-6E8A-4147-A177-3AD203B41FA5}">
                      <a16:colId xmlns:a16="http://schemas.microsoft.com/office/drawing/2014/main" val="4086319166"/>
                    </a:ext>
                  </a:extLst>
                </a:gridCol>
                <a:gridCol w="617220">
                  <a:extLst>
                    <a:ext uri="{9D8B030D-6E8A-4147-A177-3AD203B41FA5}">
                      <a16:colId xmlns:a16="http://schemas.microsoft.com/office/drawing/2014/main" val="1210336179"/>
                    </a:ext>
                  </a:extLst>
                </a:gridCol>
                <a:gridCol w="617220">
                  <a:extLst>
                    <a:ext uri="{9D8B030D-6E8A-4147-A177-3AD203B41FA5}">
                      <a16:colId xmlns:a16="http://schemas.microsoft.com/office/drawing/2014/main" val="365735865"/>
                    </a:ext>
                  </a:extLst>
                </a:gridCol>
                <a:gridCol w="617220">
                  <a:extLst>
                    <a:ext uri="{9D8B030D-6E8A-4147-A177-3AD203B41FA5}">
                      <a16:colId xmlns:a16="http://schemas.microsoft.com/office/drawing/2014/main" val="2046915641"/>
                    </a:ext>
                  </a:extLst>
                </a:gridCol>
                <a:gridCol w="617220">
                  <a:extLst>
                    <a:ext uri="{9D8B030D-6E8A-4147-A177-3AD203B41FA5}">
                      <a16:colId xmlns:a16="http://schemas.microsoft.com/office/drawing/2014/main" val="2904542973"/>
                    </a:ext>
                  </a:extLst>
                </a:gridCol>
                <a:gridCol w="617220">
                  <a:extLst>
                    <a:ext uri="{9D8B030D-6E8A-4147-A177-3AD203B41FA5}">
                      <a16:colId xmlns:a16="http://schemas.microsoft.com/office/drawing/2014/main" val="4480890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80614509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- 2018-08-07 22:07:38</a:t>
                      </a:r>
                      <a:r>
                        <a:rPr kumimoji="0" lang="en-US" sz="1000" b="0" i="0" u="none" strike="noStrike" kern="1200" cap="none" spc="0" normalizeH="0" baseline="0" noProof="0">
                          <a:ln>
                            <a:noFill/>
                          </a:ln>
                          <a:solidFill>
                            <a:prstClr val="black"/>
                          </a:solidFill>
                          <a:effectLst/>
                          <a:uLnTx/>
                          <a:uFillTx/>
                          <a:latin typeface="+mn-lt"/>
                          <a:ea typeface="+mn-ea"/>
                          <a:cs typeface="+mn-cs"/>
                        </a:rPr>
                        <a:t>
Here’s a glimpse of our busy Friday at Marassi, where everyone lined up at the finish line to cheer on the Trifactory Aquathlon participants as they swam across our dazzling blue sea and ran through Marassi’s scenic pathways celebrated the launch of Vida, Marassi’s serviced hotel apartments. #Emaar #EmaarMisr #Marassi #Summer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Marassi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51.17 %</a:t>
                      </a:r>
                    </a:p>
                  </a:txBody>
                  <a:tcPr/>
                </a:tc>
                <a:extLst>
                  <a:ext uri="{0D108BD9-81ED-4DB2-BD59-A6C34878D82A}">
                    <a16:rowId xmlns:a16="http://schemas.microsoft.com/office/drawing/2014/main" val="1410678290"/>
                  </a:ext>
                </a:extLst>
              </a:tr>
            </a:tbl>
          </a:graphicData>
        </a:graphic>
      </p:graphicFrame>
      <p:sp>
        <p:nvSpPr>
          <p:cNvPr id="4" name="Text Placeholder 3">
            <a:extLst>
              <a:ext uri="{FF2B5EF4-FFF2-40B4-BE49-F238E27FC236}">
                <a16:creationId xmlns:a16="http://schemas.microsoft.com/office/drawing/2014/main" id="{9B832599-8A80-4143-A708-F2515B1B540C}"/>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97401447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DFD6-1E3D-4274-9EEE-166CD01F0F4D}"/>
              </a:ext>
            </a:extLst>
          </p:cNvPr>
          <p:cNvSpPr>
            <a:spLocks noGrp="1"/>
          </p:cNvSpPr>
          <p:nvPr>
            <p:ph type="title"/>
          </p:nvPr>
        </p:nvSpPr>
        <p:spPr/>
        <p:txBody>
          <a:bodyPr/>
          <a:lstStyle/>
          <a:p>
            <a:r>
              <a:rPr lang="en-US"/>
              <a:t>Facebook Video Analysis - Videos Table | Competitors - 25 of 26</a:t>
            </a:r>
          </a:p>
        </p:txBody>
      </p:sp>
      <p:graphicFrame>
        <p:nvGraphicFramePr>
          <p:cNvPr id="5" name="Table Placeholder 4">
            <a:extLst>
              <a:ext uri="{FF2B5EF4-FFF2-40B4-BE49-F238E27FC236}">
                <a16:creationId xmlns:a16="http://schemas.microsoft.com/office/drawing/2014/main" id="{FEDDADFC-5840-4049-A8FE-C4762B486385}"/>
              </a:ext>
            </a:extLst>
          </p:cNvPr>
          <p:cNvGraphicFramePr>
            <a:graphicFrameLocks noGrp="1"/>
          </p:cNvGraphicFramePr>
          <p:nvPr>
            <p:ph type="tbl" sz="quarter" idx="13"/>
            <p:extLst>
              <p:ext uri="{D42A27DB-BD31-4B8C-83A1-F6EECF244321}">
                <p14:modId xmlns:p14="http://schemas.microsoft.com/office/powerpoint/2010/main" val="242570562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41814153"/>
                    </a:ext>
                  </a:extLst>
                </a:gridCol>
                <a:gridCol w="617220">
                  <a:extLst>
                    <a:ext uri="{9D8B030D-6E8A-4147-A177-3AD203B41FA5}">
                      <a16:colId xmlns:a16="http://schemas.microsoft.com/office/drawing/2014/main" val="2970415471"/>
                    </a:ext>
                  </a:extLst>
                </a:gridCol>
                <a:gridCol w="617220">
                  <a:extLst>
                    <a:ext uri="{9D8B030D-6E8A-4147-A177-3AD203B41FA5}">
                      <a16:colId xmlns:a16="http://schemas.microsoft.com/office/drawing/2014/main" val="1941107487"/>
                    </a:ext>
                  </a:extLst>
                </a:gridCol>
                <a:gridCol w="617220">
                  <a:extLst>
                    <a:ext uri="{9D8B030D-6E8A-4147-A177-3AD203B41FA5}">
                      <a16:colId xmlns:a16="http://schemas.microsoft.com/office/drawing/2014/main" val="2048430440"/>
                    </a:ext>
                  </a:extLst>
                </a:gridCol>
                <a:gridCol w="617220">
                  <a:extLst>
                    <a:ext uri="{9D8B030D-6E8A-4147-A177-3AD203B41FA5}">
                      <a16:colId xmlns:a16="http://schemas.microsoft.com/office/drawing/2014/main" val="242277770"/>
                    </a:ext>
                  </a:extLst>
                </a:gridCol>
                <a:gridCol w="617220">
                  <a:extLst>
                    <a:ext uri="{9D8B030D-6E8A-4147-A177-3AD203B41FA5}">
                      <a16:colId xmlns:a16="http://schemas.microsoft.com/office/drawing/2014/main" val="4253712815"/>
                    </a:ext>
                  </a:extLst>
                </a:gridCol>
                <a:gridCol w="617220">
                  <a:extLst>
                    <a:ext uri="{9D8B030D-6E8A-4147-A177-3AD203B41FA5}">
                      <a16:colId xmlns:a16="http://schemas.microsoft.com/office/drawing/2014/main" val="3802049993"/>
                    </a:ext>
                  </a:extLst>
                </a:gridCol>
                <a:gridCol w="617220">
                  <a:extLst>
                    <a:ext uri="{9D8B030D-6E8A-4147-A177-3AD203B41FA5}">
                      <a16:colId xmlns:a16="http://schemas.microsoft.com/office/drawing/2014/main" val="3797987044"/>
                    </a:ext>
                  </a:extLst>
                </a:gridCol>
                <a:gridCol w="617220">
                  <a:extLst>
                    <a:ext uri="{9D8B030D-6E8A-4147-A177-3AD203B41FA5}">
                      <a16:colId xmlns:a16="http://schemas.microsoft.com/office/drawing/2014/main" val="3991486466"/>
                    </a:ext>
                  </a:extLst>
                </a:gridCol>
                <a:gridCol w="617220">
                  <a:extLst>
                    <a:ext uri="{9D8B030D-6E8A-4147-A177-3AD203B41FA5}">
                      <a16:colId xmlns:a16="http://schemas.microsoft.com/office/drawing/2014/main" val="1214355140"/>
                    </a:ext>
                  </a:extLst>
                </a:gridCol>
                <a:gridCol w="617220">
                  <a:extLst>
                    <a:ext uri="{9D8B030D-6E8A-4147-A177-3AD203B41FA5}">
                      <a16:colId xmlns:a16="http://schemas.microsoft.com/office/drawing/2014/main" val="424055676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6122689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Emaar Misr - 2018-08-07 12:07:23</a:t>
                      </a:r>
                      <a:r>
                        <a:rPr kumimoji="0" lang="en-US" sz="1000" b="0" i="0" u="none" strike="noStrike" kern="1200" cap="none" spc="0" normalizeH="0" baseline="0" noProof="0">
                          <a:ln>
                            <a:noFill/>
                          </a:ln>
                          <a:solidFill>
                            <a:prstClr val="black"/>
                          </a:solidFill>
                          <a:effectLst/>
                          <a:uLnTx/>
                          <a:uFillTx/>
                          <a:latin typeface="+mn-lt"/>
                          <a:ea typeface="+mn-ea"/>
                          <a:cs typeface="+mn-cs"/>
                        </a:rPr>
                        <a:t>
Elevated and surrounded by Uptown Cairo's signature golf-course, Celesta Hills’ ultra-elegant homes are truly breathtaking.
For a very limited time,  you can join the Emaar living communities and enjoy an equal  8-year payment plan with units at Uptown Cairo starting at 120,023 EGP per month
For more information and registration visit: 
http://bit.ly/Celesta-Register 
#Emaar #EmaarMisr #UptownCairo #CelestaHills #LimitedOffer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Celesta Hills 8 Years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57.43 %</a:t>
                      </a:r>
                    </a:p>
                  </a:txBody>
                  <a:tcPr/>
                </a:tc>
                <a:extLst>
                  <a:ext uri="{0D108BD9-81ED-4DB2-BD59-A6C34878D82A}">
                    <a16:rowId xmlns:a16="http://schemas.microsoft.com/office/drawing/2014/main" val="524851031"/>
                  </a:ext>
                </a:extLst>
              </a:tr>
            </a:tbl>
          </a:graphicData>
        </a:graphic>
      </p:graphicFrame>
      <p:sp>
        <p:nvSpPr>
          <p:cNvPr id="4" name="Text Placeholder 3">
            <a:extLst>
              <a:ext uri="{FF2B5EF4-FFF2-40B4-BE49-F238E27FC236}">
                <a16:creationId xmlns:a16="http://schemas.microsoft.com/office/drawing/2014/main" id="{42BCD645-DCE9-4FC9-8371-444EF3CFA6C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2577784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B36B4-6543-4D85-87E3-6F7A9C661351}"/>
              </a:ext>
            </a:extLst>
          </p:cNvPr>
          <p:cNvSpPr>
            <a:spLocks noGrp="1"/>
          </p:cNvSpPr>
          <p:nvPr>
            <p:ph type="title"/>
          </p:nvPr>
        </p:nvSpPr>
        <p:spPr/>
        <p:txBody>
          <a:bodyPr/>
          <a:lstStyle/>
          <a:p>
            <a:r>
              <a:rPr lang="en-US"/>
              <a:t>Facebook Video Analysis - Videos Table | Competitors - 26 of 26</a:t>
            </a:r>
          </a:p>
        </p:txBody>
      </p:sp>
      <p:graphicFrame>
        <p:nvGraphicFramePr>
          <p:cNvPr id="5" name="Table Placeholder 4">
            <a:extLst>
              <a:ext uri="{FF2B5EF4-FFF2-40B4-BE49-F238E27FC236}">
                <a16:creationId xmlns:a16="http://schemas.microsoft.com/office/drawing/2014/main" id="{99792AA7-4CE4-477D-A0B5-74B89E1BAD51}"/>
              </a:ext>
            </a:extLst>
          </p:cNvPr>
          <p:cNvGraphicFramePr>
            <a:graphicFrameLocks noGrp="1"/>
          </p:cNvGraphicFramePr>
          <p:nvPr>
            <p:ph type="tbl" sz="quarter" idx="13"/>
            <p:extLst>
              <p:ext uri="{D42A27DB-BD31-4B8C-83A1-F6EECF244321}">
                <p14:modId xmlns:p14="http://schemas.microsoft.com/office/powerpoint/2010/main" val="16913421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70125844"/>
                    </a:ext>
                  </a:extLst>
                </a:gridCol>
                <a:gridCol w="617220">
                  <a:extLst>
                    <a:ext uri="{9D8B030D-6E8A-4147-A177-3AD203B41FA5}">
                      <a16:colId xmlns:a16="http://schemas.microsoft.com/office/drawing/2014/main" val="2495118705"/>
                    </a:ext>
                  </a:extLst>
                </a:gridCol>
                <a:gridCol w="617220">
                  <a:extLst>
                    <a:ext uri="{9D8B030D-6E8A-4147-A177-3AD203B41FA5}">
                      <a16:colId xmlns:a16="http://schemas.microsoft.com/office/drawing/2014/main" val="2284695754"/>
                    </a:ext>
                  </a:extLst>
                </a:gridCol>
                <a:gridCol w="617220">
                  <a:extLst>
                    <a:ext uri="{9D8B030D-6E8A-4147-A177-3AD203B41FA5}">
                      <a16:colId xmlns:a16="http://schemas.microsoft.com/office/drawing/2014/main" val="183219543"/>
                    </a:ext>
                  </a:extLst>
                </a:gridCol>
                <a:gridCol w="617220">
                  <a:extLst>
                    <a:ext uri="{9D8B030D-6E8A-4147-A177-3AD203B41FA5}">
                      <a16:colId xmlns:a16="http://schemas.microsoft.com/office/drawing/2014/main" val="1441239857"/>
                    </a:ext>
                  </a:extLst>
                </a:gridCol>
                <a:gridCol w="617220">
                  <a:extLst>
                    <a:ext uri="{9D8B030D-6E8A-4147-A177-3AD203B41FA5}">
                      <a16:colId xmlns:a16="http://schemas.microsoft.com/office/drawing/2014/main" val="2172912788"/>
                    </a:ext>
                  </a:extLst>
                </a:gridCol>
                <a:gridCol w="617220">
                  <a:extLst>
                    <a:ext uri="{9D8B030D-6E8A-4147-A177-3AD203B41FA5}">
                      <a16:colId xmlns:a16="http://schemas.microsoft.com/office/drawing/2014/main" val="1118597495"/>
                    </a:ext>
                  </a:extLst>
                </a:gridCol>
                <a:gridCol w="617220">
                  <a:extLst>
                    <a:ext uri="{9D8B030D-6E8A-4147-A177-3AD203B41FA5}">
                      <a16:colId xmlns:a16="http://schemas.microsoft.com/office/drawing/2014/main" val="2911515560"/>
                    </a:ext>
                  </a:extLst>
                </a:gridCol>
                <a:gridCol w="617220">
                  <a:extLst>
                    <a:ext uri="{9D8B030D-6E8A-4147-A177-3AD203B41FA5}">
                      <a16:colId xmlns:a16="http://schemas.microsoft.com/office/drawing/2014/main" val="3989643813"/>
                    </a:ext>
                  </a:extLst>
                </a:gridCol>
                <a:gridCol w="617220">
                  <a:extLst>
                    <a:ext uri="{9D8B030D-6E8A-4147-A177-3AD203B41FA5}">
                      <a16:colId xmlns:a16="http://schemas.microsoft.com/office/drawing/2014/main" val="2791999301"/>
                    </a:ext>
                  </a:extLst>
                </a:gridCol>
                <a:gridCol w="617220">
                  <a:extLst>
                    <a:ext uri="{9D8B030D-6E8A-4147-A177-3AD203B41FA5}">
                      <a16:colId xmlns:a16="http://schemas.microsoft.com/office/drawing/2014/main" val="40224697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6680592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Hyde Park Developments - 2018-08-02 15:00:01</a:t>
                      </a:r>
                      <a:r>
                        <a:rPr kumimoji="0" lang="en-US" sz="1000" b="0" i="0" u="none" strike="noStrike" kern="1200" cap="none" spc="0" normalizeH="0" baseline="0" noProof="0">
                          <a:ln>
                            <a:noFill/>
                          </a:ln>
                          <a:solidFill>
                            <a:prstClr val="black"/>
                          </a:solidFill>
                          <a:effectLst/>
                          <a:uLnTx/>
                          <a:uFillTx/>
                          <a:latin typeface="+mn-lt"/>
                          <a:ea typeface="+mn-ea"/>
                          <a:cs typeface="+mn-cs"/>
                        </a:rPr>
                        <a:t>
Hyde Park Developments has signed an exclusive global partnership with the world record holder, Farida Osman - </a:t>
                      </a:r>
                      <a:r>
                        <a:rPr kumimoji="0" lang="ar-AE" sz="1000" b="0" i="0" u="none" strike="noStrike" kern="1200" cap="none" spc="0" normalizeH="0" baseline="0" noProof="0">
                          <a:ln>
                            <a:noFill/>
                          </a:ln>
                          <a:solidFill>
                            <a:prstClr val="black"/>
                          </a:solidFill>
                          <a:effectLst/>
                          <a:uLnTx/>
                          <a:uFillTx/>
                          <a:latin typeface="+mn-lt"/>
                          <a:ea typeface="+mn-ea"/>
                          <a:cs typeface="+mn-cs"/>
                        </a:rPr>
                        <a:t>فريدة عثمان </a:t>
                      </a:r>
                      <a:r>
                        <a:rPr kumimoji="0" lang="en-US" sz="1000" b="0" i="0" u="none" strike="noStrike" kern="1200" cap="none" spc="0" normalizeH="0" baseline="0" noProof="0">
                          <a:ln>
                            <a:noFill/>
                          </a:ln>
                          <a:solidFill>
                            <a:prstClr val="black"/>
                          </a:solidFill>
                          <a:effectLst/>
                          <a:uLnTx/>
                          <a:uFillTx/>
                          <a:latin typeface="+mn-lt"/>
                          <a:ea typeface="+mn-ea"/>
                          <a:cs typeface="+mn-cs"/>
                        </a:rPr>
                        <a:t>to commence a collaboration that will shed light on her first branded swimming academy.
#HydeParkDevelopments 
#FaridaOsman #HPDxFaridaOsman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Farida Osman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42.44 %</a:t>
                      </a:r>
                    </a:p>
                  </a:txBody>
                  <a:tcPr/>
                </a:tc>
                <a:extLst>
                  <a:ext uri="{0D108BD9-81ED-4DB2-BD59-A6C34878D82A}">
                    <a16:rowId xmlns:a16="http://schemas.microsoft.com/office/drawing/2014/main" val="3469525225"/>
                  </a:ext>
                </a:extLst>
              </a:tr>
            </a:tbl>
          </a:graphicData>
        </a:graphic>
      </p:graphicFrame>
      <p:sp>
        <p:nvSpPr>
          <p:cNvPr id="4" name="Text Placeholder 3">
            <a:extLst>
              <a:ext uri="{FF2B5EF4-FFF2-40B4-BE49-F238E27FC236}">
                <a16:creationId xmlns:a16="http://schemas.microsoft.com/office/drawing/2014/main" id="{05653BA2-D62F-462C-91FD-8DB24D88B3A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0434256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94466-FF8F-45F3-9FB4-FD8B21A6E056}"/>
              </a:ext>
            </a:extLst>
          </p:cNvPr>
          <p:cNvSpPr>
            <a:spLocks noGrp="1"/>
          </p:cNvSpPr>
          <p:nvPr>
            <p:ph type="title"/>
          </p:nvPr>
        </p:nvSpPr>
        <p:spPr/>
        <p:txBody>
          <a:bodyPr/>
          <a:lstStyle/>
          <a:p>
            <a:r>
              <a:rPr lang="en-US"/>
              <a:t>Facebook Video Analysis - Audio On Views vs Muted Views | Competitors</a:t>
            </a:r>
          </a:p>
        </p:txBody>
      </p:sp>
      <p:graphicFrame>
        <p:nvGraphicFramePr>
          <p:cNvPr id="6" name="Chart Placeholder 5">
            <a:extLst>
              <a:ext uri="{FF2B5EF4-FFF2-40B4-BE49-F238E27FC236}">
                <a16:creationId xmlns:a16="http://schemas.microsoft.com/office/drawing/2014/main" id="{63CC3E46-F79D-4971-8BB2-A26718B4858F}"/>
              </a:ext>
            </a:extLst>
          </p:cNvPr>
          <p:cNvGraphicFramePr>
            <a:graphicFrameLocks noGrp="1"/>
          </p:cNvGraphicFramePr>
          <p:nvPr>
            <p:ph type="chart" sz="quarter" idx="13"/>
            <p:extLst>
              <p:ext uri="{D42A27DB-BD31-4B8C-83A1-F6EECF244321}">
                <p14:modId xmlns:p14="http://schemas.microsoft.com/office/powerpoint/2010/main" val="7008514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5F897E-F8FE-4492-AA4D-4A9CC33FE5E5}"/>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27565C2E-F4C9-407A-9D28-19CAA235E6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5638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4D698-6E3F-480E-9993-034979FC61CC}"/>
              </a:ext>
            </a:extLst>
          </p:cNvPr>
          <p:cNvSpPr>
            <a:spLocks noGrp="1"/>
          </p:cNvSpPr>
          <p:nvPr>
            <p:ph type="title"/>
          </p:nvPr>
        </p:nvSpPr>
        <p:spPr/>
        <p:txBody>
          <a:bodyPr/>
          <a:lstStyle/>
          <a:p>
            <a:r>
              <a:rPr lang="en-US"/>
              <a:t>Facebook Hashtag Detection | Competitors - 1 of 5</a:t>
            </a:r>
          </a:p>
        </p:txBody>
      </p:sp>
      <p:graphicFrame>
        <p:nvGraphicFramePr>
          <p:cNvPr id="5" name="Table Placeholder 4">
            <a:extLst>
              <a:ext uri="{FF2B5EF4-FFF2-40B4-BE49-F238E27FC236}">
                <a16:creationId xmlns:a16="http://schemas.microsoft.com/office/drawing/2014/main" id="{44DE970A-83C7-45AD-999F-BDF47DC19463}"/>
              </a:ext>
            </a:extLst>
          </p:cNvPr>
          <p:cNvGraphicFramePr>
            <a:graphicFrameLocks noGrp="1"/>
          </p:cNvGraphicFramePr>
          <p:nvPr>
            <p:ph type="tbl" sz="quarter" idx="13"/>
            <p:extLst>
              <p:ext uri="{D42A27DB-BD31-4B8C-83A1-F6EECF244321}">
                <p14:modId xmlns:p14="http://schemas.microsoft.com/office/powerpoint/2010/main" val="251648893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8671599"/>
                    </a:ext>
                  </a:extLst>
                </a:gridCol>
                <a:gridCol w="1234440">
                  <a:extLst>
                    <a:ext uri="{9D8B030D-6E8A-4147-A177-3AD203B41FA5}">
                      <a16:colId xmlns:a16="http://schemas.microsoft.com/office/drawing/2014/main" val="2025739737"/>
                    </a:ext>
                  </a:extLst>
                </a:gridCol>
                <a:gridCol w="1234440">
                  <a:extLst>
                    <a:ext uri="{9D8B030D-6E8A-4147-A177-3AD203B41FA5}">
                      <a16:colId xmlns:a16="http://schemas.microsoft.com/office/drawing/2014/main" val="3045516490"/>
                    </a:ext>
                  </a:extLst>
                </a:gridCol>
                <a:gridCol w="1234440">
                  <a:extLst>
                    <a:ext uri="{9D8B030D-6E8A-4147-A177-3AD203B41FA5}">
                      <a16:colId xmlns:a16="http://schemas.microsoft.com/office/drawing/2014/main" val="3551499081"/>
                    </a:ext>
                  </a:extLst>
                </a:gridCol>
                <a:gridCol w="1234440">
                  <a:extLst>
                    <a:ext uri="{9D8B030D-6E8A-4147-A177-3AD203B41FA5}">
                      <a16:colId xmlns:a16="http://schemas.microsoft.com/office/drawing/2014/main" val="1500308811"/>
                    </a:ext>
                  </a:extLst>
                </a:gridCol>
                <a:gridCol w="1234440">
                  <a:extLst>
                    <a:ext uri="{9D8B030D-6E8A-4147-A177-3AD203B41FA5}">
                      <a16:colId xmlns:a16="http://schemas.microsoft.com/office/drawing/2014/main" val="8426146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972547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#PlacesByHydePark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535.11111111111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5.4444444444444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9.4444444444444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extLst>
                  <a:ext uri="{0D108BD9-81ED-4DB2-BD59-A6C34878D82A}">
                    <a16:rowId xmlns:a16="http://schemas.microsoft.com/office/drawing/2014/main" val="7731658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957.62903225806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32.41935483871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29.935483870968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1019.9838709677</a:t>
                      </a:r>
                    </a:p>
                  </a:txBody>
                  <a:tcPr/>
                </a:tc>
                <a:extLst>
                  <a:ext uri="{0D108BD9-81ED-4DB2-BD59-A6C34878D82A}">
                    <a16:rowId xmlns:a16="http://schemas.microsoft.com/office/drawing/2014/main" val="229827243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#HydeParkBusinessDistrictNewCairo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535.11111111111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5.4444444444444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9.4444444444444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extLst>
                  <a:ext uri="{0D108BD9-81ED-4DB2-BD59-A6C34878D82A}">
                    <a16:rowId xmlns:a16="http://schemas.microsoft.com/office/drawing/2014/main" val="5557345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#BusinessDistrict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615.75</a:t>
                      </a:r>
                    </a:p>
                  </a:txBody>
                  <a:tcPr/>
                </a:tc>
                <a:extLst>
                  <a:ext uri="{0D108BD9-81ED-4DB2-BD59-A6C34878D82A}">
                    <a16:rowId xmlns:a16="http://schemas.microsoft.com/office/drawing/2014/main" val="373481901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#HydeParkNewCairo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extLst>
                  <a:ext uri="{0D108BD9-81ED-4DB2-BD59-A6C34878D82A}">
                    <a16:rowId xmlns:a16="http://schemas.microsoft.com/office/drawing/2014/main" val="40601942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#Coast82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extLst>
                  <a:ext uri="{0D108BD9-81ED-4DB2-BD59-A6C34878D82A}">
                    <a16:rowId xmlns:a16="http://schemas.microsoft.com/office/drawing/2014/main" val="3535339380"/>
                  </a:ext>
                </a:extLst>
              </a:tr>
            </a:tbl>
          </a:graphicData>
        </a:graphic>
      </p:graphicFrame>
      <p:sp>
        <p:nvSpPr>
          <p:cNvPr id="4" name="Text Placeholder 3">
            <a:extLst>
              <a:ext uri="{FF2B5EF4-FFF2-40B4-BE49-F238E27FC236}">
                <a16:creationId xmlns:a16="http://schemas.microsoft.com/office/drawing/2014/main" id="{AFB5DEAC-8F07-4F23-B038-6ADC513EA84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24524023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2ECB-4EAF-4C73-8564-45A1322BB06C}"/>
              </a:ext>
            </a:extLst>
          </p:cNvPr>
          <p:cNvSpPr>
            <a:spLocks noGrp="1"/>
          </p:cNvSpPr>
          <p:nvPr>
            <p:ph type="title"/>
          </p:nvPr>
        </p:nvSpPr>
        <p:spPr/>
        <p:txBody>
          <a:bodyPr/>
          <a:lstStyle/>
          <a:p>
            <a:r>
              <a:rPr lang="en-US"/>
              <a:t>Facebook Hashtag Detection | Competitors - 2 of 5</a:t>
            </a:r>
          </a:p>
        </p:txBody>
      </p:sp>
      <p:graphicFrame>
        <p:nvGraphicFramePr>
          <p:cNvPr id="5" name="Table Placeholder 4">
            <a:extLst>
              <a:ext uri="{FF2B5EF4-FFF2-40B4-BE49-F238E27FC236}">
                <a16:creationId xmlns:a16="http://schemas.microsoft.com/office/drawing/2014/main" id="{704F212C-22BC-446A-B954-C977895AD0F2}"/>
              </a:ext>
            </a:extLst>
          </p:cNvPr>
          <p:cNvGraphicFramePr>
            <a:graphicFrameLocks noGrp="1"/>
          </p:cNvGraphicFramePr>
          <p:nvPr>
            <p:ph type="tbl" sz="quarter" idx="13"/>
            <p:extLst>
              <p:ext uri="{D42A27DB-BD31-4B8C-83A1-F6EECF244321}">
                <p14:modId xmlns:p14="http://schemas.microsoft.com/office/powerpoint/2010/main" val="40157127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1928003"/>
                    </a:ext>
                  </a:extLst>
                </a:gridCol>
                <a:gridCol w="1234440">
                  <a:extLst>
                    <a:ext uri="{9D8B030D-6E8A-4147-A177-3AD203B41FA5}">
                      <a16:colId xmlns:a16="http://schemas.microsoft.com/office/drawing/2014/main" val="1913202675"/>
                    </a:ext>
                  </a:extLst>
                </a:gridCol>
                <a:gridCol w="1234440">
                  <a:extLst>
                    <a:ext uri="{9D8B030D-6E8A-4147-A177-3AD203B41FA5}">
                      <a16:colId xmlns:a16="http://schemas.microsoft.com/office/drawing/2014/main" val="2782223164"/>
                    </a:ext>
                  </a:extLst>
                </a:gridCol>
                <a:gridCol w="1234440">
                  <a:extLst>
                    <a:ext uri="{9D8B030D-6E8A-4147-A177-3AD203B41FA5}">
                      <a16:colId xmlns:a16="http://schemas.microsoft.com/office/drawing/2014/main" val="3308231820"/>
                    </a:ext>
                  </a:extLst>
                </a:gridCol>
                <a:gridCol w="1234440">
                  <a:extLst>
                    <a:ext uri="{9D8B030D-6E8A-4147-A177-3AD203B41FA5}">
                      <a16:colId xmlns:a16="http://schemas.microsoft.com/office/drawing/2014/main" val="483729290"/>
                    </a:ext>
                  </a:extLst>
                </a:gridCol>
                <a:gridCol w="1234440">
                  <a:extLst>
                    <a:ext uri="{9D8B030D-6E8A-4147-A177-3AD203B41FA5}">
                      <a16:colId xmlns:a16="http://schemas.microsoft.com/office/drawing/2014/main" val="17506782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3235212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#ArsenalFC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extLst>
                  <a:ext uri="{0D108BD9-81ED-4DB2-BD59-A6C34878D82A}">
                    <a16:rowId xmlns:a16="http://schemas.microsoft.com/office/drawing/2014/main" val="5498512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#WeLoveArsenal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extLst>
                  <a:ext uri="{0D108BD9-81ED-4DB2-BD59-A6C34878D82A}">
                    <a16:rowId xmlns:a16="http://schemas.microsoft.com/office/drawing/2014/main" val="40682011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#TheArsenalWay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extLst>
                  <a:ext uri="{0D108BD9-81ED-4DB2-BD59-A6C34878D82A}">
                    <a16:rowId xmlns:a16="http://schemas.microsoft.com/office/drawing/2014/main" val="110912787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9641347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#PlacesByHydeParkDevelopments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23.009259259259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30.564814814815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1057.0740740741</a:t>
                      </a:r>
                    </a:p>
                  </a:txBody>
                  <a:tcPr/>
                </a:tc>
                <a:extLst>
                  <a:ext uri="{0D108BD9-81ED-4DB2-BD59-A6C34878D82A}">
                    <a16:rowId xmlns:a16="http://schemas.microsoft.com/office/drawing/2014/main" val="98141813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#NewCairo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684558729"/>
                  </a:ext>
                </a:extLst>
              </a:tr>
            </a:tbl>
          </a:graphicData>
        </a:graphic>
      </p:graphicFrame>
      <p:sp>
        <p:nvSpPr>
          <p:cNvPr id="4" name="Text Placeholder 3">
            <a:extLst>
              <a:ext uri="{FF2B5EF4-FFF2-40B4-BE49-F238E27FC236}">
                <a16:creationId xmlns:a16="http://schemas.microsoft.com/office/drawing/2014/main" id="{E35F4593-7253-4C51-8497-2A74E746F25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2914316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6AAC-E278-4FB9-9FEB-EA6EC164ACF9}"/>
              </a:ext>
            </a:extLst>
          </p:cNvPr>
          <p:cNvSpPr>
            <a:spLocks noGrp="1"/>
          </p:cNvSpPr>
          <p:nvPr>
            <p:ph type="title"/>
          </p:nvPr>
        </p:nvSpPr>
        <p:spPr/>
        <p:txBody>
          <a:bodyPr/>
          <a:lstStyle/>
          <a:p>
            <a:r>
              <a:rPr lang="en-US"/>
              <a:t>Facebook Hashtag Detection | Competitors - 3 of 5</a:t>
            </a:r>
          </a:p>
        </p:txBody>
      </p:sp>
      <p:graphicFrame>
        <p:nvGraphicFramePr>
          <p:cNvPr id="5" name="Table Placeholder 4">
            <a:extLst>
              <a:ext uri="{FF2B5EF4-FFF2-40B4-BE49-F238E27FC236}">
                <a16:creationId xmlns:a16="http://schemas.microsoft.com/office/drawing/2014/main" id="{513B99F0-8727-47EA-A0E8-AE3D810522FD}"/>
              </a:ext>
            </a:extLst>
          </p:cNvPr>
          <p:cNvGraphicFramePr>
            <a:graphicFrameLocks noGrp="1"/>
          </p:cNvGraphicFramePr>
          <p:nvPr>
            <p:ph type="tbl" sz="quarter" idx="13"/>
            <p:extLst>
              <p:ext uri="{D42A27DB-BD31-4B8C-83A1-F6EECF244321}">
                <p14:modId xmlns:p14="http://schemas.microsoft.com/office/powerpoint/2010/main" val="421182842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8612764"/>
                    </a:ext>
                  </a:extLst>
                </a:gridCol>
                <a:gridCol w="1234440">
                  <a:extLst>
                    <a:ext uri="{9D8B030D-6E8A-4147-A177-3AD203B41FA5}">
                      <a16:colId xmlns:a16="http://schemas.microsoft.com/office/drawing/2014/main" val="1571641305"/>
                    </a:ext>
                  </a:extLst>
                </a:gridCol>
                <a:gridCol w="1234440">
                  <a:extLst>
                    <a:ext uri="{9D8B030D-6E8A-4147-A177-3AD203B41FA5}">
                      <a16:colId xmlns:a16="http://schemas.microsoft.com/office/drawing/2014/main" val="1387073480"/>
                    </a:ext>
                  </a:extLst>
                </a:gridCol>
                <a:gridCol w="1234440">
                  <a:extLst>
                    <a:ext uri="{9D8B030D-6E8A-4147-A177-3AD203B41FA5}">
                      <a16:colId xmlns:a16="http://schemas.microsoft.com/office/drawing/2014/main" val="2183154987"/>
                    </a:ext>
                  </a:extLst>
                </a:gridCol>
                <a:gridCol w="1234440">
                  <a:extLst>
                    <a:ext uri="{9D8B030D-6E8A-4147-A177-3AD203B41FA5}">
                      <a16:colId xmlns:a16="http://schemas.microsoft.com/office/drawing/2014/main" val="3409516801"/>
                    </a:ext>
                  </a:extLst>
                </a:gridCol>
                <a:gridCol w="1234440">
                  <a:extLst>
                    <a:ext uri="{9D8B030D-6E8A-4147-A177-3AD203B41FA5}">
                      <a16:colId xmlns:a16="http://schemas.microsoft.com/office/drawing/2014/main" val="2034264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0716573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#HydePark</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1392610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#FaridaOsman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167288590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#HPDxFaridaOsman</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31281938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#FindYourPlace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384.83870967742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4.8064516129032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9.0322580645161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398.67741935484</a:t>
                      </a:r>
                    </a:p>
                  </a:txBody>
                  <a:tcPr/>
                </a:tc>
                <a:extLst>
                  <a:ext uri="{0D108BD9-81ED-4DB2-BD59-A6C34878D82A}">
                    <a16:rowId xmlns:a16="http://schemas.microsoft.com/office/drawing/2014/main" val="22811103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#Cityscape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1056.6363636364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9.5454545454545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19.909090909091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1086.0909090909</a:t>
                      </a:r>
                    </a:p>
                  </a:txBody>
                  <a:tcPr/>
                </a:tc>
                <a:extLst>
                  <a:ext uri="{0D108BD9-81ED-4DB2-BD59-A6C34878D82A}">
                    <a16:rowId xmlns:a16="http://schemas.microsoft.com/office/drawing/2014/main" val="24070843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#HPDxGunners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224.42857142857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47.285714285714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1939.7142857143</a:t>
                      </a:r>
                    </a:p>
                  </a:txBody>
                  <a:tcPr/>
                </a:tc>
                <a:extLst>
                  <a:ext uri="{0D108BD9-81ED-4DB2-BD59-A6C34878D82A}">
                    <a16:rowId xmlns:a16="http://schemas.microsoft.com/office/drawing/2014/main" val="3103781325"/>
                  </a:ext>
                </a:extLst>
              </a:tr>
            </a:tbl>
          </a:graphicData>
        </a:graphic>
      </p:graphicFrame>
      <p:sp>
        <p:nvSpPr>
          <p:cNvPr id="4" name="Text Placeholder 3">
            <a:extLst>
              <a:ext uri="{FF2B5EF4-FFF2-40B4-BE49-F238E27FC236}">
                <a16:creationId xmlns:a16="http://schemas.microsoft.com/office/drawing/2014/main" id="{AF0DC864-139B-497B-863C-D8701C27146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2167162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82766-A462-4973-8A24-41D25D86AFF1}"/>
              </a:ext>
            </a:extLst>
          </p:cNvPr>
          <p:cNvSpPr>
            <a:spLocks noGrp="1"/>
          </p:cNvSpPr>
          <p:nvPr>
            <p:ph type="title"/>
          </p:nvPr>
        </p:nvSpPr>
        <p:spPr/>
        <p:txBody>
          <a:bodyPr/>
          <a:lstStyle/>
          <a:p>
            <a:r>
              <a:rPr lang="en-US"/>
              <a:t>Facebook Hashtag Detection | Competitors - 4 of 5</a:t>
            </a:r>
          </a:p>
        </p:txBody>
      </p:sp>
      <p:graphicFrame>
        <p:nvGraphicFramePr>
          <p:cNvPr id="5" name="Table Placeholder 4">
            <a:extLst>
              <a:ext uri="{FF2B5EF4-FFF2-40B4-BE49-F238E27FC236}">
                <a16:creationId xmlns:a16="http://schemas.microsoft.com/office/drawing/2014/main" id="{9B82650C-0CA7-4076-8A5C-64682C6991A0}"/>
              </a:ext>
            </a:extLst>
          </p:cNvPr>
          <p:cNvGraphicFramePr>
            <a:graphicFrameLocks noGrp="1"/>
          </p:cNvGraphicFramePr>
          <p:nvPr>
            <p:ph type="tbl" sz="quarter" idx="13"/>
            <p:extLst>
              <p:ext uri="{D42A27DB-BD31-4B8C-83A1-F6EECF244321}">
                <p14:modId xmlns:p14="http://schemas.microsoft.com/office/powerpoint/2010/main" val="1279723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6787722"/>
                    </a:ext>
                  </a:extLst>
                </a:gridCol>
                <a:gridCol w="1234440">
                  <a:extLst>
                    <a:ext uri="{9D8B030D-6E8A-4147-A177-3AD203B41FA5}">
                      <a16:colId xmlns:a16="http://schemas.microsoft.com/office/drawing/2014/main" val="3611734397"/>
                    </a:ext>
                  </a:extLst>
                </a:gridCol>
                <a:gridCol w="1234440">
                  <a:extLst>
                    <a:ext uri="{9D8B030D-6E8A-4147-A177-3AD203B41FA5}">
                      <a16:colId xmlns:a16="http://schemas.microsoft.com/office/drawing/2014/main" val="677158478"/>
                    </a:ext>
                  </a:extLst>
                </a:gridCol>
                <a:gridCol w="1234440">
                  <a:extLst>
                    <a:ext uri="{9D8B030D-6E8A-4147-A177-3AD203B41FA5}">
                      <a16:colId xmlns:a16="http://schemas.microsoft.com/office/drawing/2014/main" val="3009032990"/>
                    </a:ext>
                  </a:extLst>
                </a:gridCol>
                <a:gridCol w="1234440">
                  <a:extLst>
                    <a:ext uri="{9D8B030D-6E8A-4147-A177-3AD203B41FA5}">
                      <a16:colId xmlns:a16="http://schemas.microsoft.com/office/drawing/2014/main" val="1477418595"/>
                    </a:ext>
                  </a:extLst>
                </a:gridCol>
                <a:gridCol w="1234440">
                  <a:extLst>
                    <a:ext uri="{9D8B030D-6E8A-4147-A177-3AD203B41FA5}">
                      <a16:colId xmlns:a16="http://schemas.microsoft.com/office/drawing/2014/main" val="2547884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1516592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#Cityscape2018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28.363636363636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3.5454545454545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4.1818181818182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36.090909090909</a:t>
                      </a:r>
                    </a:p>
                  </a:txBody>
                  <a:tcPr/>
                </a:tc>
                <a:extLst>
                  <a:ext uri="{0D108BD9-81ED-4DB2-BD59-A6C34878D82A}">
                    <a16:rowId xmlns:a16="http://schemas.microsoft.com/office/drawing/2014/main" val="22477857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#EPS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22.375</a:t>
                      </a:r>
                    </a:p>
                  </a:txBody>
                  <a:tcPr/>
                </a:tc>
                <a:extLst>
                  <a:ext uri="{0D108BD9-81ED-4DB2-BD59-A6C34878D82A}">
                    <a16:rowId xmlns:a16="http://schemas.microsoft.com/office/drawing/2014/main" val="38922061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#SwanLakeResidences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4861698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#HassanAllamProperties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153.40909090909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10.363636363636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21.318181818182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185.09090909091</a:t>
                      </a:r>
                    </a:p>
                  </a:txBody>
                  <a:tcPr/>
                </a:tc>
                <a:extLst>
                  <a:ext uri="{0D108BD9-81ED-4DB2-BD59-A6C34878D82A}">
                    <a16:rowId xmlns:a16="http://schemas.microsoft.com/office/drawing/2014/main" val="24012728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287.72972972973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17.243243243243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43.594594594595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348.56756756757</a:t>
                      </a:r>
                    </a:p>
                  </a:txBody>
                  <a:tcPr/>
                </a:tc>
                <a:extLst>
                  <a:ext uri="{0D108BD9-81ED-4DB2-BD59-A6C34878D82A}">
                    <a16:rowId xmlns:a16="http://schemas.microsoft.com/office/drawing/2014/main" val="50854467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#TajCity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780.08080808081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12.424242424242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801.83838383838</a:t>
                      </a:r>
                    </a:p>
                  </a:txBody>
                  <a:tcPr/>
                </a:tc>
                <a:extLst>
                  <a:ext uri="{0D108BD9-81ED-4DB2-BD59-A6C34878D82A}">
                    <a16:rowId xmlns:a16="http://schemas.microsoft.com/office/drawing/2014/main" val="4013374381"/>
                  </a:ext>
                </a:extLst>
              </a:tr>
            </a:tbl>
          </a:graphicData>
        </a:graphic>
      </p:graphicFrame>
      <p:sp>
        <p:nvSpPr>
          <p:cNvPr id="4" name="Text Placeholder 3">
            <a:extLst>
              <a:ext uri="{FF2B5EF4-FFF2-40B4-BE49-F238E27FC236}">
                <a16:creationId xmlns:a16="http://schemas.microsoft.com/office/drawing/2014/main" id="{C319BD36-41A4-4FBB-A452-BE9EB6839E3B}"/>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34815598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A0A44-7C65-4927-97B1-37CB3C283B8B}"/>
              </a:ext>
            </a:extLst>
          </p:cNvPr>
          <p:cNvSpPr>
            <a:spLocks noGrp="1"/>
          </p:cNvSpPr>
          <p:nvPr>
            <p:ph type="title"/>
          </p:nvPr>
        </p:nvSpPr>
        <p:spPr/>
        <p:txBody>
          <a:bodyPr/>
          <a:lstStyle/>
          <a:p>
            <a:r>
              <a:rPr lang="en-US"/>
              <a:t>Facebook Hashtag Detection | Competitors - 5 of 5</a:t>
            </a:r>
          </a:p>
        </p:txBody>
      </p:sp>
      <p:graphicFrame>
        <p:nvGraphicFramePr>
          <p:cNvPr id="5" name="Table Placeholder 4">
            <a:extLst>
              <a:ext uri="{FF2B5EF4-FFF2-40B4-BE49-F238E27FC236}">
                <a16:creationId xmlns:a16="http://schemas.microsoft.com/office/drawing/2014/main" id="{C1BF44B2-0982-4800-819E-A4B22F68F856}"/>
              </a:ext>
            </a:extLst>
          </p:cNvPr>
          <p:cNvGraphicFramePr>
            <a:graphicFrameLocks noGrp="1"/>
          </p:cNvGraphicFramePr>
          <p:nvPr>
            <p:ph type="tbl" sz="quarter" idx="13"/>
            <p:extLst>
              <p:ext uri="{D42A27DB-BD31-4B8C-83A1-F6EECF244321}">
                <p14:modId xmlns:p14="http://schemas.microsoft.com/office/powerpoint/2010/main" val="3401870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0930363"/>
                    </a:ext>
                  </a:extLst>
                </a:gridCol>
                <a:gridCol w="1234440">
                  <a:extLst>
                    <a:ext uri="{9D8B030D-6E8A-4147-A177-3AD203B41FA5}">
                      <a16:colId xmlns:a16="http://schemas.microsoft.com/office/drawing/2014/main" val="2075739945"/>
                    </a:ext>
                  </a:extLst>
                </a:gridCol>
                <a:gridCol w="1234440">
                  <a:extLst>
                    <a:ext uri="{9D8B030D-6E8A-4147-A177-3AD203B41FA5}">
                      <a16:colId xmlns:a16="http://schemas.microsoft.com/office/drawing/2014/main" val="2613272957"/>
                    </a:ext>
                  </a:extLst>
                </a:gridCol>
                <a:gridCol w="1234440">
                  <a:extLst>
                    <a:ext uri="{9D8B030D-6E8A-4147-A177-3AD203B41FA5}">
                      <a16:colId xmlns:a16="http://schemas.microsoft.com/office/drawing/2014/main" val="1071897592"/>
                    </a:ext>
                  </a:extLst>
                </a:gridCol>
                <a:gridCol w="1234440">
                  <a:extLst>
                    <a:ext uri="{9D8B030D-6E8A-4147-A177-3AD203B41FA5}">
                      <a16:colId xmlns:a16="http://schemas.microsoft.com/office/drawing/2014/main" val="1769000443"/>
                    </a:ext>
                  </a:extLst>
                </a:gridCol>
                <a:gridCol w="1234440">
                  <a:extLst>
                    <a:ext uri="{9D8B030D-6E8A-4147-A177-3AD203B41FA5}">
                      <a16:colId xmlns:a16="http://schemas.microsoft.com/office/drawing/2014/main" val="78960726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212327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764.79207920792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9.1485148514851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12.178217821782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786.11881188119</a:t>
                      </a:r>
                    </a:p>
                  </a:txBody>
                  <a:tcPr/>
                </a:tc>
                <a:extLst>
                  <a:ext uri="{0D108BD9-81ED-4DB2-BD59-A6C34878D82A}">
                    <a16:rowId xmlns:a16="http://schemas.microsoft.com/office/drawing/2014/main" val="2675433454"/>
                  </a:ext>
                </a:extLst>
              </a:tr>
            </a:tbl>
          </a:graphicData>
        </a:graphic>
      </p:graphicFrame>
      <p:sp>
        <p:nvSpPr>
          <p:cNvPr id="4" name="Text Placeholder 3">
            <a:extLst>
              <a:ext uri="{FF2B5EF4-FFF2-40B4-BE49-F238E27FC236}">
                <a16:creationId xmlns:a16="http://schemas.microsoft.com/office/drawing/2014/main" id="{79BFEE54-16C4-4A21-90E0-1CB0AA34AFD2}"/>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5831206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AF23E-07E6-49F7-A3F1-8A61E93FA83A}"/>
              </a:ext>
            </a:extLst>
          </p:cNvPr>
          <p:cNvSpPr>
            <a:spLocks noGrp="1"/>
          </p:cNvSpPr>
          <p:nvPr>
            <p:ph type="title"/>
          </p:nvPr>
        </p:nvSpPr>
        <p:spPr/>
        <p:txBody>
          <a:bodyPr/>
          <a:lstStyle/>
          <a:p>
            <a:r>
              <a:rPr lang="en-US"/>
              <a:t>Facebook Interaction Rate By Post Type | Competitors</a:t>
            </a:r>
          </a:p>
        </p:txBody>
      </p:sp>
      <p:graphicFrame>
        <p:nvGraphicFramePr>
          <p:cNvPr id="6" name="Chart Placeholder 5">
            <a:extLst>
              <a:ext uri="{FF2B5EF4-FFF2-40B4-BE49-F238E27FC236}">
                <a16:creationId xmlns:a16="http://schemas.microsoft.com/office/drawing/2014/main" id="{792AAA25-AAFB-46F1-A470-B09C5E0F32BC}"/>
              </a:ext>
            </a:extLst>
          </p:cNvPr>
          <p:cNvGraphicFramePr>
            <a:graphicFrameLocks noGrp="1"/>
          </p:cNvGraphicFramePr>
          <p:nvPr>
            <p:ph type="chart" sz="quarter" idx="13"/>
            <p:extLst>
              <p:ext uri="{D42A27DB-BD31-4B8C-83A1-F6EECF244321}">
                <p14:modId xmlns:p14="http://schemas.microsoft.com/office/powerpoint/2010/main" val="281187777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FD27EF-7B10-40C7-AC01-0CD1E415A202}"/>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EB8E338E-3963-47F4-AEF3-557E64A43B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03621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6C303-D20C-456C-9383-C4E58792C440}"/>
              </a:ext>
            </a:extLst>
          </p:cNvPr>
          <p:cNvSpPr>
            <a:spLocks noGrp="1"/>
          </p:cNvSpPr>
          <p:nvPr>
            <p:ph type="title"/>
          </p:nvPr>
        </p:nvSpPr>
        <p:spPr/>
        <p:txBody>
          <a:bodyPr/>
          <a:lstStyle/>
          <a:p>
            <a:r>
              <a:rPr lang="en-US"/>
              <a:t>Facebook Fans Change by Like/Unlike Source | Competitors</a:t>
            </a:r>
          </a:p>
        </p:txBody>
      </p:sp>
      <p:graphicFrame>
        <p:nvGraphicFramePr>
          <p:cNvPr id="6" name="Chart Placeholder 5">
            <a:extLst>
              <a:ext uri="{FF2B5EF4-FFF2-40B4-BE49-F238E27FC236}">
                <a16:creationId xmlns:a16="http://schemas.microsoft.com/office/drawing/2014/main" id="{D6A9AFF3-B7C4-4CEF-AE10-5FAD0D34ABE8}"/>
              </a:ext>
            </a:extLst>
          </p:cNvPr>
          <p:cNvGraphicFramePr>
            <a:graphicFrameLocks noGrp="1"/>
          </p:cNvGraphicFramePr>
          <p:nvPr>
            <p:ph type="chart" sz="quarter" idx="13"/>
            <p:extLst>
              <p:ext uri="{D42A27DB-BD31-4B8C-83A1-F6EECF244321}">
                <p14:modId xmlns:p14="http://schemas.microsoft.com/office/powerpoint/2010/main" val="3127524588"/>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FCFC1-CF9E-424C-A5CB-DBD8E37FBFDD}"/>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727E753F-F573-4DE6-B4E6-40AD7C604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88655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4D51-A5F7-4A68-9D87-651D0FB49401}"/>
              </a:ext>
            </a:extLst>
          </p:cNvPr>
          <p:cNvSpPr>
            <a:spLocks noGrp="1"/>
          </p:cNvSpPr>
          <p:nvPr>
            <p:ph type="title"/>
          </p:nvPr>
        </p:nvSpPr>
        <p:spPr/>
        <p:txBody>
          <a:bodyPr/>
          <a:lstStyle/>
          <a:p>
            <a:r>
              <a:rPr lang="en-US"/>
              <a:t>Facebook Fans Total | Competitors</a:t>
            </a:r>
          </a:p>
        </p:txBody>
      </p:sp>
      <p:graphicFrame>
        <p:nvGraphicFramePr>
          <p:cNvPr id="6" name="Chart Placeholder 5">
            <a:extLst>
              <a:ext uri="{FF2B5EF4-FFF2-40B4-BE49-F238E27FC236}">
                <a16:creationId xmlns:a16="http://schemas.microsoft.com/office/drawing/2014/main" id="{1ED8BCEA-FC99-4A28-8D79-EA4DF75BC504}"/>
              </a:ext>
            </a:extLst>
          </p:cNvPr>
          <p:cNvGraphicFramePr>
            <a:graphicFrameLocks noGrp="1"/>
          </p:cNvGraphicFramePr>
          <p:nvPr>
            <p:ph type="chart" sz="quarter" idx="13"/>
            <p:extLst>
              <p:ext uri="{D42A27DB-BD31-4B8C-83A1-F6EECF244321}">
                <p14:modId xmlns:p14="http://schemas.microsoft.com/office/powerpoint/2010/main" val="543445072"/>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3C2F5-A9AF-4BFC-A14E-ED2ADAE3DC43}"/>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5B8A9755-0D1B-493A-995C-5801DF72DB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8319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20180925_182406</Template>
  <TotalTime>7</TotalTime>
  <Words>9164</Words>
  <Application>Microsoft Office PowerPoint</Application>
  <PresentationFormat>On-screen Show (16:9)</PresentationFormat>
  <Paragraphs>4356</Paragraphs>
  <Slides>170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170</vt:i4>
      </vt:variant>
    </vt:vector>
  </HeadingPairs>
  <TitlesOfParts>
    <vt:vector size="173" baseType="lpstr">
      <vt:lpstr>Calibri</vt:lpstr>
      <vt:lpstr>Arial</vt:lpstr>
      <vt:lpstr>quintly_template</vt:lpstr>
      <vt:lpstr>Facebook Report</vt:lpstr>
      <vt:lpstr>Facebook Key Metrics Table | Competitors - 1 of 6</vt:lpstr>
      <vt:lpstr>Facebook Key Metrics Table | Competitors - 2 of 6</vt:lpstr>
      <vt:lpstr>Facebook Key Metrics Table | Competitors - 3 of 6</vt:lpstr>
      <vt:lpstr>Facebook Key Metrics Table | Competitors - 4 of 6</vt:lpstr>
      <vt:lpstr>Facebook Key Metrics Table | Competitors - 5 of 6</vt:lpstr>
      <vt:lpstr>Facebook Key Metrics Table | Competitors - 6 of 6</vt:lpstr>
      <vt:lpstr>Group Interactions Table | Competitors</vt:lpstr>
      <vt:lpstr>Facebook Fans Table | Competitors</vt:lpstr>
      <vt:lpstr>Group fans change (Note: Make sure you select only one client) | Competitors</vt:lpstr>
      <vt:lpstr>Facebook Fans Total | Competitors</vt:lpstr>
      <vt:lpstr>Facebook Fans Total | Competitors</vt:lpstr>
      <vt:lpstr>Growth of Fans | Competitors</vt:lpstr>
      <vt:lpstr>Page Reach | Competitors</vt:lpstr>
      <vt:lpstr>Facebook Post Types Table | Competitors</vt:lpstr>
      <vt:lpstr>Facebook Average Reach per Day by City | Competitors - 1 of 5</vt:lpstr>
      <vt:lpstr>Facebook Average Reach per Day by City | Competitors - 2 of 5</vt:lpstr>
      <vt:lpstr>Facebook Average Reach per Day by City | Competitors - 3 of 5</vt:lpstr>
      <vt:lpstr>Facebook Average Reach per Day by City | Competitors - 4 of 5</vt:lpstr>
      <vt:lpstr>Facebook Average Reach per Day by City | Competitors - 5 of 5</vt:lpstr>
      <vt:lpstr>Facebook Most Engaging Post Types Table | Competitors</vt:lpstr>
      <vt:lpstr>Facebook Fan Demographics | Competitors</vt:lpstr>
      <vt:lpstr>Facebook Distribution of Interactions | Competitors</vt:lpstr>
      <vt:lpstr>Facebook Reach Demographics | Competitors</vt:lpstr>
      <vt:lpstr>Facebook Daily Interactions (Insights) | Competitors</vt:lpstr>
      <vt:lpstr>Facebook Average Reach per Day by Country | Competitors - 1 of 5</vt:lpstr>
      <vt:lpstr>Facebook Average Reach per Day by Country | Competitors - 2 of 5</vt:lpstr>
      <vt:lpstr>Facebook Average Reach per Day by Country | Competitors - 3 of 5</vt:lpstr>
      <vt:lpstr>Facebook Average Reach per Day by Country | Competitors - 4 of 5</vt:lpstr>
      <vt:lpstr>Facebook Average Reach per Day by Country | Competitors - 5 of 5</vt:lpstr>
      <vt:lpstr>Facebook Content Overview Table | Competitors</vt:lpstr>
      <vt:lpstr>Page Posts | Competitors</vt:lpstr>
      <vt:lpstr>Facebook Post Types | Competitors</vt:lpstr>
      <vt:lpstr>Facebook Most Engaging Post Types | Competitors</vt:lpstr>
      <vt:lpstr>Facebook Daily Interactions | Competitors</vt:lpstr>
      <vt:lpstr>Facebook Distribution of Interactions Table | Competitors</vt:lpstr>
      <vt:lpstr>Facebook Posting Summary  | Competitors</vt:lpstr>
      <vt:lpstr>Facebook Top Posts Table | Competitors - 1 of 26</vt:lpstr>
      <vt:lpstr>Facebook Top Posts Table | Competitors - 2 of 26</vt:lpstr>
      <vt:lpstr>Facebook Top Posts Table | Competitors - 3 of 26</vt:lpstr>
      <vt:lpstr>Facebook Top Posts Table | Competitors - 4 of 26</vt:lpstr>
      <vt:lpstr>Facebook Top Posts Table | Competitors - 5 of 26</vt:lpstr>
      <vt:lpstr>Facebook Top Posts Table | Competitors - 6 of 26</vt:lpstr>
      <vt:lpstr>Facebook Top Posts Table | Competitors - 7 of 26</vt:lpstr>
      <vt:lpstr>Facebook Top Posts Table | Competitors - 8 of 26</vt:lpstr>
      <vt:lpstr>Facebook Top Posts Table | Competitors - 9 of 26</vt:lpstr>
      <vt:lpstr>Facebook Top Posts Table | Competitors - 10 of 26</vt:lpstr>
      <vt:lpstr>Facebook Top Posts Table | Competitors - 11 of 26</vt:lpstr>
      <vt:lpstr>Facebook Top Posts Table | Competitors - 12 of 26</vt:lpstr>
      <vt:lpstr>Facebook Top Posts Table | Competitors - 13 of 26</vt:lpstr>
      <vt:lpstr>Facebook Top Posts Table | Competitors - 14 of 26</vt:lpstr>
      <vt:lpstr>Facebook Top Posts Table | Competitors - 15 of 26</vt:lpstr>
      <vt:lpstr>Facebook Top Posts Table | Competitors - 16 of 26</vt:lpstr>
      <vt:lpstr>Facebook Top Posts Table | Competitors - 17 of 26</vt:lpstr>
      <vt:lpstr>Facebook Top Posts Table | Competitors - 18 of 26</vt:lpstr>
      <vt:lpstr>Facebook Top Posts Table | Competitors - 19 of 26</vt:lpstr>
      <vt:lpstr>Facebook Top Posts Table | Competitors - 20 of 26</vt:lpstr>
      <vt:lpstr>Facebook Top Posts Table | Competitors - 21 of 26</vt:lpstr>
      <vt:lpstr>Facebook Top Posts Table | Competitors - 22 of 26</vt:lpstr>
      <vt:lpstr>Facebook Top Posts Table | Competitors - 23 of 26</vt:lpstr>
      <vt:lpstr>Facebook Top Posts Table | Competitors - 24 of 26</vt:lpstr>
      <vt:lpstr>Facebook Top Posts Table | Competitors - 25 of 26</vt:lpstr>
      <vt:lpstr>Facebook Top Posts Table | Competitors - 26 of 26</vt:lpstr>
      <vt:lpstr>Facebook Competitors - Fans | Competitors</vt:lpstr>
      <vt:lpstr>Facebook Competitors - Posts | Competitors</vt:lpstr>
      <vt:lpstr>Facebook Competitors - Share of Interactions | Competitors</vt:lpstr>
      <vt:lpstr>Facebook Competitors - Share of Fans | Competitors</vt:lpstr>
      <vt:lpstr>Facebook Sponsored Posts Distribution | Competitors</vt:lpstr>
      <vt:lpstr>Facebook Promoted Posts Strategy Table | Competitors</vt:lpstr>
      <vt:lpstr>Facebook Response Times | Competitors</vt:lpstr>
      <vt:lpstr>Facebook Competitors - Interactions | Competitors</vt:lpstr>
      <vt:lpstr>Facebook FB Insights - Paid vs Organic Post Reach | Competitors</vt:lpstr>
      <vt:lpstr>Facebook FB Insights - Paid vs Organic Page Impressions | Competitors</vt:lpstr>
      <vt:lpstr>Facebook Own Posts Table  | Competitors - 1 of 25</vt:lpstr>
      <vt:lpstr>Facebook Own Posts Table  | Competitors - 2 of 25</vt:lpstr>
      <vt:lpstr>Facebook Own Posts Table  | Competitors - 3 of 25</vt:lpstr>
      <vt:lpstr>Facebook Own Posts Table  | Competitors - 4 of 25</vt:lpstr>
      <vt:lpstr>Facebook Own Posts Table  | Competitors - 5 of 25</vt:lpstr>
      <vt:lpstr>Facebook Own Posts Table  | Competitors - 6 of 25</vt:lpstr>
      <vt:lpstr>Facebook Own Posts Table  | Competitors - 7 of 25</vt:lpstr>
      <vt:lpstr>Facebook Own Posts Table  | Competitors - 8 of 25</vt:lpstr>
      <vt:lpstr>Facebook Own Posts Table  | Competitors - 9 of 25</vt:lpstr>
      <vt:lpstr>Facebook Own Posts Table  | Competitors - 10 of 25</vt:lpstr>
      <vt:lpstr>Facebook Own Posts Table  | Competitors - 11 of 25</vt:lpstr>
      <vt:lpstr>Facebook Own Posts Table  | Competitors - 12 of 25</vt:lpstr>
      <vt:lpstr>Facebook Own Posts Table  | Competitors - 13 of 25</vt:lpstr>
      <vt:lpstr>Facebook Own Posts Table  | Competitors - 14 of 25</vt:lpstr>
      <vt:lpstr>Facebook Own Posts Table  | Competitors - 15 of 25</vt:lpstr>
      <vt:lpstr>Facebook Own Posts Table  | Competitors - 16 of 25</vt:lpstr>
      <vt:lpstr>Facebook Own Posts Table  | Competitors - 17 of 25</vt:lpstr>
      <vt:lpstr>Facebook Own Posts Table  | Competitors - 18 of 25</vt:lpstr>
      <vt:lpstr>Facebook Own Posts Table  | Competitors - 19 of 25</vt:lpstr>
      <vt:lpstr>Facebook Own Posts Table  | Competitors - 20 of 25</vt:lpstr>
      <vt:lpstr>Facebook Own Posts Table  | Competitors - 21 of 25</vt:lpstr>
      <vt:lpstr>Facebook Own Posts Table  | Competitors - 22 of 25</vt:lpstr>
      <vt:lpstr>Facebook Own Posts Table  | Competitors - 23 of 25</vt:lpstr>
      <vt:lpstr>Facebook Own Posts Table  | Competitors - 24 of 25</vt:lpstr>
      <vt:lpstr>Facebook Own Posts Table  | Competitors - 25 of 25</vt:lpstr>
      <vt:lpstr>Facebook Interaction Rate By Post Type | Competitors</vt:lpstr>
      <vt:lpstr>Facebook User Posts | Competitors</vt:lpstr>
      <vt:lpstr>Facebook Reach | Competitors</vt:lpstr>
      <vt:lpstr>Facebook Engaged Users | Competitors</vt:lpstr>
      <vt:lpstr>Facebook User Posts Table | Competitors</vt:lpstr>
      <vt:lpstr>Facebook Fans Change by Like/Unlike Source | Competitors</vt:lpstr>
      <vt:lpstr>Facebook Average Interactions Per Post | Competitors</vt:lpstr>
      <vt:lpstr>Facebook Facebook Organic vs Paid Reach | Competitors</vt:lpstr>
      <vt:lpstr>Facebook FB Insights - Paid vs Organic Post Reach | Competitors</vt:lpstr>
      <vt:lpstr>Facebook Top Posts Table ORGANIC VS PAID (DETAILED) | Competitors - 1 of 26</vt:lpstr>
      <vt:lpstr>Facebook Top Posts Table ORGANIC VS PAID (DETAILED) | Competitors - 2 of 26</vt:lpstr>
      <vt:lpstr>Facebook Top Posts Table ORGANIC VS PAID (DETAILED) | Competitors - 3 of 26</vt:lpstr>
      <vt:lpstr>Facebook Top Posts Table ORGANIC VS PAID (DETAILED) | Competitors - 4 of 26</vt:lpstr>
      <vt:lpstr>Facebook Top Posts Table ORGANIC VS PAID (DETAILED) | Competitors - 5 of 26</vt:lpstr>
      <vt:lpstr>Facebook Top Posts Table ORGANIC VS PAID (DETAILED) | Competitors - 6 of 26</vt:lpstr>
      <vt:lpstr>Facebook Top Posts Table ORGANIC VS PAID (DETAILED) | Competitors - 7 of 26</vt:lpstr>
      <vt:lpstr>Facebook Top Posts Table ORGANIC VS PAID (DETAILED) | Competitors - 8 of 26</vt:lpstr>
      <vt:lpstr>Facebook Top Posts Table ORGANIC VS PAID (DETAILED) | Competitors - 9 of 26</vt:lpstr>
      <vt:lpstr>Facebook Top Posts Table ORGANIC VS PAID (DETAILED) | Competitors - 10 of 26</vt:lpstr>
      <vt:lpstr>Facebook Top Posts Table ORGANIC VS PAID (DETAILED) | Competitors - 11 of 26</vt:lpstr>
      <vt:lpstr>Facebook Top Posts Table ORGANIC VS PAID (DETAILED) | Competitors - 12 of 26</vt:lpstr>
      <vt:lpstr>Facebook Top Posts Table ORGANIC VS PAID (DETAILED) | Competitors - 13 of 26</vt:lpstr>
      <vt:lpstr>Facebook Top Posts Table ORGANIC VS PAID (DETAILED) | Competitors - 14 of 26</vt:lpstr>
      <vt:lpstr>Facebook Top Posts Table ORGANIC VS PAID (DETAILED) | Competitors - 15 of 26</vt:lpstr>
      <vt:lpstr>Facebook Top Posts Table ORGANIC VS PAID (DETAILED) | Competitors - 16 of 26</vt:lpstr>
      <vt:lpstr>Facebook Top Posts Table ORGANIC VS PAID (DETAILED) | Competitors - 17 of 26</vt:lpstr>
      <vt:lpstr>Facebook Top Posts Table ORGANIC VS PAID (DETAILED) | Competitors - 18 of 26</vt:lpstr>
      <vt:lpstr>Facebook Top Posts Table ORGANIC VS PAID (DETAILED) | Competitors - 19 of 26</vt:lpstr>
      <vt:lpstr>Facebook Top Posts Table ORGANIC VS PAID (DETAILED) | Competitors - 20 of 26</vt:lpstr>
      <vt:lpstr>Facebook Top Posts Table ORGANIC VS PAID (DETAILED) | Competitors - 21 of 26</vt:lpstr>
      <vt:lpstr>Facebook Top Posts Table ORGANIC VS PAID (DETAILED) | Competitors - 22 of 26</vt:lpstr>
      <vt:lpstr>Facebook Top Posts Table ORGANIC VS PAID (DETAILED) | Competitors - 23 of 26</vt:lpstr>
      <vt:lpstr>Facebook Top Posts Table ORGANIC VS PAID (DETAILED) | Competitors - 24 of 26</vt:lpstr>
      <vt:lpstr>Facebook Top Posts Table ORGANIC VS PAID (DETAILED) | Competitors - 25 of 26</vt:lpstr>
      <vt:lpstr>Facebook Top Posts Table ORGANIC VS PAID (DETAILED) | Competitors - 26 of 26</vt:lpstr>
      <vt:lpstr>Facebook Video Analysis - Total Video View Time | Competitors</vt:lpstr>
      <vt:lpstr>Facebook Video Analysis - Organic Views vs Paid Views | Competitors</vt:lpstr>
      <vt:lpstr>Facebook Video Analysis - Videos Table | Competitors - 1 of 26</vt:lpstr>
      <vt:lpstr>Facebook Video Analysis - Videos Table | Competitors - 2 of 26</vt:lpstr>
      <vt:lpstr>Facebook Video Analysis - Videos Table | Competitors - 3 of 26</vt:lpstr>
      <vt:lpstr>Facebook Video Analysis - Videos Table | Competitors - 4 of 26</vt:lpstr>
      <vt:lpstr>Facebook Video Analysis - Videos Table | Competitors - 5 of 26</vt:lpstr>
      <vt:lpstr>Facebook Video Analysis - Videos Table | Competitors - 6 of 26</vt:lpstr>
      <vt:lpstr>Facebook Video Analysis - Videos Table | Competitors - 7 of 26</vt:lpstr>
      <vt:lpstr>Facebook Video Analysis - Videos Table | Competitors - 8 of 26</vt:lpstr>
      <vt:lpstr>Facebook Video Analysis - Videos Table | Competitors - 9 of 26</vt:lpstr>
      <vt:lpstr>Facebook Video Analysis - Videos Table | Competitors - 10 of 26</vt:lpstr>
      <vt:lpstr>Facebook Video Analysis - Videos Table | Competitors - 11 of 26</vt:lpstr>
      <vt:lpstr>Facebook Video Analysis - Videos Table | Competitors - 12 of 26</vt:lpstr>
      <vt:lpstr>Facebook Video Analysis - Videos Table | Competitors - 13 of 26</vt:lpstr>
      <vt:lpstr>Facebook Video Analysis - Videos Table | Competitors - 14 of 26</vt:lpstr>
      <vt:lpstr>Facebook Video Analysis - Videos Table | Competitors - 15 of 26</vt:lpstr>
      <vt:lpstr>Facebook Video Analysis - Videos Table | Competitors - 16 of 26</vt:lpstr>
      <vt:lpstr>Facebook Video Analysis - Videos Table | Competitors - 17 of 26</vt:lpstr>
      <vt:lpstr>Facebook Video Analysis - Videos Table | Competitors - 18 of 26</vt:lpstr>
      <vt:lpstr>Facebook Video Analysis - Videos Table | Competitors - 19 of 26</vt:lpstr>
      <vt:lpstr>Facebook Video Analysis - Videos Table | Competitors - 20 of 26</vt:lpstr>
      <vt:lpstr>Facebook Video Analysis - Videos Table | Competitors - 21 of 26</vt:lpstr>
      <vt:lpstr>Facebook Video Analysis - Videos Table | Competitors - 22 of 26</vt:lpstr>
      <vt:lpstr>Facebook Video Analysis - Videos Table | Competitors - 23 of 26</vt:lpstr>
      <vt:lpstr>Facebook Video Analysis - Videos Table | Competitors - 24 of 26</vt:lpstr>
      <vt:lpstr>Facebook Video Analysis - Videos Table | Competitors - 25 of 26</vt:lpstr>
      <vt:lpstr>Facebook Video Analysis - Videos Table | Competitors - 26 of 26</vt:lpstr>
      <vt:lpstr>Facebook Video Analysis - Audio On Views vs Muted Views | Competitors</vt:lpstr>
      <vt:lpstr>Facebook Hashtag Detection | Competitors - 1 of 5</vt:lpstr>
      <vt:lpstr>Facebook Hashtag Detection | Competitors - 2 of 5</vt:lpstr>
      <vt:lpstr>Facebook Hashtag Detection | Competitors - 3 of 5</vt:lpstr>
      <vt:lpstr>Facebook Hashtag Detection | Competitors - 4 of 5</vt:lpstr>
      <vt:lpstr>Facebook Hashtag Detection | Competitors - 5 of 5</vt:lpstr>
      <vt:lpstr>Facebook Interaction Rate By Post Type | Competitors</vt:lpstr>
      <vt:lpstr>Facebook Fans Change by Like/Unlike Source | Competitors</vt:lpstr>
      <vt:lpstr>Facebook Fans Total | Competitors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Report</dc:title>
  <dc:creator>Administrator</dc:creator>
  <cp:lastModifiedBy>Administrator</cp:lastModifiedBy>
  <cp:revision>1</cp:revision>
  <dcterms:created xsi:type="dcterms:W3CDTF">2018-09-25T18:24:07Z</dcterms:created>
  <dcterms:modified xsi:type="dcterms:W3CDTF">2018-09-25T18:31:07Z</dcterms:modified>
</cp:coreProperties>
</file>