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50" d="100"/>
          <a:sy n="150" d="100"/>
        </p:scale>
        <p:origin x="96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Club Apparel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143997</c:v>
                </c:pt>
                <c:pt idx="1">
                  <c:v>144014</c:v>
                </c:pt>
                <c:pt idx="2">
                  <c:v>144020</c:v>
                </c:pt>
                <c:pt idx="3">
                  <c:v>144018</c:v>
                </c:pt>
                <c:pt idx="4">
                  <c:v>144009</c:v>
                </c:pt>
                <c:pt idx="5">
                  <c:v>144006</c:v>
                </c:pt>
                <c:pt idx="6">
                  <c:v>144006</c:v>
                </c:pt>
                <c:pt idx="7">
                  <c:v>144012</c:v>
                </c:pt>
                <c:pt idx="8">
                  <c:v>144012</c:v>
                </c:pt>
                <c:pt idx="9">
                  <c:v>144014</c:v>
                </c:pt>
                <c:pt idx="10">
                  <c:v>144003</c:v>
                </c:pt>
                <c:pt idx="11">
                  <c:v>144005</c:v>
                </c:pt>
                <c:pt idx="12">
                  <c:v>144009</c:v>
                </c:pt>
                <c:pt idx="13">
                  <c:v>144014</c:v>
                </c:pt>
                <c:pt idx="14">
                  <c:v>144046</c:v>
                </c:pt>
                <c:pt idx="15">
                  <c:v>144062</c:v>
                </c:pt>
                <c:pt idx="16">
                  <c:v>144081</c:v>
                </c:pt>
                <c:pt idx="17">
                  <c:v>144085</c:v>
                </c:pt>
                <c:pt idx="18">
                  <c:v>144090</c:v>
                </c:pt>
                <c:pt idx="19">
                  <c:v>144089</c:v>
                </c:pt>
                <c:pt idx="20">
                  <c:v>144092</c:v>
                </c:pt>
                <c:pt idx="21">
                  <c:v>144094</c:v>
                </c:pt>
                <c:pt idx="22">
                  <c:v>144098</c:v>
                </c:pt>
                <c:pt idx="23">
                  <c:v>144095</c:v>
                </c:pt>
                <c:pt idx="24">
                  <c:v>144101</c:v>
                </c:pt>
                <c:pt idx="25">
                  <c:v>144105</c:v>
                </c:pt>
                <c:pt idx="26">
                  <c:v>144089</c:v>
                </c:pt>
                <c:pt idx="27">
                  <c:v>144092</c:v>
                </c:pt>
                <c:pt idx="28">
                  <c:v>144091</c:v>
                </c:pt>
                <c:pt idx="29">
                  <c:v>144090</c:v>
                </c:pt>
                <c:pt idx="30">
                  <c:v>144087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D-4DAC-B00E-D913BB59E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12272"/>
        <c:axId val="288914240"/>
      </c:lineChart>
      <c:dateAx>
        <c:axId val="28891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14240"/>
        <c:crosses val="autoZero"/>
        <c:auto val="1"/>
        <c:lblOffset val="100"/>
        <c:baseTimeUnit val="days"/>
      </c:dateAx>
      <c:valAx>
        <c:axId val="28891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1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36399-DB1D-4F1D-8863-98DFB9E271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- Executive Report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ADDC53-A1F0-4A18-9949-2794CA4FB7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hugdigital</a:t>
            </a:r>
          </a:p>
        </p:txBody>
      </p:sp>
    </p:spTree>
    <p:extLst>
      <p:ext uri="{BB962C8B-B14F-4D97-AF65-F5344CB8AC3E}">
        <p14:creationId xmlns:p14="http://schemas.microsoft.com/office/powerpoint/2010/main" val="280990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1003-0B69-426D-A607-91B75245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Performance Summary | Club Apparel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F2059-E80A-49D5-B97C-B90546366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54287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67085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947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7346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11452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8697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1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2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8C2B0-77E2-4EC8-9B62-2F504FB1B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4765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B8FA8-8066-4639-BD3D-4BBA9498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Club Apparel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A4577-56C9-419F-B035-FD46032561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39848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057D1-3CFE-4303-9503-882EB1D53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3AD81-9BC1-4F25-BC50-905481F15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3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DEF0-167C-407A-85B5-562F51FD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 Summary  | Club Apparel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A11DD-E1AA-48BB-BC69-219076E5B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36191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97706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7732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9288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387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4432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559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335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7336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36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 of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7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1446.1333333333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9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B4DFF-DF72-44F6-979B-20FAC155F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934164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20180904_113509</Template>
  <TotalTime>0</TotalTime>
  <Words>100</Words>
  <Application>Microsoft Office PowerPoint</Application>
  <PresentationFormat>On-screen Show (16:9)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- Executive Report </vt:lpstr>
      <vt:lpstr>Facebook Performance Summary | Club Apparel</vt:lpstr>
      <vt:lpstr>Facebook Fans Total | Club Apparel</vt:lpstr>
      <vt:lpstr>Posting Summary  | Club Apparel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Executive Report </dc:title>
  <dc:creator>Administrator</dc:creator>
  <cp:lastModifiedBy>Administrator</cp:lastModifiedBy>
  <cp:revision>1</cp:revision>
  <dcterms:created xsi:type="dcterms:W3CDTF">2018-09-04T11:35:10Z</dcterms:created>
  <dcterms:modified xsi:type="dcterms:W3CDTF">2018-09-04T11:35:22Z</dcterms:modified>
</cp:coreProperties>
</file>