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9ADA6-9C5A-400C-9138-3B820AD0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Partidos Twitter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4BAD2F-916E-4A83-AA66-DC00AFFCB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395395"/>
              </p:ext>
            </p:extLst>
          </p:nvPr>
        </p:nvGraphicFramePr>
        <p:xfrm>
          <a:off x="457200" y="1731963"/>
          <a:ext cx="8229601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47617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77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866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068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0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945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417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258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404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624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10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403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24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008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1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@VoluntadPopular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0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@Pr1meroJusticia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108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92B59-C1C9-48CA-B2DB-55279B940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08/01/2018 - 08/13/2018</a:t>
            </a:r>
          </a:p>
        </p:txBody>
      </p:sp>
    </p:spTree>
    <p:extLst>
      <p:ext uri="{BB962C8B-B14F-4D97-AF65-F5344CB8AC3E}">
        <p14:creationId xmlns:p14="http://schemas.microsoft.com/office/powerpoint/2010/main" val="3182932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Partidos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Partidos Twitter</dc:title>
  <dc:creator>Administrator</dc:creator>
  <cp:lastModifiedBy>Administrator</cp:lastModifiedBy>
  <cp:revision>1</cp:revision>
  <dcterms:created xsi:type="dcterms:W3CDTF">2018-08-13T23:26:44Z</dcterms:created>
  <dcterms:modified xsi:type="dcterms:W3CDTF">2018-08-13T23:26:55Z</dcterms:modified>
</cp:coreProperties>
</file>