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E3DE-48EF-8F49-9AD5CCED079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E3DE-48EF-8F49-9AD5CCED079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E3DE-48EF-8F49-9AD5CCED07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435232"/>
        <c:axId val="287435888"/>
      </c:barChart>
      <c:catAx>
        <c:axId val="28743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35888"/>
        <c:crosses val="autoZero"/>
        <c:auto val="1"/>
        <c:lblAlgn val="ctr"/>
        <c:lblOffset val="100"/>
        <c:noMultiLvlLbl val="0"/>
      </c:catAx>
      <c:valAx>
        <c:axId val="28743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3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D6FF-B884-4D3E-942E-C3E2A09D7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Partidos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ABC2F5-2DA0-412C-AEDD-CAA29420C9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8655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A1BB5-38AF-49C5-AD0F-F6A1150C8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DD4DD-0D83-4401-946B-D0D9856B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1238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 | Partidos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Partidos Twitter</dc:title>
  <dc:creator>Administrator</dc:creator>
  <cp:lastModifiedBy>Administrator</cp:lastModifiedBy>
  <cp:revision>1</cp:revision>
  <dcterms:created xsi:type="dcterms:W3CDTF">2018-08-13T21:51:56Z</dcterms:created>
  <dcterms:modified xsi:type="dcterms:W3CDTF">2018-08-13T21:52:02Z</dcterms:modified>
</cp:coreProperties>
</file>